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7765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Poppins Medium"/>
      <p:regular r:id="rId38"/>
      <p:bold r:id="rId39"/>
      <p:italic r:id="rId40"/>
      <p:boldItalic r:id="rId41"/>
    </p:embeddedFont>
    <p:embeddedFont>
      <p:font typeface="Poppins SemiBold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italic.fntdata"/><Relationship Id="rId42" Type="http://schemas.openxmlformats.org/officeDocument/2006/relationships/font" Target="fonts/PoppinsSemiBold-regular.fntdata"/><Relationship Id="rId41" Type="http://schemas.openxmlformats.org/officeDocument/2006/relationships/font" Target="fonts/PoppinsMedium-boldItalic.fntdata"/><Relationship Id="rId44" Type="http://schemas.openxmlformats.org/officeDocument/2006/relationships/font" Target="fonts/PoppinsSemiBold-italic.fntdata"/><Relationship Id="rId43" Type="http://schemas.openxmlformats.org/officeDocument/2006/relationships/font" Target="fonts/PoppinsSemiBold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Poppi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33" Type="http://schemas.openxmlformats.org/officeDocument/2006/relationships/font" Target="fonts/Lato-boldItalic.fntdata"/><Relationship Id="rId32" Type="http://schemas.openxmlformats.org/officeDocument/2006/relationships/font" Target="fonts/Lato-italic.fntdata"/><Relationship Id="rId35" Type="http://schemas.openxmlformats.org/officeDocument/2006/relationships/font" Target="fonts/LatoLight-bold.fntdata"/><Relationship Id="rId34" Type="http://schemas.openxmlformats.org/officeDocument/2006/relationships/font" Target="fonts/LatoLight-regular.fntdata"/><Relationship Id="rId37" Type="http://schemas.openxmlformats.org/officeDocument/2006/relationships/font" Target="fonts/LatoLight-boldItalic.fntdata"/><Relationship Id="rId36" Type="http://schemas.openxmlformats.org/officeDocument/2006/relationships/font" Target="fonts/LatoLight-italic.fntdata"/><Relationship Id="rId39" Type="http://schemas.openxmlformats.org/officeDocument/2006/relationships/font" Target="fonts/PoppinsMedium-bold.fntdata"/><Relationship Id="rId38" Type="http://schemas.openxmlformats.org/officeDocument/2006/relationships/font" Target="fonts/Poppins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Poppins-regular.fntdata"/><Relationship Id="rId25" Type="http://schemas.openxmlformats.org/officeDocument/2006/relationships/slide" Target="slides/slide20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29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7461250" y="4381500"/>
            <a:ext cx="9455150" cy="8287599"/>
            <a:chOff x="6754667" y="3786238"/>
            <a:chExt cx="10868316" cy="9526265"/>
          </a:xfrm>
        </p:grpSpPr>
        <p:sp>
          <p:nvSpPr>
            <p:cNvPr id="21" name="Google Shape;21;p3"/>
            <p:cNvSpPr/>
            <p:nvPr/>
          </p:nvSpPr>
          <p:spPr>
            <a:xfrm>
              <a:off x="6754667" y="4245535"/>
              <a:ext cx="10868316" cy="8672946"/>
            </a:xfrm>
            <a:prstGeom prst="ellipse">
              <a:avLst/>
            </a:prstGeom>
            <a:noFill/>
            <a:ln cap="flat" cmpd="sng" w="38100">
              <a:solidFill>
                <a:srgbClr val="BFBFB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0058026" y="3786238"/>
              <a:ext cx="4263616" cy="95262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3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559254" y="10119675"/>
            <a:ext cx="3264226" cy="86425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11241399" y="6322950"/>
            <a:ext cx="1900950" cy="4299564"/>
            <a:chOff x="11188163" y="6601736"/>
            <a:chExt cx="2000942" cy="4525727"/>
          </a:xfrm>
        </p:grpSpPr>
        <p:sp>
          <p:nvSpPr>
            <p:cNvPr id="27" name="Google Shape;27;p3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13104933" y="9508924"/>
            <a:ext cx="2689250" cy="71201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13865882" y="7203331"/>
            <a:ext cx="1175182" cy="2685712"/>
            <a:chOff x="13477736" y="5788545"/>
            <a:chExt cx="1747411" cy="3993466"/>
          </a:xfrm>
        </p:grpSpPr>
        <p:sp>
          <p:nvSpPr>
            <p:cNvPr id="31" name="Google Shape;31;p3"/>
            <p:cNvSpPr/>
            <p:nvPr/>
          </p:nvSpPr>
          <p:spPr>
            <a:xfrm>
              <a:off x="13477736" y="6720151"/>
              <a:ext cx="1747411" cy="3061860"/>
            </a:xfrm>
            <a:custGeom>
              <a:rect b="b" l="l" r="r" t="t"/>
              <a:pathLst>
                <a:path extrusionOk="0" h="744708" w="425006">
                  <a:moveTo>
                    <a:pt x="320731" y="413"/>
                  </a:moveTo>
                  <a:cubicBezTo>
                    <a:pt x="317600" y="3455"/>
                    <a:pt x="314470" y="6497"/>
                    <a:pt x="311244" y="9348"/>
                  </a:cubicBezTo>
                  <a:cubicBezTo>
                    <a:pt x="254125" y="57940"/>
                    <a:pt x="170281" y="57940"/>
                    <a:pt x="113161" y="9348"/>
                  </a:cubicBezTo>
                  <a:cubicBezTo>
                    <a:pt x="109746" y="6497"/>
                    <a:pt x="106615" y="3455"/>
                    <a:pt x="103674" y="-157"/>
                  </a:cubicBezTo>
                  <a:cubicBezTo>
                    <a:pt x="41754" y="19976"/>
                    <a:pt x="-177" y="77768"/>
                    <a:pt x="-206" y="142994"/>
                  </a:cubicBezTo>
                  <a:lnTo>
                    <a:pt x="-206" y="345933"/>
                  </a:lnTo>
                  <a:cubicBezTo>
                    <a:pt x="-206" y="378584"/>
                    <a:pt x="26215" y="405056"/>
                    <a:pt x="58802" y="405056"/>
                  </a:cubicBezTo>
                  <a:lnTo>
                    <a:pt x="73316" y="405056"/>
                  </a:lnTo>
                  <a:lnTo>
                    <a:pt x="73316" y="679666"/>
                  </a:lnTo>
                  <a:cubicBezTo>
                    <a:pt x="74664" y="714180"/>
                    <a:pt x="103674" y="741071"/>
                    <a:pt x="138121" y="739731"/>
                  </a:cubicBezTo>
                  <a:cubicBezTo>
                    <a:pt x="170689" y="738457"/>
                    <a:pt x="196796" y="712298"/>
                    <a:pt x="198067" y="679666"/>
                  </a:cubicBezTo>
                  <a:lnTo>
                    <a:pt x="198067" y="508570"/>
                  </a:lnTo>
                  <a:cubicBezTo>
                    <a:pt x="198978" y="500699"/>
                    <a:pt x="206084" y="495053"/>
                    <a:pt x="213948" y="495966"/>
                  </a:cubicBezTo>
                  <a:cubicBezTo>
                    <a:pt x="220551" y="496727"/>
                    <a:pt x="225759" y="501954"/>
                    <a:pt x="226528" y="508570"/>
                  </a:cubicBezTo>
                  <a:lnTo>
                    <a:pt x="226528" y="679666"/>
                  </a:lnTo>
                  <a:cubicBezTo>
                    <a:pt x="225181" y="714133"/>
                    <a:pt x="251980" y="743162"/>
                    <a:pt x="286379" y="744502"/>
                  </a:cubicBezTo>
                  <a:cubicBezTo>
                    <a:pt x="320769" y="745852"/>
                    <a:pt x="349741" y="719000"/>
                    <a:pt x="351088" y="684543"/>
                  </a:cubicBezTo>
                  <a:cubicBezTo>
                    <a:pt x="351155" y="682917"/>
                    <a:pt x="351155" y="681292"/>
                    <a:pt x="351088" y="679666"/>
                  </a:cubicBezTo>
                  <a:lnTo>
                    <a:pt x="351088" y="405247"/>
                  </a:lnTo>
                  <a:lnTo>
                    <a:pt x="365793" y="405247"/>
                  </a:lnTo>
                  <a:cubicBezTo>
                    <a:pt x="398380" y="405247"/>
                    <a:pt x="424801" y="378775"/>
                    <a:pt x="424801" y="346124"/>
                  </a:cubicBezTo>
                  <a:lnTo>
                    <a:pt x="424801" y="143564"/>
                  </a:lnTo>
                  <a:cubicBezTo>
                    <a:pt x="424810" y="78272"/>
                    <a:pt x="382755" y="20432"/>
                    <a:pt x="320731" y="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3864266" y="5788545"/>
              <a:ext cx="972011" cy="974999"/>
            </a:xfrm>
            <a:custGeom>
              <a:rect b="b" l="l" r="r" t="t"/>
              <a:pathLst>
                <a:path extrusionOk="0" h="237140" w="236413">
                  <a:moveTo>
                    <a:pt x="41822" y="208844"/>
                  </a:moveTo>
                  <a:cubicBezTo>
                    <a:pt x="46547" y="212856"/>
                    <a:pt x="51594" y="216487"/>
                    <a:pt x="56906" y="219681"/>
                  </a:cubicBezTo>
                  <a:cubicBezTo>
                    <a:pt x="94417" y="242750"/>
                    <a:pt x="141680" y="242750"/>
                    <a:pt x="179190" y="219681"/>
                  </a:cubicBezTo>
                  <a:cubicBezTo>
                    <a:pt x="184455" y="216458"/>
                    <a:pt x="189465" y="212837"/>
                    <a:pt x="194180" y="208844"/>
                  </a:cubicBezTo>
                  <a:cubicBezTo>
                    <a:pt x="244099" y="166688"/>
                    <a:pt x="250455" y="91966"/>
                    <a:pt x="208381" y="41959"/>
                  </a:cubicBezTo>
                  <a:cubicBezTo>
                    <a:pt x="166317" y="-8058"/>
                    <a:pt x="91742" y="-14436"/>
                    <a:pt x="41822" y="27720"/>
                  </a:cubicBezTo>
                  <a:cubicBezTo>
                    <a:pt x="-8097" y="69876"/>
                    <a:pt x="-14453" y="144598"/>
                    <a:pt x="27621" y="194615"/>
                  </a:cubicBezTo>
                  <a:cubicBezTo>
                    <a:pt x="31937" y="199748"/>
                    <a:pt x="36690" y="204510"/>
                    <a:pt x="41822" y="208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8583467" y="9513311"/>
            <a:ext cx="2689250" cy="71201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9341364" y="7202962"/>
            <a:ext cx="1175182" cy="2686201"/>
            <a:chOff x="9152503" y="5787817"/>
            <a:chExt cx="1747411" cy="3994194"/>
          </a:xfrm>
        </p:grpSpPr>
        <p:sp>
          <p:nvSpPr>
            <p:cNvPr id="35" name="Google Shape;35;p3"/>
            <p:cNvSpPr/>
            <p:nvPr/>
          </p:nvSpPr>
          <p:spPr>
            <a:xfrm>
              <a:off x="9152503" y="6720151"/>
              <a:ext cx="1747411" cy="3061860"/>
            </a:xfrm>
            <a:custGeom>
              <a:rect b="b" l="l" r="r" t="t"/>
              <a:pathLst>
                <a:path extrusionOk="0" h="744708" w="425006">
                  <a:moveTo>
                    <a:pt x="320731" y="413"/>
                  </a:moveTo>
                  <a:cubicBezTo>
                    <a:pt x="317695" y="3455"/>
                    <a:pt x="314564" y="6497"/>
                    <a:pt x="311244" y="9348"/>
                  </a:cubicBezTo>
                  <a:cubicBezTo>
                    <a:pt x="254124" y="57940"/>
                    <a:pt x="170280" y="57940"/>
                    <a:pt x="113161" y="9348"/>
                  </a:cubicBezTo>
                  <a:cubicBezTo>
                    <a:pt x="109746" y="6497"/>
                    <a:pt x="106615" y="3455"/>
                    <a:pt x="103674" y="-157"/>
                  </a:cubicBezTo>
                  <a:cubicBezTo>
                    <a:pt x="41754" y="19976"/>
                    <a:pt x="-177" y="77768"/>
                    <a:pt x="-206" y="142994"/>
                  </a:cubicBezTo>
                  <a:lnTo>
                    <a:pt x="-206" y="345933"/>
                  </a:lnTo>
                  <a:cubicBezTo>
                    <a:pt x="-206" y="378584"/>
                    <a:pt x="26215" y="405056"/>
                    <a:pt x="58802" y="405056"/>
                  </a:cubicBezTo>
                  <a:lnTo>
                    <a:pt x="73316" y="405056"/>
                  </a:lnTo>
                  <a:lnTo>
                    <a:pt x="73316" y="679666"/>
                  </a:lnTo>
                  <a:cubicBezTo>
                    <a:pt x="74664" y="714180"/>
                    <a:pt x="103674" y="741071"/>
                    <a:pt x="138120" y="739731"/>
                  </a:cubicBezTo>
                  <a:cubicBezTo>
                    <a:pt x="170688" y="738457"/>
                    <a:pt x="196796" y="712298"/>
                    <a:pt x="198067" y="679666"/>
                  </a:cubicBezTo>
                  <a:lnTo>
                    <a:pt x="198067" y="508570"/>
                  </a:lnTo>
                  <a:cubicBezTo>
                    <a:pt x="197156" y="500699"/>
                    <a:pt x="202792" y="493570"/>
                    <a:pt x="210656" y="492658"/>
                  </a:cubicBezTo>
                  <a:cubicBezTo>
                    <a:pt x="218511" y="491755"/>
                    <a:pt x="225617" y="497401"/>
                    <a:pt x="226527" y="505272"/>
                  </a:cubicBezTo>
                  <a:cubicBezTo>
                    <a:pt x="226651" y="506365"/>
                    <a:pt x="226651" y="507477"/>
                    <a:pt x="226527" y="508570"/>
                  </a:cubicBezTo>
                  <a:lnTo>
                    <a:pt x="226527" y="679666"/>
                  </a:lnTo>
                  <a:cubicBezTo>
                    <a:pt x="225180" y="714133"/>
                    <a:pt x="251980" y="743162"/>
                    <a:pt x="286379" y="744502"/>
                  </a:cubicBezTo>
                  <a:cubicBezTo>
                    <a:pt x="320769" y="745852"/>
                    <a:pt x="349741" y="719000"/>
                    <a:pt x="351088" y="684543"/>
                  </a:cubicBezTo>
                  <a:cubicBezTo>
                    <a:pt x="351155" y="682917"/>
                    <a:pt x="351155" y="681292"/>
                    <a:pt x="351088" y="679666"/>
                  </a:cubicBezTo>
                  <a:lnTo>
                    <a:pt x="351088" y="405247"/>
                  </a:lnTo>
                  <a:lnTo>
                    <a:pt x="365793" y="405247"/>
                  </a:lnTo>
                  <a:cubicBezTo>
                    <a:pt x="398380" y="405247"/>
                    <a:pt x="424800" y="378775"/>
                    <a:pt x="424800" y="346124"/>
                  </a:cubicBezTo>
                  <a:lnTo>
                    <a:pt x="424800" y="143564"/>
                  </a:lnTo>
                  <a:cubicBezTo>
                    <a:pt x="424781" y="78281"/>
                    <a:pt x="382746" y="20460"/>
                    <a:pt x="320731" y="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9537269" y="5787817"/>
              <a:ext cx="972809" cy="975755"/>
            </a:xfrm>
            <a:custGeom>
              <a:rect b="b" l="l" r="r" t="t"/>
              <a:pathLst>
                <a:path extrusionOk="0" h="237324" w="236607">
                  <a:moveTo>
                    <a:pt x="42536" y="209022"/>
                  </a:moveTo>
                  <a:cubicBezTo>
                    <a:pt x="47317" y="213014"/>
                    <a:pt x="52383" y="216636"/>
                    <a:pt x="57715" y="219858"/>
                  </a:cubicBezTo>
                  <a:cubicBezTo>
                    <a:pt x="95187" y="242937"/>
                    <a:pt x="142431" y="242937"/>
                    <a:pt x="179904" y="219858"/>
                  </a:cubicBezTo>
                  <a:cubicBezTo>
                    <a:pt x="184989" y="216636"/>
                    <a:pt x="189808" y="213004"/>
                    <a:pt x="194324" y="209022"/>
                  </a:cubicBezTo>
                  <a:cubicBezTo>
                    <a:pt x="244290" y="166837"/>
                    <a:pt x="250665" y="92058"/>
                    <a:pt x="208563" y="42003"/>
                  </a:cubicBezTo>
                  <a:cubicBezTo>
                    <a:pt x="166471" y="-8062"/>
                    <a:pt x="91838" y="-14449"/>
                    <a:pt x="41872" y="27735"/>
                  </a:cubicBezTo>
                  <a:cubicBezTo>
                    <a:pt x="-8095" y="69911"/>
                    <a:pt x="-14470" y="144689"/>
                    <a:pt x="27632" y="194754"/>
                  </a:cubicBezTo>
                  <a:cubicBezTo>
                    <a:pt x="31968" y="199906"/>
                    <a:pt x="36730" y="204678"/>
                    <a:pt x="41872" y="209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3"/>
          <p:cNvSpPr/>
          <p:nvPr/>
        </p:nvSpPr>
        <p:spPr>
          <a:xfrm>
            <a:off x="9192809" y="4562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9192809" y="11068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3765022" y="4562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3765022" y="11068390"/>
            <a:ext cx="1419820" cy="1419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3"/>
          <p:cNvGrpSpPr/>
          <p:nvPr/>
        </p:nvGrpSpPr>
        <p:grpSpPr>
          <a:xfrm>
            <a:off x="14201194" y="4834299"/>
            <a:ext cx="593048" cy="777747"/>
            <a:chOff x="12236832" y="6444615"/>
            <a:chExt cx="1084874" cy="1422748"/>
          </a:xfrm>
        </p:grpSpPr>
        <p:sp>
          <p:nvSpPr>
            <p:cNvPr id="42" name="Google Shape;42;p3"/>
            <p:cNvSpPr/>
            <p:nvPr/>
          </p:nvSpPr>
          <p:spPr>
            <a:xfrm>
              <a:off x="1223683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2340453" y="6828377"/>
              <a:ext cx="877709" cy="647408"/>
            </a:xfrm>
            <a:custGeom>
              <a:rect b="b" l="l" r="r" t="t"/>
              <a:pathLst>
                <a:path extrusionOk="0" h="647408" w="877709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282737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636292" y="6444615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9557600" y="4967347"/>
            <a:ext cx="644755" cy="593842"/>
            <a:chOff x="10572826" y="5260847"/>
            <a:chExt cx="1179462" cy="1086326"/>
          </a:xfrm>
        </p:grpSpPr>
        <p:sp>
          <p:nvSpPr>
            <p:cNvPr id="47" name="Google Shape;47;p3"/>
            <p:cNvSpPr/>
            <p:nvPr/>
          </p:nvSpPr>
          <p:spPr>
            <a:xfrm>
              <a:off x="10668080" y="5260847"/>
              <a:ext cx="287095" cy="287655"/>
            </a:xfrm>
            <a:custGeom>
              <a:rect b="b" l="l" r="r" t="t"/>
              <a:pathLst>
                <a:path extrusionOk="0" h="287655" w="28709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572826" y="5644324"/>
              <a:ext cx="478268" cy="702849"/>
            </a:xfrm>
            <a:custGeom>
              <a:rect b="b" l="l" r="r" t="t"/>
              <a:pathLst>
                <a:path extrusionOk="0" h="702849" w="478268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146824" y="5260848"/>
              <a:ext cx="605464" cy="1085849"/>
            </a:xfrm>
            <a:custGeom>
              <a:rect b="b" l="l" r="r" t="t"/>
              <a:pathLst>
                <a:path extrusionOk="0" h="1085849" w="605464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337904" y="5756243"/>
              <a:ext cx="95634" cy="95821"/>
            </a:xfrm>
            <a:custGeom>
              <a:rect b="b" l="l" r="r" t="t"/>
              <a:pathLst>
                <a:path extrusionOk="0" h="95821" w="95634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14179402" y="11465575"/>
            <a:ext cx="628519" cy="629747"/>
            <a:chOff x="13473417" y="5471338"/>
            <a:chExt cx="1149762" cy="1152008"/>
          </a:xfrm>
        </p:grpSpPr>
        <p:sp>
          <p:nvSpPr>
            <p:cNvPr id="52" name="Google Shape;52;p3"/>
            <p:cNvSpPr/>
            <p:nvPr/>
          </p:nvSpPr>
          <p:spPr>
            <a:xfrm>
              <a:off x="13857203" y="57125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3777444" y="60001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3473417" y="5471338"/>
              <a:ext cx="1149762" cy="1152008"/>
            </a:xfrm>
            <a:custGeom>
              <a:rect b="b" l="l" r="r" t="t"/>
              <a:pathLst>
                <a:path extrusionOk="0" h="1152008" w="1149762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9582270" y="11461219"/>
            <a:ext cx="671302" cy="672893"/>
            <a:chOff x="11268222" y="8450865"/>
            <a:chExt cx="1130033" cy="1132712"/>
          </a:xfrm>
        </p:grpSpPr>
        <p:sp>
          <p:nvSpPr>
            <p:cNvPr id="56" name="Google Shape;56;p3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17413341" y="4562390"/>
            <a:ext cx="4893347" cy="2528135"/>
            <a:chOff x="14466702" y="4384980"/>
            <a:chExt cx="4893347" cy="2528135"/>
          </a:xfrm>
        </p:grpSpPr>
        <p:sp>
          <p:nvSpPr>
            <p:cNvPr id="60" name="Google Shape;60;p3"/>
            <p:cNvSpPr txBox="1"/>
            <p:nvPr/>
          </p:nvSpPr>
          <p:spPr>
            <a:xfrm>
              <a:off x="14466702" y="5097233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61" name="Google Shape;61;p3"/>
            <p:cNvSpPr txBox="1"/>
            <p:nvPr/>
          </p:nvSpPr>
          <p:spPr>
            <a:xfrm>
              <a:off x="14466702" y="4384980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Two</a:t>
              </a:r>
              <a:endParaRPr/>
            </a:p>
          </p:txBody>
        </p:sp>
      </p:grpSp>
      <p:grpSp>
        <p:nvGrpSpPr>
          <p:cNvPr id="62" name="Google Shape;62;p3"/>
          <p:cNvGrpSpPr/>
          <p:nvPr/>
        </p:nvGrpSpPr>
        <p:grpSpPr>
          <a:xfrm>
            <a:off x="17413341" y="9960073"/>
            <a:ext cx="4893347" cy="2528135"/>
            <a:chOff x="14466702" y="4384980"/>
            <a:chExt cx="4893347" cy="2528135"/>
          </a:xfrm>
        </p:grpSpPr>
        <p:sp>
          <p:nvSpPr>
            <p:cNvPr id="63" name="Google Shape;63;p3"/>
            <p:cNvSpPr txBox="1"/>
            <p:nvPr/>
          </p:nvSpPr>
          <p:spPr>
            <a:xfrm>
              <a:off x="14466702" y="5097233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14466702" y="4384980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Three</a:t>
              </a: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>
            <a:off x="2070963" y="4562390"/>
            <a:ext cx="4893347" cy="2528135"/>
            <a:chOff x="14466702" y="4384980"/>
            <a:chExt cx="4893347" cy="2528135"/>
          </a:xfrm>
        </p:grpSpPr>
        <p:sp>
          <p:nvSpPr>
            <p:cNvPr id="66" name="Google Shape;66;p3"/>
            <p:cNvSpPr txBox="1"/>
            <p:nvPr/>
          </p:nvSpPr>
          <p:spPr>
            <a:xfrm>
              <a:off x="14466702" y="5097233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67" name="Google Shape;67;p3"/>
            <p:cNvSpPr txBox="1"/>
            <p:nvPr/>
          </p:nvSpPr>
          <p:spPr>
            <a:xfrm>
              <a:off x="14466702" y="4384980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One</a:t>
              </a: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2070963" y="9960073"/>
            <a:ext cx="4893347" cy="2528135"/>
            <a:chOff x="14466702" y="4384980"/>
            <a:chExt cx="4893347" cy="2528135"/>
          </a:xfrm>
        </p:grpSpPr>
        <p:sp>
          <p:nvSpPr>
            <p:cNvPr id="69" name="Google Shape;69;p3"/>
            <p:cNvSpPr txBox="1"/>
            <p:nvPr/>
          </p:nvSpPr>
          <p:spPr>
            <a:xfrm>
              <a:off x="14466702" y="5097233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70" name="Google Shape;70;p3"/>
            <p:cNvSpPr txBox="1"/>
            <p:nvPr/>
          </p:nvSpPr>
          <p:spPr>
            <a:xfrm>
              <a:off x="14466702" y="4384980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Four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769" name="Google Shape;769;p1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770" name="Google Shape;770;p12"/>
          <p:cNvGrpSpPr/>
          <p:nvPr/>
        </p:nvGrpSpPr>
        <p:grpSpPr>
          <a:xfrm>
            <a:off x="12522326" y="5324528"/>
            <a:ext cx="5849588" cy="4524759"/>
            <a:chOff x="14678786" y="6398461"/>
            <a:chExt cx="4997048" cy="3865305"/>
          </a:xfrm>
        </p:grpSpPr>
        <p:sp>
          <p:nvSpPr>
            <p:cNvPr id="771" name="Google Shape;771;p12"/>
            <p:cNvSpPr/>
            <p:nvPr/>
          </p:nvSpPr>
          <p:spPr>
            <a:xfrm>
              <a:off x="15647188" y="7123160"/>
              <a:ext cx="1206253" cy="2329131"/>
            </a:xfrm>
            <a:custGeom>
              <a:rect b="b" l="l" r="r" t="t"/>
              <a:pathLst>
                <a:path extrusionOk="0" h="1550950" w="803234">
                  <a:moveTo>
                    <a:pt x="532253" y="1192610"/>
                  </a:moveTo>
                  <a:lnTo>
                    <a:pt x="532253" y="872773"/>
                  </a:lnTo>
                  <a:cubicBezTo>
                    <a:pt x="532338" y="702010"/>
                    <a:pt x="641344" y="550359"/>
                    <a:pt x="803103" y="495952"/>
                  </a:cubicBezTo>
                  <a:cubicBezTo>
                    <a:pt x="707902" y="393789"/>
                    <a:pt x="697720" y="238675"/>
                    <a:pt x="778766" y="124934"/>
                  </a:cubicBezTo>
                  <a:cubicBezTo>
                    <a:pt x="729995" y="61490"/>
                    <a:pt x="660519" y="17177"/>
                    <a:pt x="582449" y="-261"/>
                  </a:cubicBezTo>
                  <a:cubicBezTo>
                    <a:pt x="483815" y="66703"/>
                    <a:pt x="354332" y="66703"/>
                    <a:pt x="255698" y="-261"/>
                  </a:cubicBezTo>
                  <a:cubicBezTo>
                    <a:pt x="166619" y="19403"/>
                    <a:pt x="89281" y="74304"/>
                    <a:pt x="41319" y="151952"/>
                  </a:cubicBezTo>
                  <a:cubicBezTo>
                    <a:pt x="103836" y="263286"/>
                    <a:pt x="87066" y="402323"/>
                    <a:pt x="-131" y="495572"/>
                  </a:cubicBezTo>
                  <a:cubicBezTo>
                    <a:pt x="162008" y="549836"/>
                    <a:pt x="271356" y="701696"/>
                    <a:pt x="271480" y="872773"/>
                  </a:cubicBezTo>
                  <a:lnTo>
                    <a:pt x="271480" y="1192610"/>
                  </a:lnTo>
                  <a:cubicBezTo>
                    <a:pt x="271375" y="1273178"/>
                    <a:pt x="216511" y="1343338"/>
                    <a:pt x="138384" y="1362803"/>
                  </a:cubicBezTo>
                  <a:lnTo>
                    <a:pt x="138384" y="1434438"/>
                  </a:lnTo>
                  <a:cubicBezTo>
                    <a:pt x="138279" y="1498538"/>
                    <a:pt x="190120" y="1550585"/>
                    <a:pt x="254177" y="1550690"/>
                  </a:cubicBezTo>
                  <a:lnTo>
                    <a:pt x="274807" y="1550690"/>
                  </a:lnTo>
                  <a:cubicBezTo>
                    <a:pt x="338864" y="1550585"/>
                    <a:pt x="390705" y="1498538"/>
                    <a:pt x="390601" y="1434438"/>
                  </a:cubicBezTo>
                  <a:lnTo>
                    <a:pt x="390601" y="980749"/>
                  </a:lnTo>
                  <a:cubicBezTo>
                    <a:pt x="391523" y="964700"/>
                    <a:pt x="405270" y="952428"/>
                    <a:pt x="421308" y="953351"/>
                  </a:cubicBezTo>
                  <a:cubicBezTo>
                    <a:pt x="436063" y="954198"/>
                    <a:pt x="447841" y="965985"/>
                    <a:pt x="448688" y="980749"/>
                  </a:cubicBezTo>
                  <a:lnTo>
                    <a:pt x="448688" y="1434438"/>
                  </a:lnTo>
                  <a:cubicBezTo>
                    <a:pt x="448583" y="1498538"/>
                    <a:pt x="500424" y="1550585"/>
                    <a:pt x="564481" y="1550690"/>
                  </a:cubicBezTo>
                  <a:lnTo>
                    <a:pt x="584636" y="1550690"/>
                  </a:lnTo>
                  <a:cubicBezTo>
                    <a:pt x="623661" y="1550671"/>
                    <a:pt x="660035" y="1530912"/>
                    <a:pt x="681320" y="1498177"/>
                  </a:cubicBezTo>
                  <a:lnTo>
                    <a:pt x="681320" y="1366228"/>
                  </a:lnTo>
                  <a:cubicBezTo>
                    <a:pt x="595711" y="1352937"/>
                    <a:pt x="532490" y="1279295"/>
                    <a:pt x="532253" y="119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15920017" y="6398580"/>
              <a:ext cx="713853" cy="714338"/>
            </a:xfrm>
            <a:custGeom>
              <a:rect b="b" l="l" r="r" t="t"/>
              <a:pathLst>
                <a:path extrusionOk="0" h="475672" w="475349">
                  <a:moveTo>
                    <a:pt x="84385" y="419443"/>
                  </a:moveTo>
                  <a:cubicBezTo>
                    <a:pt x="184759" y="504083"/>
                    <a:pt x="334701" y="491278"/>
                    <a:pt x="419283" y="390837"/>
                  </a:cubicBezTo>
                  <a:cubicBezTo>
                    <a:pt x="503876" y="290396"/>
                    <a:pt x="491070" y="140352"/>
                    <a:pt x="390696" y="55712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8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17499755" y="7122730"/>
              <a:ext cx="1207109" cy="2329561"/>
            </a:xfrm>
            <a:custGeom>
              <a:rect b="b" l="l" r="r" t="t"/>
              <a:pathLst>
                <a:path extrusionOk="0" h="1551236" w="803804">
                  <a:moveTo>
                    <a:pt x="532728" y="1192895"/>
                  </a:moveTo>
                  <a:lnTo>
                    <a:pt x="532728" y="873059"/>
                  </a:lnTo>
                  <a:cubicBezTo>
                    <a:pt x="532833" y="702267"/>
                    <a:pt x="641876" y="550606"/>
                    <a:pt x="803674" y="496238"/>
                  </a:cubicBezTo>
                  <a:cubicBezTo>
                    <a:pt x="716419" y="402760"/>
                    <a:pt x="699583" y="263562"/>
                    <a:pt x="762033" y="151952"/>
                  </a:cubicBezTo>
                  <a:cubicBezTo>
                    <a:pt x="713900" y="74514"/>
                    <a:pt x="636686" y="19660"/>
                    <a:pt x="547749" y="-261"/>
                  </a:cubicBezTo>
                  <a:cubicBezTo>
                    <a:pt x="448973" y="66713"/>
                    <a:pt x="319394" y="66713"/>
                    <a:pt x="220618" y="-261"/>
                  </a:cubicBezTo>
                  <a:cubicBezTo>
                    <a:pt x="142633" y="17187"/>
                    <a:pt x="73243" y="61500"/>
                    <a:pt x="24586" y="124934"/>
                  </a:cubicBezTo>
                  <a:cubicBezTo>
                    <a:pt x="105870" y="238666"/>
                    <a:pt x="95517" y="394027"/>
                    <a:pt x="-131" y="495952"/>
                  </a:cubicBezTo>
                  <a:cubicBezTo>
                    <a:pt x="161923" y="550045"/>
                    <a:pt x="271213" y="701829"/>
                    <a:pt x="271194" y="872773"/>
                  </a:cubicBezTo>
                  <a:lnTo>
                    <a:pt x="271194" y="1192610"/>
                  </a:lnTo>
                  <a:cubicBezTo>
                    <a:pt x="271033" y="1279362"/>
                    <a:pt x="207717" y="1353052"/>
                    <a:pt x="122032" y="1366228"/>
                  </a:cubicBezTo>
                  <a:lnTo>
                    <a:pt x="122032" y="1498462"/>
                  </a:lnTo>
                  <a:cubicBezTo>
                    <a:pt x="143498" y="1531197"/>
                    <a:pt x="179976" y="1550928"/>
                    <a:pt x="219097" y="1550976"/>
                  </a:cubicBezTo>
                  <a:lnTo>
                    <a:pt x="239822" y="1550976"/>
                  </a:lnTo>
                  <a:cubicBezTo>
                    <a:pt x="303965" y="1550918"/>
                    <a:pt x="355938" y="1498909"/>
                    <a:pt x="355996" y="1434723"/>
                  </a:cubicBezTo>
                  <a:lnTo>
                    <a:pt x="355996" y="981035"/>
                  </a:lnTo>
                  <a:cubicBezTo>
                    <a:pt x="355996" y="965090"/>
                    <a:pt x="368916" y="952162"/>
                    <a:pt x="384849" y="952162"/>
                  </a:cubicBezTo>
                  <a:cubicBezTo>
                    <a:pt x="400782" y="952162"/>
                    <a:pt x="413702" y="965090"/>
                    <a:pt x="413702" y="981035"/>
                  </a:cubicBezTo>
                  <a:lnTo>
                    <a:pt x="413702" y="1434723"/>
                  </a:lnTo>
                  <a:cubicBezTo>
                    <a:pt x="413702" y="1498776"/>
                    <a:pt x="465486" y="1550766"/>
                    <a:pt x="529496" y="1550976"/>
                  </a:cubicBezTo>
                  <a:lnTo>
                    <a:pt x="549650" y="1550976"/>
                  </a:lnTo>
                  <a:cubicBezTo>
                    <a:pt x="613708" y="1550871"/>
                    <a:pt x="665548" y="1498824"/>
                    <a:pt x="665444" y="1434723"/>
                  </a:cubicBezTo>
                  <a:lnTo>
                    <a:pt x="665444" y="1363088"/>
                  </a:lnTo>
                  <a:cubicBezTo>
                    <a:pt x="587488" y="1343443"/>
                    <a:pt x="532823" y="1273340"/>
                    <a:pt x="532728" y="11928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17719473" y="6398461"/>
              <a:ext cx="713851" cy="714339"/>
            </a:xfrm>
            <a:custGeom>
              <a:rect b="b" l="l" r="r" t="t"/>
              <a:pathLst>
                <a:path extrusionOk="0" h="475673" w="475348">
                  <a:moveTo>
                    <a:pt x="84481" y="419523"/>
                  </a:moveTo>
                  <a:cubicBezTo>
                    <a:pt x="184902" y="504115"/>
                    <a:pt x="334835" y="491224"/>
                    <a:pt x="419370" y="390736"/>
                  </a:cubicBezTo>
                  <a:cubicBezTo>
                    <a:pt x="503895" y="290256"/>
                    <a:pt x="491023" y="140222"/>
                    <a:pt x="390602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5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16532069" y="7934205"/>
              <a:ext cx="1290774" cy="2329561"/>
            </a:xfrm>
            <a:custGeom>
              <a:rect b="b" l="l" r="r" t="t"/>
              <a:pathLst>
                <a:path extrusionOk="0" h="1551236" w="859516">
                  <a:moveTo>
                    <a:pt x="859384" y="652541"/>
                  </a:moveTo>
                  <a:lnTo>
                    <a:pt x="859384" y="332704"/>
                  </a:lnTo>
                  <a:cubicBezTo>
                    <a:pt x="859536" y="175288"/>
                    <a:pt x="751890" y="38278"/>
                    <a:pt x="598991" y="1262"/>
                  </a:cubicBezTo>
                  <a:cubicBezTo>
                    <a:pt x="597051" y="567"/>
                    <a:pt x="595045" y="53"/>
                    <a:pt x="593002" y="-261"/>
                  </a:cubicBezTo>
                  <a:cubicBezTo>
                    <a:pt x="494511" y="66713"/>
                    <a:pt x="365122" y="66713"/>
                    <a:pt x="266631" y="-261"/>
                  </a:cubicBezTo>
                  <a:cubicBezTo>
                    <a:pt x="264587" y="25"/>
                    <a:pt x="262572" y="529"/>
                    <a:pt x="260642" y="1262"/>
                  </a:cubicBezTo>
                  <a:cubicBezTo>
                    <a:pt x="107657" y="38221"/>
                    <a:pt x="-131" y="175212"/>
                    <a:pt x="-131" y="332704"/>
                  </a:cubicBezTo>
                  <a:lnTo>
                    <a:pt x="-131" y="652541"/>
                  </a:lnTo>
                  <a:cubicBezTo>
                    <a:pt x="-150" y="715443"/>
                    <a:pt x="48744" y="767490"/>
                    <a:pt x="111479" y="771362"/>
                  </a:cubicBezTo>
                  <a:cubicBezTo>
                    <a:pt x="114103" y="771552"/>
                    <a:pt x="116746" y="771552"/>
                    <a:pt x="119370" y="771362"/>
                  </a:cubicBezTo>
                  <a:lnTo>
                    <a:pt x="148651" y="771362"/>
                  </a:lnTo>
                  <a:lnTo>
                    <a:pt x="148651" y="1434724"/>
                  </a:lnTo>
                  <a:cubicBezTo>
                    <a:pt x="148803" y="1498615"/>
                    <a:pt x="200502" y="1550386"/>
                    <a:pt x="264349" y="1550595"/>
                  </a:cubicBezTo>
                  <a:lnTo>
                    <a:pt x="284979" y="1550595"/>
                  </a:lnTo>
                  <a:cubicBezTo>
                    <a:pt x="348913" y="1550548"/>
                    <a:pt x="400725" y="1498700"/>
                    <a:pt x="400773" y="1434724"/>
                  </a:cubicBezTo>
                  <a:lnTo>
                    <a:pt x="400773" y="981035"/>
                  </a:lnTo>
                  <a:cubicBezTo>
                    <a:pt x="401695" y="964986"/>
                    <a:pt x="415442" y="952714"/>
                    <a:pt x="431480" y="953636"/>
                  </a:cubicBezTo>
                  <a:cubicBezTo>
                    <a:pt x="446235" y="954483"/>
                    <a:pt x="458014" y="966270"/>
                    <a:pt x="458860" y="981035"/>
                  </a:cubicBezTo>
                  <a:lnTo>
                    <a:pt x="458860" y="1435104"/>
                  </a:lnTo>
                  <a:cubicBezTo>
                    <a:pt x="458917" y="1499080"/>
                    <a:pt x="510720" y="1550928"/>
                    <a:pt x="574653" y="1550976"/>
                  </a:cubicBezTo>
                  <a:lnTo>
                    <a:pt x="594903" y="1550976"/>
                  </a:lnTo>
                  <a:cubicBezTo>
                    <a:pt x="658837" y="1550928"/>
                    <a:pt x="710649" y="1499080"/>
                    <a:pt x="710696" y="1435104"/>
                  </a:cubicBezTo>
                  <a:lnTo>
                    <a:pt x="710696" y="771742"/>
                  </a:lnTo>
                  <a:lnTo>
                    <a:pt x="740643" y="771742"/>
                  </a:lnTo>
                  <a:cubicBezTo>
                    <a:pt x="743020" y="771933"/>
                    <a:pt x="745396" y="771933"/>
                    <a:pt x="747773" y="771742"/>
                  </a:cubicBezTo>
                  <a:cubicBezTo>
                    <a:pt x="810680" y="767909"/>
                    <a:pt x="859650" y="715605"/>
                    <a:pt x="859384" y="652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16819319" y="7209935"/>
              <a:ext cx="713851" cy="714339"/>
            </a:xfrm>
            <a:custGeom>
              <a:rect b="b" l="l" r="r" t="t"/>
              <a:pathLst>
                <a:path extrusionOk="0" h="475673" w="475348">
                  <a:moveTo>
                    <a:pt x="84480" y="419523"/>
                  </a:moveTo>
                  <a:cubicBezTo>
                    <a:pt x="184901" y="504115"/>
                    <a:pt x="334834" y="491225"/>
                    <a:pt x="419369" y="390736"/>
                  </a:cubicBezTo>
                  <a:cubicBezTo>
                    <a:pt x="503894" y="290256"/>
                    <a:pt x="491022" y="140213"/>
                    <a:pt x="390601" y="55630"/>
                  </a:cubicBezTo>
                  <a:cubicBezTo>
                    <a:pt x="290180" y="-28962"/>
                    <a:pt x="140247" y="-16071"/>
                    <a:pt x="55713" y="84408"/>
                  </a:cubicBezTo>
                  <a:cubicBezTo>
                    <a:pt x="19634" y="127303"/>
                    <a:pt x="-140" y="181567"/>
                    <a:pt x="-131" y="237629"/>
                  </a:cubicBezTo>
                  <a:cubicBezTo>
                    <a:pt x="-273" y="307818"/>
                    <a:pt x="30719" y="374439"/>
                    <a:pt x="84480" y="4195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14678786" y="7934205"/>
              <a:ext cx="1291486" cy="2329561"/>
            </a:xfrm>
            <a:custGeom>
              <a:rect b="b" l="l" r="r" t="t"/>
              <a:pathLst>
                <a:path extrusionOk="0" h="1551236" w="859990">
                  <a:moveTo>
                    <a:pt x="859859" y="652541"/>
                  </a:moveTo>
                  <a:lnTo>
                    <a:pt x="859859" y="332704"/>
                  </a:lnTo>
                  <a:cubicBezTo>
                    <a:pt x="859831" y="188806"/>
                    <a:pt x="769582" y="60396"/>
                    <a:pt x="634262" y="11726"/>
                  </a:cubicBezTo>
                  <a:cubicBezTo>
                    <a:pt x="620714" y="6760"/>
                    <a:pt x="606834" y="2755"/>
                    <a:pt x="592717" y="-261"/>
                  </a:cubicBez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6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4695" y="1550976"/>
                  </a:lnTo>
                  <a:cubicBezTo>
                    <a:pt x="348704" y="1550976"/>
                    <a:pt x="400659" y="1499157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84" y="1499157"/>
                    <a:pt x="510739" y="1550976"/>
                    <a:pt x="574749" y="1550976"/>
                  </a:cubicBezTo>
                  <a:lnTo>
                    <a:pt x="594618" y="1550976"/>
                  </a:lnTo>
                  <a:cubicBezTo>
                    <a:pt x="658618" y="1550976"/>
                    <a:pt x="710535" y="149914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754932" y="771666"/>
                    <a:pt x="769383" y="769031"/>
                    <a:pt x="783044" y="763942"/>
                  </a:cubicBezTo>
                  <a:cubicBezTo>
                    <a:pt x="829276" y="746361"/>
                    <a:pt x="859850" y="702029"/>
                    <a:pt x="859859" y="652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14966750" y="7210055"/>
              <a:ext cx="713853" cy="714338"/>
            </a:xfrm>
            <a:custGeom>
              <a:rect b="b" l="l" r="r" t="t"/>
              <a:pathLst>
                <a:path extrusionOk="0" h="475672" w="475349">
                  <a:moveTo>
                    <a:pt x="84385" y="419443"/>
                  </a:moveTo>
                  <a:cubicBezTo>
                    <a:pt x="184759" y="504083"/>
                    <a:pt x="334701" y="491278"/>
                    <a:pt x="419284" y="390837"/>
                  </a:cubicBezTo>
                  <a:cubicBezTo>
                    <a:pt x="503876" y="290396"/>
                    <a:pt x="491070" y="140352"/>
                    <a:pt x="390696" y="55713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9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18384348" y="7934205"/>
              <a:ext cx="1291486" cy="2329561"/>
            </a:xfrm>
            <a:custGeom>
              <a:rect b="b" l="l" r="r" t="t"/>
              <a:pathLst>
                <a:path extrusionOk="0" h="1551236" w="859990">
                  <a:moveTo>
                    <a:pt x="592716" y="-261"/>
                  </a:move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5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5075" y="1550976"/>
                  </a:lnTo>
                  <a:cubicBezTo>
                    <a:pt x="348961" y="1550823"/>
                    <a:pt x="400716" y="1499033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36" y="1499147"/>
                    <a:pt x="510653" y="1550976"/>
                    <a:pt x="574654" y="1550976"/>
                  </a:cubicBezTo>
                  <a:lnTo>
                    <a:pt x="594523" y="1550976"/>
                  </a:lnTo>
                  <a:cubicBezTo>
                    <a:pt x="658532" y="1550976"/>
                    <a:pt x="710487" y="149915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806250" y="771847"/>
                    <a:pt x="859755" y="718478"/>
                    <a:pt x="859859" y="652541"/>
                  </a:cubicBezTo>
                  <a:lnTo>
                    <a:pt x="859859" y="332704"/>
                  </a:lnTo>
                  <a:cubicBezTo>
                    <a:pt x="859916" y="172739"/>
                    <a:pt x="748810" y="34254"/>
                    <a:pt x="592716" y="-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18672313" y="7209935"/>
              <a:ext cx="713851" cy="714339"/>
            </a:xfrm>
            <a:custGeom>
              <a:rect b="b" l="l" r="r" t="t"/>
              <a:pathLst>
                <a:path extrusionOk="0" h="475673" w="475348">
                  <a:moveTo>
                    <a:pt x="84481" y="419523"/>
                  </a:moveTo>
                  <a:cubicBezTo>
                    <a:pt x="184902" y="504115"/>
                    <a:pt x="334834" y="491225"/>
                    <a:pt x="419369" y="390736"/>
                  </a:cubicBezTo>
                  <a:cubicBezTo>
                    <a:pt x="503895" y="290256"/>
                    <a:pt x="491023" y="140213"/>
                    <a:pt x="390601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4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1" name="Google Shape;781;p12"/>
          <p:cNvGrpSpPr/>
          <p:nvPr/>
        </p:nvGrpSpPr>
        <p:grpSpPr>
          <a:xfrm>
            <a:off x="12160140" y="8304329"/>
            <a:ext cx="12217510" cy="3574934"/>
            <a:chOff x="10360024" y="6324600"/>
            <a:chExt cx="3661791" cy="1071467"/>
          </a:xfrm>
        </p:grpSpPr>
        <p:sp>
          <p:nvSpPr>
            <p:cNvPr id="782" name="Google Shape;782;p12"/>
            <p:cNvSpPr/>
            <p:nvPr/>
          </p:nvSpPr>
          <p:spPr>
            <a:xfrm>
              <a:off x="10360024" y="6551192"/>
              <a:ext cx="3109626" cy="684474"/>
            </a:xfrm>
            <a:custGeom>
              <a:rect b="b" l="l" r="r" t="t"/>
              <a:pathLst>
                <a:path extrusionOk="0" h="684474" w="3109626">
                  <a:moveTo>
                    <a:pt x="606343" y="236460"/>
                  </a:moveTo>
                  <a:cubicBezTo>
                    <a:pt x="606343" y="236460"/>
                    <a:pt x="165145" y="31291"/>
                    <a:pt x="-114" y="188835"/>
                  </a:cubicBezTo>
                  <a:cubicBezTo>
                    <a:pt x="-114" y="188835"/>
                    <a:pt x="826751" y="588313"/>
                    <a:pt x="917525" y="631938"/>
                  </a:cubicBezTo>
                  <a:cubicBezTo>
                    <a:pt x="968198" y="656417"/>
                    <a:pt x="1016775" y="684135"/>
                    <a:pt x="1096976" y="684135"/>
                  </a:cubicBezTo>
                  <a:cubicBezTo>
                    <a:pt x="1178986" y="684135"/>
                    <a:pt x="1947463" y="516495"/>
                    <a:pt x="2239976" y="514399"/>
                  </a:cubicBezTo>
                  <a:lnTo>
                    <a:pt x="3109513" y="588122"/>
                  </a:lnTo>
                  <a:lnTo>
                    <a:pt x="3029598" y="68248"/>
                  </a:lnTo>
                  <a:cubicBezTo>
                    <a:pt x="3029598" y="68248"/>
                    <a:pt x="2267598" y="20623"/>
                    <a:pt x="2154632" y="5478"/>
                  </a:cubicBezTo>
                  <a:cubicBezTo>
                    <a:pt x="2041665" y="-9666"/>
                    <a:pt x="1591133" y="-4047"/>
                    <a:pt x="1318051" y="132256"/>
                  </a:cubicBezTo>
                  <a:cubicBezTo>
                    <a:pt x="1181939" y="156164"/>
                    <a:pt x="606343" y="236460"/>
                    <a:pt x="606343" y="236460"/>
                  </a:cubicBezTo>
                  <a:close/>
                </a:path>
              </a:pathLst>
            </a:custGeom>
            <a:solidFill>
              <a:srgbClr val="FBD1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12706223" y="6419088"/>
              <a:ext cx="1221866" cy="834199"/>
            </a:xfrm>
            <a:custGeom>
              <a:rect b="b" l="l" r="r" t="t"/>
              <a:pathLst>
                <a:path extrusionOk="0" h="834199" w="1221866">
                  <a:moveTo>
                    <a:pt x="0" y="90583"/>
                  </a:moveTo>
                  <a:lnTo>
                    <a:pt x="35909" y="794575"/>
                  </a:lnTo>
                  <a:lnTo>
                    <a:pt x="1221867" y="834200"/>
                  </a:lnTo>
                  <a:lnTo>
                    <a:pt x="1203103" y="0"/>
                  </a:lnTo>
                  <a:lnTo>
                    <a:pt x="0" y="9058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12830619" y="6324600"/>
              <a:ext cx="1191196" cy="1071467"/>
            </a:xfrm>
            <a:custGeom>
              <a:rect b="b" l="l" r="r" t="t"/>
              <a:pathLst>
                <a:path extrusionOk="0" h="1071467" w="1191196">
                  <a:moveTo>
                    <a:pt x="0" y="992029"/>
                  </a:moveTo>
                  <a:lnTo>
                    <a:pt x="1191197" y="1071467"/>
                  </a:lnTo>
                  <a:lnTo>
                    <a:pt x="1191197" y="0"/>
                  </a:lnTo>
                  <a:lnTo>
                    <a:pt x="7525" y="100775"/>
                  </a:lnTo>
                  <a:lnTo>
                    <a:pt x="6858" y="175641"/>
                  </a:lnTo>
                  <a:lnTo>
                    <a:pt x="6096" y="256889"/>
                  </a:lnTo>
                  <a:lnTo>
                    <a:pt x="6096" y="256985"/>
                  </a:lnTo>
                  <a:lnTo>
                    <a:pt x="1905" y="758571"/>
                  </a:lnTo>
                  <a:lnTo>
                    <a:pt x="1905" y="758666"/>
                  </a:lnTo>
                  <a:lnTo>
                    <a:pt x="953" y="891921"/>
                  </a:lnTo>
                  <a:lnTo>
                    <a:pt x="0" y="9920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5" name="Google Shape;785;p12"/>
          <p:cNvSpPr txBox="1"/>
          <p:nvPr/>
        </p:nvSpPr>
        <p:spPr>
          <a:xfrm>
            <a:off x="3230784" y="5264727"/>
            <a:ext cx="74576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study and management.</a:t>
            </a:r>
            <a:endParaRPr/>
          </a:p>
        </p:txBody>
      </p:sp>
      <p:sp>
        <p:nvSpPr>
          <p:cNvPr id="786" name="Google Shape;786;p12"/>
          <p:cNvSpPr txBox="1"/>
          <p:nvPr/>
        </p:nvSpPr>
        <p:spPr>
          <a:xfrm>
            <a:off x="3230784" y="6623860"/>
            <a:ext cx="7457692" cy="108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 budget, our search engine.</a:t>
            </a:r>
            <a:endParaRPr/>
          </a:p>
        </p:txBody>
      </p:sp>
      <p:sp>
        <p:nvSpPr>
          <p:cNvPr id="787" name="Google Shape;787;p12"/>
          <p:cNvSpPr txBox="1"/>
          <p:nvPr/>
        </p:nvSpPr>
        <p:spPr>
          <a:xfrm>
            <a:off x="3230784" y="9079551"/>
            <a:ext cx="74576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Online marketing solutions to fit budget.</a:t>
            </a:r>
            <a:endParaRPr/>
          </a:p>
        </p:txBody>
      </p:sp>
      <p:sp>
        <p:nvSpPr>
          <p:cNvPr id="788" name="Google Shape;788;p12"/>
          <p:cNvSpPr txBox="1"/>
          <p:nvPr/>
        </p:nvSpPr>
        <p:spPr>
          <a:xfrm>
            <a:off x="3230784" y="10438684"/>
            <a:ext cx="7457692" cy="108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 budget, our search engine.</a:t>
            </a:r>
            <a:endParaRPr/>
          </a:p>
        </p:txBody>
      </p:sp>
      <p:grpSp>
        <p:nvGrpSpPr>
          <p:cNvPr id="789" name="Google Shape;789;p12"/>
          <p:cNvGrpSpPr/>
          <p:nvPr/>
        </p:nvGrpSpPr>
        <p:grpSpPr>
          <a:xfrm>
            <a:off x="1573946" y="9234782"/>
            <a:ext cx="1114304" cy="1114213"/>
            <a:chOff x="1065305" y="7268580"/>
            <a:chExt cx="1114304" cy="1114213"/>
          </a:xfrm>
        </p:grpSpPr>
        <p:sp>
          <p:nvSpPr>
            <p:cNvPr id="790" name="Google Shape;790;p12"/>
            <p:cNvSpPr/>
            <p:nvPr/>
          </p:nvSpPr>
          <p:spPr>
            <a:xfrm>
              <a:off x="1065305" y="7268580"/>
              <a:ext cx="1114304" cy="1114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1" name="Google Shape;791;p12"/>
            <p:cNvGrpSpPr/>
            <p:nvPr/>
          </p:nvGrpSpPr>
          <p:grpSpPr>
            <a:xfrm>
              <a:off x="1412634" y="7528981"/>
              <a:ext cx="406696" cy="533356"/>
              <a:chOff x="12236832" y="6444615"/>
              <a:chExt cx="1084874" cy="1422748"/>
            </a:xfrm>
          </p:grpSpPr>
          <p:sp>
            <p:nvSpPr>
              <p:cNvPr id="792" name="Google Shape;792;p12"/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2"/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rect b="b" l="l" r="r" t="t"/>
                <a:pathLst>
                  <a:path extrusionOk="0" h="647408" w="877709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2"/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2"/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rect b="b" l="l" r="r" t="t"/>
                <a:pathLst>
                  <a:path extrusionOk="0" h="287654" w="28709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6" name="Google Shape;796;p12"/>
          <p:cNvGrpSpPr/>
          <p:nvPr/>
        </p:nvGrpSpPr>
        <p:grpSpPr>
          <a:xfrm>
            <a:off x="1587760" y="5480697"/>
            <a:ext cx="1114840" cy="1114078"/>
            <a:chOff x="2624016" y="7268580"/>
            <a:chExt cx="1114840" cy="1114078"/>
          </a:xfrm>
        </p:grpSpPr>
        <p:sp>
          <p:nvSpPr>
            <p:cNvPr id="797" name="Google Shape;797;p12"/>
            <p:cNvSpPr/>
            <p:nvPr/>
          </p:nvSpPr>
          <p:spPr>
            <a:xfrm>
              <a:off x="2624016" y="7268580"/>
              <a:ext cx="1114840" cy="1114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8" name="Google Shape;798;p12"/>
            <p:cNvGrpSpPr/>
            <p:nvPr/>
          </p:nvGrpSpPr>
          <p:grpSpPr>
            <a:xfrm>
              <a:off x="2924497" y="7556750"/>
              <a:ext cx="537574" cy="538625"/>
              <a:chOff x="13473417" y="5471338"/>
              <a:chExt cx="1149762" cy="1152008"/>
            </a:xfrm>
          </p:grpSpPr>
          <p:sp>
            <p:nvSpPr>
              <p:cNvPr id="799" name="Google Shape;799;p12"/>
              <p:cNvSpPr/>
              <p:nvPr/>
            </p:nvSpPr>
            <p:spPr>
              <a:xfrm>
                <a:off x="13857203" y="5712523"/>
                <a:ext cx="287094" cy="287654"/>
              </a:xfrm>
              <a:custGeom>
                <a:rect b="b" l="l" r="r" t="t"/>
                <a:pathLst>
                  <a:path extrusionOk="0" h="287654" w="287094">
                    <a:moveTo>
                      <a:pt x="287094" y="143827"/>
                    </a:moveTo>
                    <a:cubicBezTo>
                      <a:pt x="287094" y="223261"/>
                      <a:pt x="222826" y="287655"/>
                      <a:pt x="143547" y="287655"/>
                    </a:cubicBezTo>
                    <a:cubicBezTo>
                      <a:pt x="64268" y="287655"/>
                      <a:pt x="0" y="223261"/>
                      <a:pt x="0" y="143827"/>
                    </a:cubicBezTo>
                    <a:cubicBezTo>
                      <a:pt x="0" y="64394"/>
                      <a:pt x="64268" y="0"/>
                      <a:pt x="143547" y="0"/>
                    </a:cubicBezTo>
                    <a:cubicBezTo>
                      <a:pt x="222826" y="0"/>
                      <a:pt x="287094" y="64394"/>
                      <a:pt x="287094" y="1438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2"/>
              <p:cNvSpPr/>
              <p:nvPr/>
            </p:nvSpPr>
            <p:spPr>
              <a:xfrm>
                <a:off x="13777444" y="6000178"/>
                <a:ext cx="446802" cy="224027"/>
              </a:xfrm>
              <a:custGeom>
                <a:rect b="b" l="l" r="r" t="t"/>
                <a:pathLst>
                  <a:path extrusionOk="0" h="224027" w="446802">
                    <a:moveTo>
                      <a:pt x="223280" y="-73"/>
                    </a:moveTo>
                    <a:cubicBezTo>
                      <a:pt x="99953" y="-73"/>
                      <a:pt x="-26" y="100102"/>
                      <a:pt x="-26" y="223670"/>
                    </a:cubicBezTo>
                    <a:cubicBezTo>
                      <a:pt x="-26" y="223765"/>
                      <a:pt x="-26" y="223860"/>
                      <a:pt x="-26" y="223955"/>
                    </a:cubicBezTo>
                    <a:lnTo>
                      <a:pt x="446776" y="223955"/>
                    </a:lnTo>
                    <a:cubicBezTo>
                      <a:pt x="446938" y="100388"/>
                      <a:pt x="347082" y="89"/>
                      <a:pt x="223755" y="-73"/>
                    </a:cubicBezTo>
                    <a:cubicBezTo>
                      <a:pt x="223594" y="-73"/>
                      <a:pt x="223441" y="-73"/>
                      <a:pt x="223280" y="-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2"/>
              <p:cNvSpPr/>
              <p:nvPr/>
            </p:nvSpPr>
            <p:spPr>
              <a:xfrm>
                <a:off x="13473417" y="5471338"/>
                <a:ext cx="1149762" cy="1152008"/>
              </a:xfrm>
              <a:custGeom>
                <a:rect b="b" l="l" r="r" t="t"/>
                <a:pathLst>
                  <a:path extrusionOk="0" h="1152008" w="1149762">
                    <a:moveTo>
                      <a:pt x="1135339" y="1070073"/>
                    </a:moveTo>
                    <a:lnTo>
                      <a:pt x="931996" y="865952"/>
                    </a:lnTo>
                    <a:cubicBezTo>
                      <a:pt x="1118274" y="641858"/>
                      <a:pt x="1087968" y="308883"/>
                      <a:pt x="864310" y="122240"/>
                    </a:cubicBezTo>
                    <a:cubicBezTo>
                      <a:pt x="640652" y="-64402"/>
                      <a:pt x="308327" y="-34036"/>
                      <a:pt x="122048" y="190058"/>
                    </a:cubicBezTo>
                    <a:cubicBezTo>
                      <a:pt x="-64231" y="414153"/>
                      <a:pt x="-33924" y="747128"/>
                      <a:pt x="189734" y="933770"/>
                    </a:cubicBezTo>
                    <a:cubicBezTo>
                      <a:pt x="385139" y="1096838"/>
                      <a:pt x="668896" y="1096838"/>
                      <a:pt x="864310" y="933770"/>
                    </a:cubicBezTo>
                    <a:lnTo>
                      <a:pt x="1068033" y="1137891"/>
                    </a:lnTo>
                    <a:cubicBezTo>
                      <a:pt x="1086723" y="1156617"/>
                      <a:pt x="1117029" y="1156617"/>
                      <a:pt x="1135719" y="1137891"/>
                    </a:cubicBezTo>
                    <a:cubicBezTo>
                      <a:pt x="1154409" y="1119165"/>
                      <a:pt x="1154409" y="1088799"/>
                      <a:pt x="1135719" y="1070073"/>
                    </a:cubicBezTo>
                    <a:close/>
                    <a:moveTo>
                      <a:pt x="96666" y="528767"/>
                    </a:moveTo>
                    <a:cubicBezTo>
                      <a:pt x="96666" y="290471"/>
                      <a:pt x="289466" y="97285"/>
                      <a:pt x="527307" y="97285"/>
                    </a:cubicBezTo>
                    <a:cubicBezTo>
                      <a:pt x="765139" y="97285"/>
                      <a:pt x="957949" y="290471"/>
                      <a:pt x="957949" y="528767"/>
                    </a:cubicBezTo>
                    <a:cubicBezTo>
                      <a:pt x="957949" y="767073"/>
                      <a:pt x="765139" y="960250"/>
                      <a:pt x="527307" y="960250"/>
                    </a:cubicBezTo>
                    <a:cubicBezTo>
                      <a:pt x="289580" y="959983"/>
                      <a:pt x="96932" y="766959"/>
                      <a:pt x="96666" y="528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3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807" name="Google Shape;807;p1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08" name="Google Shape;808;p13"/>
          <p:cNvSpPr/>
          <p:nvPr/>
        </p:nvSpPr>
        <p:spPr>
          <a:xfrm flipH="1" rot="5400000">
            <a:off x="5895097" y="5928903"/>
            <a:ext cx="7097362" cy="5728551"/>
          </a:xfrm>
          <a:prstGeom prst="trapezoid">
            <a:avLst>
              <a:gd fmla="val 30701" name="adj"/>
            </a:avLst>
          </a:prstGeom>
          <a:gradFill>
            <a:gsLst>
              <a:gs pos="0">
                <a:srgbClr val="D8D8D8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3"/>
          <p:cNvSpPr/>
          <p:nvPr/>
        </p:nvSpPr>
        <p:spPr>
          <a:xfrm rot="-5400000">
            <a:off x="11385190" y="5928903"/>
            <a:ext cx="7097362" cy="5728551"/>
          </a:xfrm>
          <a:prstGeom prst="trapezoid">
            <a:avLst>
              <a:gd fmla="val 30701" name="adj"/>
            </a:avLst>
          </a:prstGeom>
          <a:gradFill>
            <a:gsLst>
              <a:gs pos="0">
                <a:srgbClr val="D8D8D8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3"/>
          <p:cNvSpPr/>
          <p:nvPr/>
        </p:nvSpPr>
        <p:spPr>
          <a:xfrm>
            <a:off x="10268585" y="6872939"/>
            <a:ext cx="3840480" cy="38404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3"/>
          <p:cNvSpPr/>
          <p:nvPr/>
        </p:nvSpPr>
        <p:spPr>
          <a:xfrm flipH="1">
            <a:off x="16570181" y="6022782"/>
            <a:ext cx="2168239" cy="9360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12" name="Google Shape;812;p13"/>
          <p:cNvSpPr/>
          <p:nvPr/>
        </p:nvSpPr>
        <p:spPr>
          <a:xfrm flipH="1">
            <a:off x="16570181" y="10562935"/>
            <a:ext cx="2168239" cy="9360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13" name="Google Shape;813;p13"/>
          <p:cNvSpPr/>
          <p:nvPr/>
        </p:nvSpPr>
        <p:spPr>
          <a:xfrm>
            <a:off x="5639230" y="6022782"/>
            <a:ext cx="2168239" cy="9360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14" name="Google Shape;814;p13"/>
          <p:cNvSpPr/>
          <p:nvPr/>
        </p:nvSpPr>
        <p:spPr>
          <a:xfrm>
            <a:off x="14897939" y="8292858"/>
            <a:ext cx="5834822" cy="9360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15" name="Google Shape;815;p13"/>
          <p:cNvSpPr/>
          <p:nvPr/>
        </p:nvSpPr>
        <p:spPr>
          <a:xfrm flipH="1">
            <a:off x="3644888" y="8292858"/>
            <a:ext cx="5834822" cy="9360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16" name="Google Shape;816;p13"/>
          <p:cNvSpPr/>
          <p:nvPr/>
        </p:nvSpPr>
        <p:spPr>
          <a:xfrm>
            <a:off x="5639230" y="10562935"/>
            <a:ext cx="2168239" cy="9360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17" name="Google Shape;817;p13"/>
          <p:cNvGrpSpPr/>
          <p:nvPr/>
        </p:nvGrpSpPr>
        <p:grpSpPr>
          <a:xfrm>
            <a:off x="11315128" y="7908758"/>
            <a:ext cx="1747396" cy="1750809"/>
            <a:chOff x="13473417" y="5471338"/>
            <a:chExt cx="1149762" cy="1152008"/>
          </a:xfrm>
        </p:grpSpPr>
        <p:sp>
          <p:nvSpPr>
            <p:cNvPr id="818" name="Google Shape;818;p13"/>
            <p:cNvSpPr/>
            <p:nvPr/>
          </p:nvSpPr>
          <p:spPr>
            <a:xfrm>
              <a:off x="13857203" y="57125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777444" y="60001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13473417" y="5471338"/>
              <a:ext cx="1149762" cy="1152008"/>
            </a:xfrm>
            <a:custGeom>
              <a:rect b="b" l="l" r="r" t="t"/>
              <a:pathLst>
                <a:path extrusionOk="0" h="1152008" w="1149762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13"/>
          <p:cNvGrpSpPr/>
          <p:nvPr/>
        </p:nvGrpSpPr>
        <p:grpSpPr>
          <a:xfrm>
            <a:off x="1404312" y="5406475"/>
            <a:ext cx="3840481" cy="2097248"/>
            <a:chOff x="14466702" y="4384980"/>
            <a:chExt cx="3840481" cy="2097248"/>
          </a:xfrm>
        </p:grpSpPr>
        <p:sp>
          <p:nvSpPr>
            <p:cNvPr id="822" name="Google Shape;822;p13"/>
            <p:cNvSpPr txBox="1"/>
            <p:nvPr/>
          </p:nvSpPr>
          <p:spPr>
            <a:xfrm>
              <a:off x="14466702" y="5097233"/>
              <a:ext cx="384048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</a:t>
              </a:r>
              <a:endParaRPr/>
            </a:p>
          </p:txBody>
        </p:sp>
        <p:sp>
          <p:nvSpPr>
            <p:cNvPr id="823" name="Google Shape;823;p13"/>
            <p:cNvSpPr txBox="1"/>
            <p:nvPr/>
          </p:nvSpPr>
          <p:spPr>
            <a:xfrm>
              <a:off x="14466702" y="4384980"/>
              <a:ext cx="38404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</a:t>
              </a:r>
              <a:endParaRPr/>
            </a:p>
          </p:txBody>
        </p:sp>
      </p:grpSp>
      <p:grpSp>
        <p:nvGrpSpPr>
          <p:cNvPr id="824" name="Google Shape;824;p13"/>
          <p:cNvGrpSpPr/>
          <p:nvPr/>
        </p:nvGrpSpPr>
        <p:grpSpPr>
          <a:xfrm>
            <a:off x="19132859" y="5406475"/>
            <a:ext cx="3840481" cy="2097248"/>
            <a:chOff x="14466702" y="4384980"/>
            <a:chExt cx="3840481" cy="2097248"/>
          </a:xfrm>
        </p:grpSpPr>
        <p:sp>
          <p:nvSpPr>
            <p:cNvPr id="825" name="Google Shape;825;p13"/>
            <p:cNvSpPr txBox="1"/>
            <p:nvPr/>
          </p:nvSpPr>
          <p:spPr>
            <a:xfrm>
              <a:off x="14466702" y="5097233"/>
              <a:ext cx="384048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</a:t>
              </a:r>
              <a:endParaRPr/>
            </a:p>
          </p:txBody>
        </p:sp>
        <p:sp>
          <p:nvSpPr>
            <p:cNvPr id="826" name="Google Shape;826;p13"/>
            <p:cNvSpPr txBox="1"/>
            <p:nvPr/>
          </p:nvSpPr>
          <p:spPr>
            <a:xfrm>
              <a:off x="14466702" y="4384980"/>
              <a:ext cx="38404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</a:t>
              </a:r>
              <a:endParaRPr/>
            </a:p>
          </p:txBody>
        </p:sp>
      </p:grpSp>
      <p:grpSp>
        <p:nvGrpSpPr>
          <p:cNvPr id="827" name="Google Shape;827;p13"/>
          <p:cNvGrpSpPr/>
          <p:nvPr/>
        </p:nvGrpSpPr>
        <p:grpSpPr>
          <a:xfrm>
            <a:off x="1404312" y="9942741"/>
            <a:ext cx="3840481" cy="2097248"/>
            <a:chOff x="14466702" y="4384980"/>
            <a:chExt cx="3840481" cy="2097248"/>
          </a:xfrm>
        </p:grpSpPr>
        <p:sp>
          <p:nvSpPr>
            <p:cNvPr id="828" name="Google Shape;828;p13"/>
            <p:cNvSpPr txBox="1"/>
            <p:nvPr/>
          </p:nvSpPr>
          <p:spPr>
            <a:xfrm>
              <a:off x="14466702" y="5097233"/>
              <a:ext cx="384048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</a:t>
              </a:r>
              <a:endParaRPr/>
            </a:p>
          </p:txBody>
        </p:sp>
        <p:sp>
          <p:nvSpPr>
            <p:cNvPr id="829" name="Google Shape;829;p13"/>
            <p:cNvSpPr txBox="1"/>
            <p:nvPr/>
          </p:nvSpPr>
          <p:spPr>
            <a:xfrm>
              <a:off x="14466702" y="4384980"/>
              <a:ext cx="38404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</a:t>
              </a:r>
              <a:endParaRPr/>
            </a:p>
          </p:txBody>
        </p:sp>
      </p:grpSp>
      <p:grpSp>
        <p:nvGrpSpPr>
          <p:cNvPr id="830" name="Google Shape;830;p13"/>
          <p:cNvGrpSpPr/>
          <p:nvPr/>
        </p:nvGrpSpPr>
        <p:grpSpPr>
          <a:xfrm>
            <a:off x="19132859" y="9942741"/>
            <a:ext cx="3840481" cy="2097248"/>
            <a:chOff x="14466702" y="4384980"/>
            <a:chExt cx="3840481" cy="2097248"/>
          </a:xfrm>
        </p:grpSpPr>
        <p:sp>
          <p:nvSpPr>
            <p:cNvPr id="831" name="Google Shape;831;p13"/>
            <p:cNvSpPr txBox="1"/>
            <p:nvPr/>
          </p:nvSpPr>
          <p:spPr>
            <a:xfrm>
              <a:off x="14466702" y="5097233"/>
              <a:ext cx="384048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</a:t>
              </a:r>
              <a:endParaRPr/>
            </a:p>
          </p:txBody>
        </p:sp>
        <p:sp>
          <p:nvSpPr>
            <p:cNvPr id="832" name="Google Shape;832;p13"/>
            <p:cNvSpPr txBox="1"/>
            <p:nvPr/>
          </p:nvSpPr>
          <p:spPr>
            <a:xfrm>
              <a:off x="14466702" y="4384980"/>
              <a:ext cx="38404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</a:t>
              </a:r>
              <a:endParaRPr/>
            </a:p>
          </p:txBody>
        </p:sp>
      </p:grpSp>
      <p:grpSp>
        <p:nvGrpSpPr>
          <p:cNvPr id="833" name="Google Shape;833;p13"/>
          <p:cNvGrpSpPr/>
          <p:nvPr/>
        </p:nvGrpSpPr>
        <p:grpSpPr>
          <a:xfrm>
            <a:off x="2208952" y="7970385"/>
            <a:ext cx="681468" cy="1541343"/>
            <a:chOff x="11188163" y="6601736"/>
            <a:chExt cx="2000942" cy="4525727"/>
          </a:xfrm>
        </p:grpSpPr>
        <p:sp>
          <p:nvSpPr>
            <p:cNvPr id="834" name="Google Shape;834;p13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rgbClr val="3800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rgbClr val="3800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13"/>
          <p:cNvGrpSpPr/>
          <p:nvPr/>
        </p:nvGrpSpPr>
        <p:grpSpPr>
          <a:xfrm>
            <a:off x="21487230" y="8024173"/>
            <a:ext cx="681468" cy="1541343"/>
            <a:chOff x="11188163" y="6601736"/>
            <a:chExt cx="2000942" cy="4525727"/>
          </a:xfrm>
        </p:grpSpPr>
        <p:sp>
          <p:nvSpPr>
            <p:cNvPr id="837" name="Google Shape;837;p13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rgbClr val="005B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rgbClr val="005B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844" name="Google Shape;844;p1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845" name="Google Shape;845;p14"/>
          <p:cNvGrpSpPr/>
          <p:nvPr/>
        </p:nvGrpSpPr>
        <p:grpSpPr>
          <a:xfrm>
            <a:off x="2436836" y="4648154"/>
            <a:ext cx="19368511" cy="7745089"/>
            <a:chOff x="3532790" y="4682021"/>
            <a:chExt cx="19368511" cy="7745089"/>
          </a:xfrm>
        </p:grpSpPr>
        <p:sp>
          <p:nvSpPr>
            <p:cNvPr id="846" name="Google Shape;846;p14"/>
            <p:cNvSpPr/>
            <p:nvPr/>
          </p:nvSpPr>
          <p:spPr>
            <a:xfrm>
              <a:off x="3532790" y="5770089"/>
              <a:ext cx="5562600" cy="556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4"/>
            <p:cNvSpPr/>
            <p:nvPr/>
          </p:nvSpPr>
          <p:spPr>
            <a:xfrm flipH="1">
              <a:off x="11897732" y="4682021"/>
              <a:ext cx="2146174" cy="2142493"/>
            </a:xfrm>
            <a:custGeom>
              <a:rect b="b" l="l" r="r" t="t"/>
              <a:pathLst>
                <a:path extrusionOk="0" h="2568" w="2569">
                  <a:moveTo>
                    <a:pt x="0" y="1284"/>
                  </a:moveTo>
                  <a:lnTo>
                    <a:pt x="0" y="1284"/>
                  </a:lnTo>
                  <a:cubicBezTo>
                    <a:pt x="0" y="1992"/>
                    <a:pt x="575" y="2567"/>
                    <a:pt x="1284" y="2567"/>
                  </a:cubicBezTo>
                  <a:cubicBezTo>
                    <a:pt x="1993" y="2567"/>
                    <a:pt x="2568" y="1992"/>
                    <a:pt x="2568" y="1284"/>
                  </a:cubicBezTo>
                  <a:cubicBezTo>
                    <a:pt x="2568" y="574"/>
                    <a:pt x="1993" y="0"/>
                    <a:pt x="1284" y="0"/>
                  </a:cubicBezTo>
                  <a:cubicBezTo>
                    <a:pt x="575" y="0"/>
                    <a:pt x="0" y="574"/>
                    <a:pt x="0" y="128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4"/>
            <p:cNvSpPr/>
            <p:nvPr/>
          </p:nvSpPr>
          <p:spPr>
            <a:xfrm flipH="1">
              <a:off x="11897732" y="7488872"/>
              <a:ext cx="2146174" cy="2142493"/>
            </a:xfrm>
            <a:custGeom>
              <a:rect b="b" l="l" r="r" t="t"/>
              <a:pathLst>
                <a:path extrusionOk="0" h="2568" w="2569">
                  <a:moveTo>
                    <a:pt x="0" y="1284"/>
                  </a:moveTo>
                  <a:lnTo>
                    <a:pt x="0" y="1284"/>
                  </a:lnTo>
                  <a:cubicBezTo>
                    <a:pt x="0" y="1992"/>
                    <a:pt x="575" y="2567"/>
                    <a:pt x="1284" y="2567"/>
                  </a:cubicBezTo>
                  <a:cubicBezTo>
                    <a:pt x="1993" y="2567"/>
                    <a:pt x="2568" y="1992"/>
                    <a:pt x="2568" y="1284"/>
                  </a:cubicBezTo>
                  <a:cubicBezTo>
                    <a:pt x="2568" y="574"/>
                    <a:pt x="1993" y="0"/>
                    <a:pt x="1284" y="0"/>
                  </a:cubicBezTo>
                  <a:cubicBezTo>
                    <a:pt x="575" y="0"/>
                    <a:pt x="0" y="574"/>
                    <a:pt x="0" y="12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4"/>
            <p:cNvSpPr/>
            <p:nvPr/>
          </p:nvSpPr>
          <p:spPr>
            <a:xfrm flipH="1">
              <a:off x="11897732" y="10284617"/>
              <a:ext cx="2146174" cy="2142493"/>
            </a:xfrm>
            <a:custGeom>
              <a:rect b="b" l="l" r="r" t="t"/>
              <a:pathLst>
                <a:path extrusionOk="0" h="2568" w="2569">
                  <a:moveTo>
                    <a:pt x="0" y="1284"/>
                  </a:moveTo>
                  <a:lnTo>
                    <a:pt x="0" y="1284"/>
                  </a:lnTo>
                  <a:cubicBezTo>
                    <a:pt x="0" y="1992"/>
                    <a:pt x="575" y="2567"/>
                    <a:pt x="1284" y="2567"/>
                  </a:cubicBezTo>
                  <a:cubicBezTo>
                    <a:pt x="1993" y="2567"/>
                    <a:pt x="2568" y="1992"/>
                    <a:pt x="2568" y="1284"/>
                  </a:cubicBezTo>
                  <a:cubicBezTo>
                    <a:pt x="2568" y="574"/>
                    <a:pt x="1993" y="0"/>
                    <a:pt x="1284" y="0"/>
                  </a:cubicBezTo>
                  <a:cubicBezTo>
                    <a:pt x="575" y="0"/>
                    <a:pt x="0" y="574"/>
                    <a:pt x="0" y="12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4"/>
            <p:cNvSpPr/>
            <p:nvPr/>
          </p:nvSpPr>
          <p:spPr>
            <a:xfrm rot="10800000">
              <a:off x="9892545" y="8085261"/>
              <a:ext cx="1133110" cy="94971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4"/>
            <p:cNvSpPr/>
            <p:nvPr/>
          </p:nvSpPr>
          <p:spPr>
            <a:xfrm rot="9000000">
              <a:off x="9892545" y="6459272"/>
              <a:ext cx="1133110" cy="94971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4"/>
            <p:cNvSpPr/>
            <p:nvPr/>
          </p:nvSpPr>
          <p:spPr>
            <a:xfrm flipH="1" rot="1800000">
              <a:off x="9892546" y="9711250"/>
              <a:ext cx="1133112" cy="94971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3" name="Google Shape;853;p14"/>
            <p:cNvGrpSpPr/>
            <p:nvPr/>
          </p:nvGrpSpPr>
          <p:grpSpPr>
            <a:xfrm>
              <a:off x="5327281" y="7267383"/>
              <a:ext cx="1905884" cy="2499450"/>
              <a:chOff x="12236832" y="6444615"/>
              <a:chExt cx="1084874" cy="1422748"/>
            </a:xfrm>
          </p:grpSpPr>
          <p:sp>
            <p:nvSpPr>
              <p:cNvPr id="854" name="Google Shape;854;p14"/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4"/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rect b="b" l="l" r="r" t="t"/>
                <a:pathLst>
                  <a:path extrusionOk="0" h="647408" w="877709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4"/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rect b="b" l="l" r="r" t="t"/>
                <a:pathLst>
                  <a:path extrusionOk="0" h="287654" w="28709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8" name="Google Shape;858;p14"/>
            <p:cNvSpPr txBox="1"/>
            <p:nvPr/>
          </p:nvSpPr>
          <p:spPr>
            <a:xfrm>
              <a:off x="12389464" y="5312132"/>
              <a:ext cx="116271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01</a:t>
              </a:r>
              <a:endParaRPr/>
            </a:p>
          </p:txBody>
        </p:sp>
        <p:sp>
          <p:nvSpPr>
            <p:cNvPr id="859" name="Google Shape;859;p14"/>
            <p:cNvSpPr txBox="1"/>
            <p:nvPr/>
          </p:nvSpPr>
          <p:spPr>
            <a:xfrm>
              <a:off x="12389464" y="8121834"/>
              <a:ext cx="116271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02</a:t>
              </a:r>
              <a:endParaRPr/>
            </a:p>
          </p:txBody>
        </p:sp>
        <p:sp>
          <p:nvSpPr>
            <p:cNvPr id="860" name="Google Shape;860;p14"/>
            <p:cNvSpPr txBox="1"/>
            <p:nvPr/>
          </p:nvSpPr>
          <p:spPr>
            <a:xfrm>
              <a:off x="12389464" y="10924212"/>
              <a:ext cx="116271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03</a:t>
              </a:r>
              <a:endParaRPr/>
            </a:p>
          </p:txBody>
        </p:sp>
        <p:grpSp>
          <p:nvGrpSpPr>
            <p:cNvPr id="861" name="Google Shape;861;p14"/>
            <p:cNvGrpSpPr/>
            <p:nvPr/>
          </p:nvGrpSpPr>
          <p:grpSpPr>
            <a:xfrm>
              <a:off x="14440877" y="4936909"/>
              <a:ext cx="8460424" cy="1666360"/>
              <a:chOff x="14399577" y="4605724"/>
              <a:chExt cx="8460424" cy="1666360"/>
            </a:xfrm>
          </p:grpSpPr>
          <p:sp>
            <p:nvSpPr>
              <p:cNvPr id="862" name="Google Shape;862;p14"/>
              <p:cNvSpPr txBox="1"/>
              <p:nvPr/>
            </p:nvSpPr>
            <p:spPr>
              <a:xfrm>
                <a:off x="14399577" y="5317977"/>
                <a:ext cx="8460424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Marketing is the study and management of exchange relationships. Marketing is the business process of.</a:t>
                </a:r>
                <a:endParaRPr/>
              </a:p>
            </p:txBody>
          </p:sp>
          <p:sp>
            <p:nvSpPr>
              <p:cNvPr id="863" name="Google Shape;863;p14"/>
              <p:cNvSpPr txBox="1"/>
              <p:nvPr/>
            </p:nvSpPr>
            <p:spPr>
              <a:xfrm>
                <a:off x="14399577" y="4605724"/>
                <a:ext cx="84604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2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Your Title Here</a:t>
                </a:r>
                <a:endParaRPr/>
              </a:p>
            </p:txBody>
          </p:sp>
        </p:grpSp>
        <p:grpSp>
          <p:nvGrpSpPr>
            <p:cNvPr id="864" name="Google Shape;864;p14"/>
            <p:cNvGrpSpPr/>
            <p:nvPr/>
          </p:nvGrpSpPr>
          <p:grpSpPr>
            <a:xfrm>
              <a:off x="14440877" y="7718209"/>
              <a:ext cx="8460424" cy="1666360"/>
              <a:chOff x="14399577" y="4605724"/>
              <a:chExt cx="8460424" cy="1666360"/>
            </a:xfrm>
          </p:grpSpPr>
          <p:sp>
            <p:nvSpPr>
              <p:cNvPr id="865" name="Google Shape;865;p14"/>
              <p:cNvSpPr txBox="1"/>
              <p:nvPr/>
            </p:nvSpPr>
            <p:spPr>
              <a:xfrm>
                <a:off x="14399577" y="5317977"/>
                <a:ext cx="8460424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Marketing is the study and management of exchange relationships. Marketing is the business process of.</a:t>
                </a:r>
                <a:endParaRPr/>
              </a:p>
            </p:txBody>
          </p:sp>
          <p:sp>
            <p:nvSpPr>
              <p:cNvPr id="866" name="Google Shape;866;p14"/>
              <p:cNvSpPr txBox="1"/>
              <p:nvPr/>
            </p:nvSpPr>
            <p:spPr>
              <a:xfrm>
                <a:off x="14399577" y="4605724"/>
                <a:ext cx="84604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2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Your Title Here</a:t>
                </a:r>
                <a:endParaRPr/>
              </a:p>
            </p:txBody>
          </p:sp>
        </p:grpSp>
        <p:grpSp>
          <p:nvGrpSpPr>
            <p:cNvPr id="867" name="Google Shape;867;p14"/>
            <p:cNvGrpSpPr/>
            <p:nvPr/>
          </p:nvGrpSpPr>
          <p:grpSpPr>
            <a:xfrm>
              <a:off x="14440877" y="10499509"/>
              <a:ext cx="8460424" cy="1666360"/>
              <a:chOff x="14399577" y="4605724"/>
              <a:chExt cx="8460424" cy="1666360"/>
            </a:xfrm>
          </p:grpSpPr>
          <p:sp>
            <p:nvSpPr>
              <p:cNvPr id="868" name="Google Shape;868;p14"/>
              <p:cNvSpPr txBox="1"/>
              <p:nvPr/>
            </p:nvSpPr>
            <p:spPr>
              <a:xfrm>
                <a:off x="14399577" y="5317977"/>
                <a:ext cx="8460424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Marketing is the study and management of exchange relationships. Marketing is the business process of.</a:t>
                </a:r>
                <a:endParaRPr/>
              </a:p>
            </p:txBody>
          </p:sp>
          <p:sp>
            <p:nvSpPr>
              <p:cNvPr id="869" name="Google Shape;869;p14"/>
              <p:cNvSpPr txBox="1"/>
              <p:nvPr/>
            </p:nvSpPr>
            <p:spPr>
              <a:xfrm>
                <a:off x="14399577" y="4605724"/>
                <a:ext cx="84604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2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Your Title Here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5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875" name="Google Shape;875;p1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76" name="Google Shape;876;p15"/>
          <p:cNvSpPr/>
          <p:nvPr/>
        </p:nvSpPr>
        <p:spPr>
          <a:xfrm>
            <a:off x="7240829" y="4668788"/>
            <a:ext cx="2273906" cy="2273907"/>
          </a:xfrm>
          <a:custGeom>
            <a:rect b="b" l="l" r="r" t="t"/>
            <a:pathLst>
              <a:path extrusionOk="0" h="2907" w="2907">
                <a:moveTo>
                  <a:pt x="1469" y="2906"/>
                </a:moveTo>
                <a:lnTo>
                  <a:pt x="1469" y="2906"/>
                </a:lnTo>
                <a:cubicBezTo>
                  <a:pt x="656" y="2906"/>
                  <a:pt x="0" y="2250"/>
                  <a:pt x="0" y="1437"/>
                </a:cubicBezTo>
                <a:cubicBezTo>
                  <a:pt x="0" y="656"/>
                  <a:pt x="656" y="0"/>
                  <a:pt x="1469" y="0"/>
                </a:cubicBezTo>
                <a:cubicBezTo>
                  <a:pt x="2281" y="0"/>
                  <a:pt x="2906" y="656"/>
                  <a:pt x="2906" y="1437"/>
                </a:cubicBezTo>
                <a:cubicBezTo>
                  <a:pt x="2906" y="2250"/>
                  <a:pt x="2281" y="2906"/>
                  <a:pt x="1469" y="290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5"/>
          <p:cNvSpPr/>
          <p:nvPr/>
        </p:nvSpPr>
        <p:spPr>
          <a:xfrm>
            <a:off x="14862913" y="4668788"/>
            <a:ext cx="2273908" cy="2273907"/>
          </a:xfrm>
          <a:custGeom>
            <a:rect b="b" l="l" r="r" t="t"/>
            <a:pathLst>
              <a:path extrusionOk="0" h="2907" w="2908">
                <a:moveTo>
                  <a:pt x="1438" y="2906"/>
                </a:moveTo>
                <a:lnTo>
                  <a:pt x="1438" y="2906"/>
                </a:lnTo>
                <a:cubicBezTo>
                  <a:pt x="657" y="2906"/>
                  <a:pt x="0" y="2250"/>
                  <a:pt x="0" y="1437"/>
                </a:cubicBezTo>
                <a:cubicBezTo>
                  <a:pt x="0" y="656"/>
                  <a:pt x="657" y="0"/>
                  <a:pt x="1438" y="0"/>
                </a:cubicBezTo>
                <a:cubicBezTo>
                  <a:pt x="2250" y="0"/>
                  <a:pt x="2907" y="656"/>
                  <a:pt x="2907" y="1437"/>
                </a:cubicBezTo>
                <a:cubicBezTo>
                  <a:pt x="2907" y="2250"/>
                  <a:pt x="2250" y="2906"/>
                  <a:pt x="1438" y="29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15"/>
          <p:cNvSpPr/>
          <p:nvPr/>
        </p:nvSpPr>
        <p:spPr>
          <a:xfrm>
            <a:off x="14862913" y="10217257"/>
            <a:ext cx="2273908" cy="2273907"/>
          </a:xfrm>
          <a:custGeom>
            <a:rect b="b" l="l" r="r" t="t"/>
            <a:pathLst>
              <a:path extrusionOk="0" h="2907" w="2908">
                <a:moveTo>
                  <a:pt x="1438" y="2906"/>
                </a:moveTo>
                <a:lnTo>
                  <a:pt x="1438" y="2906"/>
                </a:lnTo>
                <a:cubicBezTo>
                  <a:pt x="657" y="2906"/>
                  <a:pt x="0" y="2250"/>
                  <a:pt x="0" y="1437"/>
                </a:cubicBezTo>
                <a:cubicBezTo>
                  <a:pt x="0" y="656"/>
                  <a:pt x="657" y="0"/>
                  <a:pt x="1438" y="0"/>
                </a:cubicBezTo>
                <a:cubicBezTo>
                  <a:pt x="2250" y="0"/>
                  <a:pt x="2907" y="656"/>
                  <a:pt x="2907" y="1437"/>
                </a:cubicBezTo>
                <a:cubicBezTo>
                  <a:pt x="2907" y="2250"/>
                  <a:pt x="2250" y="2906"/>
                  <a:pt x="1438" y="290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5"/>
          <p:cNvSpPr/>
          <p:nvPr/>
        </p:nvSpPr>
        <p:spPr>
          <a:xfrm>
            <a:off x="7240829" y="10217257"/>
            <a:ext cx="2273906" cy="2273907"/>
          </a:xfrm>
          <a:custGeom>
            <a:rect b="b" l="l" r="r" t="t"/>
            <a:pathLst>
              <a:path extrusionOk="0" h="2907" w="2907">
                <a:moveTo>
                  <a:pt x="1469" y="2906"/>
                </a:moveTo>
                <a:lnTo>
                  <a:pt x="1469" y="2906"/>
                </a:lnTo>
                <a:cubicBezTo>
                  <a:pt x="656" y="2906"/>
                  <a:pt x="0" y="2250"/>
                  <a:pt x="0" y="1437"/>
                </a:cubicBezTo>
                <a:cubicBezTo>
                  <a:pt x="0" y="656"/>
                  <a:pt x="656" y="0"/>
                  <a:pt x="1469" y="0"/>
                </a:cubicBezTo>
                <a:cubicBezTo>
                  <a:pt x="2281" y="0"/>
                  <a:pt x="2906" y="656"/>
                  <a:pt x="2906" y="1437"/>
                </a:cubicBezTo>
                <a:cubicBezTo>
                  <a:pt x="2906" y="2250"/>
                  <a:pt x="2281" y="2906"/>
                  <a:pt x="1469" y="290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5"/>
          <p:cNvSpPr/>
          <p:nvPr/>
        </p:nvSpPr>
        <p:spPr>
          <a:xfrm>
            <a:off x="11483106" y="7567488"/>
            <a:ext cx="1356438" cy="2280210"/>
          </a:xfrm>
          <a:custGeom>
            <a:rect b="b" l="l" r="r" t="t"/>
            <a:pathLst>
              <a:path extrusionOk="0" h="912514" w="542831">
                <a:moveTo>
                  <a:pt x="394348" y="-157"/>
                </a:moveTo>
                <a:cubicBezTo>
                  <a:pt x="321898" y="56628"/>
                  <a:pt x="220143" y="56628"/>
                  <a:pt x="147693" y="-157"/>
                </a:cubicBezTo>
                <a:cubicBezTo>
                  <a:pt x="59447" y="28939"/>
                  <a:pt x="-196" y="111502"/>
                  <a:pt x="-206" y="204588"/>
                </a:cubicBezTo>
                <a:lnTo>
                  <a:pt x="-206" y="406672"/>
                </a:lnTo>
                <a:cubicBezTo>
                  <a:pt x="-263" y="448306"/>
                  <a:pt x="33377" y="482088"/>
                  <a:pt x="74929" y="482145"/>
                </a:cubicBezTo>
                <a:cubicBezTo>
                  <a:pt x="74996" y="482145"/>
                  <a:pt x="75053" y="482145"/>
                  <a:pt x="75119" y="482145"/>
                </a:cubicBezTo>
                <a:lnTo>
                  <a:pt x="93618" y="482145"/>
                </a:lnTo>
                <a:lnTo>
                  <a:pt x="93618" y="839071"/>
                </a:lnTo>
                <a:cubicBezTo>
                  <a:pt x="93618" y="879545"/>
                  <a:pt x="126367" y="912357"/>
                  <a:pt x="166761" y="912357"/>
                </a:cubicBezTo>
                <a:lnTo>
                  <a:pt x="179663" y="912357"/>
                </a:lnTo>
                <a:cubicBezTo>
                  <a:pt x="220058" y="912357"/>
                  <a:pt x="252806" y="879545"/>
                  <a:pt x="252806" y="839071"/>
                </a:cubicBezTo>
                <a:lnTo>
                  <a:pt x="252806" y="614364"/>
                </a:lnTo>
                <a:cubicBezTo>
                  <a:pt x="252806" y="604232"/>
                  <a:pt x="261003" y="596019"/>
                  <a:pt x="271115" y="596019"/>
                </a:cubicBezTo>
                <a:cubicBezTo>
                  <a:pt x="281228" y="596019"/>
                  <a:pt x="289425" y="604232"/>
                  <a:pt x="289425" y="614364"/>
                </a:cubicBezTo>
                <a:lnTo>
                  <a:pt x="289425" y="839071"/>
                </a:lnTo>
                <a:cubicBezTo>
                  <a:pt x="289425" y="879545"/>
                  <a:pt x="322173" y="912357"/>
                  <a:pt x="362568" y="912357"/>
                </a:cubicBezTo>
                <a:lnTo>
                  <a:pt x="375185" y="912357"/>
                </a:lnTo>
                <a:cubicBezTo>
                  <a:pt x="415579" y="912357"/>
                  <a:pt x="448328" y="879545"/>
                  <a:pt x="448328" y="839071"/>
                </a:cubicBezTo>
                <a:lnTo>
                  <a:pt x="448328" y="482145"/>
                </a:lnTo>
                <a:lnTo>
                  <a:pt x="467301" y="482145"/>
                </a:lnTo>
                <a:cubicBezTo>
                  <a:pt x="508853" y="482202"/>
                  <a:pt x="542569" y="448496"/>
                  <a:pt x="542626" y="406862"/>
                </a:cubicBezTo>
                <a:cubicBezTo>
                  <a:pt x="542626" y="406796"/>
                  <a:pt x="542626" y="406739"/>
                  <a:pt x="542626" y="406672"/>
                </a:cubicBezTo>
                <a:lnTo>
                  <a:pt x="542626" y="204588"/>
                </a:lnTo>
                <a:cubicBezTo>
                  <a:pt x="542588" y="111398"/>
                  <a:pt x="482765" y="28787"/>
                  <a:pt x="394348" y="-1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5"/>
          <p:cNvSpPr/>
          <p:nvPr/>
        </p:nvSpPr>
        <p:spPr>
          <a:xfrm>
            <a:off x="11743953" y="6749306"/>
            <a:ext cx="833682" cy="835796"/>
          </a:xfrm>
          <a:custGeom>
            <a:rect b="b" l="l" r="r" t="t"/>
            <a:pathLst>
              <a:path extrusionOk="0" h="334476" w="333630">
                <a:moveTo>
                  <a:pt x="59243" y="294856"/>
                </a:moveTo>
                <a:cubicBezTo>
                  <a:pt x="109504" y="337640"/>
                  <a:pt x="180313" y="346451"/>
                  <a:pt x="239491" y="317289"/>
                </a:cubicBezTo>
                <a:cubicBezTo>
                  <a:pt x="322339" y="276958"/>
                  <a:pt x="356871" y="176971"/>
                  <a:pt x="316619" y="93960"/>
                </a:cubicBezTo>
                <a:cubicBezTo>
                  <a:pt x="276366" y="10950"/>
                  <a:pt x="176575" y="-23649"/>
                  <a:pt x="93727" y="16682"/>
                </a:cubicBezTo>
                <a:cubicBezTo>
                  <a:pt x="10880" y="57013"/>
                  <a:pt x="-23652" y="157000"/>
                  <a:pt x="16600" y="240010"/>
                </a:cubicBezTo>
                <a:cubicBezTo>
                  <a:pt x="26817" y="261083"/>
                  <a:pt x="41351" y="279771"/>
                  <a:pt x="59243" y="29485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5"/>
          <p:cNvSpPr/>
          <p:nvPr/>
        </p:nvSpPr>
        <p:spPr>
          <a:xfrm>
            <a:off x="13027296" y="8655100"/>
            <a:ext cx="1124360" cy="1884974"/>
          </a:xfrm>
          <a:custGeom>
            <a:rect b="b" l="l" r="r" t="t"/>
            <a:pathLst>
              <a:path extrusionOk="0" h="754345" w="449956">
                <a:moveTo>
                  <a:pt x="333159" y="-157"/>
                </a:moveTo>
                <a:cubicBezTo>
                  <a:pt x="269721" y="51942"/>
                  <a:pt x="178401" y="51942"/>
                  <a:pt x="114964" y="-157"/>
                </a:cubicBezTo>
                <a:cubicBezTo>
                  <a:pt x="45549" y="26192"/>
                  <a:pt x="-319" y="92862"/>
                  <a:pt x="-206" y="167232"/>
                </a:cubicBezTo>
                <a:lnTo>
                  <a:pt x="-206" y="334812"/>
                </a:lnTo>
                <a:cubicBezTo>
                  <a:pt x="-263" y="369354"/>
                  <a:pt x="27648" y="397395"/>
                  <a:pt x="62122" y="397452"/>
                </a:cubicBezTo>
                <a:cubicBezTo>
                  <a:pt x="62151" y="397452"/>
                  <a:pt x="62189" y="397452"/>
                  <a:pt x="62217" y="397452"/>
                </a:cubicBezTo>
                <a:lnTo>
                  <a:pt x="77586" y="397452"/>
                </a:lnTo>
                <a:lnTo>
                  <a:pt x="77586" y="693354"/>
                </a:lnTo>
                <a:cubicBezTo>
                  <a:pt x="77586" y="726918"/>
                  <a:pt x="104708" y="754131"/>
                  <a:pt x="138206" y="754188"/>
                </a:cubicBezTo>
                <a:lnTo>
                  <a:pt x="148926" y="754188"/>
                </a:lnTo>
                <a:cubicBezTo>
                  <a:pt x="182433" y="754141"/>
                  <a:pt x="209594" y="726927"/>
                  <a:pt x="209641" y="693354"/>
                </a:cubicBezTo>
                <a:lnTo>
                  <a:pt x="209641" y="507049"/>
                </a:lnTo>
                <a:cubicBezTo>
                  <a:pt x="208977" y="498675"/>
                  <a:pt x="215220" y="491346"/>
                  <a:pt x="223577" y="490690"/>
                </a:cubicBezTo>
                <a:cubicBezTo>
                  <a:pt x="231926" y="490025"/>
                  <a:pt x="239240" y="496270"/>
                  <a:pt x="239904" y="504644"/>
                </a:cubicBezTo>
                <a:cubicBezTo>
                  <a:pt x="239970" y="505442"/>
                  <a:pt x="239970" y="506250"/>
                  <a:pt x="239904" y="507049"/>
                </a:cubicBezTo>
                <a:lnTo>
                  <a:pt x="239904" y="693354"/>
                </a:lnTo>
                <a:cubicBezTo>
                  <a:pt x="239904" y="726956"/>
                  <a:pt x="267083" y="754188"/>
                  <a:pt x="300619" y="754188"/>
                </a:cubicBezTo>
                <a:lnTo>
                  <a:pt x="311055" y="754188"/>
                </a:lnTo>
                <a:cubicBezTo>
                  <a:pt x="344562" y="754141"/>
                  <a:pt x="371713" y="726927"/>
                  <a:pt x="371770" y="693354"/>
                </a:cubicBezTo>
                <a:lnTo>
                  <a:pt x="371770" y="397357"/>
                </a:lnTo>
                <a:lnTo>
                  <a:pt x="387328" y="397357"/>
                </a:lnTo>
                <a:cubicBezTo>
                  <a:pt x="421822" y="397300"/>
                  <a:pt x="449751" y="369278"/>
                  <a:pt x="449751" y="334717"/>
                </a:cubicBezTo>
                <a:lnTo>
                  <a:pt x="449751" y="167232"/>
                </a:lnTo>
                <a:cubicBezTo>
                  <a:pt x="449703" y="92482"/>
                  <a:pt x="403171" y="25678"/>
                  <a:pt x="333159" y="-1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15"/>
          <p:cNvSpPr/>
          <p:nvPr/>
        </p:nvSpPr>
        <p:spPr>
          <a:xfrm>
            <a:off x="13243017" y="7972225"/>
            <a:ext cx="691497" cy="692161"/>
          </a:xfrm>
          <a:custGeom>
            <a:rect b="b" l="l" r="r" t="t"/>
            <a:pathLst>
              <a:path extrusionOk="0" h="276995" w="276729">
                <a:moveTo>
                  <a:pt x="48842" y="243750"/>
                </a:moveTo>
                <a:cubicBezTo>
                  <a:pt x="57494" y="251269"/>
                  <a:pt x="67056" y="257657"/>
                  <a:pt x="77302" y="262761"/>
                </a:cubicBezTo>
                <a:cubicBezTo>
                  <a:pt x="146052" y="296363"/>
                  <a:pt x="228976" y="267751"/>
                  <a:pt x="262512" y="198866"/>
                </a:cubicBezTo>
                <a:cubicBezTo>
                  <a:pt x="271666" y="180036"/>
                  <a:pt x="276467" y="159381"/>
                  <a:pt x="276523" y="138431"/>
                </a:cubicBezTo>
                <a:cubicBezTo>
                  <a:pt x="276543" y="129040"/>
                  <a:pt x="275594" y="119677"/>
                  <a:pt x="273678" y="110485"/>
                </a:cubicBezTo>
                <a:cubicBezTo>
                  <a:pt x="268109" y="83927"/>
                  <a:pt x="254913" y="59584"/>
                  <a:pt x="235731" y="40431"/>
                </a:cubicBezTo>
                <a:cubicBezTo>
                  <a:pt x="226310" y="30973"/>
                  <a:pt x="215581" y="22941"/>
                  <a:pt x="203855" y="16572"/>
                </a:cubicBezTo>
                <a:cubicBezTo>
                  <a:pt x="195972" y="12257"/>
                  <a:pt x="187680" y="8749"/>
                  <a:pt x="179095" y="6116"/>
                </a:cubicBezTo>
                <a:cubicBezTo>
                  <a:pt x="152342" y="-2248"/>
                  <a:pt x="123692" y="-2248"/>
                  <a:pt x="96939" y="6116"/>
                </a:cubicBezTo>
                <a:cubicBezTo>
                  <a:pt x="88326" y="8749"/>
                  <a:pt x="79996" y="12257"/>
                  <a:pt x="72084" y="16572"/>
                </a:cubicBezTo>
                <a:cubicBezTo>
                  <a:pt x="60359" y="22941"/>
                  <a:pt x="49629" y="30973"/>
                  <a:pt x="40209" y="40431"/>
                </a:cubicBezTo>
                <a:cubicBezTo>
                  <a:pt x="14205" y="66371"/>
                  <a:pt x="-347" y="101664"/>
                  <a:pt x="-205" y="138431"/>
                </a:cubicBezTo>
                <a:cubicBezTo>
                  <a:pt x="-186" y="179076"/>
                  <a:pt x="17763" y="217630"/>
                  <a:pt x="48842" y="243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5"/>
          <p:cNvSpPr/>
          <p:nvPr/>
        </p:nvSpPr>
        <p:spPr>
          <a:xfrm>
            <a:off x="10225994" y="8655100"/>
            <a:ext cx="1123648" cy="1884974"/>
          </a:xfrm>
          <a:custGeom>
            <a:rect b="b" l="l" r="r" t="t"/>
            <a:pathLst>
              <a:path extrusionOk="0" h="754345" w="449671">
                <a:moveTo>
                  <a:pt x="333443" y="-157"/>
                </a:moveTo>
                <a:cubicBezTo>
                  <a:pt x="270005" y="51942"/>
                  <a:pt x="178686" y="51942"/>
                  <a:pt x="115248" y="-157"/>
                </a:cubicBezTo>
                <a:cubicBezTo>
                  <a:pt x="45720" y="26097"/>
                  <a:pt x="-272" y="92786"/>
                  <a:pt x="-206" y="167232"/>
                </a:cubicBezTo>
                <a:lnTo>
                  <a:pt x="-206" y="334812"/>
                </a:lnTo>
                <a:cubicBezTo>
                  <a:pt x="-263" y="369354"/>
                  <a:pt x="27647" y="397395"/>
                  <a:pt x="62122" y="397452"/>
                </a:cubicBezTo>
                <a:cubicBezTo>
                  <a:pt x="62151" y="397452"/>
                  <a:pt x="62189" y="397452"/>
                  <a:pt x="62217" y="397452"/>
                </a:cubicBezTo>
                <a:lnTo>
                  <a:pt x="77301" y="397452"/>
                </a:lnTo>
                <a:lnTo>
                  <a:pt x="77301" y="693354"/>
                </a:lnTo>
                <a:cubicBezTo>
                  <a:pt x="77301" y="726918"/>
                  <a:pt x="104424" y="754131"/>
                  <a:pt x="137921" y="754188"/>
                </a:cubicBezTo>
                <a:lnTo>
                  <a:pt x="148641" y="754188"/>
                </a:lnTo>
                <a:cubicBezTo>
                  <a:pt x="182149" y="754141"/>
                  <a:pt x="209309" y="726927"/>
                  <a:pt x="209356" y="693354"/>
                </a:cubicBezTo>
                <a:lnTo>
                  <a:pt x="209356" y="507049"/>
                </a:lnTo>
                <a:cubicBezTo>
                  <a:pt x="208692" y="498675"/>
                  <a:pt x="214935" y="491346"/>
                  <a:pt x="223293" y="490690"/>
                </a:cubicBezTo>
                <a:cubicBezTo>
                  <a:pt x="231650" y="490025"/>
                  <a:pt x="238955" y="496270"/>
                  <a:pt x="239619" y="504644"/>
                </a:cubicBezTo>
                <a:cubicBezTo>
                  <a:pt x="239686" y="505442"/>
                  <a:pt x="239686" y="506250"/>
                  <a:pt x="239619" y="507049"/>
                </a:cubicBezTo>
                <a:lnTo>
                  <a:pt x="239619" y="693354"/>
                </a:lnTo>
                <a:cubicBezTo>
                  <a:pt x="239619" y="726918"/>
                  <a:pt x="266742" y="754131"/>
                  <a:pt x="300240" y="754188"/>
                </a:cubicBezTo>
                <a:lnTo>
                  <a:pt x="310770" y="754188"/>
                </a:lnTo>
                <a:cubicBezTo>
                  <a:pt x="344277" y="754141"/>
                  <a:pt x="371438" y="726927"/>
                  <a:pt x="371485" y="693354"/>
                </a:cubicBezTo>
                <a:lnTo>
                  <a:pt x="371485" y="397357"/>
                </a:lnTo>
                <a:lnTo>
                  <a:pt x="387043" y="397357"/>
                </a:lnTo>
                <a:cubicBezTo>
                  <a:pt x="421537" y="397300"/>
                  <a:pt x="449466" y="369278"/>
                  <a:pt x="449466" y="334717"/>
                </a:cubicBezTo>
                <a:lnTo>
                  <a:pt x="449466" y="167232"/>
                </a:lnTo>
                <a:cubicBezTo>
                  <a:pt x="449476" y="92634"/>
                  <a:pt x="403209" y="25888"/>
                  <a:pt x="333443" y="-1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5"/>
          <p:cNvSpPr/>
          <p:nvPr/>
        </p:nvSpPr>
        <p:spPr>
          <a:xfrm>
            <a:off x="10443369" y="7971275"/>
            <a:ext cx="690554" cy="693326"/>
          </a:xfrm>
          <a:custGeom>
            <a:rect b="b" l="l" r="r" t="t"/>
            <a:pathLst>
              <a:path extrusionOk="0" h="277461" w="276352">
                <a:moveTo>
                  <a:pt x="48559" y="244131"/>
                </a:moveTo>
                <a:cubicBezTo>
                  <a:pt x="57230" y="251621"/>
                  <a:pt x="66783" y="258008"/>
                  <a:pt x="77019" y="263141"/>
                </a:cubicBezTo>
                <a:cubicBezTo>
                  <a:pt x="95907" y="272476"/>
                  <a:pt x="116683" y="277314"/>
                  <a:pt x="137735" y="277304"/>
                </a:cubicBezTo>
                <a:cubicBezTo>
                  <a:pt x="154194" y="277352"/>
                  <a:pt x="170530" y="274386"/>
                  <a:pt x="185927" y="268559"/>
                </a:cubicBezTo>
                <a:cubicBezTo>
                  <a:pt x="190168" y="266991"/>
                  <a:pt x="194314" y="265185"/>
                  <a:pt x="198355" y="263141"/>
                </a:cubicBezTo>
                <a:cubicBezTo>
                  <a:pt x="208591" y="258008"/>
                  <a:pt x="218154" y="251621"/>
                  <a:pt x="226815" y="244131"/>
                </a:cubicBezTo>
                <a:cubicBezTo>
                  <a:pt x="234310" y="237771"/>
                  <a:pt x="241140" y="230661"/>
                  <a:pt x="247212" y="222934"/>
                </a:cubicBezTo>
                <a:cubicBezTo>
                  <a:pt x="265976" y="198781"/>
                  <a:pt x="276165" y="169038"/>
                  <a:pt x="276146" y="138431"/>
                </a:cubicBezTo>
                <a:cubicBezTo>
                  <a:pt x="276165" y="129040"/>
                  <a:pt x="275217" y="119677"/>
                  <a:pt x="273300" y="110485"/>
                </a:cubicBezTo>
                <a:cubicBezTo>
                  <a:pt x="267731" y="83927"/>
                  <a:pt x="254535" y="59584"/>
                  <a:pt x="235353" y="40431"/>
                </a:cubicBezTo>
                <a:cubicBezTo>
                  <a:pt x="225933" y="30973"/>
                  <a:pt x="215203" y="22941"/>
                  <a:pt x="203478" y="16572"/>
                </a:cubicBezTo>
                <a:cubicBezTo>
                  <a:pt x="195594" y="12257"/>
                  <a:pt x="187303" y="8759"/>
                  <a:pt x="178717" y="6116"/>
                </a:cubicBezTo>
                <a:cubicBezTo>
                  <a:pt x="151965" y="-2248"/>
                  <a:pt x="123315" y="-2248"/>
                  <a:pt x="96562" y="6116"/>
                </a:cubicBezTo>
                <a:cubicBezTo>
                  <a:pt x="87948" y="8749"/>
                  <a:pt x="79619" y="12257"/>
                  <a:pt x="71707" y="16572"/>
                </a:cubicBezTo>
                <a:cubicBezTo>
                  <a:pt x="59981" y="22941"/>
                  <a:pt x="49252" y="30973"/>
                  <a:pt x="39831" y="40431"/>
                </a:cubicBezTo>
                <a:cubicBezTo>
                  <a:pt x="13971" y="66437"/>
                  <a:pt x="-449" y="101721"/>
                  <a:pt x="-203" y="138431"/>
                </a:cubicBezTo>
                <a:cubicBezTo>
                  <a:pt x="-345" y="179152"/>
                  <a:pt x="17509" y="217848"/>
                  <a:pt x="48559" y="24413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6" name="Google Shape;886;p15"/>
          <p:cNvGrpSpPr/>
          <p:nvPr/>
        </p:nvGrpSpPr>
        <p:grpSpPr>
          <a:xfrm>
            <a:off x="15571113" y="5162313"/>
            <a:ext cx="840876" cy="1102757"/>
            <a:chOff x="12236832" y="6444615"/>
            <a:chExt cx="1084874" cy="1422748"/>
          </a:xfrm>
        </p:grpSpPr>
        <p:sp>
          <p:nvSpPr>
            <p:cNvPr id="887" name="Google Shape;887;p15"/>
            <p:cNvSpPr/>
            <p:nvPr/>
          </p:nvSpPr>
          <p:spPr>
            <a:xfrm>
              <a:off x="1223683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12340453" y="6828377"/>
              <a:ext cx="877709" cy="647408"/>
            </a:xfrm>
            <a:custGeom>
              <a:rect b="b" l="l" r="r" t="t"/>
              <a:pathLst>
                <a:path extrusionOk="0" h="647408" w="877709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1282737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12636292" y="6444615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15"/>
          <p:cNvGrpSpPr/>
          <p:nvPr/>
        </p:nvGrpSpPr>
        <p:grpSpPr>
          <a:xfrm>
            <a:off x="7926091" y="5361019"/>
            <a:ext cx="914188" cy="841998"/>
            <a:chOff x="10572826" y="5260847"/>
            <a:chExt cx="1179462" cy="1086326"/>
          </a:xfrm>
        </p:grpSpPr>
        <p:sp>
          <p:nvSpPr>
            <p:cNvPr id="892" name="Google Shape;892;p15"/>
            <p:cNvSpPr/>
            <p:nvPr/>
          </p:nvSpPr>
          <p:spPr>
            <a:xfrm>
              <a:off x="10668080" y="5260847"/>
              <a:ext cx="287095" cy="287655"/>
            </a:xfrm>
            <a:custGeom>
              <a:rect b="b" l="l" r="r" t="t"/>
              <a:pathLst>
                <a:path extrusionOk="0" h="287655" w="28709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10572826" y="5644324"/>
              <a:ext cx="478268" cy="702849"/>
            </a:xfrm>
            <a:custGeom>
              <a:rect b="b" l="l" r="r" t="t"/>
              <a:pathLst>
                <a:path extrusionOk="0" h="702849" w="478268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11146824" y="5260848"/>
              <a:ext cx="605464" cy="1085849"/>
            </a:xfrm>
            <a:custGeom>
              <a:rect b="b" l="l" r="r" t="t"/>
              <a:pathLst>
                <a:path extrusionOk="0" h="1085849" w="605464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11337904" y="5756243"/>
              <a:ext cx="95634" cy="95821"/>
            </a:xfrm>
            <a:custGeom>
              <a:rect b="b" l="l" r="r" t="t"/>
              <a:pathLst>
                <a:path extrusionOk="0" h="95821" w="95634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15"/>
          <p:cNvGrpSpPr/>
          <p:nvPr/>
        </p:nvGrpSpPr>
        <p:grpSpPr>
          <a:xfrm>
            <a:off x="15541252" y="10890651"/>
            <a:ext cx="891170" cy="892911"/>
            <a:chOff x="13473417" y="5471338"/>
            <a:chExt cx="1149762" cy="1152008"/>
          </a:xfrm>
        </p:grpSpPr>
        <p:sp>
          <p:nvSpPr>
            <p:cNvPr id="897" name="Google Shape;897;p15"/>
            <p:cNvSpPr/>
            <p:nvPr/>
          </p:nvSpPr>
          <p:spPr>
            <a:xfrm>
              <a:off x="13857203" y="57125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13777444" y="60001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13473417" y="5471338"/>
              <a:ext cx="1149762" cy="1152008"/>
            </a:xfrm>
            <a:custGeom>
              <a:rect b="b" l="l" r="r" t="t"/>
              <a:pathLst>
                <a:path extrusionOk="0" h="1152008" w="1149762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15"/>
          <p:cNvGrpSpPr/>
          <p:nvPr/>
        </p:nvGrpSpPr>
        <p:grpSpPr>
          <a:xfrm>
            <a:off x="7911276" y="10899667"/>
            <a:ext cx="951830" cy="954084"/>
            <a:chOff x="11268222" y="8450865"/>
            <a:chExt cx="1130033" cy="1132712"/>
          </a:xfrm>
        </p:grpSpPr>
        <p:sp>
          <p:nvSpPr>
            <p:cNvPr id="901" name="Google Shape;901;p15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15"/>
          <p:cNvGrpSpPr/>
          <p:nvPr/>
        </p:nvGrpSpPr>
        <p:grpSpPr>
          <a:xfrm>
            <a:off x="17845021" y="4541673"/>
            <a:ext cx="4915369" cy="2528135"/>
            <a:chOff x="13344922" y="4903042"/>
            <a:chExt cx="8460424" cy="2528135"/>
          </a:xfrm>
        </p:grpSpPr>
        <p:sp>
          <p:nvSpPr>
            <p:cNvPr id="905" name="Google Shape;905;p15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906" name="Google Shape;906;p15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907" name="Google Shape;907;p15"/>
          <p:cNvGrpSpPr/>
          <p:nvPr/>
        </p:nvGrpSpPr>
        <p:grpSpPr>
          <a:xfrm>
            <a:off x="17845021" y="10112641"/>
            <a:ext cx="4915369" cy="2528135"/>
            <a:chOff x="13344922" y="4903042"/>
            <a:chExt cx="8460424" cy="2528135"/>
          </a:xfrm>
        </p:grpSpPr>
        <p:sp>
          <p:nvSpPr>
            <p:cNvPr id="908" name="Google Shape;908;p15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909" name="Google Shape;909;p15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910" name="Google Shape;910;p15"/>
          <p:cNvGrpSpPr/>
          <p:nvPr/>
        </p:nvGrpSpPr>
        <p:grpSpPr>
          <a:xfrm>
            <a:off x="1556785" y="4541673"/>
            <a:ext cx="4915369" cy="2528135"/>
            <a:chOff x="13344922" y="4903042"/>
            <a:chExt cx="8460424" cy="2528135"/>
          </a:xfrm>
        </p:grpSpPr>
        <p:sp>
          <p:nvSpPr>
            <p:cNvPr id="911" name="Google Shape;911;p15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912" name="Google Shape;912;p15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913" name="Google Shape;913;p15"/>
          <p:cNvGrpSpPr/>
          <p:nvPr/>
        </p:nvGrpSpPr>
        <p:grpSpPr>
          <a:xfrm>
            <a:off x="1556785" y="10112641"/>
            <a:ext cx="4915369" cy="2528135"/>
            <a:chOff x="13344922" y="4903042"/>
            <a:chExt cx="8460424" cy="2528135"/>
          </a:xfrm>
        </p:grpSpPr>
        <p:sp>
          <p:nvSpPr>
            <p:cNvPr id="914" name="Google Shape;914;p15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915" name="Google Shape;915;p15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916" name="Google Shape;916;p15"/>
          <p:cNvGrpSpPr/>
          <p:nvPr/>
        </p:nvGrpSpPr>
        <p:grpSpPr>
          <a:xfrm>
            <a:off x="10233390" y="5583984"/>
            <a:ext cx="1639855" cy="604141"/>
            <a:chOff x="9902543" y="5583974"/>
            <a:chExt cx="2050746" cy="755516"/>
          </a:xfrm>
        </p:grpSpPr>
        <p:sp>
          <p:nvSpPr>
            <p:cNvPr id="917" name="Google Shape;917;p15"/>
            <p:cNvSpPr/>
            <p:nvPr/>
          </p:nvSpPr>
          <p:spPr>
            <a:xfrm rot="10800000">
              <a:off x="9902543" y="5583974"/>
              <a:ext cx="2050746" cy="38792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11757459" y="5683865"/>
              <a:ext cx="195830" cy="6556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15"/>
          <p:cNvGrpSpPr/>
          <p:nvPr/>
        </p:nvGrpSpPr>
        <p:grpSpPr>
          <a:xfrm flipH="1">
            <a:off x="12448342" y="5583984"/>
            <a:ext cx="1639855" cy="604141"/>
            <a:chOff x="9902543" y="5583974"/>
            <a:chExt cx="2050746" cy="755516"/>
          </a:xfrm>
        </p:grpSpPr>
        <p:sp>
          <p:nvSpPr>
            <p:cNvPr id="920" name="Google Shape;920;p15"/>
            <p:cNvSpPr/>
            <p:nvPr/>
          </p:nvSpPr>
          <p:spPr>
            <a:xfrm rot="10800000">
              <a:off x="9902543" y="5583974"/>
              <a:ext cx="2050746" cy="38792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11757459" y="5683865"/>
              <a:ext cx="195830" cy="6556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15"/>
          <p:cNvGrpSpPr/>
          <p:nvPr/>
        </p:nvGrpSpPr>
        <p:grpSpPr>
          <a:xfrm rot="10800000">
            <a:off x="10233390" y="11520999"/>
            <a:ext cx="3854808" cy="604141"/>
            <a:chOff x="10385790" y="5736384"/>
            <a:chExt cx="3854808" cy="604141"/>
          </a:xfrm>
        </p:grpSpPr>
        <p:grpSp>
          <p:nvGrpSpPr>
            <p:cNvPr id="923" name="Google Shape;923;p15"/>
            <p:cNvGrpSpPr/>
            <p:nvPr/>
          </p:nvGrpSpPr>
          <p:grpSpPr>
            <a:xfrm>
              <a:off x="10385790" y="5736384"/>
              <a:ext cx="1639855" cy="604141"/>
              <a:chOff x="9902543" y="5583974"/>
              <a:chExt cx="2050746" cy="755516"/>
            </a:xfrm>
          </p:grpSpPr>
          <p:sp>
            <p:nvSpPr>
              <p:cNvPr id="924" name="Google Shape;924;p15"/>
              <p:cNvSpPr/>
              <p:nvPr/>
            </p:nvSpPr>
            <p:spPr>
              <a:xfrm rot="10800000">
                <a:off x="9902543" y="5583974"/>
                <a:ext cx="2050746" cy="38792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5"/>
              <p:cNvSpPr/>
              <p:nvPr/>
            </p:nvSpPr>
            <p:spPr>
              <a:xfrm>
                <a:off x="11757459" y="5683865"/>
                <a:ext cx="195830" cy="65562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15"/>
            <p:cNvGrpSpPr/>
            <p:nvPr/>
          </p:nvGrpSpPr>
          <p:grpSpPr>
            <a:xfrm flipH="1">
              <a:off x="12600742" y="5736384"/>
              <a:ext cx="1639855" cy="604141"/>
              <a:chOff x="9902543" y="5583974"/>
              <a:chExt cx="2050746" cy="755516"/>
            </a:xfrm>
          </p:grpSpPr>
          <p:sp>
            <p:nvSpPr>
              <p:cNvPr id="927" name="Google Shape;927;p15"/>
              <p:cNvSpPr/>
              <p:nvPr/>
            </p:nvSpPr>
            <p:spPr>
              <a:xfrm rot="10800000">
                <a:off x="9902543" y="5583974"/>
                <a:ext cx="2050746" cy="38792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11757459" y="5683865"/>
                <a:ext cx="195830" cy="65562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6"/>
          <p:cNvSpPr/>
          <p:nvPr/>
        </p:nvSpPr>
        <p:spPr>
          <a:xfrm>
            <a:off x="17513495" y="3250564"/>
            <a:ext cx="5652150" cy="5652150"/>
          </a:xfrm>
          <a:prstGeom prst="chord">
            <a:avLst>
              <a:gd fmla="val 2243333" name="adj1"/>
              <a:gd fmla="val 857581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16"/>
          <p:cNvSpPr/>
          <p:nvPr/>
        </p:nvSpPr>
        <p:spPr>
          <a:xfrm>
            <a:off x="1212003" y="4958095"/>
            <a:ext cx="5652150" cy="5652150"/>
          </a:xfrm>
          <a:prstGeom prst="chord">
            <a:avLst>
              <a:gd fmla="val 2243333" name="adj1"/>
              <a:gd fmla="val 857581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5" name="Google Shape;935;p16"/>
          <p:cNvGrpSpPr/>
          <p:nvPr/>
        </p:nvGrpSpPr>
        <p:grpSpPr>
          <a:xfrm>
            <a:off x="18656951" y="5178290"/>
            <a:ext cx="3365238" cy="2603071"/>
            <a:chOff x="14678786" y="6398461"/>
            <a:chExt cx="4997048" cy="3865305"/>
          </a:xfrm>
        </p:grpSpPr>
        <p:sp>
          <p:nvSpPr>
            <p:cNvPr id="936" name="Google Shape;936;p16"/>
            <p:cNvSpPr/>
            <p:nvPr/>
          </p:nvSpPr>
          <p:spPr>
            <a:xfrm>
              <a:off x="15647188" y="7123160"/>
              <a:ext cx="1206253" cy="2329131"/>
            </a:xfrm>
            <a:custGeom>
              <a:rect b="b" l="l" r="r" t="t"/>
              <a:pathLst>
                <a:path extrusionOk="0" h="1550950" w="803234">
                  <a:moveTo>
                    <a:pt x="532253" y="1192610"/>
                  </a:moveTo>
                  <a:lnTo>
                    <a:pt x="532253" y="872773"/>
                  </a:lnTo>
                  <a:cubicBezTo>
                    <a:pt x="532338" y="702010"/>
                    <a:pt x="641344" y="550359"/>
                    <a:pt x="803103" y="495952"/>
                  </a:cubicBezTo>
                  <a:cubicBezTo>
                    <a:pt x="707902" y="393789"/>
                    <a:pt x="697720" y="238675"/>
                    <a:pt x="778766" y="124934"/>
                  </a:cubicBezTo>
                  <a:cubicBezTo>
                    <a:pt x="729995" y="61490"/>
                    <a:pt x="660519" y="17177"/>
                    <a:pt x="582449" y="-261"/>
                  </a:cubicBezTo>
                  <a:cubicBezTo>
                    <a:pt x="483815" y="66703"/>
                    <a:pt x="354332" y="66703"/>
                    <a:pt x="255698" y="-261"/>
                  </a:cubicBezTo>
                  <a:cubicBezTo>
                    <a:pt x="166619" y="19403"/>
                    <a:pt x="89281" y="74304"/>
                    <a:pt x="41319" y="151952"/>
                  </a:cubicBezTo>
                  <a:cubicBezTo>
                    <a:pt x="103836" y="263286"/>
                    <a:pt x="87066" y="402323"/>
                    <a:pt x="-131" y="495572"/>
                  </a:cubicBezTo>
                  <a:cubicBezTo>
                    <a:pt x="162008" y="549836"/>
                    <a:pt x="271356" y="701696"/>
                    <a:pt x="271480" y="872773"/>
                  </a:cubicBezTo>
                  <a:lnTo>
                    <a:pt x="271480" y="1192610"/>
                  </a:lnTo>
                  <a:cubicBezTo>
                    <a:pt x="271375" y="1273178"/>
                    <a:pt x="216511" y="1343338"/>
                    <a:pt x="138384" y="1362803"/>
                  </a:cubicBezTo>
                  <a:lnTo>
                    <a:pt x="138384" y="1434438"/>
                  </a:lnTo>
                  <a:cubicBezTo>
                    <a:pt x="138279" y="1498538"/>
                    <a:pt x="190120" y="1550585"/>
                    <a:pt x="254177" y="1550690"/>
                  </a:cubicBezTo>
                  <a:lnTo>
                    <a:pt x="274807" y="1550690"/>
                  </a:lnTo>
                  <a:cubicBezTo>
                    <a:pt x="338864" y="1550585"/>
                    <a:pt x="390705" y="1498538"/>
                    <a:pt x="390601" y="1434438"/>
                  </a:cubicBezTo>
                  <a:lnTo>
                    <a:pt x="390601" y="980749"/>
                  </a:lnTo>
                  <a:cubicBezTo>
                    <a:pt x="391523" y="964700"/>
                    <a:pt x="405270" y="952428"/>
                    <a:pt x="421308" y="953351"/>
                  </a:cubicBezTo>
                  <a:cubicBezTo>
                    <a:pt x="436063" y="954198"/>
                    <a:pt x="447841" y="965985"/>
                    <a:pt x="448688" y="980749"/>
                  </a:cubicBezTo>
                  <a:lnTo>
                    <a:pt x="448688" y="1434438"/>
                  </a:lnTo>
                  <a:cubicBezTo>
                    <a:pt x="448583" y="1498538"/>
                    <a:pt x="500424" y="1550585"/>
                    <a:pt x="564481" y="1550690"/>
                  </a:cubicBezTo>
                  <a:lnTo>
                    <a:pt x="584636" y="1550690"/>
                  </a:lnTo>
                  <a:cubicBezTo>
                    <a:pt x="623661" y="1550671"/>
                    <a:pt x="660035" y="1530912"/>
                    <a:pt x="681320" y="1498177"/>
                  </a:cubicBezTo>
                  <a:lnTo>
                    <a:pt x="681320" y="1366228"/>
                  </a:lnTo>
                  <a:cubicBezTo>
                    <a:pt x="595711" y="1352937"/>
                    <a:pt x="532490" y="1279295"/>
                    <a:pt x="532253" y="11926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5920017" y="6398580"/>
              <a:ext cx="713853" cy="714338"/>
            </a:xfrm>
            <a:custGeom>
              <a:rect b="b" l="l" r="r" t="t"/>
              <a:pathLst>
                <a:path extrusionOk="0" h="475672" w="475349">
                  <a:moveTo>
                    <a:pt x="84385" y="419443"/>
                  </a:moveTo>
                  <a:cubicBezTo>
                    <a:pt x="184759" y="504083"/>
                    <a:pt x="334701" y="491278"/>
                    <a:pt x="419283" y="390837"/>
                  </a:cubicBezTo>
                  <a:cubicBezTo>
                    <a:pt x="503876" y="290396"/>
                    <a:pt x="491070" y="140352"/>
                    <a:pt x="390696" y="55712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8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17499755" y="7122730"/>
              <a:ext cx="1207109" cy="2329561"/>
            </a:xfrm>
            <a:custGeom>
              <a:rect b="b" l="l" r="r" t="t"/>
              <a:pathLst>
                <a:path extrusionOk="0" h="1551236" w="803804">
                  <a:moveTo>
                    <a:pt x="532728" y="1192895"/>
                  </a:moveTo>
                  <a:lnTo>
                    <a:pt x="532728" y="873059"/>
                  </a:lnTo>
                  <a:cubicBezTo>
                    <a:pt x="532833" y="702267"/>
                    <a:pt x="641876" y="550606"/>
                    <a:pt x="803674" y="496238"/>
                  </a:cubicBezTo>
                  <a:cubicBezTo>
                    <a:pt x="716419" y="402760"/>
                    <a:pt x="699583" y="263562"/>
                    <a:pt x="762033" y="151952"/>
                  </a:cubicBezTo>
                  <a:cubicBezTo>
                    <a:pt x="713900" y="74514"/>
                    <a:pt x="636686" y="19660"/>
                    <a:pt x="547749" y="-261"/>
                  </a:cubicBezTo>
                  <a:cubicBezTo>
                    <a:pt x="448973" y="66713"/>
                    <a:pt x="319394" y="66713"/>
                    <a:pt x="220618" y="-261"/>
                  </a:cubicBezTo>
                  <a:cubicBezTo>
                    <a:pt x="142633" y="17187"/>
                    <a:pt x="73243" y="61500"/>
                    <a:pt x="24586" y="124934"/>
                  </a:cubicBezTo>
                  <a:cubicBezTo>
                    <a:pt x="105870" y="238666"/>
                    <a:pt x="95517" y="394027"/>
                    <a:pt x="-131" y="495952"/>
                  </a:cubicBezTo>
                  <a:cubicBezTo>
                    <a:pt x="161923" y="550045"/>
                    <a:pt x="271213" y="701829"/>
                    <a:pt x="271194" y="872773"/>
                  </a:cubicBezTo>
                  <a:lnTo>
                    <a:pt x="271194" y="1192610"/>
                  </a:lnTo>
                  <a:cubicBezTo>
                    <a:pt x="271033" y="1279362"/>
                    <a:pt x="207717" y="1353052"/>
                    <a:pt x="122032" y="1366228"/>
                  </a:cubicBezTo>
                  <a:lnTo>
                    <a:pt x="122032" y="1498462"/>
                  </a:lnTo>
                  <a:cubicBezTo>
                    <a:pt x="143498" y="1531197"/>
                    <a:pt x="179976" y="1550928"/>
                    <a:pt x="219097" y="1550976"/>
                  </a:cubicBezTo>
                  <a:lnTo>
                    <a:pt x="239822" y="1550976"/>
                  </a:lnTo>
                  <a:cubicBezTo>
                    <a:pt x="303965" y="1550918"/>
                    <a:pt x="355938" y="1498909"/>
                    <a:pt x="355996" y="1434723"/>
                  </a:cubicBezTo>
                  <a:lnTo>
                    <a:pt x="355996" y="981035"/>
                  </a:lnTo>
                  <a:cubicBezTo>
                    <a:pt x="355996" y="965090"/>
                    <a:pt x="368916" y="952162"/>
                    <a:pt x="384849" y="952162"/>
                  </a:cubicBezTo>
                  <a:cubicBezTo>
                    <a:pt x="400782" y="952162"/>
                    <a:pt x="413702" y="965090"/>
                    <a:pt x="413702" y="981035"/>
                  </a:cubicBezTo>
                  <a:lnTo>
                    <a:pt x="413702" y="1434723"/>
                  </a:lnTo>
                  <a:cubicBezTo>
                    <a:pt x="413702" y="1498776"/>
                    <a:pt x="465486" y="1550766"/>
                    <a:pt x="529496" y="1550976"/>
                  </a:cubicBezTo>
                  <a:lnTo>
                    <a:pt x="549650" y="1550976"/>
                  </a:lnTo>
                  <a:cubicBezTo>
                    <a:pt x="613708" y="1550871"/>
                    <a:pt x="665548" y="1498824"/>
                    <a:pt x="665444" y="1434723"/>
                  </a:cubicBezTo>
                  <a:lnTo>
                    <a:pt x="665444" y="1363088"/>
                  </a:lnTo>
                  <a:cubicBezTo>
                    <a:pt x="587488" y="1343443"/>
                    <a:pt x="532823" y="1273340"/>
                    <a:pt x="532728" y="1192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17719473" y="6398461"/>
              <a:ext cx="713851" cy="714339"/>
            </a:xfrm>
            <a:custGeom>
              <a:rect b="b" l="l" r="r" t="t"/>
              <a:pathLst>
                <a:path extrusionOk="0" h="475673" w="475348">
                  <a:moveTo>
                    <a:pt x="84481" y="419523"/>
                  </a:moveTo>
                  <a:cubicBezTo>
                    <a:pt x="184902" y="504115"/>
                    <a:pt x="334835" y="491224"/>
                    <a:pt x="419370" y="390736"/>
                  </a:cubicBezTo>
                  <a:cubicBezTo>
                    <a:pt x="503895" y="290256"/>
                    <a:pt x="491023" y="140222"/>
                    <a:pt x="390602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5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16532069" y="7934205"/>
              <a:ext cx="1290774" cy="2329561"/>
            </a:xfrm>
            <a:custGeom>
              <a:rect b="b" l="l" r="r" t="t"/>
              <a:pathLst>
                <a:path extrusionOk="0" h="1551236" w="859516">
                  <a:moveTo>
                    <a:pt x="859384" y="652541"/>
                  </a:moveTo>
                  <a:lnTo>
                    <a:pt x="859384" y="332704"/>
                  </a:lnTo>
                  <a:cubicBezTo>
                    <a:pt x="859536" y="175288"/>
                    <a:pt x="751890" y="38278"/>
                    <a:pt x="598991" y="1262"/>
                  </a:cubicBezTo>
                  <a:cubicBezTo>
                    <a:pt x="597051" y="567"/>
                    <a:pt x="595045" y="53"/>
                    <a:pt x="593002" y="-261"/>
                  </a:cubicBezTo>
                  <a:cubicBezTo>
                    <a:pt x="494511" y="66713"/>
                    <a:pt x="365122" y="66713"/>
                    <a:pt x="266631" y="-261"/>
                  </a:cubicBezTo>
                  <a:cubicBezTo>
                    <a:pt x="264587" y="25"/>
                    <a:pt x="262572" y="529"/>
                    <a:pt x="260642" y="1262"/>
                  </a:cubicBezTo>
                  <a:cubicBezTo>
                    <a:pt x="107657" y="38221"/>
                    <a:pt x="-131" y="175212"/>
                    <a:pt x="-131" y="332704"/>
                  </a:cubicBezTo>
                  <a:lnTo>
                    <a:pt x="-131" y="652541"/>
                  </a:lnTo>
                  <a:cubicBezTo>
                    <a:pt x="-150" y="715443"/>
                    <a:pt x="48744" y="767490"/>
                    <a:pt x="111479" y="771362"/>
                  </a:cubicBezTo>
                  <a:cubicBezTo>
                    <a:pt x="114103" y="771552"/>
                    <a:pt x="116746" y="771552"/>
                    <a:pt x="119370" y="771362"/>
                  </a:cubicBezTo>
                  <a:lnTo>
                    <a:pt x="148651" y="771362"/>
                  </a:lnTo>
                  <a:lnTo>
                    <a:pt x="148651" y="1434724"/>
                  </a:lnTo>
                  <a:cubicBezTo>
                    <a:pt x="148803" y="1498615"/>
                    <a:pt x="200502" y="1550386"/>
                    <a:pt x="264349" y="1550595"/>
                  </a:cubicBezTo>
                  <a:lnTo>
                    <a:pt x="284979" y="1550595"/>
                  </a:lnTo>
                  <a:cubicBezTo>
                    <a:pt x="348913" y="1550548"/>
                    <a:pt x="400725" y="1498700"/>
                    <a:pt x="400773" y="1434724"/>
                  </a:cubicBezTo>
                  <a:lnTo>
                    <a:pt x="400773" y="981035"/>
                  </a:lnTo>
                  <a:cubicBezTo>
                    <a:pt x="401695" y="964986"/>
                    <a:pt x="415442" y="952714"/>
                    <a:pt x="431480" y="953636"/>
                  </a:cubicBezTo>
                  <a:cubicBezTo>
                    <a:pt x="446235" y="954483"/>
                    <a:pt x="458014" y="966270"/>
                    <a:pt x="458860" y="981035"/>
                  </a:cubicBezTo>
                  <a:lnTo>
                    <a:pt x="458860" y="1435104"/>
                  </a:lnTo>
                  <a:cubicBezTo>
                    <a:pt x="458917" y="1499080"/>
                    <a:pt x="510720" y="1550928"/>
                    <a:pt x="574653" y="1550976"/>
                  </a:cubicBezTo>
                  <a:lnTo>
                    <a:pt x="594903" y="1550976"/>
                  </a:lnTo>
                  <a:cubicBezTo>
                    <a:pt x="658837" y="1550928"/>
                    <a:pt x="710649" y="1499080"/>
                    <a:pt x="710696" y="1435104"/>
                  </a:cubicBezTo>
                  <a:lnTo>
                    <a:pt x="710696" y="771742"/>
                  </a:lnTo>
                  <a:lnTo>
                    <a:pt x="740643" y="771742"/>
                  </a:lnTo>
                  <a:cubicBezTo>
                    <a:pt x="743020" y="771933"/>
                    <a:pt x="745396" y="771933"/>
                    <a:pt x="747773" y="771742"/>
                  </a:cubicBezTo>
                  <a:cubicBezTo>
                    <a:pt x="810680" y="767909"/>
                    <a:pt x="859650" y="715605"/>
                    <a:pt x="859384" y="652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16819319" y="7209935"/>
              <a:ext cx="713851" cy="714339"/>
            </a:xfrm>
            <a:custGeom>
              <a:rect b="b" l="l" r="r" t="t"/>
              <a:pathLst>
                <a:path extrusionOk="0" h="475673" w="475348">
                  <a:moveTo>
                    <a:pt x="84480" y="419523"/>
                  </a:moveTo>
                  <a:cubicBezTo>
                    <a:pt x="184901" y="504115"/>
                    <a:pt x="334834" y="491225"/>
                    <a:pt x="419369" y="390736"/>
                  </a:cubicBezTo>
                  <a:cubicBezTo>
                    <a:pt x="503894" y="290256"/>
                    <a:pt x="491022" y="140213"/>
                    <a:pt x="390601" y="55630"/>
                  </a:cubicBezTo>
                  <a:cubicBezTo>
                    <a:pt x="290180" y="-28962"/>
                    <a:pt x="140247" y="-16071"/>
                    <a:pt x="55713" y="84408"/>
                  </a:cubicBezTo>
                  <a:cubicBezTo>
                    <a:pt x="19634" y="127303"/>
                    <a:pt x="-140" y="181567"/>
                    <a:pt x="-131" y="237629"/>
                  </a:cubicBezTo>
                  <a:cubicBezTo>
                    <a:pt x="-273" y="307818"/>
                    <a:pt x="30719" y="374439"/>
                    <a:pt x="84480" y="4195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14678786" y="7934205"/>
              <a:ext cx="1291486" cy="2329561"/>
            </a:xfrm>
            <a:custGeom>
              <a:rect b="b" l="l" r="r" t="t"/>
              <a:pathLst>
                <a:path extrusionOk="0" h="1551236" w="859990">
                  <a:moveTo>
                    <a:pt x="859859" y="652541"/>
                  </a:moveTo>
                  <a:lnTo>
                    <a:pt x="859859" y="332704"/>
                  </a:lnTo>
                  <a:cubicBezTo>
                    <a:pt x="859831" y="188806"/>
                    <a:pt x="769582" y="60396"/>
                    <a:pt x="634262" y="11726"/>
                  </a:cubicBezTo>
                  <a:cubicBezTo>
                    <a:pt x="620714" y="6760"/>
                    <a:pt x="606834" y="2755"/>
                    <a:pt x="592717" y="-261"/>
                  </a:cubicBez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6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4695" y="1550976"/>
                  </a:lnTo>
                  <a:cubicBezTo>
                    <a:pt x="348704" y="1550976"/>
                    <a:pt x="400659" y="1499157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84" y="1499157"/>
                    <a:pt x="510739" y="1550976"/>
                    <a:pt x="574749" y="1550976"/>
                  </a:cubicBezTo>
                  <a:lnTo>
                    <a:pt x="594618" y="1550976"/>
                  </a:lnTo>
                  <a:cubicBezTo>
                    <a:pt x="658618" y="1550976"/>
                    <a:pt x="710535" y="149914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754932" y="771666"/>
                    <a:pt x="769383" y="769031"/>
                    <a:pt x="783044" y="763942"/>
                  </a:cubicBezTo>
                  <a:cubicBezTo>
                    <a:pt x="829276" y="746361"/>
                    <a:pt x="859850" y="702029"/>
                    <a:pt x="859859" y="652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14966750" y="7210055"/>
              <a:ext cx="713853" cy="714338"/>
            </a:xfrm>
            <a:custGeom>
              <a:rect b="b" l="l" r="r" t="t"/>
              <a:pathLst>
                <a:path extrusionOk="0" h="475672" w="475349">
                  <a:moveTo>
                    <a:pt x="84385" y="419443"/>
                  </a:moveTo>
                  <a:cubicBezTo>
                    <a:pt x="184759" y="504083"/>
                    <a:pt x="334701" y="491278"/>
                    <a:pt x="419284" y="390837"/>
                  </a:cubicBezTo>
                  <a:cubicBezTo>
                    <a:pt x="503876" y="290396"/>
                    <a:pt x="491070" y="140352"/>
                    <a:pt x="390696" y="55713"/>
                  </a:cubicBezTo>
                  <a:cubicBezTo>
                    <a:pt x="290323" y="-28937"/>
                    <a:pt x="140381" y="-16122"/>
                    <a:pt x="55798" y="84319"/>
                  </a:cubicBezTo>
                  <a:cubicBezTo>
                    <a:pt x="19682" y="127195"/>
                    <a:pt x="-121" y="181469"/>
                    <a:pt x="-131" y="237549"/>
                  </a:cubicBezTo>
                  <a:cubicBezTo>
                    <a:pt x="-292" y="307719"/>
                    <a:pt x="30662" y="374350"/>
                    <a:pt x="84385" y="419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18384348" y="7934205"/>
              <a:ext cx="1291486" cy="2329561"/>
            </a:xfrm>
            <a:custGeom>
              <a:rect b="b" l="l" r="r" t="t"/>
              <a:pathLst>
                <a:path extrusionOk="0" h="1551236" w="859990">
                  <a:moveTo>
                    <a:pt x="592716" y="-261"/>
                  </a:moveTo>
                  <a:cubicBezTo>
                    <a:pt x="544612" y="32427"/>
                    <a:pt x="487818" y="49922"/>
                    <a:pt x="429674" y="49970"/>
                  </a:cubicBezTo>
                  <a:cubicBezTo>
                    <a:pt x="371530" y="50122"/>
                    <a:pt x="314708" y="32598"/>
                    <a:pt x="266727" y="-261"/>
                  </a:cubicBezTo>
                  <a:cubicBezTo>
                    <a:pt x="110767" y="34396"/>
                    <a:pt x="-188" y="172834"/>
                    <a:pt x="-131" y="332704"/>
                  </a:cubicBezTo>
                  <a:lnTo>
                    <a:pt x="-131" y="652541"/>
                  </a:lnTo>
                  <a:cubicBezTo>
                    <a:pt x="-235" y="718268"/>
                    <a:pt x="52927" y="771638"/>
                    <a:pt x="118610" y="771742"/>
                  </a:cubicBezTo>
                  <a:cubicBezTo>
                    <a:pt x="118771" y="771742"/>
                    <a:pt x="118923" y="771742"/>
                    <a:pt x="119085" y="771742"/>
                  </a:cubicBezTo>
                  <a:lnTo>
                    <a:pt x="148651" y="771742"/>
                  </a:lnTo>
                  <a:lnTo>
                    <a:pt x="148651" y="1435104"/>
                  </a:lnTo>
                  <a:cubicBezTo>
                    <a:pt x="148708" y="1499080"/>
                    <a:pt x="200511" y="1550928"/>
                    <a:pt x="264445" y="1550976"/>
                  </a:cubicBezTo>
                  <a:lnTo>
                    <a:pt x="285075" y="1550976"/>
                  </a:lnTo>
                  <a:cubicBezTo>
                    <a:pt x="348961" y="1550823"/>
                    <a:pt x="400716" y="1499033"/>
                    <a:pt x="400868" y="1435104"/>
                  </a:cubicBezTo>
                  <a:lnTo>
                    <a:pt x="400868" y="981035"/>
                  </a:lnTo>
                  <a:cubicBezTo>
                    <a:pt x="400868" y="965090"/>
                    <a:pt x="413788" y="952162"/>
                    <a:pt x="429722" y="952162"/>
                  </a:cubicBezTo>
                  <a:cubicBezTo>
                    <a:pt x="445655" y="952162"/>
                    <a:pt x="458575" y="965090"/>
                    <a:pt x="458575" y="981035"/>
                  </a:cubicBezTo>
                  <a:lnTo>
                    <a:pt x="458575" y="1435104"/>
                  </a:lnTo>
                  <a:cubicBezTo>
                    <a:pt x="458736" y="1499147"/>
                    <a:pt x="510653" y="1550976"/>
                    <a:pt x="574654" y="1550976"/>
                  </a:cubicBezTo>
                  <a:lnTo>
                    <a:pt x="594523" y="1550976"/>
                  </a:lnTo>
                  <a:cubicBezTo>
                    <a:pt x="658532" y="1550976"/>
                    <a:pt x="710487" y="1499157"/>
                    <a:pt x="710697" y="1435104"/>
                  </a:cubicBezTo>
                  <a:lnTo>
                    <a:pt x="710697" y="771742"/>
                  </a:lnTo>
                  <a:lnTo>
                    <a:pt x="740358" y="771742"/>
                  </a:lnTo>
                  <a:cubicBezTo>
                    <a:pt x="806250" y="771847"/>
                    <a:pt x="859755" y="718478"/>
                    <a:pt x="859859" y="652541"/>
                  </a:cubicBezTo>
                  <a:lnTo>
                    <a:pt x="859859" y="332704"/>
                  </a:lnTo>
                  <a:cubicBezTo>
                    <a:pt x="859916" y="172739"/>
                    <a:pt x="748810" y="34254"/>
                    <a:pt x="592716" y="-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18672313" y="7209935"/>
              <a:ext cx="713851" cy="714339"/>
            </a:xfrm>
            <a:custGeom>
              <a:rect b="b" l="l" r="r" t="t"/>
              <a:pathLst>
                <a:path extrusionOk="0" h="475673" w="475348">
                  <a:moveTo>
                    <a:pt x="84481" y="419523"/>
                  </a:moveTo>
                  <a:cubicBezTo>
                    <a:pt x="184902" y="504115"/>
                    <a:pt x="334834" y="491225"/>
                    <a:pt x="419369" y="390736"/>
                  </a:cubicBezTo>
                  <a:cubicBezTo>
                    <a:pt x="503895" y="290256"/>
                    <a:pt x="491023" y="140213"/>
                    <a:pt x="390601" y="55630"/>
                  </a:cubicBezTo>
                  <a:cubicBezTo>
                    <a:pt x="290181" y="-28962"/>
                    <a:pt x="140248" y="-16071"/>
                    <a:pt x="55713" y="84408"/>
                  </a:cubicBezTo>
                  <a:cubicBezTo>
                    <a:pt x="19634" y="127303"/>
                    <a:pt x="-140" y="181567"/>
                    <a:pt x="-130" y="237629"/>
                  </a:cubicBezTo>
                  <a:cubicBezTo>
                    <a:pt x="-339" y="307827"/>
                    <a:pt x="30672" y="374487"/>
                    <a:pt x="84481" y="4195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6" name="Google Shape;946;p16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947" name="Google Shape;947;p1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948" name="Google Shape;948;p16"/>
          <p:cNvSpPr/>
          <p:nvPr/>
        </p:nvSpPr>
        <p:spPr>
          <a:xfrm>
            <a:off x="11002154" y="10149840"/>
            <a:ext cx="2373340" cy="356616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6"/>
          <p:cNvSpPr/>
          <p:nvPr/>
        </p:nvSpPr>
        <p:spPr>
          <a:xfrm rot="-374759">
            <a:off x="1718944" y="9809083"/>
            <a:ext cx="20939760" cy="369332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0" name="Google Shape;950;p16"/>
          <p:cNvGrpSpPr/>
          <p:nvPr/>
        </p:nvGrpSpPr>
        <p:grpSpPr>
          <a:xfrm>
            <a:off x="3597968" y="7391815"/>
            <a:ext cx="915302" cy="2070229"/>
            <a:chOff x="11188163" y="6601736"/>
            <a:chExt cx="2000942" cy="4525727"/>
          </a:xfrm>
        </p:grpSpPr>
        <p:sp>
          <p:nvSpPr>
            <p:cNvPr id="951" name="Google Shape;951;p16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3" name="Google Shape;953;p16"/>
          <p:cNvSpPr txBox="1"/>
          <p:nvPr/>
        </p:nvSpPr>
        <p:spPr>
          <a:xfrm>
            <a:off x="1809206" y="11734856"/>
            <a:ext cx="44577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Personal Result</a:t>
            </a:r>
            <a:endParaRPr/>
          </a:p>
        </p:txBody>
      </p:sp>
      <p:sp>
        <p:nvSpPr>
          <p:cNvPr id="954" name="Google Shape;954;p16"/>
          <p:cNvSpPr txBox="1"/>
          <p:nvPr/>
        </p:nvSpPr>
        <p:spPr>
          <a:xfrm>
            <a:off x="18327845" y="11734856"/>
            <a:ext cx="44577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Result</a:t>
            </a:r>
            <a:endParaRPr/>
          </a:p>
        </p:txBody>
      </p:sp>
      <p:grpSp>
        <p:nvGrpSpPr>
          <p:cNvPr id="955" name="Google Shape;955;p16"/>
          <p:cNvGrpSpPr/>
          <p:nvPr/>
        </p:nvGrpSpPr>
        <p:grpSpPr>
          <a:xfrm>
            <a:off x="2215957" y="4408196"/>
            <a:ext cx="14307859" cy="2297746"/>
            <a:chOff x="1809206" y="4510576"/>
            <a:chExt cx="14307859" cy="2297746"/>
          </a:xfrm>
        </p:grpSpPr>
        <p:sp>
          <p:nvSpPr>
            <p:cNvPr id="956" name="Google Shape;956;p16"/>
            <p:cNvSpPr txBox="1"/>
            <p:nvPr/>
          </p:nvSpPr>
          <p:spPr>
            <a:xfrm>
              <a:off x="1812211" y="5854215"/>
              <a:ext cx="1430485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These influencers create detailed content that provides useful.</a:t>
              </a:r>
              <a:endParaRPr/>
            </a:p>
          </p:txBody>
        </p:sp>
        <p:sp>
          <p:nvSpPr>
            <p:cNvPr id="957" name="Google Shape;957;p16"/>
            <p:cNvSpPr txBox="1"/>
            <p:nvPr/>
          </p:nvSpPr>
          <p:spPr>
            <a:xfrm>
              <a:off x="1809206" y="4510576"/>
              <a:ext cx="745769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Marketing is the study and management.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7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963" name="Google Shape;963;p1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964" name="Google Shape;964;p17"/>
          <p:cNvSpPr/>
          <p:nvPr/>
        </p:nvSpPr>
        <p:spPr>
          <a:xfrm>
            <a:off x="1816100" y="4543425"/>
            <a:ext cx="9990813" cy="3714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7"/>
          <p:cNvSpPr/>
          <p:nvPr/>
        </p:nvSpPr>
        <p:spPr>
          <a:xfrm>
            <a:off x="12188825" y="4543425"/>
            <a:ext cx="9990813" cy="371475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7"/>
          <p:cNvSpPr/>
          <p:nvPr/>
        </p:nvSpPr>
        <p:spPr>
          <a:xfrm>
            <a:off x="1816100" y="8629650"/>
            <a:ext cx="9990813" cy="371475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7"/>
          <p:cNvSpPr/>
          <p:nvPr/>
        </p:nvSpPr>
        <p:spPr>
          <a:xfrm>
            <a:off x="12188825" y="8629650"/>
            <a:ext cx="9990813" cy="371475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8" name="Google Shape;968;p17"/>
          <p:cNvGrpSpPr/>
          <p:nvPr/>
        </p:nvGrpSpPr>
        <p:grpSpPr>
          <a:xfrm>
            <a:off x="12956649" y="5086350"/>
            <a:ext cx="753285" cy="987886"/>
            <a:chOff x="12236832" y="6444615"/>
            <a:chExt cx="1084874" cy="1422748"/>
          </a:xfrm>
        </p:grpSpPr>
        <p:sp>
          <p:nvSpPr>
            <p:cNvPr id="969" name="Google Shape;969;p17"/>
            <p:cNvSpPr/>
            <p:nvPr/>
          </p:nvSpPr>
          <p:spPr>
            <a:xfrm>
              <a:off x="1223683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12340453" y="6828377"/>
              <a:ext cx="877709" cy="647408"/>
            </a:xfrm>
            <a:custGeom>
              <a:rect b="b" l="l" r="r" t="t"/>
              <a:pathLst>
                <a:path extrusionOk="0" h="647408" w="877709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1282737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12636292" y="6444615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17"/>
          <p:cNvGrpSpPr/>
          <p:nvPr/>
        </p:nvGrpSpPr>
        <p:grpSpPr>
          <a:xfrm>
            <a:off x="2567280" y="5264357"/>
            <a:ext cx="818960" cy="754290"/>
            <a:chOff x="10572826" y="5260847"/>
            <a:chExt cx="1179462" cy="1086326"/>
          </a:xfrm>
        </p:grpSpPr>
        <p:sp>
          <p:nvSpPr>
            <p:cNvPr id="974" name="Google Shape;974;p17"/>
            <p:cNvSpPr/>
            <p:nvPr/>
          </p:nvSpPr>
          <p:spPr>
            <a:xfrm>
              <a:off x="10668080" y="5260847"/>
              <a:ext cx="287095" cy="287655"/>
            </a:xfrm>
            <a:custGeom>
              <a:rect b="b" l="l" r="r" t="t"/>
              <a:pathLst>
                <a:path extrusionOk="0" h="287655" w="28709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10572826" y="5644324"/>
              <a:ext cx="478268" cy="702849"/>
            </a:xfrm>
            <a:custGeom>
              <a:rect b="b" l="l" r="r" t="t"/>
              <a:pathLst>
                <a:path extrusionOk="0" h="702849" w="478268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11146824" y="5260848"/>
              <a:ext cx="605464" cy="1085849"/>
            </a:xfrm>
            <a:custGeom>
              <a:rect b="b" l="l" r="r" t="t"/>
              <a:pathLst>
                <a:path extrusionOk="0" h="1085849" w="605464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11337904" y="5756243"/>
              <a:ext cx="95634" cy="95821"/>
            </a:xfrm>
            <a:custGeom>
              <a:rect b="b" l="l" r="r" t="t"/>
              <a:pathLst>
                <a:path extrusionOk="0" h="95821" w="95634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17"/>
          <p:cNvGrpSpPr/>
          <p:nvPr/>
        </p:nvGrpSpPr>
        <p:grpSpPr>
          <a:xfrm>
            <a:off x="12929897" y="9183681"/>
            <a:ext cx="798340" cy="799899"/>
            <a:chOff x="13473417" y="5471338"/>
            <a:chExt cx="1149762" cy="1152008"/>
          </a:xfrm>
        </p:grpSpPr>
        <p:sp>
          <p:nvSpPr>
            <p:cNvPr id="979" name="Google Shape;979;p17"/>
            <p:cNvSpPr/>
            <p:nvPr/>
          </p:nvSpPr>
          <p:spPr>
            <a:xfrm>
              <a:off x="13857203" y="57125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13777444" y="60001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13473417" y="5471338"/>
              <a:ext cx="1149762" cy="1152008"/>
            </a:xfrm>
            <a:custGeom>
              <a:rect b="b" l="l" r="r" t="t"/>
              <a:pathLst>
                <a:path extrusionOk="0" h="1152008" w="1149762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17"/>
          <p:cNvGrpSpPr/>
          <p:nvPr/>
        </p:nvGrpSpPr>
        <p:grpSpPr>
          <a:xfrm>
            <a:off x="2554008" y="9191758"/>
            <a:ext cx="852681" cy="854700"/>
            <a:chOff x="11268222" y="8450865"/>
            <a:chExt cx="1130033" cy="1132712"/>
          </a:xfrm>
        </p:grpSpPr>
        <p:sp>
          <p:nvSpPr>
            <p:cNvPr id="983" name="Google Shape;983;p17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17"/>
          <p:cNvGrpSpPr/>
          <p:nvPr/>
        </p:nvGrpSpPr>
        <p:grpSpPr>
          <a:xfrm>
            <a:off x="4259380" y="5186216"/>
            <a:ext cx="6942020" cy="2528135"/>
            <a:chOff x="13344922" y="4903042"/>
            <a:chExt cx="8460424" cy="2528135"/>
          </a:xfrm>
        </p:grpSpPr>
        <p:sp>
          <p:nvSpPr>
            <p:cNvPr id="987" name="Google Shape;987;p17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These influencers create detailed content that provides.</a:t>
              </a:r>
              <a:endParaRPr/>
            </a:p>
          </p:txBody>
        </p:sp>
        <p:sp>
          <p:nvSpPr>
            <p:cNvPr id="988" name="Google Shape;988;p17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989" name="Google Shape;989;p17"/>
          <p:cNvGrpSpPr/>
          <p:nvPr/>
        </p:nvGrpSpPr>
        <p:grpSpPr>
          <a:xfrm>
            <a:off x="14591450" y="5186216"/>
            <a:ext cx="6942020" cy="2528135"/>
            <a:chOff x="13344922" y="4903042"/>
            <a:chExt cx="8460424" cy="2528135"/>
          </a:xfrm>
        </p:grpSpPr>
        <p:sp>
          <p:nvSpPr>
            <p:cNvPr id="990" name="Google Shape;990;p17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These influencers create detailed content that provides.</a:t>
              </a:r>
              <a:endParaRPr/>
            </a:p>
          </p:txBody>
        </p:sp>
        <p:sp>
          <p:nvSpPr>
            <p:cNvPr id="991" name="Google Shape;991;p17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992" name="Google Shape;992;p17"/>
          <p:cNvGrpSpPr/>
          <p:nvPr/>
        </p:nvGrpSpPr>
        <p:grpSpPr>
          <a:xfrm>
            <a:off x="4259380" y="9215291"/>
            <a:ext cx="6942020" cy="2528135"/>
            <a:chOff x="13344922" y="4903042"/>
            <a:chExt cx="8460424" cy="2528135"/>
          </a:xfrm>
        </p:grpSpPr>
        <p:sp>
          <p:nvSpPr>
            <p:cNvPr id="993" name="Google Shape;993;p17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These influencers create detailed content that provides.</a:t>
              </a:r>
              <a:endParaRPr/>
            </a:p>
          </p:txBody>
        </p:sp>
        <p:sp>
          <p:nvSpPr>
            <p:cNvPr id="994" name="Google Shape;994;p17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995" name="Google Shape;995;p17"/>
          <p:cNvGrpSpPr/>
          <p:nvPr/>
        </p:nvGrpSpPr>
        <p:grpSpPr>
          <a:xfrm>
            <a:off x="14591450" y="9215291"/>
            <a:ext cx="6942020" cy="2528135"/>
            <a:chOff x="13344922" y="4903042"/>
            <a:chExt cx="8460424" cy="2528135"/>
          </a:xfrm>
        </p:grpSpPr>
        <p:sp>
          <p:nvSpPr>
            <p:cNvPr id="996" name="Google Shape;996;p17"/>
            <p:cNvSpPr txBox="1"/>
            <p:nvPr/>
          </p:nvSpPr>
          <p:spPr>
            <a:xfrm>
              <a:off x="13344922" y="5615295"/>
              <a:ext cx="8460424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These influencers create detailed content that provides.</a:t>
              </a:r>
              <a:endParaRPr/>
            </a:p>
          </p:txBody>
        </p:sp>
        <p:sp>
          <p:nvSpPr>
            <p:cNvPr id="997" name="Google Shape;997;p17"/>
            <p:cNvSpPr txBox="1"/>
            <p:nvPr/>
          </p:nvSpPr>
          <p:spPr>
            <a:xfrm>
              <a:off x="13344922" y="4903042"/>
              <a:ext cx="84604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8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003" name="Google Shape;1003;p1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004" name="Google Shape;1004;p18"/>
          <p:cNvSpPr/>
          <p:nvPr/>
        </p:nvSpPr>
        <p:spPr>
          <a:xfrm rot="-8985712">
            <a:off x="13452176" y="9344912"/>
            <a:ext cx="699963" cy="372714"/>
          </a:xfrm>
          <a:custGeom>
            <a:rect b="b" l="l" r="r" t="t"/>
            <a:pathLst>
              <a:path extrusionOk="0" h="21504" w="2160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18"/>
          <p:cNvSpPr/>
          <p:nvPr/>
        </p:nvSpPr>
        <p:spPr>
          <a:xfrm>
            <a:off x="10798714" y="7199328"/>
            <a:ext cx="2780225" cy="27802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18"/>
          <p:cNvSpPr/>
          <p:nvPr/>
        </p:nvSpPr>
        <p:spPr>
          <a:xfrm>
            <a:off x="8998121" y="6390265"/>
            <a:ext cx="1555215" cy="15552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18"/>
          <p:cNvSpPr/>
          <p:nvPr/>
        </p:nvSpPr>
        <p:spPr>
          <a:xfrm>
            <a:off x="13819900" y="6390265"/>
            <a:ext cx="1555215" cy="15552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18"/>
          <p:cNvSpPr/>
          <p:nvPr/>
        </p:nvSpPr>
        <p:spPr>
          <a:xfrm>
            <a:off x="11393028" y="5089740"/>
            <a:ext cx="1555215" cy="15552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18"/>
          <p:cNvSpPr/>
          <p:nvPr/>
        </p:nvSpPr>
        <p:spPr>
          <a:xfrm>
            <a:off x="11393028" y="10524831"/>
            <a:ext cx="1555215" cy="15552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18"/>
          <p:cNvSpPr/>
          <p:nvPr/>
        </p:nvSpPr>
        <p:spPr>
          <a:xfrm>
            <a:off x="8998121" y="9209586"/>
            <a:ext cx="1555215" cy="15552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18"/>
          <p:cNvSpPr/>
          <p:nvPr/>
        </p:nvSpPr>
        <p:spPr>
          <a:xfrm>
            <a:off x="13824314" y="9209586"/>
            <a:ext cx="1555215" cy="15552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18"/>
          <p:cNvSpPr/>
          <p:nvPr/>
        </p:nvSpPr>
        <p:spPr>
          <a:xfrm rot="-1831996">
            <a:off x="10232693" y="9338849"/>
            <a:ext cx="699962" cy="372714"/>
          </a:xfrm>
          <a:custGeom>
            <a:rect b="b" l="l" r="r" t="t"/>
            <a:pathLst>
              <a:path extrusionOk="0" h="21504" w="2160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18"/>
          <p:cNvSpPr/>
          <p:nvPr/>
        </p:nvSpPr>
        <p:spPr>
          <a:xfrm rot="1760984">
            <a:off x="10208441" y="7463075"/>
            <a:ext cx="699962" cy="372714"/>
          </a:xfrm>
          <a:custGeom>
            <a:rect b="b" l="l" r="r" t="t"/>
            <a:pathLst>
              <a:path extrusionOk="0" h="21504" w="2160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18"/>
          <p:cNvSpPr/>
          <p:nvPr/>
        </p:nvSpPr>
        <p:spPr>
          <a:xfrm rot="5400000">
            <a:off x="11829749" y="6520270"/>
            <a:ext cx="699963" cy="372714"/>
          </a:xfrm>
          <a:custGeom>
            <a:rect b="b" l="l" r="r" t="t"/>
            <a:pathLst>
              <a:path extrusionOk="0" h="21504" w="2160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18"/>
          <p:cNvSpPr/>
          <p:nvPr/>
        </p:nvSpPr>
        <p:spPr>
          <a:xfrm rot="-5400000">
            <a:off x="11829749" y="10267707"/>
            <a:ext cx="699963" cy="372714"/>
          </a:xfrm>
          <a:custGeom>
            <a:rect b="b" l="l" r="r" t="t"/>
            <a:pathLst>
              <a:path extrusionOk="0" h="21504" w="2160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18"/>
          <p:cNvSpPr/>
          <p:nvPr/>
        </p:nvSpPr>
        <p:spPr>
          <a:xfrm rot="8952518">
            <a:off x="13456210" y="7448386"/>
            <a:ext cx="699962" cy="372714"/>
          </a:xfrm>
          <a:custGeom>
            <a:rect b="b" l="l" r="r" t="t"/>
            <a:pathLst>
              <a:path extrusionOk="0" h="21504" w="21600">
                <a:moveTo>
                  <a:pt x="21600" y="10753"/>
                </a:moveTo>
                <a:cubicBezTo>
                  <a:pt x="21600" y="10493"/>
                  <a:pt x="21545" y="10245"/>
                  <a:pt x="21447" y="10062"/>
                </a:cubicBezTo>
                <a:lnTo>
                  <a:pt x="16219" y="287"/>
                </a:lnTo>
                <a:cubicBezTo>
                  <a:pt x="16015" y="-95"/>
                  <a:pt x="15684" y="-95"/>
                  <a:pt x="15479" y="287"/>
                </a:cubicBezTo>
                <a:cubicBezTo>
                  <a:pt x="15381" y="470"/>
                  <a:pt x="15326" y="719"/>
                  <a:pt x="15326" y="978"/>
                </a:cubicBezTo>
                <a:lnTo>
                  <a:pt x="15326" y="5865"/>
                </a:lnTo>
                <a:lnTo>
                  <a:pt x="523" y="5865"/>
                </a:lnTo>
                <a:cubicBezTo>
                  <a:pt x="378" y="5865"/>
                  <a:pt x="248" y="5975"/>
                  <a:pt x="153" y="6151"/>
                </a:cubicBezTo>
                <a:cubicBezTo>
                  <a:pt x="59" y="6328"/>
                  <a:pt x="0" y="6573"/>
                  <a:pt x="0" y="6843"/>
                </a:cubicBezTo>
                <a:lnTo>
                  <a:pt x="0" y="14663"/>
                </a:lnTo>
                <a:cubicBezTo>
                  <a:pt x="0" y="14933"/>
                  <a:pt x="59" y="15177"/>
                  <a:pt x="153" y="15354"/>
                </a:cubicBezTo>
                <a:cubicBezTo>
                  <a:pt x="248" y="15531"/>
                  <a:pt x="378" y="15640"/>
                  <a:pt x="523" y="15640"/>
                </a:cubicBezTo>
                <a:lnTo>
                  <a:pt x="15326" y="15640"/>
                </a:lnTo>
                <a:lnTo>
                  <a:pt x="15326" y="20528"/>
                </a:lnTo>
                <a:cubicBezTo>
                  <a:pt x="15326" y="21067"/>
                  <a:pt x="15560" y="21505"/>
                  <a:pt x="15849" y="21505"/>
                </a:cubicBezTo>
                <a:cubicBezTo>
                  <a:pt x="15988" y="21505"/>
                  <a:pt x="16121" y="21402"/>
                  <a:pt x="16219" y="21219"/>
                </a:cubicBezTo>
                <a:lnTo>
                  <a:pt x="21447" y="11444"/>
                </a:lnTo>
                <a:cubicBezTo>
                  <a:pt x="21545" y="11260"/>
                  <a:pt x="21600" y="11012"/>
                  <a:pt x="21600" y="107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18"/>
          <p:cNvSpPr/>
          <p:nvPr/>
        </p:nvSpPr>
        <p:spPr>
          <a:xfrm rot="3585890">
            <a:off x="10880565" y="6055083"/>
            <a:ext cx="170538" cy="90945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18"/>
          <p:cNvSpPr/>
          <p:nvPr/>
        </p:nvSpPr>
        <p:spPr>
          <a:xfrm rot="3585890">
            <a:off x="13317911" y="10226465"/>
            <a:ext cx="170539" cy="90945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18"/>
          <p:cNvSpPr/>
          <p:nvPr/>
        </p:nvSpPr>
        <p:spPr>
          <a:xfrm>
            <a:off x="9690459" y="8119552"/>
            <a:ext cx="170539" cy="90945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18"/>
          <p:cNvSpPr/>
          <p:nvPr/>
        </p:nvSpPr>
        <p:spPr>
          <a:xfrm rot="-3596407">
            <a:off x="10868438" y="10211307"/>
            <a:ext cx="170538" cy="90945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18"/>
          <p:cNvSpPr/>
          <p:nvPr/>
        </p:nvSpPr>
        <p:spPr>
          <a:xfrm rot="-3596407">
            <a:off x="13293660" y="6039924"/>
            <a:ext cx="170539" cy="90945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2" name="Google Shape;1022;p18"/>
          <p:cNvGrpSpPr/>
          <p:nvPr/>
        </p:nvGrpSpPr>
        <p:grpSpPr>
          <a:xfrm>
            <a:off x="11193101" y="7914381"/>
            <a:ext cx="1957627" cy="1321448"/>
            <a:chOff x="8314350" y="5770512"/>
            <a:chExt cx="7748950" cy="5230734"/>
          </a:xfrm>
        </p:grpSpPr>
        <p:sp>
          <p:nvSpPr>
            <p:cNvPr id="1023" name="Google Shape;1023;p18"/>
            <p:cNvSpPr/>
            <p:nvPr/>
          </p:nvSpPr>
          <p:spPr>
            <a:xfrm>
              <a:off x="8314350" y="6809593"/>
              <a:ext cx="3428271" cy="3360363"/>
            </a:xfrm>
            <a:custGeom>
              <a:rect b="b" l="l" r="r" t="t"/>
              <a:pathLst>
                <a:path extrusionOk="0" h="1623077" w="1655876">
                  <a:moveTo>
                    <a:pt x="1367744" y="1085811"/>
                  </a:moveTo>
                  <a:lnTo>
                    <a:pt x="1367744" y="751181"/>
                  </a:lnTo>
                  <a:cubicBezTo>
                    <a:pt x="1367744" y="571886"/>
                    <a:pt x="1484446" y="413435"/>
                    <a:pt x="1655768" y="360115"/>
                  </a:cubicBezTo>
                  <a:cubicBezTo>
                    <a:pt x="1599646" y="303887"/>
                    <a:pt x="1568238" y="227650"/>
                    <a:pt x="1568476" y="148240"/>
                  </a:cubicBezTo>
                  <a:cubicBezTo>
                    <a:pt x="1568333" y="125332"/>
                    <a:pt x="1570948" y="102492"/>
                    <a:pt x="1576273" y="80212"/>
                  </a:cubicBezTo>
                  <a:cubicBezTo>
                    <a:pt x="1529651" y="39680"/>
                    <a:pt x="1473292" y="11956"/>
                    <a:pt x="1412721" y="-263"/>
                  </a:cubicBezTo>
                  <a:cubicBezTo>
                    <a:pt x="1364263" y="31642"/>
                    <a:pt x="1307486" y="48592"/>
                    <a:pt x="1249453" y="48478"/>
                  </a:cubicBezTo>
                  <a:cubicBezTo>
                    <a:pt x="1191249" y="48440"/>
                    <a:pt x="1134291" y="31614"/>
                    <a:pt x="1085425" y="22"/>
                  </a:cubicBezTo>
                  <a:cubicBezTo>
                    <a:pt x="986285" y="20326"/>
                    <a:pt x="900410" y="81684"/>
                    <a:pt x="849129" y="168857"/>
                  </a:cubicBezTo>
                  <a:cubicBezTo>
                    <a:pt x="797914" y="81409"/>
                    <a:pt x="711830" y="19899"/>
                    <a:pt x="612453" y="-263"/>
                  </a:cubicBezTo>
                  <a:cubicBezTo>
                    <a:pt x="563996" y="31642"/>
                    <a:pt x="507218" y="48592"/>
                    <a:pt x="449185" y="48478"/>
                  </a:cubicBezTo>
                  <a:cubicBezTo>
                    <a:pt x="390981" y="48440"/>
                    <a:pt x="334023" y="31614"/>
                    <a:pt x="285157" y="22"/>
                  </a:cubicBezTo>
                  <a:cubicBezTo>
                    <a:pt x="119161" y="33656"/>
                    <a:pt x="-138" y="179479"/>
                    <a:pt x="-109" y="348714"/>
                  </a:cubicBezTo>
                  <a:lnTo>
                    <a:pt x="-109" y="682488"/>
                  </a:lnTo>
                  <a:cubicBezTo>
                    <a:pt x="-52" y="751314"/>
                    <a:pt x="55765" y="807086"/>
                    <a:pt x="124647" y="807143"/>
                  </a:cubicBezTo>
                  <a:lnTo>
                    <a:pt x="155266" y="807143"/>
                  </a:lnTo>
                  <a:lnTo>
                    <a:pt x="155266" y="1501675"/>
                  </a:lnTo>
                  <a:cubicBezTo>
                    <a:pt x="155323" y="1568554"/>
                    <a:pt x="209571" y="1622758"/>
                    <a:pt x="276504" y="1622815"/>
                  </a:cubicBezTo>
                  <a:lnTo>
                    <a:pt x="297899" y="1622815"/>
                  </a:lnTo>
                  <a:cubicBezTo>
                    <a:pt x="364794" y="1622710"/>
                    <a:pt x="418985" y="1568516"/>
                    <a:pt x="419042" y="1501675"/>
                  </a:cubicBezTo>
                  <a:lnTo>
                    <a:pt x="419042" y="1025099"/>
                  </a:lnTo>
                  <a:cubicBezTo>
                    <a:pt x="419042" y="1008358"/>
                    <a:pt x="432621" y="994790"/>
                    <a:pt x="449376" y="994790"/>
                  </a:cubicBezTo>
                  <a:cubicBezTo>
                    <a:pt x="466130" y="994790"/>
                    <a:pt x="479709" y="1008358"/>
                    <a:pt x="479709" y="1025099"/>
                  </a:cubicBezTo>
                  <a:lnTo>
                    <a:pt x="479709" y="1501675"/>
                  </a:lnTo>
                  <a:cubicBezTo>
                    <a:pt x="479709" y="1568392"/>
                    <a:pt x="533700" y="1622549"/>
                    <a:pt x="600472" y="1622815"/>
                  </a:cubicBezTo>
                  <a:lnTo>
                    <a:pt x="621581" y="1622815"/>
                  </a:lnTo>
                  <a:cubicBezTo>
                    <a:pt x="688476" y="1622710"/>
                    <a:pt x="742677" y="1568516"/>
                    <a:pt x="742725" y="1501675"/>
                  </a:cubicBezTo>
                  <a:lnTo>
                    <a:pt x="742725" y="807143"/>
                  </a:lnTo>
                  <a:lnTo>
                    <a:pt x="761742" y="807143"/>
                  </a:lnTo>
                  <a:cubicBezTo>
                    <a:pt x="802450" y="807172"/>
                    <a:pt x="837975" y="779580"/>
                    <a:pt x="847988" y="740160"/>
                  </a:cubicBezTo>
                  <a:lnTo>
                    <a:pt x="849414" y="734839"/>
                  </a:lnTo>
                  <a:lnTo>
                    <a:pt x="849414" y="735505"/>
                  </a:lnTo>
                  <a:cubicBezTo>
                    <a:pt x="857639" y="777157"/>
                    <a:pt x="894211" y="807172"/>
                    <a:pt x="936706" y="807143"/>
                  </a:cubicBezTo>
                  <a:lnTo>
                    <a:pt x="955724" y="807143"/>
                  </a:lnTo>
                  <a:lnTo>
                    <a:pt x="955724" y="1501675"/>
                  </a:lnTo>
                  <a:cubicBezTo>
                    <a:pt x="955771" y="1568411"/>
                    <a:pt x="1009791" y="1622549"/>
                    <a:pt x="1076582" y="1622815"/>
                  </a:cubicBezTo>
                  <a:lnTo>
                    <a:pt x="1097976" y="1622815"/>
                  </a:lnTo>
                  <a:cubicBezTo>
                    <a:pt x="1164872" y="1622710"/>
                    <a:pt x="1219063" y="1568516"/>
                    <a:pt x="1219120" y="1501675"/>
                  </a:cubicBezTo>
                  <a:lnTo>
                    <a:pt x="1219120" y="1025099"/>
                  </a:lnTo>
                  <a:cubicBezTo>
                    <a:pt x="1220061" y="1008386"/>
                    <a:pt x="1234381" y="995598"/>
                    <a:pt x="1251108" y="996538"/>
                  </a:cubicBezTo>
                  <a:cubicBezTo>
                    <a:pt x="1266522" y="997394"/>
                    <a:pt x="1278826" y="1009698"/>
                    <a:pt x="1279691" y="1025099"/>
                  </a:cubicBezTo>
                  <a:lnTo>
                    <a:pt x="1279691" y="1501675"/>
                  </a:lnTo>
                  <a:cubicBezTo>
                    <a:pt x="1279748" y="1568554"/>
                    <a:pt x="1333996" y="1622758"/>
                    <a:pt x="1400930" y="1622815"/>
                  </a:cubicBezTo>
                  <a:lnTo>
                    <a:pt x="1421564" y="1622815"/>
                  </a:lnTo>
                  <a:cubicBezTo>
                    <a:pt x="1462889" y="1622739"/>
                    <a:pt x="1501343" y="1601656"/>
                    <a:pt x="1523594" y="1566853"/>
                  </a:cubicBezTo>
                  <a:lnTo>
                    <a:pt x="1523594" y="1261962"/>
                  </a:lnTo>
                  <a:cubicBezTo>
                    <a:pt x="1434800" y="1250580"/>
                    <a:pt x="1368162" y="1175264"/>
                    <a:pt x="1367744" y="1085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8729148" y="5770512"/>
              <a:ext cx="1029243" cy="1028411"/>
            </a:xfrm>
            <a:custGeom>
              <a:rect b="b" l="l" r="r" t="t"/>
              <a:pathLst>
                <a:path extrusionOk="0" h="496729" w="497131">
                  <a:moveTo>
                    <a:pt x="88325" y="438058"/>
                  </a:moveTo>
                  <a:cubicBezTo>
                    <a:pt x="193322" y="526418"/>
                    <a:pt x="350124" y="513012"/>
                    <a:pt x="438566" y="408101"/>
                  </a:cubicBezTo>
                  <a:cubicBezTo>
                    <a:pt x="526998" y="303189"/>
                    <a:pt x="513581" y="146516"/>
                    <a:pt x="408584" y="58146"/>
                  </a:cubicBezTo>
                  <a:cubicBezTo>
                    <a:pt x="303587" y="-30215"/>
                    <a:pt x="146786" y="-16808"/>
                    <a:pt x="58343" y="88103"/>
                  </a:cubicBezTo>
                  <a:cubicBezTo>
                    <a:pt x="20612" y="132872"/>
                    <a:pt x="-88" y="189508"/>
                    <a:pt x="-108" y="248035"/>
                  </a:cubicBezTo>
                  <a:cubicBezTo>
                    <a:pt x="-393" y="321365"/>
                    <a:pt x="32023" y="391018"/>
                    <a:pt x="88325" y="4380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10386193" y="5770682"/>
              <a:ext cx="1029237" cy="1028413"/>
            </a:xfrm>
            <a:custGeom>
              <a:rect b="b" l="l" r="r" t="t"/>
              <a:pathLst>
                <a:path extrusionOk="0" h="496730" w="497128">
                  <a:moveTo>
                    <a:pt x="88229" y="437976"/>
                  </a:moveTo>
                  <a:cubicBezTo>
                    <a:pt x="193179" y="526393"/>
                    <a:pt x="349990" y="513063"/>
                    <a:pt x="438480" y="408199"/>
                  </a:cubicBezTo>
                  <a:cubicBezTo>
                    <a:pt x="526969" y="303326"/>
                    <a:pt x="513628" y="146643"/>
                    <a:pt x="408679" y="58225"/>
                  </a:cubicBezTo>
                  <a:cubicBezTo>
                    <a:pt x="303729" y="-30192"/>
                    <a:pt x="146918" y="-16853"/>
                    <a:pt x="58428" y="88011"/>
                  </a:cubicBezTo>
                  <a:cubicBezTo>
                    <a:pt x="20659" y="132761"/>
                    <a:pt x="-70" y="189407"/>
                    <a:pt x="-108" y="247953"/>
                  </a:cubicBezTo>
                  <a:cubicBezTo>
                    <a:pt x="-336" y="321254"/>
                    <a:pt x="32022" y="390869"/>
                    <a:pt x="88229" y="4379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12635027" y="6809593"/>
              <a:ext cx="3428273" cy="3361347"/>
            </a:xfrm>
            <a:custGeom>
              <a:rect b="b" l="l" r="r" t="t"/>
              <a:pathLst>
                <a:path extrusionOk="0" h="1623552" w="1655877">
                  <a:moveTo>
                    <a:pt x="1369741" y="-263"/>
                  </a:moveTo>
                  <a:cubicBezTo>
                    <a:pt x="1321283" y="31642"/>
                    <a:pt x="1264506" y="48592"/>
                    <a:pt x="1206473" y="48478"/>
                  </a:cubicBezTo>
                  <a:cubicBezTo>
                    <a:pt x="1148298" y="48430"/>
                    <a:pt x="1091377" y="31604"/>
                    <a:pt x="1042540" y="22"/>
                  </a:cubicBezTo>
                  <a:cubicBezTo>
                    <a:pt x="943372" y="20326"/>
                    <a:pt x="857478" y="81684"/>
                    <a:pt x="806149" y="168857"/>
                  </a:cubicBezTo>
                  <a:cubicBezTo>
                    <a:pt x="754953" y="81380"/>
                    <a:pt x="668869" y="19861"/>
                    <a:pt x="569473" y="-263"/>
                  </a:cubicBezTo>
                  <a:cubicBezTo>
                    <a:pt x="470048" y="64544"/>
                    <a:pt x="341697" y="64544"/>
                    <a:pt x="242272" y="-263"/>
                  </a:cubicBezTo>
                  <a:cubicBezTo>
                    <a:pt x="181748" y="11908"/>
                    <a:pt x="125465" y="39689"/>
                    <a:pt x="79005" y="80307"/>
                  </a:cubicBezTo>
                  <a:cubicBezTo>
                    <a:pt x="84311" y="102463"/>
                    <a:pt x="86926" y="125171"/>
                    <a:pt x="86802" y="147955"/>
                  </a:cubicBezTo>
                  <a:cubicBezTo>
                    <a:pt x="86859" y="227251"/>
                    <a:pt x="55632" y="303384"/>
                    <a:pt x="-109" y="359830"/>
                  </a:cubicBezTo>
                  <a:cubicBezTo>
                    <a:pt x="170898" y="413521"/>
                    <a:pt x="287316" y="571800"/>
                    <a:pt x="287534" y="750896"/>
                  </a:cubicBezTo>
                  <a:lnTo>
                    <a:pt x="287534" y="1085811"/>
                  </a:lnTo>
                  <a:cubicBezTo>
                    <a:pt x="287516" y="1175540"/>
                    <a:pt x="220839" y="1251311"/>
                    <a:pt x="131779" y="1262817"/>
                  </a:cubicBezTo>
                  <a:lnTo>
                    <a:pt x="131779" y="1568088"/>
                  </a:lnTo>
                  <a:cubicBezTo>
                    <a:pt x="154049" y="1602539"/>
                    <a:pt x="192293" y="1623328"/>
                    <a:pt x="233334" y="1623290"/>
                  </a:cubicBezTo>
                  <a:lnTo>
                    <a:pt x="254729" y="1623290"/>
                  </a:lnTo>
                  <a:cubicBezTo>
                    <a:pt x="321662" y="1623233"/>
                    <a:pt x="375910" y="1569029"/>
                    <a:pt x="375967" y="1502151"/>
                  </a:cubicBezTo>
                  <a:lnTo>
                    <a:pt x="375967" y="1025099"/>
                  </a:lnTo>
                  <a:cubicBezTo>
                    <a:pt x="375035" y="1008491"/>
                    <a:pt x="387748" y="994268"/>
                    <a:pt x="404370" y="993337"/>
                  </a:cubicBezTo>
                  <a:cubicBezTo>
                    <a:pt x="420992" y="992406"/>
                    <a:pt x="435226" y="1005109"/>
                    <a:pt x="436158" y="1021716"/>
                  </a:cubicBezTo>
                  <a:cubicBezTo>
                    <a:pt x="436225" y="1022847"/>
                    <a:pt x="436225" y="1023968"/>
                    <a:pt x="436158" y="1025099"/>
                  </a:cubicBezTo>
                  <a:lnTo>
                    <a:pt x="436158" y="1501675"/>
                  </a:lnTo>
                  <a:cubicBezTo>
                    <a:pt x="436367" y="1568487"/>
                    <a:pt x="490521" y="1622606"/>
                    <a:pt x="557397" y="1622815"/>
                  </a:cubicBezTo>
                  <a:lnTo>
                    <a:pt x="578411" y="1622815"/>
                  </a:lnTo>
                  <a:cubicBezTo>
                    <a:pt x="645306" y="1622710"/>
                    <a:pt x="699507" y="1568516"/>
                    <a:pt x="699554" y="1501675"/>
                  </a:cubicBezTo>
                  <a:lnTo>
                    <a:pt x="699554" y="807143"/>
                  </a:lnTo>
                  <a:lnTo>
                    <a:pt x="718572" y="807143"/>
                  </a:lnTo>
                  <a:cubicBezTo>
                    <a:pt x="759061" y="807000"/>
                    <a:pt x="794415" y="779732"/>
                    <a:pt x="804818" y="740635"/>
                  </a:cubicBezTo>
                  <a:lnTo>
                    <a:pt x="806244" y="734554"/>
                  </a:lnTo>
                  <a:cubicBezTo>
                    <a:pt x="814431" y="776530"/>
                    <a:pt x="851212" y="806829"/>
                    <a:pt x="894011" y="806858"/>
                  </a:cubicBezTo>
                  <a:lnTo>
                    <a:pt x="912458" y="806858"/>
                  </a:lnTo>
                  <a:lnTo>
                    <a:pt x="912458" y="1501390"/>
                  </a:lnTo>
                  <a:cubicBezTo>
                    <a:pt x="912515" y="1568269"/>
                    <a:pt x="966763" y="1622473"/>
                    <a:pt x="1033696" y="1622530"/>
                  </a:cubicBezTo>
                  <a:lnTo>
                    <a:pt x="1055091" y="1622530"/>
                  </a:lnTo>
                  <a:cubicBezTo>
                    <a:pt x="1122025" y="1622473"/>
                    <a:pt x="1176273" y="1568269"/>
                    <a:pt x="1176330" y="1501390"/>
                  </a:cubicBezTo>
                  <a:lnTo>
                    <a:pt x="1176330" y="1025099"/>
                  </a:lnTo>
                  <a:cubicBezTo>
                    <a:pt x="1177271" y="1008386"/>
                    <a:pt x="1191592" y="995598"/>
                    <a:pt x="1208318" y="996538"/>
                  </a:cubicBezTo>
                  <a:cubicBezTo>
                    <a:pt x="1223732" y="997394"/>
                    <a:pt x="1236036" y="1009698"/>
                    <a:pt x="1236902" y="1025099"/>
                  </a:cubicBezTo>
                  <a:lnTo>
                    <a:pt x="1236902" y="1501675"/>
                  </a:lnTo>
                  <a:cubicBezTo>
                    <a:pt x="1236949" y="1568411"/>
                    <a:pt x="1290969" y="1622549"/>
                    <a:pt x="1357759" y="1622815"/>
                  </a:cubicBezTo>
                  <a:lnTo>
                    <a:pt x="1378774" y="1622815"/>
                  </a:lnTo>
                  <a:cubicBezTo>
                    <a:pt x="1445669" y="1622710"/>
                    <a:pt x="1499860" y="1568516"/>
                    <a:pt x="1499917" y="1501675"/>
                  </a:cubicBezTo>
                  <a:lnTo>
                    <a:pt x="1499917" y="807143"/>
                  </a:lnTo>
                  <a:lnTo>
                    <a:pt x="1531011" y="807143"/>
                  </a:lnTo>
                  <a:cubicBezTo>
                    <a:pt x="1599865" y="807038"/>
                    <a:pt x="1655663" y="751286"/>
                    <a:pt x="1655768" y="682488"/>
                  </a:cubicBezTo>
                  <a:lnTo>
                    <a:pt x="1655768" y="348714"/>
                  </a:lnTo>
                  <a:cubicBezTo>
                    <a:pt x="1655749" y="179175"/>
                    <a:pt x="1536079" y="33172"/>
                    <a:pt x="1369741" y="-2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12960843" y="5770682"/>
              <a:ext cx="1029237" cy="1028413"/>
            </a:xfrm>
            <a:custGeom>
              <a:rect b="b" l="l" r="r" t="t"/>
              <a:pathLst>
                <a:path extrusionOk="0" h="496730" w="497128">
                  <a:moveTo>
                    <a:pt x="88229" y="437976"/>
                  </a:moveTo>
                  <a:cubicBezTo>
                    <a:pt x="193179" y="526393"/>
                    <a:pt x="349990" y="513063"/>
                    <a:pt x="438480" y="408199"/>
                  </a:cubicBezTo>
                  <a:cubicBezTo>
                    <a:pt x="526969" y="303326"/>
                    <a:pt x="513628" y="146643"/>
                    <a:pt x="408679" y="58225"/>
                  </a:cubicBezTo>
                  <a:cubicBezTo>
                    <a:pt x="303729" y="-30192"/>
                    <a:pt x="146918" y="-16853"/>
                    <a:pt x="58429" y="88011"/>
                  </a:cubicBezTo>
                  <a:cubicBezTo>
                    <a:pt x="20659" y="132761"/>
                    <a:pt x="-70" y="189407"/>
                    <a:pt x="-108" y="247953"/>
                  </a:cubicBezTo>
                  <a:cubicBezTo>
                    <a:pt x="-337" y="321254"/>
                    <a:pt x="32022" y="390869"/>
                    <a:pt x="88229" y="4379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14617886" y="5770682"/>
              <a:ext cx="1029239" cy="1028413"/>
            </a:xfrm>
            <a:custGeom>
              <a:rect b="b" l="l" r="r" t="t"/>
              <a:pathLst>
                <a:path extrusionOk="0" h="496730" w="497129">
                  <a:moveTo>
                    <a:pt x="88230" y="437976"/>
                  </a:moveTo>
                  <a:cubicBezTo>
                    <a:pt x="193180" y="526393"/>
                    <a:pt x="349991" y="513063"/>
                    <a:pt x="438481" y="408199"/>
                  </a:cubicBezTo>
                  <a:cubicBezTo>
                    <a:pt x="526970" y="303326"/>
                    <a:pt x="513629" y="146643"/>
                    <a:pt x="408680" y="58225"/>
                  </a:cubicBezTo>
                  <a:cubicBezTo>
                    <a:pt x="303730" y="-30192"/>
                    <a:pt x="146919" y="-16853"/>
                    <a:pt x="58429" y="88011"/>
                  </a:cubicBezTo>
                  <a:cubicBezTo>
                    <a:pt x="20660" y="132761"/>
                    <a:pt x="-69" y="189407"/>
                    <a:pt x="-107" y="247953"/>
                  </a:cubicBezTo>
                  <a:cubicBezTo>
                    <a:pt x="-402" y="321264"/>
                    <a:pt x="31976" y="390907"/>
                    <a:pt x="88230" y="4379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11257142" y="7642063"/>
              <a:ext cx="1862771" cy="3359183"/>
            </a:xfrm>
            <a:custGeom>
              <a:rect b="b" l="l" r="r" t="t"/>
              <a:pathLst>
                <a:path extrusionOk="0" h="1622507" w="899730">
                  <a:moveTo>
                    <a:pt x="899621" y="683723"/>
                  </a:moveTo>
                  <a:lnTo>
                    <a:pt x="899621" y="349094"/>
                  </a:lnTo>
                  <a:cubicBezTo>
                    <a:pt x="899517" y="182814"/>
                    <a:pt x="784469" y="38654"/>
                    <a:pt x="622247" y="1542"/>
                  </a:cubicBezTo>
                  <a:cubicBezTo>
                    <a:pt x="619432" y="763"/>
                    <a:pt x="616580" y="155"/>
                    <a:pt x="613689" y="-263"/>
                  </a:cubicBezTo>
                  <a:cubicBezTo>
                    <a:pt x="513903" y="64715"/>
                    <a:pt x="385134" y="64715"/>
                    <a:pt x="285348" y="-263"/>
                  </a:cubicBezTo>
                  <a:cubicBezTo>
                    <a:pt x="282495" y="402"/>
                    <a:pt x="279642" y="782"/>
                    <a:pt x="277170" y="1542"/>
                  </a:cubicBezTo>
                  <a:cubicBezTo>
                    <a:pt x="114891" y="38530"/>
                    <a:pt x="-195" y="182776"/>
                    <a:pt x="-109" y="349094"/>
                  </a:cubicBezTo>
                  <a:lnTo>
                    <a:pt x="-109" y="683723"/>
                  </a:lnTo>
                  <a:cubicBezTo>
                    <a:pt x="186" y="751010"/>
                    <a:pt x="54091" y="805794"/>
                    <a:pt x="121414" y="807238"/>
                  </a:cubicBezTo>
                  <a:cubicBezTo>
                    <a:pt x="122612" y="807428"/>
                    <a:pt x="123829" y="807428"/>
                    <a:pt x="125028" y="807238"/>
                  </a:cubicBezTo>
                  <a:lnTo>
                    <a:pt x="155646" y="807238"/>
                  </a:lnTo>
                  <a:lnTo>
                    <a:pt x="155646" y="1500820"/>
                  </a:lnTo>
                  <a:cubicBezTo>
                    <a:pt x="155646" y="1567737"/>
                    <a:pt x="209913" y="1621998"/>
                    <a:pt x="276885" y="1622055"/>
                  </a:cubicBezTo>
                  <a:lnTo>
                    <a:pt x="298184" y="1622055"/>
                  </a:lnTo>
                  <a:cubicBezTo>
                    <a:pt x="365193" y="1622055"/>
                    <a:pt x="419518" y="1567775"/>
                    <a:pt x="419518" y="1500820"/>
                  </a:cubicBezTo>
                  <a:lnTo>
                    <a:pt x="419518" y="1026619"/>
                  </a:lnTo>
                  <a:cubicBezTo>
                    <a:pt x="418576" y="1009906"/>
                    <a:pt x="431375" y="995598"/>
                    <a:pt x="448102" y="994657"/>
                  </a:cubicBezTo>
                  <a:cubicBezTo>
                    <a:pt x="464837" y="993726"/>
                    <a:pt x="479148" y="1006515"/>
                    <a:pt x="480089" y="1023227"/>
                  </a:cubicBezTo>
                  <a:cubicBezTo>
                    <a:pt x="480156" y="1024358"/>
                    <a:pt x="480156" y="1025488"/>
                    <a:pt x="480089" y="1026619"/>
                  </a:cubicBezTo>
                  <a:lnTo>
                    <a:pt x="480089" y="1500820"/>
                  </a:lnTo>
                  <a:cubicBezTo>
                    <a:pt x="480137" y="1567746"/>
                    <a:pt x="534347" y="1622036"/>
                    <a:pt x="601328" y="1622245"/>
                  </a:cubicBezTo>
                  <a:lnTo>
                    <a:pt x="622342" y="1622245"/>
                  </a:lnTo>
                  <a:cubicBezTo>
                    <a:pt x="689399" y="1622140"/>
                    <a:pt x="743714" y="1567822"/>
                    <a:pt x="743771" y="1500820"/>
                  </a:cubicBezTo>
                  <a:lnTo>
                    <a:pt x="743771" y="807903"/>
                  </a:lnTo>
                  <a:lnTo>
                    <a:pt x="777622" y="807903"/>
                  </a:lnTo>
                  <a:cubicBezTo>
                    <a:pt x="845240" y="806364"/>
                    <a:pt x="899327" y="751305"/>
                    <a:pt x="899621" y="6837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11672731" y="6601760"/>
              <a:ext cx="1030424" cy="1029593"/>
            </a:xfrm>
            <a:custGeom>
              <a:rect b="b" l="l" r="r" t="t"/>
              <a:pathLst>
                <a:path extrusionOk="0" h="497300" w="497701">
                  <a:moveTo>
                    <a:pt x="88419" y="438553"/>
                  </a:moveTo>
                  <a:cubicBezTo>
                    <a:pt x="193530" y="527027"/>
                    <a:pt x="350522" y="513602"/>
                    <a:pt x="439059" y="408577"/>
                  </a:cubicBezTo>
                  <a:cubicBezTo>
                    <a:pt x="527606" y="303551"/>
                    <a:pt x="514170" y="146687"/>
                    <a:pt x="409059" y="58222"/>
                  </a:cubicBezTo>
                  <a:cubicBezTo>
                    <a:pt x="303947" y="-30252"/>
                    <a:pt x="146956" y="-16827"/>
                    <a:pt x="58419" y="88198"/>
                  </a:cubicBezTo>
                  <a:cubicBezTo>
                    <a:pt x="20583" y="133072"/>
                    <a:pt x="-147" y="189861"/>
                    <a:pt x="-109" y="248530"/>
                  </a:cubicBezTo>
                  <a:cubicBezTo>
                    <a:pt x="-289" y="321860"/>
                    <a:pt x="32145" y="391484"/>
                    <a:pt x="88419" y="438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18"/>
          <p:cNvGrpSpPr/>
          <p:nvPr/>
        </p:nvGrpSpPr>
        <p:grpSpPr>
          <a:xfrm>
            <a:off x="9630151" y="6835065"/>
            <a:ext cx="291154" cy="665615"/>
            <a:chOff x="10225994" y="7971275"/>
            <a:chExt cx="1123648" cy="2568799"/>
          </a:xfrm>
        </p:grpSpPr>
        <p:sp>
          <p:nvSpPr>
            <p:cNvPr id="1032" name="Google Shape;1032;p18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18"/>
          <p:cNvGrpSpPr/>
          <p:nvPr/>
        </p:nvGrpSpPr>
        <p:grpSpPr>
          <a:xfrm>
            <a:off x="14443199" y="6835065"/>
            <a:ext cx="291154" cy="665615"/>
            <a:chOff x="10225994" y="7971275"/>
            <a:chExt cx="1123648" cy="2568799"/>
          </a:xfrm>
        </p:grpSpPr>
        <p:sp>
          <p:nvSpPr>
            <p:cNvPr id="1035" name="Google Shape;1035;p18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18"/>
          <p:cNvGrpSpPr/>
          <p:nvPr/>
        </p:nvGrpSpPr>
        <p:grpSpPr>
          <a:xfrm>
            <a:off x="12025058" y="5501598"/>
            <a:ext cx="291154" cy="665615"/>
            <a:chOff x="10225994" y="7971275"/>
            <a:chExt cx="1123648" cy="2568799"/>
          </a:xfrm>
        </p:grpSpPr>
        <p:sp>
          <p:nvSpPr>
            <p:cNvPr id="1038" name="Google Shape;1038;p18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18"/>
          <p:cNvGrpSpPr/>
          <p:nvPr/>
        </p:nvGrpSpPr>
        <p:grpSpPr>
          <a:xfrm>
            <a:off x="12025058" y="10964417"/>
            <a:ext cx="291154" cy="665615"/>
            <a:chOff x="10225994" y="7971275"/>
            <a:chExt cx="1123648" cy="2568799"/>
          </a:xfrm>
        </p:grpSpPr>
        <p:sp>
          <p:nvSpPr>
            <p:cNvPr id="1041" name="Google Shape;1041;p18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18"/>
          <p:cNvGrpSpPr/>
          <p:nvPr/>
        </p:nvGrpSpPr>
        <p:grpSpPr>
          <a:xfrm>
            <a:off x="9629073" y="9654386"/>
            <a:ext cx="291154" cy="665615"/>
            <a:chOff x="10225994" y="7971275"/>
            <a:chExt cx="1123648" cy="2568799"/>
          </a:xfrm>
        </p:grpSpPr>
        <p:sp>
          <p:nvSpPr>
            <p:cNvPr id="1044" name="Google Shape;1044;p18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18"/>
          <p:cNvGrpSpPr/>
          <p:nvPr/>
        </p:nvGrpSpPr>
        <p:grpSpPr>
          <a:xfrm>
            <a:off x="14443199" y="9654386"/>
            <a:ext cx="291154" cy="665615"/>
            <a:chOff x="10225994" y="7971275"/>
            <a:chExt cx="1123648" cy="2568799"/>
          </a:xfrm>
        </p:grpSpPr>
        <p:sp>
          <p:nvSpPr>
            <p:cNvPr id="1047" name="Google Shape;1047;p18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18"/>
          <p:cNvGrpSpPr/>
          <p:nvPr/>
        </p:nvGrpSpPr>
        <p:grpSpPr>
          <a:xfrm flipH="1">
            <a:off x="1256625" y="5001564"/>
            <a:ext cx="6400092" cy="1666360"/>
            <a:chOff x="13344922" y="4903042"/>
            <a:chExt cx="6400092" cy="1666360"/>
          </a:xfrm>
        </p:grpSpPr>
        <p:sp>
          <p:nvSpPr>
            <p:cNvPr id="1050" name="Google Shape;1050;p18"/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business.</a:t>
              </a:r>
              <a:endParaRPr/>
            </a:p>
          </p:txBody>
        </p:sp>
        <p:sp>
          <p:nvSpPr>
            <p:cNvPr id="1051" name="Google Shape;1051;p18"/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052" name="Google Shape;1052;p18"/>
          <p:cNvGrpSpPr/>
          <p:nvPr/>
        </p:nvGrpSpPr>
        <p:grpSpPr>
          <a:xfrm flipH="1">
            <a:off x="1256625" y="7736794"/>
            <a:ext cx="6400092" cy="1666360"/>
            <a:chOff x="13344922" y="4903042"/>
            <a:chExt cx="6400092" cy="1666360"/>
          </a:xfrm>
        </p:grpSpPr>
        <p:sp>
          <p:nvSpPr>
            <p:cNvPr id="1053" name="Google Shape;1053;p18"/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business.</a:t>
              </a:r>
              <a:endParaRPr/>
            </a:p>
          </p:txBody>
        </p:sp>
        <p:sp>
          <p:nvSpPr>
            <p:cNvPr id="1054" name="Google Shape;1054;p18"/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055" name="Google Shape;1055;p18"/>
          <p:cNvGrpSpPr/>
          <p:nvPr/>
        </p:nvGrpSpPr>
        <p:grpSpPr>
          <a:xfrm flipH="1">
            <a:off x="1256855" y="10471643"/>
            <a:ext cx="6400092" cy="1666360"/>
            <a:chOff x="13344922" y="4903042"/>
            <a:chExt cx="6400092" cy="1666360"/>
          </a:xfrm>
        </p:grpSpPr>
        <p:sp>
          <p:nvSpPr>
            <p:cNvPr id="1056" name="Google Shape;1056;p18"/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business.</a:t>
              </a:r>
              <a:endParaRPr/>
            </a:p>
          </p:txBody>
        </p:sp>
        <p:sp>
          <p:nvSpPr>
            <p:cNvPr id="1057" name="Google Shape;1057;p18"/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sp>
        <p:nvSpPr>
          <p:cNvPr id="1058" name="Google Shape;1058;p18"/>
          <p:cNvSpPr/>
          <p:nvPr/>
        </p:nvSpPr>
        <p:spPr>
          <a:xfrm flipH="1">
            <a:off x="7798205" y="5214384"/>
            <a:ext cx="220689" cy="2206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18"/>
          <p:cNvSpPr/>
          <p:nvPr/>
        </p:nvSpPr>
        <p:spPr>
          <a:xfrm flipH="1">
            <a:off x="7798205" y="7948744"/>
            <a:ext cx="220689" cy="2206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8"/>
          <p:cNvSpPr/>
          <p:nvPr/>
        </p:nvSpPr>
        <p:spPr>
          <a:xfrm flipH="1">
            <a:off x="7798205" y="10663108"/>
            <a:ext cx="220689" cy="2206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1" name="Google Shape;1061;p18"/>
          <p:cNvGrpSpPr/>
          <p:nvPr/>
        </p:nvGrpSpPr>
        <p:grpSpPr>
          <a:xfrm>
            <a:off x="16720932" y="5001564"/>
            <a:ext cx="6400092" cy="1666360"/>
            <a:chOff x="13344922" y="4903042"/>
            <a:chExt cx="6400092" cy="1666360"/>
          </a:xfrm>
        </p:grpSpPr>
        <p:sp>
          <p:nvSpPr>
            <p:cNvPr id="1062" name="Google Shape;1062;p18"/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business.</a:t>
              </a:r>
              <a:endParaRPr/>
            </a:p>
          </p:txBody>
        </p:sp>
        <p:sp>
          <p:nvSpPr>
            <p:cNvPr id="1063" name="Google Shape;1063;p18"/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064" name="Google Shape;1064;p18"/>
          <p:cNvGrpSpPr/>
          <p:nvPr/>
        </p:nvGrpSpPr>
        <p:grpSpPr>
          <a:xfrm>
            <a:off x="16720932" y="7736794"/>
            <a:ext cx="6400092" cy="1666360"/>
            <a:chOff x="13344922" y="4903042"/>
            <a:chExt cx="6400092" cy="1666360"/>
          </a:xfrm>
        </p:grpSpPr>
        <p:sp>
          <p:nvSpPr>
            <p:cNvPr id="1065" name="Google Shape;1065;p18"/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business.</a:t>
              </a:r>
              <a:endParaRPr/>
            </a:p>
          </p:txBody>
        </p:sp>
        <p:sp>
          <p:nvSpPr>
            <p:cNvPr id="1066" name="Google Shape;1066;p18"/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067" name="Google Shape;1067;p18"/>
          <p:cNvGrpSpPr/>
          <p:nvPr/>
        </p:nvGrpSpPr>
        <p:grpSpPr>
          <a:xfrm>
            <a:off x="16720703" y="10471643"/>
            <a:ext cx="6400092" cy="1666360"/>
            <a:chOff x="13344922" y="4903042"/>
            <a:chExt cx="6400092" cy="1666360"/>
          </a:xfrm>
        </p:grpSpPr>
        <p:sp>
          <p:nvSpPr>
            <p:cNvPr id="1068" name="Google Shape;1068;p18"/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business.</a:t>
              </a:r>
              <a:endParaRPr/>
            </a:p>
          </p:txBody>
        </p:sp>
        <p:sp>
          <p:nvSpPr>
            <p:cNvPr id="1069" name="Google Shape;1069;p18"/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sp>
        <p:nvSpPr>
          <p:cNvPr id="1070" name="Google Shape;1070;p18"/>
          <p:cNvSpPr/>
          <p:nvPr/>
        </p:nvSpPr>
        <p:spPr>
          <a:xfrm>
            <a:off x="16358755" y="5214384"/>
            <a:ext cx="220689" cy="2206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18"/>
          <p:cNvSpPr/>
          <p:nvPr/>
        </p:nvSpPr>
        <p:spPr>
          <a:xfrm>
            <a:off x="16358755" y="7948744"/>
            <a:ext cx="220689" cy="220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18"/>
          <p:cNvSpPr/>
          <p:nvPr/>
        </p:nvSpPr>
        <p:spPr>
          <a:xfrm>
            <a:off x="16358755" y="10663108"/>
            <a:ext cx="220689" cy="2206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9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078" name="Google Shape;1078;p1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1079" name="Google Shape;1079;p19"/>
          <p:cNvGrpSpPr/>
          <p:nvPr/>
        </p:nvGrpSpPr>
        <p:grpSpPr>
          <a:xfrm>
            <a:off x="1571027" y="4687169"/>
            <a:ext cx="7400242" cy="7872203"/>
            <a:chOff x="-1" y="0"/>
            <a:chExt cx="7400238" cy="7872199"/>
          </a:xfrm>
        </p:grpSpPr>
        <p:sp>
          <p:nvSpPr>
            <p:cNvPr id="1080" name="Google Shape;1080;p19"/>
            <p:cNvSpPr/>
            <p:nvPr/>
          </p:nvSpPr>
          <p:spPr>
            <a:xfrm>
              <a:off x="2589559" y="2790214"/>
              <a:ext cx="2863371" cy="286337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581064" y="0"/>
              <a:ext cx="3435932" cy="3145332"/>
            </a:xfrm>
            <a:custGeom>
              <a:rect b="b" l="l" r="r" t="t"/>
              <a:pathLst>
                <a:path extrusionOk="0" h="21600" w="21600">
                  <a:moveTo>
                    <a:pt x="21600" y="16242"/>
                  </a:moveTo>
                  <a:lnTo>
                    <a:pt x="21600" y="0"/>
                  </a:lnTo>
                  <a:cubicBezTo>
                    <a:pt x="17375" y="5"/>
                    <a:pt x="13212" y="1113"/>
                    <a:pt x="9459" y="3232"/>
                  </a:cubicBezTo>
                  <a:cubicBezTo>
                    <a:pt x="5694" y="5357"/>
                    <a:pt x="2451" y="8437"/>
                    <a:pt x="0" y="12214"/>
                  </a:cubicBezTo>
                  <a:lnTo>
                    <a:pt x="12068" y="21600"/>
                  </a:lnTo>
                  <a:cubicBezTo>
                    <a:pt x="13147" y="19944"/>
                    <a:pt x="14572" y="18594"/>
                    <a:pt x="16225" y="17662"/>
                  </a:cubicBezTo>
                  <a:cubicBezTo>
                    <a:pt x="17887" y="16725"/>
                    <a:pt x="19730" y="16238"/>
                    <a:pt x="21600" y="162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-1" y="1896854"/>
              <a:ext cx="2508490" cy="3671218"/>
            </a:xfrm>
            <a:custGeom>
              <a:rect b="b" l="l" r="r" t="t"/>
              <a:pathLst>
                <a:path extrusionOk="0" h="21600" w="21108">
                  <a:moveTo>
                    <a:pt x="19196" y="17419"/>
                  </a:moveTo>
                  <a:lnTo>
                    <a:pt x="1951" y="21600"/>
                  </a:lnTo>
                  <a:cubicBezTo>
                    <a:pt x="13" y="17790"/>
                    <a:pt x="-492" y="13695"/>
                    <a:pt x="486" y="9709"/>
                  </a:cubicBezTo>
                  <a:cubicBezTo>
                    <a:pt x="1344" y="6208"/>
                    <a:pt x="3325" y="2889"/>
                    <a:pt x="6280" y="0"/>
                  </a:cubicBezTo>
                  <a:lnTo>
                    <a:pt x="21108" y="7346"/>
                  </a:lnTo>
                  <a:cubicBezTo>
                    <a:pt x="19680" y="8740"/>
                    <a:pt x="18747" y="10352"/>
                    <a:pt x="18387" y="12048"/>
                  </a:cubicBezTo>
                  <a:cubicBezTo>
                    <a:pt x="18002" y="13857"/>
                    <a:pt x="18281" y="15706"/>
                    <a:pt x="19196" y="174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443484" y="4850065"/>
              <a:ext cx="3068159" cy="3022134"/>
            </a:xfrm>
            <a:custGeom>
              <a:rect b="b" l="l" r="r" t="t"/>
              <a:pathLst>
                <a:path extrusionOk="0" h="21600" w="21600">
                  <a:moveTo>
                    <a:pt x="12946" y="0"/>
                  </a:moveTo>
                  <a:cubicBezTo>
                    <a:pt x="13593" y="1984"/>
                    <a:pt x="14712" y="3775"/>
                    <a:pt x="16204" y="5216"/>
                  </a:cubicBezTo>
                  <a:cubicBezTo>
                    <a:pt x="17721" y="6682"/>
                    <a:pt x="19577" y="7738"/>
                    <a:pt x="21600" y="8288"/>
                  </a:cubicBezTo>
                  <a:lnTo>
                    <a:pt x="17734" y="21600"/>
                  </a:lnTo>
                  <a:cubicBezTo>
                    <a:pt x="13695" y="20412"/>
                    <a:pt x="9991" y="18271"/>
                    <a:pt x="6923" y="15352"/>
                  </a:cubicBezTo>
                  <a:cubicBezTo>
                    <a:pt x="3797" y="12378"/>
                    <a:pt x="1422" y="8682"/>
                    <a:pt x="0" y="4579"/>
                  </a:cubicBezTo>
                  <a:lnTo>
                    <a:pt x="129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3017922" y="5727508"/>
              <a:ext cx="3112317" cy="2076285"/>
            </a:xfrm>
            <a:custGeom>
              <a:rect b="b" l="l" r="r" t="t"/>
              <a:pathLst>
                <a:path extrusionOk="0" h="21183" w="21600">
                  <a:moveTo>
                    <a:pt x="3393" y="2856"/>
                  </a:moveTo>
                  <a:cubicBezTo>
                    <a:pt x="5248" y="3666"/>
                    <a:pt x="7205" y="3844"/>
                    <a:pt x="9114" y="3376"/>
                  </a:cubicBezTo>
                  <a:cubicBezTo>
                    <a:pt x="11083" y="2893"/>
                    <a:pt x="12948" y="1737"/>
                    <a:pt x="14557" y="0"/>
                  </a:cubicBezTo>
                  <a:lnTo>
                    <a:pt x="21600" y="14300"/>
                  </a:lnTo>
                  <a:cubicBezTo>
                    <a:pt x="18530" y="17530"/>
                    <a:pt x="15004" y="19698"/>
                    <a:pt x="11284" y="20644"/>
                  </a:cubicBezTo>
                  <a:cubicBezTo>
                    <a:pt x="7523" y="21600"/>
                    <a:pt x="3664" y="21281"/>
                    <a:pt x="0" y="19712"/>
                  </a:cubicBezTo>
                  <a:lnTo>
                    <a:pt x="3393" y="28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5100027" y="4221827"/>
              <a:ext cx="2300210" cy="2738626"/>
            </a:xfrm>
            <a:custGeom>
              <a:rect b="b" l="l" r="r" t="t"/>
              <a:pathLst>
                <a:path extrusionOk="0" h="21600" w="21583">
                  <a:moveTo>
                    <a:pt x="0" y="11921"/>
                  </a:moveTo>
                  <a:cubicBezTo>
                    <a:pt x="2416" y="10494"/>
                    <a:pt x="4351" y="8565"/>
                    <a:pt x="5616" y="6322"/>
                  </a:cubicBezTo>
                  <a:cubicBezTo>
                    <a:pt x="6720" y="4364"/>
                    <a:pt x="7281" y="2220"/>
                    <a:pt x="7255" y="53"/>
                  </a:cubicBezTo>
                  <a:lnTo>
                    <a:pt x="21583" y="0"/>
                  </a:lnTo>
                  <a:cubicBezTo>
                    <a:pt x="21600" y="3999"/>
                    <a:pt x="20539" y="7950"/>
                    <a:pt x="18480" y="11555"/>
                  </a:cubicBezTo>
                  <a:cubicBezTo>
                    <a:pt x="16196" y="15554"/>
                    <a:pt x="12756" y="19007"/>
                    <a:pt x="8474" y="21600"/>
                  </a:cubicBezTo>
                  <a:lnTo>
                    <a:pt x="0" y="119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19"/>
          <p:cNvGrpSpPr/>
          <p:nvPr/>
        </p:nvGrpSpPr>
        <p:grpSpPr>
          <a:xfrm>
            <a:off x="4694188" y="8013042"/>
            <a:ext cx="1787674" cy="1791912"/>
            <a:chOff x="11268222" y="8450865"/>
            <a:chExt cx="1130033" cy="1132712"/>
          </a:xfrm>
        </p:grpSpPr>
        <p:sp>
          <p:nvSpPr>
            <p:cNvPr id="1087" name="Google Shape;1087;p19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0" name="Google Shape;1090;p19"/>
          <p:cNvSpPr txBox="1"/>
          <p:nvPr/>
        </p:nvSpPr>
        <p:spPr>
          <a:xfrm>
            <a:off x="3435214" y="5678207"/>
            <a:ext cx="14548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One</a:t>
            </a:r>
            <a:endParaRPr/>
          </a:p>
        </p:txBody>
      </p:sp>
      <p:sp>
        <p:nvSpPr>
          <p:cNvPr id="1091" name="Google Shape;1091;p19"/>
          <p:cNvSpPr txBox="1"/>
          <p:nvPr/>
        </p:nvSpPr>
        <p:spPr>
          <a:xfrm>
            <a:off x="2199840" y="7924450"/>
            <a:ext cx="102335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Two</a:t>
            </a:r>
            <a:endParaRPr/>
          </a:p>
        </p:txBody>
      </p:sp>
      <p:sp>
        <p:nvSpPr>
          <p:cNvPr id="1092" name="Google Shape;1092;p19"/>
          <p:cNvSpPr txBox="1"/>
          <p:nvPr/>
        </p:nvSpPr>
        <p:spPr>
          <a:xfrm>
            <a:off x="2791078" y="10389355"/>
            <a:ext cx="170944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Three</a:t>
            </a:r>
            <a:endParaRPr/>
          </a:p>
        </p:txBody>
      </p:sp>
      <p:sp>
        <p:nvSpPr>
          <p:cNvPr id="1093" name="Google Shape;1093;p19"/>
          <p:cNvSpPr txBox="1"/>
          <p:nvPr/>
        </p:nvSpPr>
        <p:spPr>
          <a:xfrm>
            <a:off x="5519510" y="11065216"/>
            <a:ext cx="102335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Four</a:t>
            </a:r>
            <a:endParaRPr/>
          </a:p>
        </p:txBody>
      </p:sp>
      <p:sp>
        <p:nvSpPr>
          <p:cNvPr id="1094" name="Google Shape;1094;p19"/>
          <p:cNvSpPr txBox="1"/>
          <p:nvPr/>
        </p:nvSpPr>
        <p:spPr>
          <a:xfrm>
            <a:off x="7403808" y="9621720"/>
            <a:ext cx="102335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Five</a:t>
            </a: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6454290" y="5089322"/>
            <a:ext cx="4634888" cy="1632988"/>
          </a:xfrm>
          <a:prstGeom prst="rightArrow">
            <a:avLst>
              <a:gd fmla="val 60181" name="adj1"/>
              <a:gd fmla="val 5000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6" name="Google Shape;1096;p19"/>
          <p:cNvSpPr txBox="1"/>
          <p:nvPr/>
        </p:nvSpPr>
        <p:spPr>
          <a:xfrm>
            <a:off x="11440527" y="5199029"/>
            <a:ext cx="1146120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These influencers create detailed content that provides useful.</a:t>
            </a: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10275712" y="7477384"/>
            <a:ext cx="12285394" cy="3610234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19"/>
          <p:cNvSpPr txBox="1"/>
          <p:nvPr/>
        </p:nvSpPr>
        <p:spPr>
          <a:xfrm>
            <a:off x="11440527" y="8178369"/>
            <a:ext cx="995576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business process of creating relationships with and satisfying customers.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0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104" name="Google Shape;1104;p2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1105" name="Google Shape;1105;p20"/>
          <p:cNvGrpSpPr/>
          <p:nvPr/>
        </p:nvGrpSpPr>
        <p:grpSpPr>
          <a:xfrm>
            <a:off x="8451850" y="4839026"/>
            <a:ext cx="7473950" cy="7470622"/>
            <a:chOff x="1751" y="785"/>
            <a:chExt cx="2243" cy="2242"/>
          </a:xfrm>
        </p:grpSpPr>
        <p:sp>
          <p:nvSpPr>
            <p:cNvPr id="1106" name="Google Shape;1106;p20"/>
            <p:cNvSpPr/>
            <p:nvPr/>
          </p:nvSpPr>
          <p:spPr>
            <a:xfrm>
              <a:off x="1751" y="785"/>
              <a:ext cx="2243" cy="2242"/>
            </a:xfrm>
            <a:custGeom>
              <a:rect b="b" l="l" r="r" t="t"/>
              <a:pathLst>
                <a:path extrusionOk="0" h="4484" w="4486">
                  <a:moveTo>
                    <a:pt x="4182" y="3368"/>
                  </a:moveTo>
                  <a:lnTo>
                    <a:pt x="4182" y="3368"/>
                  </a:lnTo>
                  <a:lnTo>
                    <a:pt x="4152" y="3418"/>
                  </a:lnTo>
                  <a:lnTo>
                    <a:pt x="4121" y="3467"/>
                  </a:lnTo>
                  <a:lnTo>
                    <a:pt x="4089" y="3514"/>
                  </a:lnTo>
                  <a:lnTo>
                    <a:pt x="4056" y="3560"/>
                  </a:lnTo>
                  <a:lnTo>
                    <a:pt x="4023" y="3606"/>
                  </a:lnTo>
                  <a:lnTo>
                    <a:pt x="3988" y="3651"/>
                  </a:lnTo>
                  <a:lnTo>
                    <a:pt x="3952" y="3693"/>
                  </a:lnTo>
                  <a:lnTo>
                    <a:pt x="3916" y="3736"/>
                  </a:lnTo>
                  <a:lnTo>
                    <a:pt x="3877" y="3778"/>
                  </a:lnTo>
                  <a:lnTo>
                    <a:pt x="3839" y="3818"/>
                  </a:lnTo>
                  <a:lnTo>
                    <a:pt x="3800" y="3857"/>
                  </a:lnTo>
                  <a:lnTo>
                    <a:pt x="3760" y="3894"/>
                  </a:lnTo>
                  <a:lnTo>
                    <a:pt x="3718" y="3931"/>
                  </a:lnTo>
                  <a:lnTo>
                    <a:pt x="3677" y="3967"/>
                  </a:lnTo>
                  <a:lnTo>
                    <a:pt x="3634" y="4001"/>
                  </a:lnTo>
                  <a:lnTo>
                    <a:pt x="3591" y="4034"/>
                  </a:lnTo>
                  <a:lnTo>
                    <a:pt x="3546" y="4067"/>
                  </a:lnTo>
                  <a:lnTo>
                    <a:pt x="3502" y="4097"/>
                  </a:lnTo>
                  <a:lnTo>
                    <a:pt x="3456" y="4127"/>
                  </a:lnTo>
                  <a:lnTo>
                    <a:pt x="3410" y="4156"/>
                  </a:lnTo>
                  <a:lnTo>
                    <a:pt x="3365" y="4185"/>
                  </a:lnTo>
                  <a:lnTo>
                    <a:pt x="3317" y="4210"/>
                  </a:lnTo>
                  <a:lnTo>
                    <a:pt x="3269" y="4236"/>
                  </a:lnTo>
                  <a:lnTo>
                    <a:pt x="3221" y="4261"/>
                  </a:lnTo>
                  <a:lnTo>
                    <a:pt x="3173" y="4284"/>
                  </a:lnTo>
                  <a:lnTo>
                    <a:pt x="3122" y="4305"/>
                  </a:lnTo>
                  <a:lnTo>
                    <a:pt x="3072" y="4325"/>
                  </a:lnTo>
                  <a:lnTo>
                    <a:pt x="3022" y="4345"/>
                  </a:lnTo>
                  <a:lnTo>
                    <a:pt x="2972" y="4362"/>
                  </a:lnTo>
                  <a:lnTo>
                    <a:pt x="2920" y="4379"/>
                  </a:lnTo>
                  <a:lnTo>
                    <a:pt x="2869" y="4395"/>
                  </a:lnTo>
                  <a:lnTo>
                    <a:pt x="2817" y="4410"/>
                  </a:lnTo>
                  <a:lnTo>
                    <a:pt x="2766" y="4422"/>
                  </a:lnTo>
                  <a:lnTo>
                    <a:pt x="2713" y="4434"/>
                  </a:lnTo>
                  <a:lnTo>
                    <a:pt x="2660" y="4445"/>
                  </a:lnTo>
                  <a:lnTo>
                    <a:pt x="2607" y="4454"/>
                  </a:lnTo>
                  <a:lnTo>
                    <a:pt x="2554" y="4463"/>
                  </a:lnTo>
                  <a:lnTo>
                    <a:pt x="2501" y="4470"/>
                  </a:lnTo>
                  <a:lnTo>
                    <a:pt x="2446" y="4475"/>
                  </a:lnTo>
                  <a:lnTo>
                    <a:pt x="2393" y="4480"/>
                  </a:lnTo>
                  <a:lnTo>
                    <a:pt x="2339" y="4483"/>
                  </a:lnTo>
                  <a:lnTo>
                    <a:pt x="2285" y="4484"/>
                  </a:lnTo>
                  <a:lnTo>
                    <a:pt x="2232" y="4484"/>
                  </a:lnTo>
                  <a:lnTo>
                    <a:pt x="2177" y="4484"/>
                  </a:lnTo>
                  <a:lnTo>
                    <a:pt x="2123" y="4481"/>
                  </a:lnTo>
                  <a:lnTo>
                    <a:pt x="2068" y="4478"/>
                  </a:lnTo>
                  <a:lnTo>
                    <a:pt x="2014" y="4473"/>
                  </a:lnTo>
                  <a:lnTo>
                    <a:pt x="1959" y="4467"/>
                  </a:lnTo>
                  <a:lnTo>
                    <a:pt x="1905" y="4460"/>
                  </a:lnTo>
                  <a:lnTo>
                    <a:pt x="1852" y="4451"/>
                  </a:lnTo>
                  <a:lnTo>
                    <a:pt x="1798" y="4440"/>
                  </a:lnTo>
                  <a:lnTo>
                    <a:pt x="1743" y="4428"/>
                  </a:lnTo>
                  <a:lnTo>
                    <a:pt x="1690" y="4415"/>
                  </a:lnTo>
                  <a:lnTo>
                    <a:pt x="1637" y="4401"/>
                  </a:lnTo>
                  <a:lnTo>
                    <a:pt x="1583" y="4385"/>
                  </a:lnTo>
                  <a:lnTo>
                    <a:pt x="1530" y="4368"/>
                  </a:lnTo>
                  <a:lnTo>
                    <a:pt x="1477" y="4349"/>
                  </a:lnTo>
                  <a:lnTo>
                    <a:pt x="1425" y="4329"/>
                  </a:lnTo>
                  <a:lnTo>
                    <a:pt x="1372" y="4309"/>
                  </a:lnTo>
                  <a:lnTo>
                    <a:pt x="1321" y="4286"/>
                  </a:lnTo>
                  <a:lnTo>
                    <a:pt x="1269" y="4262"/>
                  </a:lnTo>
                  <a:lnTo>
                    <a:pt x="1217" y="4236"/>
                  </a:lnTo>
                  <a:lnTo>
                    <a:pt x="1167" y="4209"/>
                  </a:lnTo>
                  <a:lnTo>
                    <a:pt x="1117" y="4180"/>
                  </a:lnTo>
                  <a:lnTo>
                    <a:pt x="1117" y="4180"/>
                  </a:lnTo>
                  <a:lnTo>
                    <a:pt x="1067" y="4152"/>
                  </a:lnTo>
                  <a:lnTo>
                    <a:pt x="1018" y="4120"/>
                  </a:lnTo>
                  <a:lnTo>
                    <a:pt x="971" y="4089"/>
                  </a:lnTo>
                  <a:lnTo>
                    <a:pt x="924" y="4056"/>
                  </a:lnTo>
                  <a:lnTo>
                    <a:pt x="878" y="4021"/>
                  </a:lnTo>
                  <a:lnTo>
                    <a:pt x="834" y="3987"/>
                  </a:lnTo>
                  <a:lnTo>
                    <a:pt x="791" y="3951"/>
                  </a:lnTo>
                  <a:lnTo>
                    <a:pt x="749" y="3914"/>
                  </a:lnTo>
                  <a:lnTo>
                    <a:pt x="708" y="3877"/>
                  </a:lnTo>
                  <a:lnTo>
                    <a:pt x="667" y="3838"/>
                  </a:lnTo>
                  <a:lnTo>
                    <a:pt x="629" y="3799"/>
                  </a:lnTo>
                  <a:lnTo>
                    <a:pt x="590" y="3759"/>
                  </a:lnTo>
                  <a:lnTo>
                    <a:pt x="554" y="3718"/>
                  </a:lnTo>
                  <a:lnTo>
                    <a:pt x="518" y="3676"/>
                  </a:lnTo>
                  <a:lnTo>
                    <a:pt x="484" y="3633"/>
                  </a:lnTo>
                  <a:lnTo>
                    <a:pt x="450" y="3590"/>
                  </a:lnTo>
                  <a:lnTo>
                    <a:pt x="418" y="3546"/>
                  </a:lnTo>
                  <a:lnTo>
                    <a:pt x="387" y="3502"/>
                  </a:lnTo>
                  <a:lnTo>
                    <a:pt x="357" y="3456"/>
                  </a:lnTo>
                  <a:lnTo>
                    <a:pt x="328" y="3410"/>
                  </a:lnTo>
                  <a:lnTo>
                    <a:pt x="301" y="3364"/>
                  </a:lnTo>
                  <a:lnTo>
                    <a:pt x="275" y="3317"/>
                  </a:lnTo>
                  <a:lnTo>
                    <a:pt x="249" y="3268"/>
                  </a:lnTo>
                  <a:lnTo>
                    <a:pt x="225" y="3219"/>
                  </a:lnTo>
                  <a:lnTo>
                    <a:pt x="202" y="3171"/>
                  </a:lnTo>
                  <a:lnTo>
                    <a:pt x="180" y="3122"/>
                  </a:lnTo>
                  <a:lnTo>
                    <a:pt x="160" y="3072"/>
                  </a:lnTo>
                  <a:lnTo>
                    <a:pt x="140" y="3022"/>
                  </a:lnTo>
                  <a:lnTo>
                    <a:pt x="122" y="2972"/>
                  </a:lnTo>
                  <a:lnTo>
                    <a:pt x="106" y="2920"/>
                  </a:lnTo>
                  <a:lnTo>
                    <a:pt x="90" y="2869"/>
                  </a:lnTo>
                  <a:lnTo>
                    <a:pt x="76" y="2817"/>
                  </a:lnTo>
                  <a:lnTo>
                    <a:pt x="63" y="2764"/>
                  </a:lnTo>
                  <a:lnTo>
                    <a:pt x="50" y="2712"/>
                  </a:lnTo>
                  <a:lnTo>
                    <a:pt x="40" y="2659"/>
                  </a:lnTo>
                  <a:lnTo>
                    <a:pt x="30" y="2606"/>
                  </a:lnTo>
                  <a:lnTo>
                    <a:pt x="23" y="2553"/>
                  </a:lnTo>
                  <a:lnTo>
                    <a:pt x="16" y="2499"/>
                  </a:lnTo>
                  <a:lnTo>
                    <a:pt x="10" y="2446"/>
                  </a:lnTo>
                  <a:lnTo>
                    <a:pt x="6" y="2392"/>
                  </a:lnTo>
                  <a:lnTo>
                    <a:pt x="3" y="2339"/>
                  </a:lnTo>
                  <a:lnTo>
                    <a:pt x="1" y="2284"/>
                  </a:lnTo>
                  <a:lnTo>
                    <a:pt x="0" y="2230"/>
                  </a:lnTo>
                  <a:lnTo>
                    <a:pt x="1" y="2175"/>
                  </a:lnTo>
                  <a:lnTo>
                    <a:pt x="3" y="2122"/>
                  </a:lnTo>
                  <a:lnTo>
                    <a:pt x="7" y="2068"/>
                  </a:lnTo>
                  <a:lnTo>
                    <a:pt x="11" y="2014"/>
                  </a:lnTo>
                  <a:lnTo>
                    <a:pt x="19" y="1959"/>
                  </a:lnTo>
                  <a:lnTo>
                    <a:pt x="26" y="1905"/>
                  </a:lnTo>
                  <a:lnTo>
                    <a:pt x="34" y="1850"/>
                  </a:lnTo>
                  <a:lnTo>
                    <a:pt x="44" y="1797"/>
                  </a:lnTo>
                  <a:lnTo>
                    <a:pt x="56" y="1743"/>
                  </a:lnTo>
                  <a:lnTo>
                    <a:pt x="69" y="1690"/>
                  </a:lnTo>
                  <a:lnTo>
                    <a:pt x="83" y="1635"/>
                  </a:lnTo>
                  <a:lnTo>
                    <a:pt x="99" y="1583"/>
                  </a:lnTo>
                  <a:lnTo>
                    <a:pt x="116" y="1530"/>
                  </a:lnTo>
                  <a:lnTo>
                    <a:pt x="135" y="1477"/>
                  </a:lnTo>
                  <a:lnTo>
                    <a:pt x="155" y="1424"/>
                  </a:lnTo>
                  <a:lnTo>
                    <a:pt x="176" y="1372"/>
                  </a:lnTo>
                  <a:lnTo>
                    <a:pt x="199" y="1320"/>
                  </a:lnTo>
                  <a:lnTo>
                    <a:pt x="223" y="1269"/>
                  </a:lnTo>
                  <a:lnTo>
                    <a:pt x="249" y="1217"/>
                  </a:lnTo>
                  <a:lnTo>
                    <a:pt x="275" y="1166"/>
                  </a:lnTo>
                  <a:lnTo>
                    <a:pt x="304" y="1116"/>
                  </a:lnTo>
                  <a:lnTo>
                    <a:pt x="304" y="1116"/>
                  </a:lnTo>
                  <a:lnTo>
                    <a:pt x="334" y="1067"/>
                  </a:lnTo>
                  <a:lnTo>
                    <a:pt x="365" y="1018"/>
                  </a:lnTo>
                  <a:lnTo>
                    <a:pt x="397" y="970"/>
                  </a:lnTo>
                  <a:lnTo>
                    <a:pt x="430" y="924"/>
                  </a:lnTo>
                  <a:lnTo>
                    <a:pt x="463" y="878"/>
                  </a:lnTo>
                  <a:lnTo>
                    <a:pt x="498" y="833"/>
                  </a:lnTo>
                  <a:lnTo>
                    <a:pt x="534" y="791"/>
                  </a:lnTo>
                  <a:lnTo>
                    <a:pt x="570" y="748"/>
                  </a:lnTo>
                  <a:lnTo>
                    <a:pt x="609" y="707"/>
                  </a:lnTo>
                  <a:lnTo>
                    <a:pt x="646" y="667"/>
                  </a:lnTo>
                  <a:lnTo>
                    <a:pt x="686" y="629"/>
                  </a:lnTo>
                  <a:lnTo>
                    <a:pt x="726" y="590"/>
                  </a:lnTo>
                  <a:lnTo>
                    <a:pt x="768" y="553"/>
                  </a:lnTo>
                  <a:lnTo>
                    <a:pt x="809" y="518"/>
                  </a:lnTo>
                  <a:lnTo>
                    <a:pt x="852" y="484"/>
                  </a:lnTo>
                  <a:lnTo>
                    <a:pt x="895" y="450"/>
                  </a:lnTo>
                  <a:lnTo>
                    <a:pt x="940" y="418"/>
                  </a:lnTo>
                  <a:lnTo>
                    <a:pt x="984" y="387"/>
                  </a:lnTo>
                  <a:lnTo>
                    <a:pt x="1028" y="357"/>
                  </a:lnTo>
                  <a:lnTo>
                    <a:pt x="1076" y="328"/>
                  </a:lnTo>
                  <a:lnTo>
                    <a:pt x="1122" y="301"/>
                  </a:lnTo>
                  <a:lnTo>
                    <a:pt x="1169" y="274"/>
                  </a:lnTo>
                  <a:lnTo>
                    <a:pt x="1216" y="249"/>
                  </a:lnTo>
                  <a:lnTo>
                    <a:pt x="1265" y="225"/>
                  </a:lnTo>
                  <a:lnTo>
                    <a:pt x="1313" y="202"/>
                  </a:lnTo>
                  <a:lnTo>
                    <a:pt x="1364" y="180"/>
                  </a:lnTo>
                  <a:lnTo>
                    <a:pt x="1414" y="159"/>
                  </a:lnTo>
                  <a:lnTo>
                    <a:pt x="1464" y="140"/>
                  </a:lnTo>
                  <a:lnTo>
                    <a:pt x="1514" y="122"/>
                  </a:lnTo>
                  <a:lnTo>
                    <a:pt x="1566" y="105"/>
                  </a:lnTo>
                  <a:lnTo>
                    <a:pt x="1617" y="90"/>
                  </a:lnTo>
                  <a:lnTo>
                    <a:pt x="1669" y="74"/>
                  </a:lnTo>
                  <a:lnTo>
                    <a:pt x="1720" y="62"/>
                  </a:lnTo>
                  <a:lnTo>
                    <a:pt x="1773" y="50"/>
                  </a:lnTo>
                  <a:lnTo>
                    <a:pt x="1826" y="40"/>
                  </a:lnTo>
                  <a:lnTo>
                    <a:pt x="1879" y="30"/>
                  </a:lnTo>
                  <a:lnTo>
                    <a:pt x="1932" y="21"/>
                  </a:lnTo>
                  <a:lnTo>
                    <a:pt x="1985" y="14"/>
                  </a:lnTo>
                  <a:lnTo>
                    <a:pt x="2040" y="10"/>
                  </a:lnTo>
                  <a:lnTo>
                    <a:pt x="2093" y="6"/>
                  </a:lnTo>
                  <a:lnTo>
                    <a:pt x="2147" y="1"/>
                  </a:lnTo>
                  <a:lnTo>
                    <a:pt x="2201" y="0"/>
                  </a:lnTo>
                  <a:lnTo>
                    <a:pt x="2254" y="0"/>
                  </a:lnTo>
                  <a:lnTo>
                    <a:pt x="2309" y="1"/>
                  </a:lnTo>
                  <a:lnTo>
                    <a:pt x="2363" y="3"/>
                  </a:lnTo>
                  <a:lnTo>
                    <a:pt x="2418" y="7"/>
                  </a:lnTo>
                  <a:lnTo>
                    <a:pt x="2472" y="11"/>
                  </a:lnTo>
                  <a:lnTo>
                    <a:pt x="2527" y="17"/>
                  </a:lnTo>
                  <a:lnTo>
                    <a:pt x="2580" y="26"/>
                  </a:lnTo>
                  <a:lnTo>
                    <a:pt x="2634" y="34"/>
                  </a:lnTo>
                  <a:lnTo>
                    <a:pt x="2688" y="44"/>
                  </a:lnTo>
                  <a:lnTo>
                    <a:pt x="2741" y="56"/>
                  </a:lnTo>
                  <a:lnTo>
                    <a:pt x="2796" y="69"/>
                  </a:lnTo>
                  <a:lnTo>
                    <a:pt x="2849" y="83"/>
                  </a:lnTo>
                  <a:lnTo>
                    <a:pt x="2903" y="99"/>
                  </a:lnTo>
                  <a:lnTo>
                    <a:pt x="2956" y="116"/>
                  </a:lnTo>
                  <a:lnTo>
                    <a:pt x="3008" y="135"/>
                  </a:lnTo>
                  <a:lnTo>
                    <a:pt x="3061" y="155"/>
                  </a:lnTo>
                  <a:lnTo>
                    <a:pt x="3114" y="176"/>
                  </a:lnTo>
                  <a:lnTo>
                    <a:pt x="3165" y="199"/>
                  </a:lnTo>
                  <a:lnTo>
                    <a:pt x="3217" y="223"/>
                  </a:lnTo>
                  <a:lnTo>
                    <a:pt x="3269" y="248"/>
                  </a:lnTo>
                  <a:lnTo>
                    <a:pt x="3319" y="275"/>
                  </a:lnTo>
                  <a:lnTo>
                    <a:pt x="3369" y="304"/>
                  </a:lnTo>
                  <a:lnTo>
                    <a:pt x="3369" y="304"/>
                  </a:lnTo>
                  <a:lnTo>
                    <a:pt x="3419" y="334"/>
                  </a:lnTo>
                  <a:lnTo>
                    <a:pt x="3468" y="364"/>
                  </a:lnTo>
                  <a:lnTo>
                    <a:pt x="3515" y="397"/>
                  </a:lnTo>
                  <a:lnTo>
                    <a:pt x="3562" y="428"/>
                  </a:lnTo>
                  <a:lnTo>
                    <a:pt x="3607" y="463"/>
                  </a:lnTo>
                  <a:lnTo>
                    <a:pt x="3651" y="497"/>
                  </a:lnTo>
                  <a:lnTo>
                    <a:pt x="3695" y="533"/>
                  </a:lnTo>
                  <a:lnTo>
                    <a:pt x="3737" y="570"/>
                  </a:lnTo>
                  <a:lnTo>
                    <a:pt x="3778" y="607"/>
                  </a:lnTo>
                  <a:lnTo>
                    <a:pt x="3819" y="646"/>
                  </a:lnTo>
                  <a:lnTo>
                    <a:pt x="3857" y="686"/>
                  </a:lnTo>
                  <a:lnTo>
                    <a:pt x="3896" y="726"/>
                  </a:lnTo>
                  <a:lnTo>
                    <a:pt x="3932" y="766"/>
                  </a:lnTo>
                  <a:lnTo>
                    <a:pt x="3968" y="809"/>
                  </a:lnTo>
                  <a:lnTo>
                    <a:pt x="4002" y="851"/>
                  </a:lnTo>
                  <a:lnTo>
                    <a:pt x="4035" y="895"/>
                  </a:lnTo>
                  <a:lnTo>
                    <a:pt x="4068" y="938"/>
                  </a:lnTo>
                  <a:lnTo>
                    <a:pt x="4099" y="984"/>
                  </a:lnTo>
                  <a:lnTo>
                    <a:pt x="4129" y="1028"/>
                  </a:lnTo>
                  <a:lnTo>
                    <a:pt x="4158" y="1074"/>
                  </a:lnTo>
                  <a:lnTo>
                    <a:pt x="4185" y="1121"/>
                  </a:lnTo>
                  <a:lnTo>
                    <a:pt x="4211" y="1169"/>
                  </a:lnTo>
                  <a:lnTo>
                    <a:pt x="4237" y="1216"/>
                  </a:lnTo>
                  <a:lnTo>
                    <a:pt x="4261" y="1265"/>
                  </a:lnTo>
                  <a:lnTo>
                    <a:pt x="4284" y="1313"/>
                  </a:lnTo>
                  <a:lnTo>
                    <a:pt x="4306" y="1363"/>
                  </a:lnTo>
                  <a:lnTo>
                    <a:pt x="4326" y="1412"/>
                  </a:lnTo>
                  <a:lnTo>
                    <a:pt x="4346" y="1462"/>
                  </a:lnTo>
                  <a:lnTo>
                    <a:pt x="4363" y="1514"/>
                  </a:lnTo>
                  <a:lnTo>
                    <a:pt x="4380" y="1564"/>
                  </a:lnTo>
                  <a:lnTo>
                    <a:pt x="4396" y="1615"/>
                  </a:lnTo>
                  <a:lnTo>
                    <a:pt x="4410" y="1668"/>
                  </a:lnTo>
                  <a:lnTo>
                    <a:pt x="4423" y="1720"/>
                  </a:lnTo>
                  <a:lnTo>
                    <a:pt x="4436" y="1773"/>
                  </a:lnTo>
                  <a:lnTo>
                    <a:pt x="4446" y="1825"/>
                  </a:lnTo>
                  <a:lnTo>
                    <a:pt x="4456" y="1879"/>
                  </a:lnTo>
                  <a:lnTo>
                    <a:pt x="4463" y="1932"/>
                  </a:lnTo>
                  <a:lnTo>
                    <a:pt x="4470" y="1985"/>
                  </a:lnTo>
                  <a:lnTo>
                    <a:pt x="4476" y="2038"/>
                  </a:lnTo>
                  <a:lnTo>
                    <a:pt x="4480" y="2092"/>
                  </a:lnTo>
                  <a:lnTo>
                    <a:pt x="4483" y="2147"/>
                  </a:lnTo>
                  <a:lnTo>
                    <a:pt x="4485" y="2200"/>
                  </a:lnTo>
                  <a:lnTo>
                    <a:pt x="4486" y="2254"/>
                  </a:lnTo>
                  <a:lnTo>
                    <a:pt x="4485" y="2309"/>
                  </a:lnTo>
                  <a:lnTo>
                    <a:pt x="4483" y="2363"/>
                  </a:lnTo>
                  <a:lnTo>
                    <a:pt x="4479" y="2417"/>
                  </a:lnTo>
                  <a:lnTo>
                    <a:pt x="4475" y="2472"/>
                  </a:lnTo>
                  <a:lnTo>
                    <a:pt x="4467" y="2525"/>
                  </a:lnTo>
                  <a:lnTo>
                    <a:pt x="4460" y="2579"/>
                  </a:lnTo>
                  <a:lnTo>
                    <a:pt x="4452" y="2634"/>
                  </a:lnTo>
                  <a:lnTo>
                    <a:pt x="4442" y="2688"/>
                  </a:lnTo>
                  <a:lnTo>
                    <a:pt x="4430" y="2741"/>
                  </a:lnTo>
                  <a:lnTo>
                    <a:pt x="4417" y="2796"/>
                  </a:lnTo>
                  <a:lnTo>
                    <a:pt x="4401" y="2849"/>
                  </a:lnTo>
                  <a:lnTo>
                    <a:pt x="4387" y="2901"/>
                  </a:lnTo>
                  <a:lnTo>
                    <a:pt x="4370" y="2954"/>
                  </a:lnTo>
                  <a:lnTo>
                    <a:pt x="4351" y="3007"/>
                  </a:lnTo>
                  <a:lnTo>
                    <a:pt x="4331" y="3060"/>
                  </a:lnTo>
                  <a:lnTo>
                    <a:pt x="4310" y="3112"/>
                  </a:lnTo>
                  <a:lnTo>
                    <a:pt x="4287" y="3165"/>
                  </a:lnTo>
                  <a:lnTo>
                    <a:pt x="4263" y="3217"/>
                  </a:lnTo>
                  <a:lnTo>
                    <a:pt x="4237" y="3267"/>
                  </a:lnTo>
                  <a:lnTo>
                    <a:pt x="4210" y="3318"/>
                  </a:lnTo>
                  <a:lnTo>
                    <a:pt x="4182" y="3368"/>
                  </a:lnTo>
                  <a:lnTo>
                    <a:pt x="4182" y="3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1760" y="794"/>
              <a:ext cx="1737" cy="1105"/>
            </a:xfrm>
            <a:custGeom>
              <a:rect b="b" l="l" r="r" t="t"/>
              <a:pathLst>
                <a:path extrusionOk="0" h="2209" w="3473">
                  <a:moveTo>
                    <a:pt x="353" y="2207"/>
                  </a:moveTo>
                  <a:lnTo>
                    <a:pt x="353" y="2207"/>
                  </a:lnTo>
                  <a:lnTo>
                    <a:pt x="373" y="2207"/>
                  </a:lnTo>
                  <a:lnTo>
                    <a:pt x="391" y="2204"/>
                  </a:lnTo>
                  <a:lnTo>
                    <a:pt x="408" y="2199"/>
                  </a:lnTo>
                  <a:lnTo>
                    <a:pt x="424" y="2194"/>
                  </a:lnTo>
                  <a:lnTo>
                    <a:pt x="438" y="2186"/>
                  </a:lnTo>
                  <a:lnTo>
                    <a:pt x="449" y="2176"/>
                  </a:lnTo>
                  <a:lnTo>
                    <a:pt x="461" y="2166"/>
                  </a:lnTo>
                  <a:lnTo>
                    <a:pt x="471" y="2155"/>
                  </a:lnTo>
                  <a:lnTo>
                    <a:pt x="471" y="2155"/>
                  </a:lnTo>
                  <a:lnTo>
                    <a:pt x="478" y="2141"/>
                  </a:lnTo>
                  <a:lnTo>
                    <a:pt x="484" y="2126"/>
                  </a:lnTo>
                  <a:lnTo>
                    <a:pt x="488" y="2112"/>
                  </a:lnTo>
                  <a:lnTo>
                    <a:pt x="489" y="2096"/>
                  </a:lnTo>
                  <a:lnTo>
                    <a:pt x="489" y="2079"/>
                  </a:lnTo>
                  <a:lnTo>
                    <a:pt x="488" y="2062"/>
                  </a:lnTo>
                  <a:lnTo>
                    <a:pt x="484" y="2045"/>
                  </a:lnTo>
                  <a:lnTo>
                    <a:pt x="478" y="2026"/>
                  </a:lnTo>
                  <a:lnTo>
                    <a:pt x="478" y="2026"/>
                  </a:lnTo>
                  <a:lnTo>
                    <a:pt x="474" y="2016"/>
                  </a:lnTo>
                  <a:lnTo>
                    <a:pt x="467" y="1987"/>
                  </a:lnTo>
                  <a:lnTo>
                    <a:pt x="462" y="1969"/>
                  </a:lnTo>
                  <a:lnTo>
                    <a:pt x="459" y="1947"/>
                  </a:lnTo>
                  <a:lnTo>
                    <a:pt x="457" y="1923"/>
                  </a:lnTo>
                  <a:lnTo>
                    <a:pt x="457" y="1896"/>
                  </a:lnTo>
                  <a:lnTo>
                    <a:pt x="457" y="1896"/>
                  </a:lnTo>
                  <a:lnTo>
                    <a:pt x="457" y="1876"/>
                  </a:lnTo>
                  <a:lnTo>
                    <a:pt x="459" y="1856"/>
                  </a:lnTo>
                  <a:lnTo>
                    <a:pt x="465" y="1837"/>
                  </a:lnTo>
                  <a:lnTo>
                    <a:pt x="472" y="1818"/>
                  </a:lnTo>
                  <a:lnTo>
                    <a:pt x="481" y="1800"/>
                  </a:lnTo>
                  <a:lnTo>
                    <a:pt x="491" y="1783"/>
                  </a:lnTo>
                  <a:lnTo>
                    <a:pt x="502" y="1767"/>
                  </a:lnTo>
                  <a:lnTo>
                    <a:pt x="517" y="1751"/>
                  </a:lnTo>
                  <a:lnTo>
                    <a:pt x="517" y="1751"/>
                  </a:lnTo>
                  <a:lnTo>
                    <a:pt x="531" y="1738"/>
                  </a:lnTo>
                  <a:lnTo>
                    <a:pt x="548" y="1725"/>
                  </a:lnTo>
                  <a:lnTo>
                    <a:pt x="565" y="1715"/>
                  </a:lnTo>
                  <a:lnTo>
                    <a:pt x="583" y="1707"/>
                  </a:lnTo>
                  <a:lnTo>
                    <a:pt x="601" y="1701"/>
                  </a:lnTo>
                  <a:lnTo>
                    <a:pt x="621" y="1695"/>
                  </a:lnTo>
                  <a:lnTo>
                    <a:pt x="641" y="1692"/>
                  </a:lnTo>
                  <a:lnTo>
                    <a:pt x="661" y="1692"/>
                  </a:lnTo>
                  <a:lnTo>
                    <a:pt x="661" y="1692"/>
                  </a:lnTo>
                  <a:lnTo>
                    <a:pt x="683" y="1692"/>
                  </a:lnTo>
                  <a:lnTo>
                    <a:pt x="703" y="1697"/>
                  </a:lnTo>
                  <a:lnTo>
                    <a:pt x="723" y="1701"/>
                  </a:lnTo>
                  <a:lnTo>
                    <a:pt x="742" y="1708"/>
                  </a:lnTo>
                  <a:lnTo>
                    <a:pt x="759" y="1717"/>
                  </a:lnTo>
                  <a:lnTo>
                    <a:pt x="776" y="1727"/>
                  </a:lnTo>
                  <a:lnTo>
                    <a:pt x="792" y="1740"/>
                  </a:lnTo>
                  <a:lnTo>
                    <a:pt x="806" y="1753"/>
                  </a:lnTo>
                  <a:lnTo>
                    <a:pt x="820" y="1767"/>
                  </a:lnTo>
                  <a:lnTo>
                    <a:pt x="832" y="1783"/>
                  </a:lnTo>
                  <a:lnTo>
                    <a:pt x="842" y="1800"/>
                  </a:lnTo>
                  <a:lnTo>
                    <a:pt x="850" y="1818"/>
                  </a:lnTo>
                  <a:lnTo>
                    <a:pt x="858" y="1837"/>
                  </a:lnTo>
                  <a:lnTo>
                    <a:pt x="862" y="1856"/>
                  </a:lnTo>
                  <a:lnTo>
                    <a:pt x="865" y="1877"/>
                  </a:lnTo>
                  <a:lnTo>
                    <a:pt x="866" y="1897"/>
                  </a:lnTo>
                  <a:lnTo>
                    <a:pt x="866" y="1897"/>
                  </a:lnTo>
                  <a:lnTo>
                    <a:pt x="865" y="1924"/>
                  </a:lnTo>
                  <a:lnTo>
                    <a:pt x="863" y="1949"/>
                  </a:lnTo>
                  <a:lnTo>
                    <a:pt x="859" y="1970"/>
                  </a:lnTo>
                  <a:lnTo>
                    <a:pt x="855" y="1989"/>
                  </a:lnTo>
                  <a:lnTo>
                    <a:pt x="848" y="2016"/>
                  </a:lnTo>
                  <a:lnTo>
                    <a:pt x="843" y="2028"/>
                  </a:lnTo>
                  <a:lnTo>
                    <a:pt x="843" y="2028"/>
                  </a:lnTo>
                  <a:lnTo>
                    <a:pt x="838" y="2046"/>
                  </a:lnTo>
                  <a:lnTo>
                    <a:pt x="833" y="2063"/>
                  </a:lnTo>
                  <a:lnTo>
                    <a:pt x="832" y="2081"/>
                  </a:lnTo>
                  <a:lnTo>
                    <a:pt x="832" y="2096"/>
                  </a:lnTo>
                  <a:lnTo>
                    <a:pt x="833" y="2113"/>
                  </a:lnTo>
                  <a:lnTo>
                    <a:pt x="836" y="2128"/>
                  </a:lnTo>
                  <a:lnTo>
                    <a:pt x="842" y="2142"/>
                  </a:lnTo>
                  <a:lnTo>
                    <a:pt x="850" y="2155"/>
                  </a:lnTo>
                  <a:lnTo>
                    <a:pt x="850" y="2155"/>
                  </a:lnTo>
                  <a:lnTo>
                    <a:pt x="859" y="2168"/>
                  </a:lnTo>
                  <a:lnTo>
                    <a:pt x="870" y="2178"/>
                  </a:lnTo>
                  <a:lnTo>
                    <a:pt x="883" y="2186"/>
                  </a:lnTo>
                  <a:lnTo>
                    <a:pt x="898" y="2195"/>
                  </a:lnTo>
                  <a:lnTo>
                    <a:pt x="913" y="2201"/>
                  </a:lnTo>
                  <a:lnTo>
                    <a:pt x="929" y="2205"/>
                  </a:lnTo>
                  <a:lnTo>
                    <a:pt x="948" y="2208"/>
                  </a:lnTo>
                  <a:lnTo>
                    <a:pt x="966" y="2208"/>
                  </a:lnTo>
                  <a:lnTo>
                    <a:pt x="1320" y="2209"/>
                  </a:lnTo>
                  <a:lnTo>
                    <a:pt x="1320" y="2209"/>
                  </a:lnTo>
                  <a:lnTo>
                    <a:pt x="1322" y="2181"/>
                  </a:lnTo>
                  <a:lnTo>
                    <a:pt x="1323" y="2154"/>
                  </a:lnTo>
                  <a:lnTo>
                    <a:pt x="1326" y="2125"/>
                  </a:lnTo>
                  <a:lnTo>
                    <a:pt x="1329" y="2098"/>
                  </a:lnTo>
                  <a:lnTo>
                    <a:pt x="1333" y="2069"/>
                  </a:lnTo>
                  <a:lnTo>
                    <a:pt x="1339" y="2040"/>
                  </a:lnTo>
                  <a:lnTo>
                    <a:pt x="1345" y="2013"/>
                  </a:lnTo>
                  <a:lnTo>
                    <a:pt x="1352" y="1986"/>
                  </a:lnTo>
                  <a:lnTo>
                    <a:pt x="1360" y="1957"/>
                  </a:lnTo>
                  <a:lnTo>
                    <a:pt x="1369" y="1930"/>
                  </a:lnTo>
                  <a:lnTo>
                    <a:pt x="1379" y="1903"/>
                  </a:lnTo>
                  <a:lnTo>
                    <a:pt x="1390" y="1876"/>
                  </a:lnTo>
                  <a:lnTo>
                    <a:pt x="1402" y="1848"/>
                  </a:lnTo>
                  <a:lnTo>
                    <a:pt x="1415" y="1823"/>
                  </a:lnTo>
                  <a:lnTo>
                    <a:pt x="1428" y="1796"/>
                  </a:lnTo>
                  <a:lnTo>
                    <a:pt x="1443" y="1770"/>
                  </a:lnTo>
                  <a:lnTo>
                    <a:pt x="1443" y="1770"/>
                  </a:lnTo>
                  <a:lnTo>
                    <a:pt x="1466" y="1730"/>
                  </a:lnTo>
                  <a:lnTo>
                    <a:pt x="1494" y="1692"/>
                  </a:lnTo>
                  <a:lnTo>
                    <a:pt x="1521" y="1657"/>
                  </a:lnTo>
                  <a:lnTo>
                    <a:pt x="1549" y="1622"/>
                  </a:lnTo>
                  <a:lnTo>
                    <a:pt x="1579" y="1589"/>
                  </a:lnTo>
                  <a:lnTo>
                    <a:pt x="1611" y="1559"/>
                  </a:lnTo>
                  <a:lnTo>
                    <a:pt x="1645" y="1529"/>
                  </a:lnTo>
                  <a:lnTo>
                    <a:pt x="1680" y="1502"/>
                  </a:lnTo>
                  <a:lnTo>
                    <a:pt x="1714" y="1478"/>
                  </a:lnTo>
                  <a:lnTo>
                    <a:pt x="1751" y="1453"/>
                  </a:lnTo>
                  <a:lnTo>
                    <a:pt x="1789" y="1432"/>
                  </a:lnTo>
                  <a:lnTo>
                    <a:pt x="1827" y="1412"/>
                  </a:lnTo>
                  <a:lnTo>
                    <a:pt x="1866" y="1393"/>
                  </a:lnTo>
                  <a:lnTo>
                    <a:pt x="1906" y="1377"/>
                  </a:lnTo>
                  <a:lnTo>
                    <a:pt x="1948" y="1363"/>
                  </a:lnTo>
                  <a:lnTo>
                    <a:pt x="1989" y="1352"/>
                  </a:lnTo>
                  <a:lnTo>
                    <a:pt x="2031" y="1342"/>
                  </a:lnTo>
                  <a:lnTo>
                    <a:pt x="2072" y="1333"/>
                  </a:lnTo>
                  <a:lnTo>
                    <a:pt x="2115" y="1326"/>
                  </a:lnTo>
                  <a:lnTo>
                    <a:pt x="2158" y="1323"/>
                  </a:lnTo>
                  <a:lnTo>
                    <a:pt x="2201" y="1320"/>
                  </a:lnTo>
                  <a:lnTo>
                    <a:pt x="2245" y="1320"/>
                  </a:lnTo>
                  <a:lnTo>
                    <a:pt x="2288" y="1321"/>
                  </a:lnTo>
                  <a:lnTo>
                    <a:pt x="2331" y="1326"/>
                  </a:lnTo>
                  <a:lnTo>
                    <a:pt x="2376" y="1333"/>
                  </a:lnTo>
                  <a:lnTo>
                    <a:pt x="2419" y="1342"/>
                  </a:lnTo>
                  <a:lnTo>
                    <a:pt x="2462" y="1352"/>
                  </a:lnTo>
                  <a:lnTo>
                    <a:pt x="2505" y="1364"/>
                  </a:lnTo>
                  <a:lnTo>
                    <a:pt x="2546" y="1379"/>
                  </a:lnTo>
                  <a:lnTo>
                    <a:pt x="2588" y="1396"/>
                  </a:lnTo>
                  <a:lnTo>
                    <a:pt x="2629" y="1416"/>
                  </a:lnTo>
                  <a:lnTo>
                    <a:pt x="2671" y="1437"/>
                  </a:lnTo>
                  <a:lnTo>
                    <a:pt x="2848" y="1131"/>
                  </a:lnTo>
                  <a:lnTo>
                    <a:pt x="2848" y="1131"/>
                  </a:lnTo>
                  <a:lnTo>
                    <a:pt x="2860" y="1114"/>
                  </a:lnTo>
                  <a:lnTo>
                    <a:pt x="2873" y="1098"/>
                  </a:lnTo>
                  <a:lnTo>
                    <a:pt x="2886" y="1084"/>
                  </a:lnTo>
                  <a:lnTo>
                    <a:pt x="2900" y="1072"/>
                  </a:lnTo>
                  <a:lnTo>
                    <a:pt x="2916" y="1064"/>
                  </a:lnTo>
                  <a:lnTo>
                    <a:pt x="2932" y="1057"/>
                  </a:lnTo>
                  <a:lnTo>
                    <a:pt x="2949" y="1051"/>
                  </a:lnTo>
                  <a:lnTo>
                    <a:pt x="2966" y="1049"/>
                  </a:lnTo>
                  <a:lnTo>
                    <a:pt x="2966" y="1049"/>
                  </a:lnTo>
                  <a:lnTo>
                    <a:pt x="2983" y="1048"/>
                  </a:lnTo>
                  <a:lnTo>
                    <a:pt x="3000" y="1051"/>
                  </a:lnTo>
                  <a:lnTo>
                    <a:pt x="3018" y="1055"/>
                  </a:lnTo>
                  <a:lnTo>
                    <a:pt x="3035" y="1062"/>
                  </a:lnTo>
                  <a:lnTo>
                    <a:pt x="3050" y="1072"/>
                  </a:lnTo>
                  <a:lnTo>
                    <a:pt x="3066" y="1084"/>
                  </a:lnTo>
                  <a:lnTo>
                    <a:pt x="3081" y="1098"/>
                  </a:lnTo>
                  <a:lnTo>
                    <a:pt x="3095" y="1114"/>
                  </a:lnTo>
                  <a:lnTo>
                    <a:pt x="3095" y="1114"/>
                  </a:lnTo>
                  <a:lnTo>
                    <a:pt x="3102" y="1121"/>
                  </a:lnTo>
                  <a:lnTo>
                    <a:pt x="3121" y="1141"/>
                  </a:lnTo>
                  <a:lnTo>
                    <a:pt x="3135" y="1152"/>
                  </a:lnTo>
                  <a:lnTo>
                    <a:pt x="3151" y="1167"/>
                  </a:lnTo>
                  <a:lnTo>
                    <a:pt x="3169" y="1180"/>
                  </a:lnTo>
                  <a:lnTo>
                    <a:pt x="3191" y="1194"/>
                  </a:lnTo>
                  <a:lnTo>
                    <a:pt x="3191" y="1194"/>
                  </a:lnTo>
                  <a:lnTo>
                    <a:pt x="3208" y="1203"/>
                  </a:lnTo>
                  <a:lnTo>
                    <a:pt x="3227" y="1210"/>
                  </a:lnTo>
                  <a:lnTo>
                    <a:pt x="3244" y="1214"/>
                  </a:lnTo>
                  <a:lnTo>
                    <a:pt x="3262" y="1218"/>
                  </a:lnTo>
                  <a:lnTo>
                    <a:pt x="3280" y="1220"/>
                  </a:lnTo>
                  <a:lnTo>
                    <a:pt x="3298" y="1218"/>
                  </a:lnTo>
                  <a:lnTo>
                    <a:pt x="3317" y="1217"/>
                  </a:lnTo>
                  <a:lnTo>
                    <a:pt x="3334" y="1213"/>
                  </a:lnTo>
                  <a:lnTo>
                    <a:pt x="3351" y="1207"/>
                  </a:lnTo>
                  <a:lnTo>
                    <a:pt x="3367" y="1200"/>
                  </a:lnTo>
                  <a:lnTo>
                    <a:pt x="3384" y="1191"/>
                  </a:lnTo>
                  <a:lnTo>
                    <a:pt x="3398" y="1181"/>
                  </a:lnTo>
                  <a:lnTo>
                    <a:pt x="3413" y="1170"/>
                  </a:lnTo>
                  <a:lnTo>
                    <a:pt x="3426" y="1157"/>
                  </a:lnTo>
                  <a:lnTo>
                    <a:pt x="3437" y="1142"/>
                  </a:lnTo>
                  <a:lnTo>
                    <a:pt x="3449" y="1125"/>
                  </a:lnTo>
                  <a:lnTo>
                    <a:pt x="3449" y="1125"/>
                  </a:lnTo>
                  <a:lnTo>
                    <a:pt x="3457" y="1110"/>
                  </a:lnTo>
                  <a:lnTo>
                    <a:pt x="3463" y="1092"/>
                  </a:lnTo>
                  <a:lnTo>
                    <a:pt x="3469" y="1074"/>
                  </a:lnTo>
                  <a:lnTo>
                    <a:pt x="3472" y="1057"/>
                  </a:lnTo>
                  <a:lnTo>
                    <a:pt x="3473" y="1038"/>
                  </a:lnTo>
                  <a:lnTo>
                    <a:pt x="3473" y="1019"/>
                  </a:lnTo>
                  <a:lnTo>
                    <a:pt x="3472" y="1002"/>
                  </a:lnTo>
                  <a:lnTo>
                    <a:pt x="3467" y="983"/>
                  </a:lnTo>
                  <a:lnTo>
                    <a:pt x="3467" y="983"/>
                  </a:lnTo>
                  <a:lnTo>
                    <a:pt x="3462" y="965"/>
                  </a:lnTo>
                  <a:lnTo>
                    <a:pt x="3454" y="949"/>
                  </a:lnTo>
                  <a:lnTo>
                    <a:pt x="3446" y="932"/>
                  </a:lnTo>
                  <a:lnTo>
                    <a:pt x="3436" y="918"/>
                  </a:lnTo>
                  <a:lnTo>
                    <a:pt x="3423" y="903"/>
                  </a:lnTo>
                  <a:lnTo>
                    <a:pt x="3410" y="890"/>
                  </a:lnTo>
                  <a:lnTo>
                    <a:pt x="3396" y="879"/>
                  </a:lnTo>
                  <a:lnTo>
                    <a:pt x="3380" y="869"/>
                  </a:lnTo>
                  <a:lnTo>
                    <a:pt x="3380" y="869"/>
                  </a:lnTo>
                  <a:lnTo>
                    <a:pt x="3358" y="857"/>
                  </a:lnTo>
                  <a:lnTo>
                    <a:pt x="3337" y="847"/>
                  </a:lnTo>
                  <a:lnTo>
                    <a:pt x="3317" y="840"/>
                  </a:lnTo>
                  <a:lnTo>
                    <a:pt x="3300" y="833"/>
                  </a:lnTo>
                  <a:lnTo>
                    <a:pt x="3272" y="827"/>
                  </a:lnTo>
                  <a:lnTo>
                    <a:pt x="3262" y="825"/>
                  </a:lnTo>
                  <a:lnTo>
                    <a:pt x="3262" y="825"/>
                  </a:lnTo>
                  <a:lnTo>
                    <a:pt x="3241" y="820"/>
                  </a:lnTo>
                  <a:lnTo>
                    <a:pt x="3222" y="814"/>
                  </a:lnTo>
                  <a:lnTo>
                    <a:pt x="3205" y="807"/>
                  </a:lnTo>
                  <a:lnTo>
                    <a:pt x="3188" y="797"/>
                  </a:lnTo>
                  <a:lnTo>
                    <a:pt x="3174" y="787"/>
                  </a:lnTo>
                  <a:lnTo>
                    <a:pt x="3162" y="774"/>
                  </a:lnTo>
                  <a:lnTo>
                    <a:pt x="3151" y="760"/>
                  </a:lnTo>
                  <a:lnTo>
                    <a:pt x="3142" y="746"/>
                  </a:lnTo>
                  <a:lnTo>
                    <a:pt x="3142" y="746"/>
                  </a:lnTo>
                  <a:lnTo>
                    <a:pt x="3136" y="729"/>
                  </a:lnTo>
                  <a:lnTo>
                    <a:pt x="3132" y="711"/>
                  </a:lnTo>
                  <a:lnTo>
                    <a:pt x="3131" y="694"/>
                  </a:lnTo>
                  <a:lnTo>
                    <a:pt x="3131" y="677"/>
                  </a:lnTo>
                  <a:lnTo>
                    <a:pt x="3134" y="658"/>
                  </a:lnTo>
                  <a:lnTo>
                    <a:pt x="3139" y="640"/>
                  </a:lnTo>
                  <a:lnTo>
                    <a:pt x="3146" y="621"/>
                  </a:lnTo>
                  <a:lnTo>
                    <a:pt x="3156" y="603"/>
                  </a:lnTo>
                  <a:lnTo>
                    <a:pt x="3334" y="296"/>
                  </a:lnTo>
                  <a:lnTo>
                    <a:pt x="3334" y="296"/>
                  </a:lnTo>
                  <a:lnTo>
                    <a:pt x="3284" y="269"/>
                  </a:lnTo>
                  <a:lnTo>
                    <a:pt x="3234" y="242"/>
                  </a:lnTo>
                  <a:lnTo>
                    <a:pt x="3182" y="217"/>
                  </a:lnTo>
                  <a:lnTo>
                    <a:pt x="3132" y="193"/>
                  </a:lnTo>
                  <a:lnTo>
                    <a:pt x="3081" y="170"/>
                  </a:lnTo>
                  <a:lnTo>
                    <a:pt x="3029" y="150"/>
                  </a:lnTo>
                  <a:lnTo>
                    <a:pt x="2976" y="130"/>
                  </a:lnTo>
                  <a:lnTo>
                    <a:pt x="2924" y="113"/>
                  </a:lnTo>
                  <a:lnTo>
                    <a:pt x="2871" y="96"/>
                  </a:lnTo>
                  <a:lnTo>
                    <a:pt x="2818" y="80"/>
                  </a:lnTo>
                  <a:lnTo>
                    <a:pt x="2765" y="65"/>
                  </a:lnTo>
                  <a:lnTo>
                    <a:pt x="2712" y="54"/>
                  </a:lnTo>
                  <a:lnTo>
                    <a:pt x="2659" y="43"/>
                  </a:lnTo>
                  <a:lnTo>
                    <a:pt x="2606" y="33"/>
                  </a:lnTo>
                  <a:lnTo>
                    <a:pt x="2552" y="24"/>
                  </a:lnTo>
                  <a:lnTo>
                    <a:pt x="2499" y="17"/>
                  </a:lnTo>
                  <a:lnTo>
                    <a:pt x="2445" y="10"/>
                  </a:lnTo>
                  <a:lnTo>
                    <a:pt x="2392" y="5"/>
                  </a:lnTo>
                  <a:lnTo>
                    <a:pt x="2337" y="2"/>
                  </a:lnTo>
                  <a:lnTo>
                    <a:pt x="2284" y="0"/>
                  </a:lnTo>
                  <a:lnTo>
                    <a:pt x="2231" y="0"/>
                  </a:lnTo>
                  <a:lnTo>
                    <a:pt x="2177" y="0"/>
                  </a:lnTo>
                  <a:lnTo>
                    <a:pt x="2124" y="1"/>
                  </a:lnTo>
                  <a:lnTo>
                    <a:pt x="2071" y="5"/>
                  </a:lnTo>
                  <a:lnTo>
                    <a:pt x="2016" y="10"/>
                  </a:lnTo>
                  <a:lnTo>
                    <a:pt x="1963" y="15"/>
                  </a:lnTo>
                  <a:lnTo>
                    <a:pt x="1910" y="21"/>
                  </a:lnTo>
                  <a:lnTo>
                    <a:pt x="1859" y="30"/>
                  </a:lnTo>
                  <a:lnTo>
                    <a:pt x="1806" y="40"/>
                  </a:lnTo>
                  <a:lnTo>
                    <a:pt x="1754" y="50"/>
                  </a:lnTo>
                  <a:lnTo>
                    <a:pt x="1701" y="61"/>
                  </a:lnTo>
                  <a:lnTo>
                    <a:pt x="1650" y="76"/>
                  </a:lnTo>
                  <a:lnTo>
                    <a:pt x="1600" y="90"/>
                  </a:lnTo>
                  <a:lnTo>
                    <a:pt x="1548" y="104"/>
                  </a:lnTo>
                  <a:lnTo>
                    <a:pt x="1498" y="121"/>
                  </a:lnTo>
                  <a:lnTo>
                    <a:pt x="1448" y="140"/>
                  </a:lnTo>
                  <a:lnTo>
                    <a:pt x="1398" y="159"/>
                  </a:lnTo>
                  <a:lnTo>
                    <a:pt x="1349" y="179"/>
                  </a:lnTo>
                  <a:lnTo>
                    <a:pt x="1300" y="200"/>
                  </a:lnTo>
                  <a:lnTo>
                    <a:pt x="1251" y="223"/>
                  </a:lnTo>
                  <a:lnTo>
                    <a:pt x="1203" y="247"/>
                  </a:lnTo>
                  <a:lnTo>
                    <a:pt x="1157" y="272"/>
                  </a:lnTo>
                  <a:lnTo>
                    <a:pt x="1110" y="299"/>
                  </a:lnTo>
                  <a:lnTo>
                    <a:pt x="1064" y="326"/>
                  </a:lnTo>
                  <a:lnTo>
                    <a:pt x="1018" y="355"/>
                  </a:lnTo>
                  <a:lnTo>
                    <a:pt x="974" y="383"/>
                  </a:lnTo>
                  <a:lnTo>
                    <a:pt x="929" y="415"/>
                  </a:lnTo>
                  <a:lnTo>
                    <a:pt x="885" y="446"/>
                  </a:lnTo>
                  <a:lnTo>
                    <a:pt x="842" y="479"/>
                  </a:lnTo>
                  <a:lnTo>
                    <a:pt x="800" y="514"/>
                  </a:lnTo>
                  <a:lnTo>
                    <a:pt x="759" y="550"/>
                  </a:lnTo>
                  <a:lnTo>
                    <a:pt x="719" y="585"/>
                  </a:lnTo>
                  <a:lnTo>
                    <a:pt x="679" y="623"/>
                  </a:lnTo>
                  <a:lnTo>
                    <a:pt x="640" y="661"/>
                  </a:lnTo>
                  <a:lnTo>
                    <a:pt x="601" y="701"/>
                  </a:lnTo>
                  <a:lnTo>
                    <a:pt x="564" y="743"/>
                  </a:lnTo>
                  <a:lnTo>
                    <a:pt x="528" y="784"/>
                  </a:lnTo>
                  <a:lnTo>
                    <a:pt x="492" y="827"/>
                  </a:lnTo>
                  <a:lnTo>
                    <a:pt x="458" y="870"/>
                  </a:lnTo>
                  <a:lnTo>
                    <a:pt x="425" y="916"/>
                  </a:lnTo>
                  <a:lnTo>
                    <a:pt x="392" y="962"/>
                  </a:lnTo>
                  <a:lnTo>
                    <a:pt x="361" y="1009"/>
                  </a:lnTo>
                  <a:lnTo>
                    <a:pt x="330" y="1057"/>
                  </a:lnTo>
                  <a:lnTo>
                    <a:pt x="300" y="1107"/>
                  </a:lnTo>
                  <a:lnTo>
                    <a:pt x="300" y="1107"/>
                  </a:lnTo>
                  <a:lnTo>
                    <a:pt x="265" y="1171"/>
                  </a:lnTo>
                  <a:lnTo>
                    <a:pt x="230" y="1238"/>
                  </a:lnTo>
                  <a:lnTo>
                    <a:pt x="199" y="1304"/>
                  </a:lnTo>
                  <a:lnTo>
                    <a:pt x="169" y="1372"/>
                  </a:lnTo>
                  <a:lnTo>
                    <a:pt x="143" y="1439"/>
                  </a:lnTo>
                  <a:lnTo>
                    <a:pt x="117" y="1508"/>
                  </a:lnTo>
                  <a:lnTo>
                    <a:pt x="96" y="1576"/>
                  </a:lnTo>
                  <a:lnTo>
                    <a:pt x="76" y="1645"/>
                  </a:lnTo>
                  <a:lnTo>
                    <a:pt x="58" y="1715"/>
                  </a:lnTo>
                  <a:lnTo>
                    <a:pt x="43" y="1785"/>
                  </a:lnTo>
                  <a:lnTo>
                    <a:pt x="30" y="1854"/>
                  </a:lnTo>
                  <a:lnTo>
                    <a:pt x="20" y="1924"/>
                  </a:lnTo>
                  <a:lnTo>
                    <a:pt x="11" y="1995"/>
                  </a:lnTo>
                  <a:lnTo>
                    <a:pt x="5" y="2065"/>
                  </a:lnTo>
                  <a:lnTo>
                    <a:pt x="1" y="2135"/>
                  </a:lnTo>
                  <a:lnTo>
                    <a:pt x="0" y="2207"/>
                  </a:lnTo>
                  <a:lnTo>
                    <a:pt x="353" y="2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3029" y="947"/>
              <a:ext cx="956" cy="1921"/>
            </a:xfrm>
            <a:custGeom>
              <a:rect b="b" l="l" r="r" t="t"/>
              <a:pathLst>
                <a:path extrusionOk="0" h="3842" w="1910">
                  <a:moveTo>
                    <a:pt x="633" y="306"/>
                  </a:moveTo>
                  <a:lnTo>
                    <a:pt x="633" y="306"/>
                  </a:lnTo>
                  <a:lnTo>
                    <a:pt x="624" y="322"/>
                  </a:lnTo>
                  <a:lnTo>
                    <a:pt x="617" y="339"/>
                  </a:lnTo>
                  <a:lnTo>
                    <a:pt x="613" y="356"/>
                  </a:lnTo>
                  <a:lnTo>
                    <a:pt x="610" y="372"/>
                  </a:lnTo>
                  <a:lnTo>
                    <a:pt x="610" y="388"/>
                  </a:lnTo>
                  <a:lnTo>
                    <a:pt x="611" y="404"/>
                  </a:lnTo>
                  <a:lnTo>
                    <a:pt x="614" y="418"/>
                  </a:lnTo>
                  <a:lnTo>
                    <a:pt x="620" y="432"/>
                  </a:lnTo>
                  <a:lnTo>
                    <a:pt x="620" y="432"/>
                  </a:lnTo>
                  <a:lnTo>
                    <a:pt x="627" y="446"/>
                  </a:lnTo>
                  <a:lnTo>
                    <a:pt x="637" y="458"/>
                  </a:lnTo>
                  <a:lnTo>
                    <a:pt x="649" y="469"/>
                  </a:lnTo>
                  <a:lnTo>
                    <a:pt x="661" y="478"/>
                  </a:lnTo>
                  <a:lnTo>
                    <a:pt x="676" y="487"/>
                  </a:lnTo>
                  <a:lnTo>
                    <a:pt x="691" y="494"/>
                  </a:lnTo>
                  <a:lnTo>
                    <a:pt x="709" y="499"/>
                  </a:lnTo>
                  <a:lnTo>
                    <a:pt x="727" y="502"/>
                  </a:lnTo>
                  <a:lnTo>
                    <a:pt x="727" y="502"/>
                  </a:lnTo>
                  <a:lnTo>
                    <a:pt x="739" y="505"/>
                  </a:lnTo>
                  <a:lnTo>
                    <a:pt x="766" y="512"/>
                  </a:lnTo>
                  <a:lnTo>
                    <a:pt x="785" y="518"/>
                  </a:lnTo>
                  <a:lnTo>
                    <a:pt x="805" y="527"/>
                  </a:lnTo>
                  <a:lnTo>
                    <a:pt x="828" y="537"/>
                  </a:lnTo>
                  <a:lnTo>
                    <a:pt x="850" y="550"/>
                  </a:lnTo>
                  <a:lnTo>
                    <a:pt x="850" y="550"/>
                  </a:lnTo>
                  <a:lnTo>
                    <a:pt x="868" y="560"/>
                  </a:lnTo>
                  <a:lnTo>
                    <a:pt x="883" y="573"/>
                  </a:lnTo>
                  <a:lnTo>
                    <a:pt x="898" y="587"/>
                  </a:lnTo>
                  <a:lnTo>
                    <a:pt x="911" y="603"/>
                  </a:lnTo>
                  <a:lnTo>
                    <a:pt x="922" y="618"/>
                  </a:lnTo>
                  <a:lnTo>
                    <a:pt x="932" y="636"/>
                  </a:lnTo>
                  <a:lnTo>
                    <a:pt x="939" y="654"/>
                  </a:lnTo>
                  <a:lnTo>
                    <a:pt x="946" y="674"/>
                  </a:lnTo>
                  <a:lnTo>
                    <a:pt x="946" y="674"/>
                  </a:lnTo>
                  <a:lnTo>
                    <a:pt x="951" y="694"/>
                  </a:lnTo>
                  <a:lnTo>
                    <a:pt x="952" y="714"/>
                  </a:lnTo>
                  <a:lnTo>
                    <a:pt x="952" y="734"/>
                  </a:lnTo>
                  <a:lnTo>
                    <a:pt x="951" y="754"/>
                  </a:lnTo>
                  <a:lnTo>
                    <a:pt x="948" y="773"/>
                  </a:lnTo>
                  <a:lnTo>
                    <a:pt x="942" y="793"/>
                  </a:lnTo>
                  <a:lnTo>
                    <a:pt x="935" y="812"/>
                  </a:lnTo>
                  <a:lnTo>
                    <a:pt x="925" y="829"/>
                  </a:lnTo>
                  <a:lnTo>
                    <a:pt x="925" y="829"/>
                  </a:lnTo>
                  <a:lnTo>
                    <a:pt x="913" y="847"/>
                  </a:lnTo>
                  <a:lnTo>
                    <a:pt x="901" y="863"/>
                  </a:lnTo>
                  <a:lnTo>
                    <a:pt x="886" y="878"/>
                  </a:lnTo>
                  <a:lnTo>
                    <a:pt x="871" y="890"/>
                  </a:lnTo>
                  <a:lnTo>
                    <a:pt x="855" y="902"/>
                  </a:lnTo>
                  <a:lnTo>
                    <a:pt x="838" y="910"/>
                  </a:lnTo>
                  <a:lnTo>
                    <a:pt x="819" y="919"/>
                  </a:lnTo>
                  <a:lnTo>
                    <a:pt x="800" y="925"/>
                  </a:lnTo>
                  <a:lnTo>
                    <a:pt x="780" y="929"/>
                  </a:lnTo>
                  <a:lnTo>
                    <a:pt x="762" y="931"/>
                  </a:lnTo>
                  <a:lnTo>
                    <a:pt x="742" y="932"/>
                  </a:lnTo>
                  <a:lnTo>
                    <a:pt x="722" y="929"/>
                  </a:lnTo>
                  <a:lnTo>
                    <a:pt x="702" y="926"/>
                  </a:lnTo>
                  <a:lnTo>
                    <a:pt x="683" y="921"/>
                  </a:lnTo>
                  <a:lnTo>
                    <a:pt x="663" y="913"/>
                  </a:lnTo>
                  <a:lnTo>
                    <a:pt x="644" y="903"/>
                  </a:lnTo>
                  <a:lnTo>
                    <a:pt x="644" y="903"/>
                  </a:lnTo>
                  <a:lnTo>
                    <a:pt x="623" y="889"/>
                  </a:lnTo>
                  <a:lnTo>
                    <a:pt x="603" y="875"/>
                  </a:lnTo>
                  <a:lnTo>
                    <a:pt x="585" y="862"/>
                  </a:lnTo>
                  <a:lnTo>
                    <a:pt x="571" y="849"/>
                  </a:lnTo>
                  <a:lnTo>
                    <a:pt x="551" y="827"/>
                  </a:lnTo>
                  <a:lnTo>
                    <a:pt x="543" y="819"/>
                  </a:lnTo>
                  <a:lnTo>
                    <a:pt x="543" y="819"/>
                  </a:lnTo>
                  <a:lnTo>
                    <a:pt x="531" y="805"/>
                  </a:lnTo>
                  <a:lnTo>
                    <a:pt x="518" y="793"/>
                  </a:lnTo>
                  <a:lnTo>
                    <a:pt x="504" y="782"/>
                  </a:lnTo>
                  <a:lnTo>
                    <a:pt x="490" y="773"/>
                  </a:lnTo>
                  <a:lnTo>
                    <a:pt x="475" y="767"/>
                  </a:lnTo>
                  <a:lnTo>
                    <a:pt x="459" y="763"/>
                  </a:lnTo>
                  <a:lnTo>
                    <a:pt x="445" y="760"/>
                  </a:lnTo>
                  <a:lnTo>
                    <a:pt x="429" y="760"/>
                  </a:lnTo>
                  <a:lnTo>
                    <a:pt x="429" y="760"/>
                  </a:lnTo>
                  <a:lnTo>
                    <a:pt x="414" y="763"/>
                  </a:lnTo>
                  <a:lnTo>
                    <a:pt x="399" y="767"/>
                  </a:lnTo>
                  <a:lnTo>
                    <a:pt x="385" y="774"/>
                  </a:lnTo>
                  <a:lnTo>
                    <a:pt x="372" y="782"/>
                  </a:lnTo>
                  <a:lnTo>
                    <a:pt x="359" y="793"/>
                  </a:lnTo>
                  <a:lnTo>
                    <a:pt x="346" y="805"/>
                  </a:lnTo>
                  <a:lnTo>
                    <a:pt x="335" y="819"/>
                  </a:lnTo>
                  <a:lnTo>
                    <a:pt x="325" y="835"/>
                  </a:lnTo>
                  <a:lnTo>
                    <a:pt x="147" y="1141"/>
                  </a:lnTo>
                  <a:lnTo>
                    <a:pt x="147" y="1141"/>
                  </a:lnTo>
                  <a:lnTo>
                    <a:pt x="186" y="1165"/>
                  </a:lnTo>
                  <a:lnTo>
                    <a:pt x="223" y="1193"/>
                  </a:lnTo>
                  <a:lnTo>
                    <a:pt x="259" y="1220"/>
                  </a:lnTo>
                  <a:lnTo>
                    <a:pt x="293" y="1250"/>
                  </a:lnTo>
                  <a:lnTo>
                    <a:pt x="326" y="1280"/>
                  </a:lnTo>
                  <a:lnTo>
                    <a:pt x="356" y="1311"/>
                  </a:lnTo>
                  <a:lnTo>
                    <a:pt x="385" y="1346"/>
                  </a:lnTo>
                  <a:lnTo>
                    <a:pt x="412" y="1380"/>
                  </a:lnTo>
                  <a:lnTo>
                    <a:pt x="437" y="1416"/>
                  </a:lnTo>
                  <a:lnTo>
                    <a:pt x="461" y="1452"/>
                  </a:lnTo>
                  <a:lnTo>
                    <a:pt x="482" y="1491"/>
                  </a:lnTo>
                  <a:lnTo>
                    <a:pt x="501" y="1529"/>
                  </a:lnTo>
                  <a:lnTo>
                    <a:pt x="518" y="1568"/>
                  </a:lnTo>
                  <a:lnTo>
                    <a:pt x="534" y="1608"/>
                  </a:lnTo>
                  <a:lnTo>
                    <a:pt x="548" y="1649"/>
                  </a:lnTo>
                  <a:lnTo>
                    <a:pt x="560" y="1691"/>
                  </a:lnTo>
                  <a:lnTo>
                    <a:pt x="570" y="1733"/>
                  </a:lnTo>
                  <a:lnTo>
                    <a:pt x="578" y="1776"/>
                  </a:lnTo>
                  <a:lnTo>
                    <a:pt x="584" y="1818"/>
                  </a:lnTo>
                  <a:lnTo>
                    <a:pt x="588" y="1861"/>
                  </a:lnTo>
                  <a:lnTo>
                    <a:pt x="590" y="1904"/>
                  </a:lnTo>
                  <a:lnTo>
                    <a:pt x="590" y="1947"/>
                  </a:lnTo>
                  <a:lnTo>
                    <a:pt x="587" y="1990"/>
                  </a:lnTo>
                  <a:lnTo>
                    <a:pt x="583" y="2035"/>
                  </a:lnTo>
                  <a:lnTo>
                    <a:pt x="575" y="2078"/>
                  </a:lnTo>
                  <a:lnTo>
                    <a:pt x="567" y="2121"/>
                  </a:lnTo>
                  <a:lnTo>
                    <a:pt x="555" y="2164"/>
                  </a:lnTo>
                  <a:lnTo>
                    <a:pt x="543" y="2207"/>
                  </a:lnTo>
                  <a:lnTo>
                    <a:pt x="527" y="2248"/>
                  </a:lnTo>
                  <a:lnTo>
                    <a:pt x="510" y="2291"/>
                  </a:lnTo>
                  <a:lnTo>
                    <a:pt x="490" y="2331"/>
                  </a:lnTo>
                  <a:lnTo>
                    <a:pt x="467" y="2373"/>
                  </a:lnTo>
                  <a:lnTo>
                    <a:pt x="467" y="2373"/>
                  </a:lnTo>
                  <a:lnTo>
                    <a:pt x="452" y="2398"/>
                  </a:lnTo>
                  <a:lnTo>
                    <a:pt x="435" y="2423"/>
                  </a:lnTo>
                  <a:lnTo>
                    <a:pt x="418" y="2447"/>
                  </a:lnTo>
                  <a:lnTo>
                    <a:pt x="401" y="2472"/>
                  </a:lnTo>
                  <a:lnTo>
                    <a:pt x="382" y="2494"/>
                  </a:lnTo>
                  <a:lnTo>
                    <a:pt x="363" y="2516"/>
                  </a:lnTo>
                  <a:lnTo>
                    <a:pt x="343" y="2537"/>
                  </a:lnTo>
                  <a:lnTo>
                    <a:pt x="323" y="2559"/>
                  </a:lnTo>
                  <a:lnTo>
                    <a:pt x="303" y="2579"/>
                  </a:lnTo>
                  <a:lnTo>
                    <a:pt x="282" y="2598"/>
                  </a:lnTo>
                  <a:lnTo>
                    <a:pt x="260" y="2616"/>
                  </a:lnTo>
                  <a:lnTo>
                    <a:pt x="237" y="2633"/>
                  </a:lnTo>
                  <a:lnTo>
                    <a:pt x="215" y="2651"/>
                  </a:lnTo>
                  <a:lnTo>
                    <a:pt x="192" y="2668"/>
                  </a:lnTo>
                  <a:lnTo>
                    <a:pt x="167" y="2682"/>
                  </a:lnTo>
                  <a:lnTo>
                    <a:pt x="144" y="2698"/>
                  </a:lnTo>
                  <a:lnTo>
                    <a:pt x="319" y="3003"/>
                  </a:lnTo>
                  <a:lnTo>
                    <a:pt x="319" y="3003"/>
                  </a:lnTo>
                  <a:lnTo>
                    <a:pt x="329" y="3021"/>
                  </a:lnTo>
                  <a:lnTo>
                    <a:pt x="336" y="3040"/>
                  </a:lnTo>
                  <a:lnTo>
                    <a:pt x="342" y="3059"/>
                  </a:lnTo>
                  <a:lnTo>
                    <a:pt x="345" y="3077"/>
                  </a:lnTo>
                  <a:lnTo>
                    <a:pt x="345" y="3096"/>
                  </a:lnTo>
                  <a:lnTo>
                    <a:pt x="343" y="3113"/>
                  </a:lnTo>
                  <a:lnTo>
                    <a:pt x="339" y="3130"/>
                  </a:lnTo>
                  <a:lnTo>
                    <a:pt x="332" y="3146"/>
                  </a:lnTo>
                  <a:lnTo>
                    <a:pt x="332" y="3146"/>
                  </a:lnTo>
                  <a:lnTo>
                    <a:pt x="323" y="3162"/>
                  </a:lnTo>
                  <a:lnTo>
                    <a:pt x="313" y="3176"/>
                  </a:lnTo>
                  <a:lnTo>
                    <a:pt x="300" y="3188"/>
                  </a:lnTo>
                  <a:lnTo>
                    <a:pt x="286" y="3199"/>
                  </a:lnTo>
                  <a:lnTo>
                    <a:pt x="270" y="3208"/>
                  </a:lnTo>
                  <a:lnTo>
                    <a:pt x="252" y="3215"/>
                  </a:lnTo>
                  <a:lnTo>
                    <a:pt x="233" y="3222"/>
                  </a:lnTo>
                  <a:lnTo>
                    <a:pt x="212" y="3225"/>
                  </a:lnTo>
                  <a:lnTo>
                    <a:pt x="212" y="3225"/>
                  </a:lnTo>
                  <a:lnTo>
                    <a:pt x="202" y="3228"/>
                  </a:lnTo>
                  <a:lnTo>
                    <a:pt x="176" y="3235"/>
                  </a:lnTo>
                  <a:lnTo>
                    <a:pt x="157" y="3241"/>
                  </a:lnTo>
                  <a:lnTo>
                    <a:pt x="137" y="3248"/>
                  </a:lnTo>
                  <a:lnTo>
                    <a:pt x="116" y="3258"/>
                  </a:lnTo>
                  <a:lnTo>
                    <a:pt x="94" y="3269"/>
                  </a:lnTo>
                  <a:lnTo>
                    <a:pt x="94" y="3269"/>
                  </a:lnTo>
                  <a:lnTo>
                    <a:pt x="78" y="3279"/>
                  </a:lnTo>
                  <a:lnTo>
                    <a:pt x="63" y="3291"/>
                  </a:lnTo>
                  <a:lnTo>
                    <a:pt x="50" y="3304"/>
                  </a:lnTo>
                  <a:lnTo>
                    <a:pt x="38" y="3318"/>
                  </a:lnTo>
                  <a:lnTo>
                    <a:pt x="27" y="3334"/>
                  </a:lnTo>
                  <a:lnTo>
                    <a:pt x="18" y="3349"/>
                  </a:lnTo>
                  <a:lnTo>
                    <a:pt x="11" y="3365"/>
                  </a:lnTo>
                  <a:lnTo>
                    <a:pt x="7" y="3382"/>
                  </a:lnTo>
                  <a:lnTo>
                    <a:pt x="3" y="3401"/>
                  </a:lnTo>
                  <a:lnTo>
                    <a:pt x="0" y="3418"/>
                  </a:lnTo>
                  <a:lnTo>
                    <a:pt x="0" y="3437"/>
                  </a:lnTo>
                  <a:lnTo>
                    <a:pt x="1" y="3455"/>
                  </a:lnTo>
                  <a:lnTo>
                    <a:pt x="4" y="3473"/>
                  </a:lnTo>
                  <a:lnTo>
                    <a:pt x="8" y="3491"/>
                  </a:lnTo>
                  <a:lnTo>
                    <a:pt x="15" y="3508"/>
                  </a:lnTo>
                  <a:lnTo>
                    <a:pt x="24" y="3526"/>
                  </a:lnTo>
                  <a:lnTo>
                    <a:pt x="24" y="3526"/>
                  </a:lnTo>
                  <a:lnTo>
                    <a:pt x="34" y="3541"/>
                  </a:lnTo>
                  <a:lnTo>
                    <a:pt x="46" y="3556"/>
                  </a:lnTo>
                  <a:lnTo>
                    <a:pt x="58" y="3569"/>
                  </a:lnTo>
                  <a:lnTo>
                    <a:pt x="73" y="3581"/>
                  </a:lnTo>
                  <a:lnTo>
                    <a:pt x="87" y="3591"/>
                  </a:lnTo>
                  <a:lnTo>
                    <a:pt x="104" y="3600"/>
                  </a:lnTo>
                  <a:lnTo>
                    <a:pt x="120" y="3607"/>
                  </a:lnTo>
                  <a:lnTo>
                    <a:pt x="139" y="3613"/>
                  </a:lnTo>
                  <a:lnTo>
                    <a:pt x="139" y="3613"/>
                  </a:lnTo>
                  <a:lnTo>
                    <a:pt x="157" y="3617"/>
                  </a:lnTo>
                  <a:lnTo>
                    <a:pt x="174" y="3620"/>
                  </a:lnTo>
                  <a:lnTo>
                    <a:pt x="193" y="3620"/>
                  </a:lnTo>
                  <a:lnTo>
                    <a:pt x="212" y="3619"/>
                  </a:lnTo>
                  <a:lnTo>
                    <a:pt x="229" y="3616"/>
                  </a:lnTo>
                  <a:lnTo>
                    <a:pt x="247" y="3610"/>
                  </a:lnTo>
                  <a:lnTo>
                    <a:pt x="265" y="3603"/>
                  </a:lnTo>
                  <a:lnTo>
                    <a:pt x="280" y="3594"/>
                  </a:lnTo>
                  <a:lnTo>
                    <a:pt x="280" y="3594"/>
                  </a:lnTo>
                  <a:lnTo>
                    <a:pt x="302" y="3581"/>
                  </a:lnTo>
                  <a:lnTo>
                    <a:pt x="322" y="3569"/>
                  </a:lnTo>
                  <a:lnTo>
                    <a:pt x="338" y="3554"/>
                  </a:lnTo>
                  <a:lnTo>
                    <a:pt x="352" y="3543"/>
                  </a:lnTo>
                  <a:lnTo>
                    <a:pt x="371" y="3523"/>
                  </a:lnTo>
                  <a:lnTo>
                    <a:pt x="378" y="3516"/>
                  </a:lnTo>
                  <a:lnTo>
                    <a:pt x="378" y="3516"/>
                  </a:lnTo>
                  <a:lnTo>
                    <a:pt x="392" y="3500"/>
                  </a:lnTo>
                  <a:lnTo>
                    <a:pt x="406" y="3485"/>
                  </a:lnTo>
                  <a:lnTo>
                    <a:pt x="422" y="3474"/>
                  </a:lnTo>
                  <a:lnTo>
                    <a:pt x="438" y="3465"/>
                  </a:lnTo>
                  <a:lnTo>
                    <a:pt x="455" y="3458"/>
                  </a:lnTo>
                  <a:lnTo>
                    <a:pt x="472" y="3453"/>
                  </a:lnTo>
                  <a:lnTo>
                    <a:pt x="490" y="3451"/>
                  </a:lnTo>
                  <a:lnTo>
                    <a:pt x="507" y="3451"/>
                  </a:lnTo>
                  <a:lnTo>
                    <a:pt x="507" y="3451"/>
                  </a:lnTo>
                  <a:lnTo>
                    <a:pt x="524" y="3454"/>
                  </a:lnTo>
                  <a:lnTo>
                    <a:pt x="541" y="3458"/>
                  </a:lnTo>
                  <a:lnTo>
                    <a:pt x="557" y="3465"/>
                  </a:lnTo>
                  <a:lnTo>
                    <a:pt x="573" y="3475"/>
                  </a:lnTo>
                  <a:lnTo>
                    <a:pt x="587" y="3487"/>
                  </a:lnTo>
                  <a:lnTo>
                    <a:pt x="600" y="3501"/>
                  </a:lnTo>
                  <a:lnTo>
                    <a:pt x="613" y="3517"/>
                  </a:lnTo>
                  <a:lnTo>
                    <a:pt x="624" y="3534"/>
                  </a:lnTo>
                  <a:lnTo>
                    <a:pt x="802" y="3842"/>
                  </a:lnTo>
                  <a:lnTo>
                    <a:pt x="802" y="3842"/>
                  </a:lnTo>
                  <a:lnTo>
                    <a:pt x="862" y="3806"/>
                  </a:lnTo>
                  <a:lnTo>
                    <a:pt x="921" y="3769"/>
                  </a:lnTo>
                  <a:lnTo>
                    <a:pt x="979" y="3729"/>
                  </a:lnTo>
                  <a:lnTo>
                    <a:pt x="1035" y="3686"/>
                  </a:lnTo>
                  <a:lnTo>
                    <a:pt x="1091" y="3642"/>
                  </a:lnTo>
                  <a:lnTo>
                    <a:pt x="1146" y="3596"/>
                  </a:lnTo>
                  <a:lnTo>
                    <a:pt x="1200" y="3548"/>
                  </a:lnTo>
                  <a:lnTo>
                    <a:pt x="1252" y="3498"/>
                  </a:lnTo>
                  <a:lnTo>
                    <a:pt x="1302" y="3447"/>
                  </a:lnTo>
                  <a:lnTo>
                    <a:pt x="1350" y="3394"/>
                  </a:lnTo>
                  <a:lnTo>
                    <a:pt x="1398" y="3339"/>
                  </a:lnTo>
                  <a:lnTo>
                    <a:pt x="1443" y="3282"/>
                  </a:lnTo>
                  <a:lnTo>
                    <a:pt x="1488" y="3223"/>
                  </a:lnTo>
                  <a:lnTo>
                    <a:pt x="1529" y="3162"/>
                  </a:lnTo>
                  <a:lnTo>
                    <a:pt x="1569" y="3100"/>
                  </a:lnTo>
                  <a:lnTo>
                    <a:pt x="1610" y="3036"/>
                  </a:lnTo>
                  <a:lnTo>
                    <a:pt x="1610" y="3036"/>
                  </a:lnTo>
                  <a:lnTo>
                    <a:pt x="1637" y="2986"/>
                  </a:lnTo>
                  <a:lnTo>
                    <a:pt x="1664" y="2936"/>
                  </a:lnTo>
                  <a:lnTo>
                    <a:pt x="1690" y="2884"/>
                  </a:lnTo>
                  <a:lnTo>
                    <a:pt x="1713" y="2834"/>
                  </a:lnTo>
                  <a:lnTo>
                    <a:pt x="1736" y="2782"/>
                  </a:lnTo>
                  <a:lnTo>
                    <a:pt x="1757" y="2731"/>
                  </a:lnTo>
                  <a:lnTo>
                    <a:pt x="1776" y="2678"/>
                  </a:lnTo>
                  <a:lnTo>
                    <a:pt x="1794" y="2626"/>
                  </a:lnTo>
                  <a:lnTo>
                    <a:pt x="1812" y="2573"/>
                  </a:lnTo>
                  <a:lnTo>
                    <a:pt x="1827" y="2520"/>
                  </a:lnTo>
                  <a:lnTo>
                    <a:pt x="1842" y="2469"/>
                  </a:lnTo>
                  <a:lnTo>
                    <a:pt x="1855" y="2414"/>
                  </a:lnTo>
                  <a:lnTo>
                    <a:pt x="1866" y="2361"/>
                  </a:lnTo>
                  <a:lnTo>
                    <a:pt x="1876" y="2308"/>
                  </a:lnTo>
                  <a:lnTo>
                    <a:pt x="1885" y="2255"/>
                  </a:lnTo>
                  <a:lnTo>
                    <a:pt x="1892" y="2201"/>
                  </a:lnTo>
                  <a:lnTo>
                    <a:pt x="1899" y="2148"/>
                  </a:lnTo>
                  <a:lnTo>
                    <a:pt x="1903" y="2093"/>
                  </a:lnTo>
                  <a:lnTo>
                    <a:pt x="1908" y="2040"/>
                  </a:lnTo>
                  <a:lnTo>
                    <a:pt x="1909" y="1986"/>
                  </a:lnTo>
                  <a:lnTo>
                    <a:pt x="1910" y="1933"/>
                  </a:lnTo>
                  <a:lnTo>
                    <a:pt x="1910" y="1880"/>
                  </a:lnTo>
                  <a:lnTo>
                    <a:pt x="1909" y="1826"/>
                  </a:lnTo>
                  <a:lnTo>
                    <a:pt x="1905" y="1773"/>
                  </a:lnTo>
                  <a:lnTo>
                    <a:pt x="1902" y="1720"/>
                  </a:lnTo>
                  <a:lnTo>
                    <a:pt x="1896" y="1667"/>
                  </a:lnTo>
                  <a:lnTo>
                    <a:pt x="1889" y="1614"/>
                  </a:lnTo>
                  <a:lnTo>
                    <a:pt x="1880" y="1561"/>
                  </a:lnTo>
                  <a:lnTo>
                    <a:pt x="1872" y="1508"/>
                  </a:lnTo>
                  <a:lnTo>
                    <a:pt x="1862" y="1456"/>
                  </a:lnTo>
                  <a:lnTo>
                    <a:pt x="1850" y="1405"/>
                  </a:lnTo>
                  <a:lnTo>
                    <a:pt x="1837" y="1353"/>
                  </a:lnTo>
                  <a:lnTo>
                    <a:pt x="1823" y="1301"/>
                  </a:lnTo>
                  <a:lnTo>
                    <a:pt x="1807" y="1250"/>
                  </a:lnTo>
                  <a:lnTo>
                    <a:pt x="1790" y="1200"/>
                  </a:lnTo>
                  <a:lnTo>
                    <a:pt x="1773" y="1150"/>
                  </a:lnTo>
                  <a:lnTo>
                    <a:pt x="1754" y="1100"/>
                  </a:lnTo>
                  <a:lnTo>
                    <a:pt x="1734" y="1051"/>
                  </a:lnTo>
                  <a:lnTo>
                    <a:pt x="1713" y="1001"/>
                  </a:lnTo>
                  <a:lnTo>
                    <a:pt x="1690" y="953"/>
                  </a:lnTo>
                  <a:lnTo>
                    <a:pt x="1665" y="905"/>
                  </a:lnTo>
                  <a:lnTo>
                    <a:pt x="1641" y="858"/>
                  </a:lnTo>
                  <a:lnTo>
                    <a:pt x="1615" y="812"/>
                  </a:lnTo>
                  <a:lnTo>
                    <a:pt x="1588" y="764"/>
                  </a:lnTo>
                  <a:lnTo>
                    <a:pt x="1559" y="719"/>
                  </a:lnTo>
                  <a:lnTo>
                    <a:pt x="1529" y="674"/>
                  </a:lnTo>
                  <a:lnTo>
                    <a:pt x="1499" y="630"/>
                  </a:lnTo>
                  <a:lnTo>
                    <a:pt x="1468" y="587"/>
                  </a:lnTo>
                  <a:lnTo>
                    <a:pt x="1435" y="544"/>
                  </a:lnTo>
                  <a:lnTo>
                    <a:pt x="1400" y="501"/>
                  </a:lnTo>
                  <a:lnTo>
                    <a:pt x="1366" y="459"/>
                  </a:lnTo>
                  <a:lnTo>
                    <a:pt x="1329" y="419"/>
                  </a:lnTo>
                  <a:lnTo>
                    <a:pt x="1292" y="379"/>
                  </a:lnTo>
                  <a:lnTo>
                    <a:pt x="1253" y="341"/>
                  </a:lnTo>
                  <a:lnTo>
                    <a:pt x="1214" y="302"/>
                  </a:lnTo>
                  <a:lnTo>
                    <a:pt x="1173" y="265"/>
                  </a:lnTo>
                  <a:lnTo>
                    <a:pt x="1131" y="229"/>
                  </a:lnTo>
                  <a:lnTo>
                    <a:pt x="1090" y="193"/>
                  </a:lnTo>
                  <a:lnTo>
                    <a:pt x="1045" y="159"/>
                  </a:lnTo>
                  <a:lnTo>
                    <a:pt x="1001" y="124"/>
                  </a:lnTo>
                  <a:lnTo>
                    <a:pt x="955" y="91"/>
                  </a:lnTo>
                  <a:lnTo>
                    <a:pt x="908" y="60"/>
                  </a:lnTo>
                  <a:lnTo>
                    <a:pt x="859" y="30"/>
                  </a:lnTo>
                  <a:lnTo>
                    <a:pt x="810" y="0"/>
                  </a:lnTo>
                  <a:lnTo>
                    <a:pt x="633" y="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1760" y="1649"/>
              <a:ext cx="1663" cy="1369"/>
            </a:xfrm>
            <a:custGeom>
              <a:rect b="b" l="l" r="r" t="t"/>
              <a:pathLst>
                <a:path extrusionOk="0" h="2738" w="3324">
                  <a:moveTo>
                    <a:pt x="3148" y="2138"/>
                  </a:moveTo>
                  <a:lnTo>
                    <a:pt x="3148" y="2138"/>
                  </a:lnTo>
                  <a:lnTo>
                    <a:pt x="3136" y="2122"/>
                  </a:lnTo>
                  <a:lnTo>
                    <a:pt x="3126" y="2108"/>
                  </a:lnTo>
                  <a:lnTo>
                    <a:pt x="3113" y="2095"/>
                  </a:lnTo>
                  <a:lnTo>
                    <a:pt x="3101" y="2085"/>
                  </a:lnTo>
                  <a:lnTo>
                    <a:pt x="3088" y="2076"/>
                  </a:lnTo>
                  <a:lnTo>
                    <a:pt x="3073" y="2070"/>
                  </a:lnTo>
                  <a:lnTo>
                    <a:pt x="3059" y="2065"/>
                  </a:lnTo>
                  <a:lnTo>
                    <a:pt x="3043" y="2063"/>
                  </a:lnTo>
                  <a:lnTo>
                    <a:pt x="3043" y="2063"/>
                  </a:lnTo>
                  <a:lnTo>
                    <a:pt x="3028" y="2063"/>
                  </a:lnTo>
                  <a:lnTo>
                    <a:pt x="3013" y="2065"/>
                  </a:lnTo>
                  <a:lnTo>
                    <a:pt x="2997" y="2069"/>
                  </a:lnTo>
                  <a:lnTo>
                    <a:pt x="2983" y="2076"/>
                  </a:lnTo>
                  <a:lnTo>
                    <a:pt x="2969" y="2083"/>
                  </a:lnTo>
                  <a:lnTo>
                    <a:pt x="2956" y="2095"/>
                  </a:lnTo>
                  <a:lnTo>
                    <a:pt x="2942" y="2106"/>
                  </a:lnTo>
                  <a:lnTo>
                    <a:pt x="2930" y="2121"/>
                  </a:lnTo>
                  <a:lnTo>
                    <a:pt x="2930" y="2121"/>
                  </a:lnTo>
                  <a:lnTo>
                    <a:pt x="2922" y="2129"/>
                  </a:lnTo>
                  <a:lnTo>
                    <a:pt x="2901" y="2151"/>
                  </a:lnTo>
                  <a:lnTo>
                    <a:pt x="2887" y="2162"/>
                  </a:lnTo>
                  <a:lnTo>
                    <a:pt x="2870" y="2176"/>
                  </a:lnTo>
                  <a:lnTo>
                    <a:pt x="2850" y="2191"/>
                  </a:lnTo>
                  <a:lnTo>
                    <a:pt x="2827" y="2205"/>
                  </a:lnTo>
                  <a:lnTo>
                    <a:pt x="2827" y="2205"/>
                  </a:lnTo>
                  <a:lnTo>
                    <a:pt x="2810" y="2214"/>
                  </a:lnTo>
                  <a:lnTo>
                    <a:pt x="2791" y="2221"/>
                  </a:lnTo>
                  <a:lnTo>
                    <a:pt x="2771" y="2227"/>
                  </a:lnTo>
                  <a:lnTo>
                    <a:pt x="2751" y="2231"/>
                  </a:lnTo>
                  <a:lnTo>
                    <a:pt x="2731" y="2232"/>
                  </a:lnTo>
                  <a:lnTo>
                    <a:pt x="2712" y="2232"/>
                  </a:lnTo>
                  <a:lnTo>
                    <a:pt x="2692" y="2229"/>
                  </a:lnTo>
                  <a:lnTo>
                    <a:pt x="2672" y="2225"/>
                  </a:lnTo>
                  <a:lnTo>
                    <a:pt x="2672" y="2225"/>
                  </a:lnTo>
                  <a:lnTo>
                    <a:pt x="2659" y="2221"/>
                  </a:lnTo>
                  <a:lnTo>
                    <a:pt x="2647" y="2217"/>
                  </a:lnTo>
                  <a:lnTo>
                    <a:pt x="2634" y="2211"/>
                  </a:lnTo>
                  <a:lnTo>
                    <a:pt x="2622" y="2204"/>
                  </a:lnTo>
                  <a:lnTo>
                    <a:pt x="2622" y="2204"/>
                  </a:lnTo>
                  <a:lnTo>
                    <a:pt x="2611" y="2196"/>
                  </a:lnTo>
                  <a:lnTo>
                    <a:pt x="2601" y="2189"/>
                  </a:lnTo>
                  <a:lnTo>
                    <a:pt x="2589" y="2181"/>
                  </a:lnTo>
                  <a:lnTo>
                    <a:pt x="2581" y="2172"/>
                  </a:lnTo>
                  <a:lnTo>
                    <a:pt x="2571" y="2162"/>
                  </a:lnTo>
                  <a:lnTo>
                    <a:pt x="2562" y="2152"/>
                  </a:lnTo>
                  <a:lnTo>
                    <a:pt x="2555" y="2141"/>
                  </a:lnTo>
                  <a:lnTo>
                    <a:pt x="2548" y="2129"/>
                  </a:lnTo>
                  <a:lnTo>
                    <a:pt x="2548" y="2129"/>
                  </a:lnTo>
                  <a:lnTo>
                    <a:pt x="2538" y="2111"/>
                  </a:lnTo>
                  <a:lnTo>
                    <a:pt x="2531" y="2090"/>
                  </a:lnTo>
                  <a:lnTo>
                    <a:pt x="2525" y="2072"/>
                  </a:lnTo>
                  <a:lnTo>
                    <a:pt x="2522" y="2052"/>
                  </a:lnTo>
                  <a:lnTo>
                    <a:pt x="2520" y="2032"/>
                  </a:lnTo>
                  <a:lnTo>
                    <a:pt x="2520" y="2012"/>
                  </a:lnTo>
                  <a:lnTo>
                    <a:pt x="2523" y="1993"/>
                  </a:lnTo>
                  <a:lnTo>
                    <a:pt x="2528" y="1973"/>
                  </a:lnTo>
                  <a:lnTo>
                    <a:pt x="2533" y="1954"/>
                  </a:lnTo>
                  <a:lnTo>
                    <a:pt x="2542" y="1936"/>
                  </a:lnTo>
                  <a:lnTo>
                    <a:pt x="2551" y="1919"/>
                  </a:lnTo>
                  <a:lnTo>
                    <a:pt x="2562" y="1903"/>
                  </a:lnTo>
                  <a:lnTo>
                    <a:pt x="2575" y="1887"/>
                  </a:lnTo>
                  <a:lnTo>
                    <a:pt x="2589" y="1873"/>
                  </a:lnTo>
                  <a:lnTo>
                    <a:pt x="2606" y="1860"/>
                  </a:lnTo>
                  <a:lnTo>
                    <a:pt x="2624" y="1848"/>
                  </a:lnTo>
                  <a:lnTo>
                    <a:pt x="2624" y="1848"/>
                  </a:lnTo>
                  <a:lnTo>
                    <a:pt x="2647" y="1837"/>
                  </a:lnTo>
                  <a:lnTo>
                    <a:pt x="2669" y="1827"/>
                  </a:lnTo>
                  <a:lnTo>
                    <a:pt x="2690" y="1818"/>
                  </a:lnTo>
                  <a:lnTo>
                    <a:pt x="2708" y="1813"/>
                  </a:lnTo>
                  <a:lnTo>
                    <a:pt x="2735" y="1805"/>
                  </a:lnTo>
                  <a:lnTo>
                    <a:pt x="2747" y="1804"/>
                  </a:lnTo>
                  <a:lnTo>
                    <a:pt x="2747" y="1804"/>
                  </a:lnTo>
                  <a:lnTo>
                    <a:pt x="2765" y="1800"/>
                  </a:lnTo>
                  <a:lnTo>
                    <a:pt x="2783" y="1794"/>
                  </a:lnTo>
                  <a:lnTo>
                    <a:pt x="2800" y="1788"/>
                  </a:lnTo>
                  <a:lnTo>
                    <a:pt x="2814" y="1780"/>
                  </a:lnTo>
                  <a:lnTo>
                    <a:pt x="2827" y="1770"/>
                  </a:lnTo>
                  <a:lnTo>
                    <a:pt x="2837" y="1760"/>
                  </a:lnTo>
                  <a:lnTo>
                    <a:pt x="2847" y="1747"/>
                  </a:lnTo>
                  <a:lnTo>
                    <a:pt x="2854" y="1734"/>
                  </a:lnTo>
                  <a:lnTo>
                    <a:pt x="2854" y="1734"/>
                  </a:lnTo>
                  <a:lnTo>
                    <a:pt x="2860" y="1720"/>
                  </a:lnTo>
                  <a:lnTo>
                    <a:pt x="2864" y="1705"/>
                  </a:lnTo>
                  <a:lnTo>
                    <a:pt x="2866" y="1689"/>
                  </a:lnTo>
                  <a:lnTo>
                    <a:pt x="2866" y="1674"/>
                  </a:lnTo>
                  <a:lnTo>
                    <a:pt x="2863" y="1657"/>
                  </a:lnTo>
                  <a:lnTo>
                    <a:pt x="2859" y="1641"/>
                  </a:lnTo>
                  <a:lnTo>
                    <a:pt x="2851" y="1624"/>
                  </a:lnTo>
                  <a:lnTo>
                    <a:pt x="2843" y="1606"/>
                  </a:lnTo>
                  <a:lnTo>
                    <a:pt x="2667" y="1301"/>
                  </a:lnTo>
                  <a:lnTo>
                    <a:pt x="2667" y="1301"/>
                  </a:lnTo>
                  <a:lnTo>
                    <a:pt x="2641" y="1314"/>
                  </a:lnTo>
                  <a:lnTo>
                    <a:pt x="2615" y="1327"/>
                  </a:lnTo>
                  <a:lnTo>
                    <a:pt x="2589" y="1340"/>
                  </a:lnTo>
                  <a:lnTo>
                    <a:pt x="2562" y="1350"/>
                  </a:lnTo>
                  <a:lnTo>
                    <a:pt x="2536" y="1362"/>
                  </a:lnTo>
                  <a:lnTo>
                    <a:pt x="2509" y="1370"/>
                  </a:lnTo>
                  <a:lnTo>
                    <a:pt x="2480" y="1379"/>
                  </a:lnTo>
                  <a:lnTo>
                    <a:pt x="2453" y="1387"/>
                  </a:lnTo>
                  <a:lnTo>
                    <a:pt x="2426" y="1394"/>
                  </a:lnTo>
                  <a:lnTo>
                    <a:pt x="2397" y="1400"/>
                  </a:lnTo>
                  <a:lnTo>
                    <a:pt x="2369" y="1405"/>
                  </a:lnTo>
                  <a:lnTo>
                    <a:pt x="2340" y="1409"/>
                  </a:lnTo>
                  <a:lnTo>
                    <a:pt x="2311" y="1413"/>
                  </a:lnTo>
                  <a:lnTo>
                    <a:pt x="2283" y="1415"/>
                  </a:lnTo>
                  <a:lnTo>
                    <a:pt x="2254" y="1416"/>
                  </a:lnTo>
                  <a:lnTo>
                    <a:pt x="2225" y="1417"/>
                  </a:lnTo>
                  <a:lnTo>
                    <a:pt x="2195" y="1416"/>
                  </a:lnTo>
                  <a:lnTo>
                    <a:pt x="2167" y="1415"/>
                  </a:lnTo>
                  <a:lnTo>
                    <a:pt x="2138" y="1413"/>
                  </a:lnTo>
                  <a:lnTo>
                    <a:pt x="2109" y="1410"/>
                  </a:lnTo>
                  <a:lnTo>
                    <a:pt x="2079" y="1406"/>
                  </a:lnTo>
                  <a:lnTo>
                    <a:pt x="2051" y="1400"/>
                  </a:lnTo>
                  <a:lnTo>
                    <a:pt x="2022" y="1394"/>
                  </a:lnTo>
                  <a:lnTo>
                    <a:pt x="1993" y="1387"/>
                  </a:lnTo>
                  <a:lnTo>
                    <a:pt x="1965" y="1379"/>
                  </a:lnTo>
                  <a:lnTo>
                    <a:pt x="1936" y="1370"/>
                  </a:lnTo>
                  <a:lnTo>
                    <a:pt x="1907" y="1360"/>
                  </a:lnTo>
                  <a:lnTo>
                    <a:pt x="1880" y="1349"/>
                  </a:lnTo>
                  <a:lnTo>
                    <a:pt x="1852" y="1337"/>
                  </a:lnTo>
                  <a:lnTo>
                    <a:pt x="1824" y="1324"/>
                  </a:lnTo>
                  <a:lnTo>
                    <a:pt x="1797" y="1310"/>
                  </a:lnTo>
                  <a:lnTo>
                    <a:pt x="1770" y="1294"/>
                  </a:lnTo>
                  <a:lnTo>
                    <a:pt x="1770" y="1294"/>
                  </a:lnTo>
                  <a:lnTo>
                    <a:pt x="1744" y="1278"/>
                  </a:lnTo>
                  <a:lnTo>
                    <a:pt x="1717" y="1261"/>
                  </a:lnTo>
                  <a:lnTo>
                    <a:pt x="1693" y="1244"/>
                  </a:lnTo>
                  <a:lnTo>
                    <a:pt x="1668" y="1225"/>
                  </a:lnTo>
                  <a:lnTo>
                    <a:pt x="1645" y="1207"/>
                  </a:lnTo>
                  <a:lnTo>
                    <a:pt x="1622" y="1187"/>
                  </a:lnTo>
                  <a:lnTo>
                    <a:pt x="1600" y="1167"/>
                  </a:lnTo>
                  <a:lnTo>
                    <a:pt x="1579" y="1147"/>
                  </a:lnTo>
                  <a:lnTo>
                    <a:pt x="1558" y="1125"/>
                  </a:lnTo>
                  <a:lnTo>
                    <a:pt x="1539" y="1102"/>
                  </a:lnTo>
                  <a:lnTo>
                    <a:pt x="1519" y="1079"/>
                  </a:lnTo>
                  <a:lnTo>
                    <a:pt x="1502" y="1056"/>
                  </a:lnTo>
                  <a:lnTo>
                    <a:pt x="1485" y="1034"/>
                  </a:lnTo>
                  <a:lnTo>
                    <a:pt x="1468" y="1009"/>
                  </a:lnTo>
                  <a:lnTo>
                    <a:pt x="1453" y="985"/>
                  </a:lnTo>
                  <a:lnTo>
                    <a:pt x="1438" y="959"/>
                  </a:lnTo>
                  <a:lnTo>
                    <a:pt x="1425" y="933"/>
                  </a:lnTo>
                  <a:lnTo>
                    <a:pt x="1410" y="908"/>
                  </a:lnTo>
                  <a:lnTo>
                    <a:pt x="1399" y="882"/>
                  </a:lnTo>
                  <a:lnTo>
                    <a:pt x="1388" y="855"/>
                  </a:lnTo>
                  <a:lnTo>
                    <a:pt x="1378" y="827"/>
                  </a:lnTo>
                  <a:lnTo>
                    <a:pt x="1367" y="800"/>
                  </a:lnTo>
                  <a:lnTo>
                    <a:pt x="1359" y="773"/>
                  </a:lnTo>
                  <a:lnTo>
                    <a:pt x="1350" y="746"/>
                  </a:lnTo>
                  <a:lnTo>
                    <a:pt x="1343" y="717"/>
                  </a:lnTo>
                  <a:lnTo>
                    <a:pt x="1337" y="688"/>
                  </a:lnTo>
                  <a:lnTo>
                    <a:pt x="1333" y="661"/>
                  </a:lnTo>
                  <a:lnTo>
                    <a:pt x="1329" y="633"/>
                  </a:lnTo>
                  <a:lnTo>
                    <a:pt x="1325" y="604"/>
                  </a:lnTo>
                  <a:lnTo>
                    <a:pt x="1323" y="574"/>
                  </a:lnTo>
                  <a:lnTo>
                    <a:pt x="1322" y="545"/>
                  </a:lnTo>
                  <a:lnTo>
                    <a:pt x="1320" y="517"/>
                  </a:lnTo>
                  <a:lnTo>
                    <a:pt x="966" y="515"/>
                  </a:lnTo>
                  <a:lnTo>
                    <a:pt x="966" y="515"/>
                  </a:lnTo>
                  <a:lnTo>
                    <a:pt x="945" y="515"/>
                  </a:lnTo>
                  <a:lnTo>
                    <a:pt x="925" y="512"/>
                  </a:lnTo>
                  <a:lnTo>
                    <a:pt x="906" y="507"/>
                  </a:lnTo>
                  <a:lnTo>
                    <a:pt x="889" y="499"/>
                  </a:lnTo>
                  <a:lnTo>
                    <a:pt x="873" y="491"/>
                  </a:lnTo>
                  <a:lnTo>
                    <a:pt x="859" y="481"/>
                  </a:lnTo>
                  <a:lnTo>
                    <a:pt x="846" y="469"/>
                  </a:lnTo>
                  <a:lnTo>
                    <a:pt x="836" y="455"/>
                  </a:lnTo>
                  <a:lnTo>
                    <a:pt x="836" y="455"/>
                  </a:lnTo>
                  <a:lnTo>
                    <a:pt x="827" y="439"/>
                  </a:lnTo>
                  <a:lnTo>
                    <a:pt x="820" y="423"/>
                  </a:lnTo>
                  <a:lnTo>
                    <a:pt x="816" y="406"/>
                  </a:lnTo>
                  <a:lnTo>
                    <a:pt x="815" y="389"/>
                  </a:lnTo>
                  <a:lnTo>
                    <a:pt x="815" y="371"/>
                  </a:lnTo>
                  <a:lnTo>
                    <a:pt x="816" y="350"/>
                  </a:lnTo>
                  <a:lnTo>
                    <a:pt x="820" y="332"/>
                  </a:lnTo>
                  <a:lnTo>
                    <a:pt x="827" y="312"/>
                  </a:lnTo>
                  <a:lnTo>
                    <a:pt x="827" y="312"/>
                  </a:lnTo>
                  <a:lnTo>
                    <a:pt x="832" y="302"/>
                  </a:lnTo>
                  <a:lnTo>
                    <a:pt x="839" y="275"/>
                  </a:lnTo>
                  <a:lnTo>
                    <a:pt x="842" y="257"/>
                  </a:lnTo>
                  <a:lnTo>
                    <a:pt x="846" y="236"/>
                  </a:lnTo>
                  <a:lnTo>
                    <a:pt x="848" y="213"/>
                  </a:lnTo>
                  <a:lnTo>
                    <a:pt x="849" y="187"/>
                  </a:lnTo>
                  <a:lnTo>
                    <a:pt x="849" y="187"/>
                  </a:lnTo>
                  <a:lnTo>
                    <a:pt x="848" y="169"/>
                  </a:lnTo>
                  <a:lnTo>
                    <a:pt x="845" y="150"/>
                  </a:lnTo>
                  <a:lnTo>
                    <a:pt x="840" y="131"/>
                  </a:lnTo>
                  <a:lnTo>
                    <a:pt x="835" y="114"/>
                  </a:lnTo>
                  <a:lnTo>
                    <a:pt x="826" y="98"/>
                  </a:lnTo>
                  <a:lnTo>
                    <a:pt x="817" y="83"/>
                  </a:lnTo>
                  <a:lnTo>
                    <a:pt x="806" y="68"/>
                  </a:lnTo>
                  <a:lnTo>
                    <a:pt x="795" y="54"/>
                  </a:lnTo>
                  <a:lnTo>
                    <a:pt x="780" y="43"/>
                  </a:lnTo>
                  <a:lnTo>
                    <a:pt x="766" y="31"/>
                  </a:lnTo>
                  <a:lnTo>
                    <a:pt x="752" y="22"/>
                  </a:lnTo>
                  <a:lnTo>
                    <a:pt x="734" y="14"/>
                  </a:lnTo>
                  <a:lnTo>
                    <a:pt x="717" y="8"/>
                  </a:lnTo>
                  <a:lnTo>
                    <a:pt x="700" y="2"/>
                  </a:lnTo>
                  <a:lnTo>
                    <a:pt x="681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43" y="0"/>
                  </a:lnTo>
                  <a:lnTo>
                    <a:pt x="624" y="2"/>
                  </a:lnTo>
                  <a:lnTo>
                    <a:pt x="607" y="7"/>
                  </a:lnTo>
                  <a:lnTo>
                    <a:pt x="590" y="12"/>
                  </a:lnTo>
                  <a:lnTo>
                    <a:pt x="573" y="21"/>
                  </a:lnTo>
                  <a:lnTo>
                    <a:pt x="557" y="30"/>
                  </a:lnTo>
                  <a:lnTo>
                    <a:pt x="542" y="41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17" y="67"/>
                  </a:lnTo>
                  <a:lnTo>
                    <a:pt x="505" y="83"/>
                  </a:lnTo>
                  <a:lnTo>
                    <a:pt x="495" y="98"/>
                  </a:lnTo>
                  <a:lnTo>
                    <a:pt x="488" y="114"/>
                  </a:lnTo>
                  <a:lnTo>
                    <a:pt x="481" y="131"/>
                  </a:lnTo>
                  <a:lnTo>
                    <a:pt x="477" y="150"/>
                  </a:lnTo>
                  <a:lnTo>
                    <a:pt x="474" y="167"/>
                  </a:lnTo>
                  <a:lnTo>
                    <a:pt x="474" y="186"/>
                  </a:lnTo>
                  <a:lnTo>
                    <a:pt x="474" y="186"/>
                  </a:lnTo>
                  <a:lnTo>
                    <a:pt x="474" y="212"/>
                  </a:lnTo>
                  <a:lnTo>
                    <a:pt x="477" y="234"/>
                  </a:lnTo>
                  <a:lnTo>
                    <a:pt x="479" y="256"/>
                  </a:lnTo>
                  <a:lnTo>
                    <a:pt x="484" y="275"/>
                  </a:lnTo>
                  <a:lnTo>
                    <a:pt x="491" y="300"/>
                  </a:lnTo>
                  <a:lnTo>
                    <a:pt x="494" y="310"/>
                  </a:lnTo>
                  <a:lnTo>
                    <a:pt x="494" y="310"/>
                  </a:lnTo>
                  <a:lnTo>
                    <a:pt x="501" y="330"/>
                  </a:lnTo>
                  <a:lnTo>
                    <a:pt x="505" y="350"/>
                  </a:lnTo>
                  <a:lnTo>
                    <a:pt x="507" y="369"/>
                  </a:lnTo>
                  <a:lnTo>
                    <a:pt x="507" y="388"/>
                  </a:lnTo>
                  <a:lnTo>
                    <a:pt x="505" y="406"/>
                  </a:lnTo>
                  <a:lnTo>
                    <a:pt x="501" y="423"/>
                  </a:lnTo>
                  <a:lnTo>
                    <a:pt x="494" y="439"/>
                  </a:lnTo>
                  <a:lnTo>
                    <a:pt x="485" y="454"/>
                  </a:lnTo>
                  <a:lnTo>
                    <a:pt x="485" y="454"/>
                  </a:lnTo>
                  <a:lnTo>
                    <a:pt x="474" y="468"/>
                  </a:lnTo>
                  <a:lnTo>
                    <a:pt x="461" y="479"/>
                  </a:lnTo>
                  <a:lnTo>
                    <a:pt x="447" y="491"/>
                  </a:lnTo>
                  <a:lnTo>
                    <a:pt x="431" y="498"/>
                  </a:lnTo>
                  <a:lnTo>
                    <a:pt x="414" y="505"/>
                  </a:lnTo>
                  <a:lnTo>
                    <a:pt x="395" y="509"/>
                  </a:lnTo>
                  <a:lnTo>
                    <a:pt x="375" y="514"/>
                  </a:lnTo>
                  <a:lnTo>
                    <a:pt x="353" y="514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1" y="585"/>
                  </a:lnTo>
                  <a:lnTo>
                    <a:pt x="4" y="657"/>
                  </a:lnTo>
                  <a:lnTo>
                    <a:pt x="10" y="727"/>
                  </a:lnTo>
                  <a:lnTo>
                    <a:pt x="18" y="799"/>
                  </a:lnTo>
                  <a:lnTo>
                    <a:pt x="28" y="869"/>
                  </a:lnTo>
                  <a:lnTo>
                    <a:pt x="41" y="939"/>
                  </a:lnTo>
                  <a:lnTo>
                    <a:pt x="55" y="1009"/>
                  </a:lnTo>
                  <a:lnTo>
                    <a:pt x="73" y="1078"/>
                  </a:lnTo>
                  <a:lnTo>
                    <a:pt x="93" y="1147"/>
                  </a:lnTo>
                  <a:lnTo>
                    <a:pt x="114" y="1215"/>
                  </a:lnTo>
                  <a:lnTo>
                    <a:pt x="137" y="1283"/>
                  </a:lnTo>
                  <a:lnTo>
                    <a:pt x="163" y="1349"/>
                  </a:lnTo>
                  <a:lnTo>
                    <a:pt x="192" y="1415"/>
                  </a:lnTo>
                  <a:lnTo>
                    <a:pt x="220" y="1480"/>
                  </a:lnTo>
                  <a:lnTo>
                    <a:pt x="253" y="1543"/>
                  </a:lnTo>
                  <a:lnTo>
                    <a:pt x="288" y="1606"/>
                  </a:lnTo>
                  <a:lnTo>
                    <a:pt x="323" y="1669"/>
                  </a:lnTo>
                  <a:lnTo>
                    <a:pt x="362" y="1730"/>
                  </a:lnTo>
                  <a:lnTo>
                    <a:pt x="402" y="1790"/>
                  </a:lnTo>
                  <a:lnTo>
                    <a:pt x="445" y="1848"/>
                  </a:lnTo>
                  <a:lnTo>
                    <a:pt x="489" y="1906"/>
                  </a:lnTo>
                  <a:lnTo>
                    <a:pt x="535" y="1962"/>
                  </a:lnTo>
                  <a:lnTo>
                    <a:pt x="584" y="2016"/>
                  </a:lnTo>
                  <a:lnTo>
                    <a:pt x="634" y="2069"/>
                  </a:lnTo>
                  <a:lnTo>
                    <a:pt x="687" y="2121"/>
                  </a:lnTo>
                  <a:lnTo>
                    <a:pt x="742" y="2171"/>
                  </a:lnTo>
                  <a:lnTo>
                    <a:pt x="797" y="2219"/>
                  </a:lnTo>
                  <a:lnTo>
                    <a:pt x="855" y="2267"/>
                  </a:lnTo>
                  <a:lnTo>
                    <a:pt x="915" y="2311"/>
                  </a:lnTo>
                  <a:lnTo>
                    <a:pt x="978" y="2355"/>
                  </a:lnTo>
                  <a:lnTo>
                    <a:pt x="1041" y="2397"/>
                  </a:lnTo>
                  <a:lnTo>
                    <a:pt x="1107" y="2436"/>
                  </a:lnTo>
                  <a:lnTo>
                    <a:pt x="1107" y="2436"/>
                  </a:lnTo>
                  <a:lnTo>
                    <a:pt x="1174" y="2473"/>
                  </a:lnTo>
                  <a:lnTo>
                    <a:pt x="1241" y="2509"/>
                  </a:lnTo>
                  <a:lnTo>
                    <a:pt x="1310" y="2540"/>
                  </a:lnTo>
                  <a:lnTo>
                    <a:pt x="1379" y="2570"/>
                  </a:lnTo>
                  <a:lnTo>
                    <a:pt x="1448" y="2597"/>
                  </a:lnTo>
                  <a:lnTo>
                    <a:pt x="1518" y="2622"/>
                  </a:lnTo>
                  <a:lnTo>
                    <a:pt x="1588" y="2645"/>
                  </a:lnTo>
                  <a:lnTo>
                    <a:pt x="1658" y="2665"/>
                  </a:lnTo>
                  <a:lnTo>
                    <a:pt x="1730" y="2682"/>
                  </a:lnTo>
                  <a:lnTo>
                    <a:pt x="1801" y="2698"/>
                  </a:lnTo>
                  <a:lnTo>
                    <a:pt x="1873" y="2709"/>
                  </a:lnTo>
                  <a:lnTo>
                    <a:pt x="1945" y="2721"/>
                  </a:lnTo>
                  <a:lnTo>
                    <a:pt x="2016" y="2728"/>
                  </a:lnTo>
                  <a:lnTo>
                    <a:pt x="2088" y="2734"/>
                  </a:lnTo>
                  <a:lnTo>
                    <a:pt x="2160" y="2736"/>
                  </a:lnTo>
                  <a:lnTo>
                    <a:pt x="2233" y="2738"/>
                  </a:lnTo>
                  <a:lnTo>
                    <a:pt x="2304" y="2736"/>
                  </a:lnTo>
                  <a:lnTo>
                    <a:pt x="2374" y="2732"/>
                  </a:lnTo>
                  <a:lnTo>
                    <a:pt x="2446" y="2726"/>
                  </a:lnTo>
                  <a:lnTo>
                    <a:pt x="2518" y="2718"/>
                  </a:lnTo>
                  <a:lnTo>
                    <a:pt x="2588" y="2708"/>
                  </a:lnTo>
                  <a:lnTo>
                    <a:pt x="2658" y="2695"/>
                  </a:lnTo>
                  <a:lnTo>
                    <a:pt x="2728" y="2679"/>
                  </a:lnTo>
                  <a:lnTo>
                    <a:pt x="2797" y="2662"/>
                  </a:lnTo>
                  <a:lnTo>
                    <a:pt x="2866" y="2642"/>
                  </a:lnTo>
                  <a:lnTo>
                    <a:pt x="2933" y="2620"/>
                  </a:lnTo>
                  <a:lnTo>
                    <a:pt x="3000" y="2597"/>
                  </a:lnTo>
                  <a:lnTo>
                    <a:pt x="3068" y="2572"/>
                  </a:lnTo>
                  <a:lnTo>
                    <a:pt x="3132" y="2543"/>
                  </a:lnTo>
                  <a:lnTo>
                    <a:pt x="3198" y="2513"/>
                  </a:lnTo>
                  <a:lnTo>
                    <a:pt x="3261" y="2480"/>
                  </a:lnTo>
                  <a:lnTo>
                    <a:pt x="3324" y="2446"/>
                  </a:lnTo>
                  <a:lnTo>
                    <a:pt x="3148" y="2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20"/>
          <p:cNvGrpSpPr/>
          <p:nvPr/>
        </p:nvGrpSpPr>
        <p:grpSpPr>
          <a:xfrm>
            <a:off x="10410221" y="5792250"/>
            <a:ext cx="960693" cy="884831"/>
            <a:chOff x="10572826" y="5260847"/>
            <a:chExt cx="1179462" cy="1086326"/>
          </a:xfrm>
        </p:grpSpPr>
        <p:sp>
          <p:nvSpPr>
            <p:cNvPr id="1111" name="Google Shape;1111;p20"/>
            <p:cNvSpPr/>
            <p:nvPr/>
          </p:nvSpPr>
          <p:spPr>
            <a:xfrm>
              <a:off x="10668080" y="5260847"/>
              <a:ext cx="287095" cy="287655"/>
            </a:xfrm>
            <a:custGeom>
              <a:rect b="b" l="l" r="r" t="t"/>
              <a:pathLst>
                <a:path extrusionOk="0" h="287655" w="28709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10572826" y="5644324"/>
              <a:ext cx="478268" cy="702849"/>
            </a:xfrm>
            <a:custGeom>
              <a:rect b="b" l="l" r="r" t="t"/>
              <a:pathLst>
                <a:path extrusionOk="0" h="702849" w="478268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11146824" y="5260848"/>
              <a:ext cx="605464" cy="1085849"/>
            </a:xfrm>
            <a:custGeom>
              <a:rect b="b" l="l" r="r" t="t"/>
              <a:pathLst>
                <a:path extrusionOk="0" h="1085849" w="605464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11337904" y="5756243"/>
              <a:ext cx="95634" cy="95821"/>
            </a:xfrm>
            <a:custGeom>
              <a:rect b="b" l="l" r="r" t="t"/>
              <a:pathLst>
                <a:path extrusionOk="0" h="95821" w="95634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20"/>
          <p:cNvGrpSpPr/>
          <p:nvPr/>
        </p:nvGrpSpPr>
        <p:grpSpPr>
          <a:xfrm>
            <a:off x="14276864" y="8219470"/>
            <a:ext cx="936504" cy="938333"/>
            <a:chOff x="13473417" y="5471338"/>
            <a:chExt cx="1149762" cy="1152008"/>
          </a:xfrm>
        </p:grpSpPr>
        <p:sp>
          <p:nvSpPr>
            <p:cNvPr id="1116" name="Google Shape;1116;p20"/>
            <p:cNvSpPr/>
            <p:nvPr/>
          </p:nvSpPr>
          <p:spPr>
            <a:xfrm>
              <a:off x="13857203" y="57125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13777444" y="60001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13473417" y="5471338"/>
              <a:ext cx="1149762" cy="1152008"/>
            </a:xfrm>
            <a:custGeom>
              <a:rect b="b" l="l" r="r" t="t"/>
              <a:pathLst>
                <a:path extrusionOk="0" h="1152008" w="1149762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20"/>
          <p:cNvGrpSpPr/>
          <p:nvPr/>
        </p:nvGrpSpPr>
        <p:grpSpPr>
          <a:xfrm>
            <a:off x="10093054" y="10046659"/>
            <a:ext cx="1000250" cy="1002618"/>
            <a:chOff x="11268222" y="8450865"/>
            <a:chExt cx="1130033" cy="1132712"/>
          </a:xfrm>
        </p:grpSpPr>
        <p:sp>
          <p:nvSpPr>
            <p:cNvPr id="1120" name="Google Shape;1120;p20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6258386" y="7908278"/>
            <a:ext cx="6400092" cy="1666360"/>
            <a:chOff x="13344922" y="4903042"/>
            <a:chExt cx="6400092" cy="1666360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344922" y="5615295"/>
              <a:ext cx="640009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business.</a:t>
              </a:r>
              <a:endParaRPr/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344922" y="4903042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2016627" y="5516602"/>
            <a:ext cx="6400092" cy="6009961"/>
            <a:chOff x="2051758" y="5322728"/>
            <a:chExt cx="6400092" cy="6009961"/>
          </a:xfrm>
        </p:grpSpPr>
        <p:grpSp>
          <p:nvGrpSpPr>
            <p:cNvPr id="1127" name="Google Shape;1127;p20"/>
            <p:cNvGrpSpPr/>
            <p:nvPr/>
          </p:nvGrpSpPr>
          <p:grpSpPr>
            <a:xfrm flipH="1">
              <a:off x="2051758" y="5322728"/>
              <a:ext cx="6400092" cy="1666360"/>
              <a:chOff x="13344922" y="4903042"/>
              <a:chExt cx="6400092" cy="1666360"/>
            </a:xfrm>
          </p:grpSpPr>
          <p:sp>
            <p:nvSpPr>
              <p:cNvPr id="1128" name="Google Shape;1128;p20"/>
              <p:cNvSpPr txBox="1"/>
              <p:nvPr/>
            </p:nvSpPr>
            <p:spPr>
              <a:xfrm>
                <a:off x="13344922" y="5615295"/>
                <a:ext cx="6400092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business.</a:t>
                </a:r>
                <a:endParaRPr/>
              </a:p>
            </p:txBody>
          </p:sp>
          <p:sp>
            <p:nvSpPr>
              <p:cNvPr id="1129" name="Google Shape;1129;p20"/>
              <p:cNvSpPr txBox="1"/>
              <p:nvPr/>
            </p:nvSpPr>
            <p:spPr>
              <a:xfrm>
                <a:off x="13344922" y="4903042"/>
                <a:ext cx="64000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2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Your Title Here</a:t>
                </a:r>
                <a:endParaRPr/>
              </a:p>
            </p:txBody>
          </p:sp>
        </p:grpSp>
        <p:grpSp>
          <p:nvGrpSpPr>
            <p:cNvPr id="1130" name="Google Shape;1130;p20"/>
            <p:cNvGrpSpPr/>
            <p:nvPr/>
          </p:nvGrpSpPr>
          <p:grpSpPr>
            <a:xfrm flipH="1">
              <a:off x="2051758" y="9666329"/>
              <a:ext cx="6400092" cy="1666360"/>
              <a:chOff x="13344922" y="4903042"/>
              <a:chExt cx="6400092" cy="1666360"/>
            </a:xfrm>
          </p:grpSpPr>
          <p:sp>
            <p:nvSpPr>
              <p:cNvPr id="1131" name="Google Shape;1131;p20"/>
              <p:cNvSpPr txBox="1"/>
              <p:nvPr/>
            </p:nvSpPr>
            <p:spPr>
              <a:xfrm>
                <a:off x="13344922" y="5615295"/>
                <a:ext cx="6400092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business.</a:t>
                </a:r>
                <a:endParaRPr/>
              </a:p>
            </p:txBody>
          </p:sp>
          <p:sp>
            <p:nvSpPr>
              <p:cNvPr id="1132" name="Google Shape;1132;p20"/>
              <p:cNvSpPr txBox="1"/>
              <p:nvPr/>
            </p:nvSpPr>
            <p:spPr>
              <a:xfrm>
                <a:off x="13344922" y="4903042"/>
                <a:ext cx="64000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2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Your Title Here</a:t>
                </a:r>
                <a:endParaRPr/>
              </a:p>
            </p:txBody>
          </p:sp>
        </p:grpSp>
      </p:grpSp>
      <p:grpSp>
        <p:nvGrpSpPr>
          <p:cNvPr id="1133" name="Google Shape;1133;p20"/>
          <p:cNvGrpSpPr/>
          <p:nvPr/>
        </p:nvGrpSpPr>
        <p:grpSpPr>
          <a:xfrm>
            <a:off x="11347246" y="6584211"/>
            <a:ext cx="1683158" cy="3806962"/>
            <a:chOff x="11188163" y="6601736"/>
            <a:chExt cx="2000942" cy="4525727"/>
          </a:xfrm>
        </p:grpSpPr>
        <p:sp>
          <p:nvSpPr>
            <p:cNvPr id="1134" name="Google Shape;1134;p20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1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141" name="Google Shape;1141;p2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142" name="Google Shape;1142;p21"/>
          <p:cNvSpPr/>
          <p:nvPr/>
        </p:nvSpPr>
        <p:spPr>
          <a:xfrm>
            <a:off x="5577838" y="9032441"/>
            <a:ext cx="2294072" cy="2294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1"/>
          <p:cNvSpPr/>
          <p:nvPr/>
        </p:nvSpPr>
        <p:spPr>
          <a:xfrm>
            <a:off x="16496963" y="9032442"/>
            <a:ext cx="2294072" cy="22940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1"/>
          <p:cNvSpPr/>
          <p:nvPr/>
        </p:nvSpPr>
        <p:spPr>
          <a:xfrm>
            <a:off x="6000647" y="5017027"/>
            <a:ext cx="2294072" cy="22940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1"/>
          <p:cNvSpPr/>
          <p:nvPr/>
        </p:nvSpPr>
        <p:spPr>
          <a:xfrm>
            <a:off x="16081805" y="5017027"/>
            <a:ext cx="2294072" cy="22940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6" name="Google Shape;1146;p21"/>
          <p:cNvGrpSpPr/>
          <p:nvPr/>
        </p:nvGrpSpPr>
        <p:grpSpPr>
          <a:xfrm>
            <a:off x="11347246" y="7085960"/>
            <a:ext cx="1683158" cy="3806962"/>
            <a:chOff x="11188163" y="6601736"/>
            <a:chExt cx="2000942" cy="4525727"/>
          </a:xfrm>
        </p:grpSpPr>
        <p:sp>
          <p:nvSpPr>
            <p:cNvPr id="1147" name="Google Shape;1147;p21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21"/>
          <p:cNvGrpSpPr/>
          <p:nvPr/>
        </p:nvGrpSpPr>
        <p:grpSpPr>
          <a:xfrm>
            <a:off x="8391405" y="5838874"/>
            <a:ext cx="7602491" cy="2386824"/>
            <a:chOff x="8391405" y="7182491"/>
            <a:chExt cx="7602491" cy="2386824"/>
          </a:xfrm>
        </p:grpSpPr>
        <p:sp>
          <p:nvSpPr>
            <p:cNvPr id="1150" name="Google Shape;1150;p21"/>
            <p:cNvSpPr/>
            <p:nvPr/>
          </p:nvSpPr>
          <p:spPr>
            <a:xfrm rot="-1347857">
              <a:off x="13187095" y="7626096"/>
              <a:ext cx="2619688" cy="1499616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 flipH="1" rot="1347857">
              <a:off x="8578519" y="7626096"/>
              <a:ext cx="2619688" cy="1499616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 flipH="1" rot="-9452143">
            <a:off x="13530567" y="8485633"/>
            <a:ext cx="2619688" cy="149961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1"/>
          <p:cNvSpPr/>
          <p:nvPr/>
        </p:nvSpPr>
        <p:spPr>
          <a:xfrm rot="9452143">
            <a:off x="8226499" y="8485633"/>
            <a:ext cx="2619688" cy="1499616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4" name="Google Shape;1154;p21"/>
          <p:cNvGrpSpPr/>
          <p:nvPr/>
        </p:nvGrpSpPr>
        <p:grpSpPr>
          <a:xfrm>
            <a:off x="692674" y="5052895"/>
            <a:ext cx="4988409" cy="2097248"/>
            <a:chOff x="1256625" y="5001564"/>
            <a:chExt cx="6400092" cy="2097248"/>
          </a:xfrm>
        </p:grpSpPr>
        <p:sp>
          <p:nvSpPr>
            <p:cNvPr id="1155" name="Google Shape;1155;p21"/>
            <p:cNvSpPr txBox="1"/>
            <p:nvPr/>
          </p:nvSpPr>
          <p:spPr>
            <a:xfrm flipH="1">
              <a:off x="2029897" y="5713817"/>
              <a:ext cx="5626818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every.</a:t>
              </a:r>
              <a:endParaRPr/>
            </a:p>
          </p:txBody>
        </p:sp>
        <p:sp>
          <p:nvSpPr>
            <p:cNvPr id="1156" name="Google Shape;1156;p21"/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157" name="Google Shape;1157;p21"/>
          <p:cNvGrpSpPr/>
          <p:nvPr/>
        </p:nvGrpSpPr>
        <p:grpSpPr>
          <a:xfrm>
            <a:off x="320407" y="9082959"/>
            <a:ext cx="4988409" cy="2097248"/>
            <a:chOff x="1256625" y="5001564"/>
            <a:chExt cx="6400092" cy="2097248"/>
          </a:xfrm>
        </p:grpSpPr>
        <p:sp>
          <p:nvSpPr>
            <p:cNvPr id="1158" name="Google Shape;1158;p21"/>
            <p:cNvSpPr txBox="1"/>
            <p:nvPr/>
          </p:nvSpPr>
          <p:spPr>
            <a:xfrm flipH="1">
              <a:off x="2029897" y="5713817"/>
              <a:ext cx="5626818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every.</a:t>
              </a:r>
              <a:endParaRPr/>
            </a:p>
          </p:txBody>
        </p:sp>
        <p:sp>
          <p:nvSpPr>
            <p:cNvPr id="1159" name="Google Shape;1159;p21"/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160" name="Google Shape;1160;p21"/>
          <p:cNvGrpSpPr/>
          <p:nvPr/>
        </p:nvGrpSpPr>
        <p:grpSpPr>
          <a:xfrm>
            <a:off x="18792573" y="5052895"/>
            <a:ext cx="4988409" cy="2097248"/>
            <a:chOff x="1256625" y="5001564"/>
            <a:chExt cx="6400092" cy="2097248"/>
          </a:xfrm>
        </p:grpSpPr>
        <p:sp>
          <p:nvSpPr>
            <p:cNvPr id="1161" name="Google Shape;1161;p21"/>
            <p:cNvSpPr txBox="1"/>
            <p:nvPr/>
          </p:nvSpPr>
          <p:spPr>
            <a:xfrm flipH="1">
              <a:off x="1256625" y="5713817"/>
              <a:ext cx="5626818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every.</a:t>
              </a:r>
              <a:endParaRPr/>
            </a:p>
          </p:txBody>
        </p:sp>
        <p:sp>
          <p:nvSpPr>
            <p:cNvPr id="1162" name="Google Shape;1162;p21"/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163" name="Google Shape;1163;p21"/>
          <p:cNvGrpSpPr/>
          <p:nvPr/>
        </p:nvGrpSpPr>
        <p:grpSpPr>
          <a:xfrm>
            <a:off x="19068834" y="9235441"/>
            <a:ext cx="4988409" cy="2097248"/>
            <a:chOff x="1256625" y="5001564"/>
            <a:chExt cx="6400092" cy="2097248"/>
          </a:xfrm>
        </p:grpSpPr>
        <p:sp>
          <p:nvSpPr>
            <p:cNvPr id="1164" name="Google Shape;1164;p21"/>
            <p:cNvSpPr txBox="1"/>
            <p:nvPr/>
          </p:nvSpPr>
          <p:spPr>
            <a:xfrm flipH="1">
              <a:off x="1256625" y="5713817"/>
              <a:ext cx="5626818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every.</a:t>
              </a:r>
              <a:endParaRPr/>
            </a:p>
          </p:txBody>
        </p:sp>
        <p:sp>
          <p:nvSpPr>
            <p:cNvPr id="1165" name="Google Shape;1165;p21"/>
            <p:cNvSpPr txBox="1"/>
            <p:nvPr/>
          </p:nvSpPr>
          <p:spPr>
            <a:xfrm flipH="1">
              <a:off x="1256625" y="5001564"/>
              <a:ext cx="64000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Your Title Here</a:t>
              </a:r>
              <a:endParaRPr/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7023080" y="5542190"/>
            <a:ext cx="519945" cy="1188660"/>
            <a:chOff x="10225994" y="7971275"/>
            <a:chExt cx="1123648" cy="2568799"/>
          </a:xfrm>
        </p:grpSpPr>
        <p:sp>
          <p:nvSpPr>
            <p:cNvPr id="1167" name="Google Shape;1167;p21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17388840" y="9565550"/>
            <a:ext cx="519945" cy="1188660"/>
            <a:chOff x="10225994" y="7971275"/>
            <a:chExt cx="1123648" cy="2568799"/>
          </a:xfrm>
        </p:grpSpPr>
        <p:sp>
          <p:nvSpPr>
            <p:cNvPr id="1170" name="Google Shape;1170;p21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21"/>
          <p:cNvGrpSpPr/>
          <p:nvPr/>
        </p:nvGrpSpPr>
        <p:grpSpPr>
          <a:xfrm>
            <a:off x="6452616" y="9565550"/>
            <a:ext cx="519945" cy="1188660"/>
            <a:chOff x="10225994" y="7971275"/>
            <a:chExt cx="1123648" cy="2568799"/>
          </a:xfrm>
        </p:grpSpPr>
        <p:sp>
          <p:nvSpPr>
            <p:cNvPr id="1173" name="Google Shape;1173;p21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21"/>
          <p:cNvGrpSpPr/>
          <p:nvPr/>
        </p:nvGrpSpPr>
        <p:grpSpPr>
          <a:xfrm>
            <a:off x="6891528" y="5505614"/>
            <a:ext cx="519945" cy="1188660"/>
            <a:chOff x="10225994" y="7971275"/>
            <a:chExt cx="1123648" cy="2568799"/>
          </a:xfrm>
        </p:grpSpPr>
        <p:sp>
          <p:nvSpPr>
            <p:cNvPr id="1176" name="Google Shape;1176;p21"/>
            <p:cNvSpPr/>
            <p:nvPr/>
          </p:nvSpPr>
          <p:spPr>
            <a:xfrm>
              <a:off x="10225994" y="8655100"/>
              <a:ext cx="1123648" cy="1884974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10443369" y="7971275"/>
              <a:ext cx="690554" cy="69332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8" name="Google Shape;1178;p21"/>
          <p:cNvSpPr txBox="1"/>
          <p:nvPr/>
        </p:nvSpPr>
        <p:spPr>
          <a:xfrm>
            <a:off x="7288141" y="11664821"/>
            <a:ext cx="98004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business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77" name="Google Shape;77;p4"/>
          <p:cNvGrpSpPr/>
          <p:nvPr/>
        </p:nvGrpSpPr>
        <p:grpSpPr>
          <a:xfrm>
            <a:off x="3017266" y="5514203"/>
            <a:ext cx="1584727" cy="3584332"/>
            <a:chOff x="11188163" y="6601736"/>
            <a:chExt cx="2000942" cy="4525727"/>
          </a:xfrm>
        </p:grpSpPr>
        <p:sp>
          <p:nvSpPr>
            <p:cNvPr id="78" name="Google Shape;78;p4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5810626" y="5514203"/>
            <a:ext cx="1584727" cy="3584332"/>
            <a:chOff x="11188163" y="6601736"/>
            <a:chExt cx="2000942" cy="4525727"/>
          </a:xfrm>
        </p:grpSpPr>
        <p:sp>
          <p:nvSpPr>
            <p:cNvPr id="81" name="Google Shape;81;p4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8603143" y="5514203"/>
            <a:ext cx="1584727" cy="3584332"/>
            <a:chOff x="11188163" y="6601736"/>
            <a:chExt cx="2000942" cy="4525727"/>
          </a:xfrm>
        </p:grpSpPr>
        <p:sp>
          <p:nvSpPr>
            <p:cNvPr id="84" name="Google Shape;84;p4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11394818" y="5514203"/>
            <a:ext cx="1584727" cy="3584332"/>
            <a:chOff x="11188163" y="6601736"/>
            <a:chExt cx="2000942" cy="4525727"/>
          </a:xfrm>
        </p:grpSpPr>
        <p:sp>
          <p:nvSpPr>
            <p:cNvPr id="87" name="Google Shape;87;p4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4185650" y="5514203"/>
            <a:ext cx="1584727" cy="3584332"/>
            <a:chOff x="11188163" y="6601736"/>
            <a:chExt cx="2000942" cy="4525727"/>
          </a:xfrm>
        </p:grpSpPr>
        <p:sp>
          <p:nvSpPr>
            <p:cNvPr id="90" name="Google Shape;90;p4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6981075" y="5514203"/>
            <a:ext cx="1584727" cy="3584332"/>
            <a:chOff x="11188163" y="6601736"/>
            <a:chExt cx="2000942" cy="4525727"/>
          </a:xfrm>
        </p:grpSpPr>
        <p:sp>
          <p:nvSpPr>
            <p:cNvPr id="93" name="Google Shape;93;p4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19775657" y="5514203"/>
            <a:ext cx="1584727" cy="3584332"/>
            <a:chOff x="11188163" y="6601736"/>
            <a:chExt cx="2000942" cy="4525727"/>
          </a:xfrm>
        </p:grpSpPr>
        <p:sp>
          <p:nvSpPr>
            <p:cNvPr id="96" name="Google Shape;96;p4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7827751" y="4529406"/>
            <a:ext cx="4008610" cy="4008610"/>
          </a:xfrm>
          <a:custGeom>
            <a:rect b="b" l="l" r="r" t="t"/>
            <a:pathLst>
              <a:path extrusionOk="0" h="547753" w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3812576" y="10177747"/>
            <a:ext cx="111650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study and management of exchange relationships.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3809206" y="11367740"/>
            <a:ext cx="11165015" cy="108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 budget, our search engine.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9097770" y="9427644"/>
            <a:ext cx="560580" cy="483259"/>
          </a:xfrm>
          <a:prstGeom prst="triangle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2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184" name="Google Shape;1184;p2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1185" name="Google Shape;1185;p22"/>
          <p:cNvGrpSpPr/>
          <p:nvPr/>
        </p:nvGrpSpPr>
        <p:grpSpPr>
          <a:xfrm>
            <a:off x="9595468" y="5485996"/>
            <a:ext cx="5261858" cy="6421103"/>
            <a:chOff x="9557896" y="4584032"/>
            <a:chExt cx="5261858" cy="6421103"/>
          </a:xfrm>
        </p:grpSpPr>
        <p:sp>
          <p:nvSpPr>
            <p:cNvPr id="1186" name="Google Shape;1186;p22"/>
            <p:cNvSpPr/>
            <p:nvPr/>
          </p:nvSpPr>
          <p:spPr>
            <a:xfrm>
              <a:off x="11242897" y="7948799"/>
              <a:ext cx="1818135" cy="3056336"/>
            </a:xfrm>
            <a:custGeom>
              <a:rect b="b" l="l" r="r" t="t"/>
              <a:pathLst>
                <a:path extrusionOk="0" h="912514" w="542831">
                  <a:moveTo>
                    <a:pt x="394348" y="-157"/>
                  </a:moveTo>
                  <a:cubicBezTo>
                    <a:pt x="321898" y="56628"/>
                    <a:pt x="220143" y="56628"/>
                    <a:pt x="147693" y="-157"/>
                  </a:cubicBezTo>
                  <a:cubicBezTo>
                    <a:pt x="59447" y="28939"/>
                    <a:pt x="-196" y="111502"/>
                    <a:pt x="-206" y="204588"/>
                  </a:cubicBezTo>
                  <a:lnTo>
                    <a:pt x="-206" y="406672"/>
                  </a:lnTo>
                  <a:cubicBezTo>
                    <a:pt x="-263" y="448306"/>
                    <a:pt x="33377" y="482088"/>
                    <a:pt x="74929" y="482145"/>
                  </a:cubicBezTo>
                  <a:cubicBezTo>
                    <a:pt x="74996" y="482145"/>
                    <a:pt x="75053" y="482145"/>
                    <a:pt x="75119" y="482145"/>
                  </a:cubicBezTo>
                  <a:lnTo>
                    <a:pt x="93618" y="482145"/>
                  </a:lnTo>
                  <a:lnTo>
                    <a:pt x="93618" y="839071"/>
                  </a:lnTo>
                  <a:cubicBezTo>
                    <a:pt x="93618" y="879545"/>
                    <a:pt x="126367" y="912357"/>
                    <a:pt x="166761" y="912357"/>
                  </a:cubicBezTo>
                  <a:lnTo>
                    <a:pt x="179663" y="912357"/>
                  </a:lnTo>
                  <a:cubicBezTo>
                    <a:pt x="220058" y="912357"/>
                    <a:pt x="252806" y="879545"/>
                    <a:pt x="252806" y="839071"/>
                  </a:cubicBezTo>
                  <a:lnTo>
                    <a:pt x="252806" y="614364"/>
                  </a:lnTo>
                  <a:cubicBezTo>
                    <a:pt x="252806" y="604232"/>
                    <a:pt x="261003" y="596019"/>
                    <a:pt x="271115" y="596019"/>
                  </a:cubicBezTo>
                  <a:cubicBezTo>
                    <a:pt x="281228" y="596019"/>
                    <a:pt x="289425" y="604232"/>
                    <a:pt x="289425" y="614364"/>
                  </a:cubicBezTo>
                  <a:lnTo>
                    <a:pt x="289425" y="839071"/>
                  </a:lnTo>
                  <a:cubicBezTo>
                    <a:pt x="289425" y="879545"/>
                    <a:pt x="322173" y="912357"/>
                    <a:pt x="362568" y="912357"/>
                  </a:cubicBezTo>
                  <a:lnTo>
                    <a:pt x="375185" y="912357"/>
                  </a:lnTo>
                  <a:cubicBezTo>
                    <a:pt x="415579" y="912357"/>
                    <a:pt x="448328" y="879545"/>
                    <a:pt x="448328" y="839071"/>
                  </a:cubicBezTo>
                  <a:lnTo>
                    <a:pt x="448328" y="482145"/>
                  </a:lnTo>
                  <a:lnTo>
                    <a:pt x="467301" y="482145"/>
                  </a:lnTo>
                  <a:cubicBezTo>
                    <a:pt x="508853" y="482202"/>
                    <a:pt x="542569" y="448496"/>
                    <a:pt x="542626" y="406862"/>
                  </a:cubicBezTo>
                  <a:cubicBezTo>
                    <a:pt x="542626" y="406796"/>
                    <a:pt x="542626" y="406739"/>
                    <a:pt x="542626" y="406672"/>
                  </a:cubicBezTo>
                  <a:lnTo>
                    <a:pt x="542626" y="204588"/>
                  </a:lnTo>
                  <a:cubicBezTo>
                    <a:pt x="542588" y="111398"/>
                    <a:pt x="482765" y="28787"/>
                    <a:pt x="39434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11592530" y="6852129"/>
              <a:ext cx="1117446" cy="1120280"/>
            </a:xfrm>
            <a:custGeom>
              <a:rect b="b" l="l" r="r" t="t"/>
              <a:pathLst>
                <a:path extrusionOk="0" h="334476" w="333630">
                  <a:moveTo>
                    <a:pt x="59243" y="294856"/>
                  </a:moveTo>
                  <a:cubicBezTo>
                    <a:pt x="109504" y="337640"/>
                    <a:pt x="180313" y="346451"/>
                    <a:pt x="239491" y="317289"/>
                  </a:cubicBezTo>
                  <a:cubicBezTo>
                    <a:pt x="322339" y="276958"/>
                    <a:pt x="356871" y="176971"/>
                    <a:pt x="316619" y="93960"/>
                  </a:cubicBezTo>
                  <a:cubicBezTo>
                    <a:pt x="276366" y="10950"/>
                    <a:pt x="176575" y="-23649"/>
                    <a:pt x="93727" y="16682"/>
                  </a:cubicBezTo>
                  <a:cubicBezTo>
                    <a:pt x="10880" y="57013"/>
                    <a:pt x="-23652" y="157000"/>
                    <a:pt x="16600" y="240010"/>
                  </a:cubicBezTo>
                  <a:cubicBezTo>
                    <a:pt x="26817" y="261083"/>
                    <a:pt x="41351" y="279771"/>
                    <a:pt x="59243" y="29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13312691" y="7638125"/>
              <a:ext cx="1507063" cy="2526571"/>
            </a:xfrm>
            <a:custGeom>
              <a:rect b="b" l="l" r="r" t="t"/>
              <a:pathLst>
                <a:path extrusionOk="0" h="754345" w="449956">
                  <a:moveTo>
                    <a:pt x="333159" y="-157"/>
                  </a:moveTo>
                  <a:cubicBezTo>
                    <a:pt x="269721" y="51942"/>
                    <a:pt x="178401" y="51942"/>
                    <a:pt x="114964" y="-157"/>
                  </a:cubicBezTo>
                  <a:cubicBezTo>
                    <a:pt x="45549" y="26192"/>
                    <a:pt x="-319" y="92862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8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586" y="397452"/>
                  </a:lnTo>
                  <a:lnTo>
                    <a:pt x="77586" y="693354"/>
                  </a:lnTo>
                  <a:cubicBezTo>
                    <a:pt x="77586" y="726918"/>
                    <a:pt x="104708" y="754131"/>
                    <a:pt x="138206" y="754188"/>
                  </a:cubicBezTo>
                  <a:lnTo>
                    <a:pt x="148926" y="754188"/>
                  </a:lnTo>
                  <a:cubicBezTo>
                    <a:pt x="182433" y="754141"/>
                    <a:pt x="209594" y="726927"/>
                    <a:pt x="209641" y="693354"/>
                  </a:cubicBezTo>
                  <a:lnTo>
                    <a:pt x="209641" y="507049"/>
                  </a:lnTo>
                  <a:cubicBezTo>
                    <a:pt x="208977" y="498675"/>
                    <a:pt x="215220" y="491346"/>
                    <a:pt x="223577" y="490690"/>
                  </a:cubicBezTo>
                  <a:cubicBezTo>
                    <a:pt x="231926" y="490025"/>
                    <a:pt x="239240" y="496270"/>
                    <a:pt x="239904" y="504644"/>
                  </a:cubicBezTo>
                  <a:cubicBezTo>
                    <a:pt x="239970" y="505442"/>
                    <a:pt x="239970" y="506250"/>
                    <a:pt x="239904" y="507049"/>
                  </a:cubicBezTo>
                  <a:lnTo>
                    <a:pt x="239904" y="693354"/>
                  </a:lnTo>
                  <a:cubicBezTo>
                    <a:pt x="239904" y="726956"/>
                    <a:pt x="267083" y="754188"/>
                    <a:pt x="300619" y="754188"/>
                  </a:cubicBezTo>
                  <a:lnTo>
                    <a:pt x="311055" y="754188"/>
                  </a:lnTo>
                  <a:cubicBezTo>
                    <a:pt x="344562" y="754141"/>
                    <a:pt x="371713" y="726927"/>
                    <a:pt x="371770" y="693354"/>
                  </a:cubicBezTo>
                  <a:lnTo>
                    <a:pt x="371770" y="397357"/>
                  </a:lnTo>
                  <a:lnTo>
                    <a:pt x="387328" y="397357"/>
                  </a:lnTo>
                  <a:cubicBezTo>
                    <a:pt x="421822" y="397300"/>
                    <a:pt x="449751" y="369278"/>
                    <a:pt x="449751" y="334717"/>
                  </a:cubicBezTo>
                  <a:lnTo>
                    <a:pt x="449751" y="167232"/>
                  </a:lnTo>
                  <a:cubicBezTo>
                    <a:pt x="449703" y="92482"/>
                    <a:pt x="403171" y="25678"/>
                    <a:pt x="333159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13601836" y="6722816"/>
              <a:ext cx="926864" cy="927755"/>
            </a:xfrm>
            <a:custGeom>
              <a:rect b="b" l="l" r="r" t="t"/>
              <a:pathLst>
                <a:path extrusionOk="0" h="276995" w="276729">
                  <a:moveTo>
                    <a:pt x="48842" y="243750"/>
                  </a:moveTo>
                  <a:cubicBezTo>
                    <a:pt x="57494" y="251269"/>
                    <a:pt x="67056" y="257657"/>
                    <a:pt x="77302" y="262761"/>
                  </a:cubicBezTo>
                  <a:cubicBezTo>
                    <a:pt x="146052" y="296363"/>
                    <a:pt x="228976" y="267751"/>
                    <a:pt x="262512" y="198866"/>
                  </a:cubicBezTo>
                  <a:cubicBezTo>
                    <a:pt x="271666" y="180036"/>
                    <a:pt x="276467" y="159381"/>
                    <a:pt x="276523" y="138431"/>
                  </a:cubicBezTo>
                  <a:cubicBezTo>
                    <a:pt x="276543" y="129040"/>
                    <a:pt x="275594" y="119677"/>
                    <a:pt x="273678" y="110485"/>
                  </a:cubicBezTo>
                  <a:cubicBezTo>
                    <a:pt x="268109" y="83927"/>
                    <a:pt x="254913" y="59584"/>
                    <a:pt x="235731" y="40431"/>
                  </a:cubicBezTo>
                  <a:cubicBezTo>
                    <a:pt x="226310" y="30973"/>
                    <a:pt x="215581" y="22941"/>
                    <a:pt x="203855" y="16572"/>
                  </a:cubicBezTo>
                  <a:cubicBezTo>
                    <a:pt x="195972" y="12257"/>
                    <a:pt x="187680" y="8749"/>
                    <a:pt x="179095" y="6116"/>
                  </a:cubicBezTo>
                  <a:cubicBezTo>
                    <a:pt x="152342" y="-2248"/>
                    <a:pt x="123692" y="-2248"/>
                    <a:pt x="96939" y="6116"/>
                  </a:cubicBezTo>
                  <a:cubicBezTo>
                    <a:pt x="88326" y="8749"/>
                    <a:pt x="79996" y="12257"/>
                    <a:pt x="72084" y="16572"/>
                  </a:cubicBezTo>
                  <a:cubicBezTo>
                    <a:pt x="60359" y="22941"/>
                    <a:pt x="49629" y="30973"/>
                    <a:pt x="40209" y="40431"/>
                  </a:cubicBezTo>
                  <a:cubicBezTo>
                    <a:pt x="14205" y="66371"/>
                    <a:pt x="-347" y="101664"/>
                    <a:pt x="-205" y="138431"/>
                  </a:cubicBezTo>
                  <a:cubicBezTo>
                    <a:pt x="-186" y="179076"/>
                    <a:pt x="17763" y="217630"/>
                    <a:pt x="48842" y="2437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9557896" y="7638125"/>
              <a:ext cx="1506109" cy="2526571"/>
            </a:xfrm>
            <a:custGeom>
              <a:rect b="b" l="l" r="r" t="t"/>
              <a:pathLst>
                <a:path extrusionOk="0" h="754345" w="449671">
                  <a:moveTo>
                    <a:pt x="333443" y="-157"/>
                  </a:moveTo>
                  <a:cubicBezTo>
                    <a:pt x="270005" y="51942"/>
                    <a:pt x="178686" y="51942"/>
                    <a:pt x="115248" y="-157"/>
                  </a:cubicBezTo>
                  <a:cubicBezTo>
                    <a:pt x="45720" y="26097"/>
                    <a:pt x="-272" y="92786"/>
                    <a:pt x="-206" y="167232"/>
                  </a:cubicBezTo>
                  <a:lnTo>
                    <a:pt x="-206" y="334812"/>
                  </a:lnTo>
                  <a:cubicBezTo>
                    <a:pt x="-263" y="369354"/>
                    <a:pt x="27647" y="397395"/>
                    <a:pt x="62122" y="397452"/>
                  </a:cubicBezTo>
                  <a:cubicBezTo>
                    <a:pt x="62151" y="397452"/>
                    <a:pt x="62189" y="397452"/>
                    <a:pt x="62217" y="397452"/>
                  </a:cubicBezTo>
                  <a:lnTo>
                    <a:pt x="77301" y="397452"/>
                  </a:lnTo>
                  <a:lnTo>
                    <a:pt x="77301" y="693354"/>
                  </a:lnTo>
                  <a:cubicBezTo>
                    <a:pt x="77301" y="726918"/>
                    <a:pt x="104424" y="754131"/>
                    <a:pt x="137921" y="754188"/>
                  </a:cubicBezTo>
                  <a:lnTo>
                    <a:pt x="148641" y="754188"/>
                  </a:lnTo>
                  <a:cubicBezTo>
                    <a:pt x="182149" y="754141"/>
                    <a:pt x="209309" y="726927"/>
                    <a:pt x="209356" y="693354"/>
                  </a:cubicBezTo>
                  <a:lnTo>
                    <a:pt x="209356" y="507049"/>
                  </a:lnTo>
                  <a:cubicBezTo>
                    <a:pt x="208692" y="498675"/>
                    <a:pt x="214935" y="491346"/>
                    <a:pt x="223293" y="490690"/>
                  </a:cubicBezTo>
                  <a:cubicBezTo>
                    <a:pt x="231650" y="490025"/>
                    <a:pt x="238955" y="496270"/>
                    <a:pt x="239619" y="504644"/>
                  </a:cubicBezTo>
                  <a:cubicBezTo>
                    <a:pt x="239686" y="505442"/>
                    <a:pt x="239686" y="506250"/>
                    <a:pt x="239619" y="507049"/>
                  </a:cubicBezTo>
                  <a:lnTo>
                    <a:pt x="239619" y="693354"/>
                  </a:lnTo>
                  <a:cubicBezTo>
                    <a:pt x="239619" y="726918"/>
                    <a:pt x="266742" y="754131"/>
                    <a:pt x="300240" y="754188"/>
                  </a:cubicBezTo>
                  <a:lnTo>
                    <a:pt x="310770" y="754188"/>
                  </a:lnTo>
                  <a:cubicBezTo>
                    <a:pt x="344277" y="754141"/>
                    <a:pt x="371438" y="726927"/>
                    <a:pt x="371485" y="693354"/>
                  </a:cubicBezTo>
                  <a:lnTo>
                    <a:pt x="371485" y="397357"/>
                  </a:lnTo>
                  <a:lnTo>
                    <a:pt x="387043" y="397357"/>
                  </a:lnTo>
                  <a:cubicBezTo>
                    <a:pt x="421537" y="397300"/>
                    <a:pt x="449466" y="369278"/>
                    <a:pt x="449466" y="334717"/>
                  </a:cubicBezTo>
                  <a:lnTo>
                    <a:pt x="449466" y="167232"/>
                  </a:lnTo>
                  <a:cubicBezTo>
                    <a:pt x="449476" y="92634"/>
                    <a:pt x="403209" y="25888"/>
                    <a:pt x="333443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9849260" y="6721543"/>
              <a:ext cx="925602" cy="929316"/>
            </a:xfrm>
            <a:custGeom>
              <a:rect b="b" l="l" r="r" t="t"/>
              <a:pathLst>
                <a:path extrusionOk="0" h="277461" w="276352">
                  <a:moveTo>
                    <a:pt x="48559" y="244131"/>
                  </a:moveTo>
                  <a:cubicBezTo>
                    <a:pt x="57230" y="251621"/>
                    <a:pt x="66783" y="258008"/>
                    <a:pt x="77019" y="263141"/>
                  </a:cubicBezTo>
                  <a:cubicBezTo>
                    <a:pt x="95907" y="272476"/>
                    <a:pt x="116683" y="277314"/>
                    <a:pt x="137735" y="277304"/>
                  </a:cubicBezTo>
                  <a:cubicBezTo>
                    <a:pt x="154194" y="277352"/>
                    <a:pt x="170530" y="274386"/>
                    <a:pt x="185927" y="268559"/>
                  </a:cubicBezTo>
                  <a:cubicBezTo>
                    <a:pt x="190168" y="266991"/>
                    <a:pt x="194314" y="265185"/>
                    <a:pt x="198355" y="263141"/>
                  </a:cubicBezTo>
                  <a:cubicBezTo>
                    <a:pt x="208591" y="258008"/>
                    <a:pt x="218154" y="251621"/>
                    <a:pt x="226815" y="244131"/>
                  </a:cubicBezTo>
                  <a:cubicBezTo>
                    <a:pt x="234310" y="237771"/>
                    <a:pt x="241140" y="230661"/>
                    <a:pt x="247212" y="222934"/>
                  </a:cubicBezTo>
                  <a:cubicBezTo>
                    <a:pt x="265976" y="198781"/>
                    <a:pt x="276165" y="169038"/>
                    <a:pt x="276146" y="138431"/>
                  </a:cubicBezTo>
                  <a:cubicBezTo>
                    <a:pt x="276165" y="129040"/>
                    <a:pt x="275217" y="119677"/>
                    <a:pt x="273300" y="110485"/>
                  </a:cubicBezTo>
                  <a:cubicBezTo>
                    <a:pt x="267731" y="83927"/>
                    <a:pt x="254535" y="59584"/>
                    <a:pt x="235353" y="40431"/>
                  </a:cubicBezTo>
                  <a:cubicBezTo>
                    <a:pt x="225933" y="30973"/>
                    <a:pt x="215203" y="22941"/>
                    <a:pt x="203478" y="16572"/>
                  </a:cubicBezTo>
                  <a:cubicBezTo>
                    <a:pt x="195594" y="12257"/>
                    <a:pt x="187303" y="8759"/>
                    <a:pt x="178717" y="6116"/>
                  </a:cubicBezTo>
                  <a:cubicBezTo>
                    <a:pt x="151965" y="-2248"/>
                    <a:pt x="123315" y="-2248"/>
                    <a:pt x="96562" y="6116"/>
                  </a:cubicBezTo>
                  <a:cubicBezTo>
                    <a:pt x="87948" y="8749"/>
                    <a:pt x="79619" y="12257"/>
                    <a:pt x="71707" y="16572"/>
                  </a:cubicBezTo>
                  <a:cubicBezTo>
                    <a:pt x="59981" y="22941"/>
                    <a:pt x="49252" y="30973"/>
                    <a:pt x="39831" y="40431"/>
                  </a:cubicBezTo>
                  <a:cubicBezTo>
                    <a:pt x="13971" y="66437"/>
                    <a:pt x="-449" y="101721"/>
                    <a:pt x="-203" y="138431"/>
                  </a:cubicBezTo>
                  <a:cubicBezTo>
                    <a:pt x="-345" y="179152"/>
                    <a:pt x="17509" y="217848"/>
                    <a:pt x="48559" y="244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9707446" y="5113421"/>
              <a:ext cx="1207008" cy="131140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11547749" y="4584032"/>
              <a:ext cx="1207008" cy="183788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13461764" y="5113421"/>
              <a:ext cx="1207008" cy="131140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5" name="Google Shape;1195;p22"/>
          <p:cNvSpPr txBox="1"/>
          <p:nvPr/>
        </p:nvSpPr>
        <p:spPr>
          <a:xfrm>
            <a:off x="1362979" y="7636753"/>
            <a:ext cx="7457692" cy="161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 budget, our search engine.</a:t>
            </a:r>
            <a:endParaRPr/>
          </a:p>
        </p:txBody>
      </p:sp>
      <p:sp>
        <p:nvSpPr>
          <p:cNvPr id="1196" name="Google Shape;1196;p22"/>
          <p:cNvSpPr txBox="1"/>
          <p:nvPr/>
        </p:nvSpPr>
        <p:spPr>
          <a:xfrm>
            <a:off x="15556978" y="7620603"/>
            <a:ext cx="7457692" cy="161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 budget, our search engine.</a:t>
            </a:r>
            <a:endParaRPr/>
          </a:p>
        </p:txBody>
      </p:sp>
      <p:grpSp>
        <p:nvGrpSpPr>
          <p:cNvPr id="1197" name="Google Shape;1197;p22"/>
          <p:cNvGrpSpPr/>
          <p:nvPr/>
        </p:nvGrpSpPr>
        <p:grpSpPr>
          <a:xfrm>
            <a:off x="4136811" y="5479843"/>
            <a:ext cx="1910028" cy="1909870"/>
            <a:chOff x="1065305" y="7268580"/>
            <a:chExt cx="1114304" cy="1114213"/>
          </a:xfrm>
        </p:grpSpPr>
        <p:sp>
          <p:nvSpPr>
            <p:cNvPr id="1198" name="Google Shape;1198;p22"/>
            <p:cNvSpPr/>
            <p:nvPr/>
          </p:nvSpPr>
          <p:spPr>
            <a:xfrm>
              <a:off x="1065305" y="7268580"/>
              <a:ext cx="1114304" cy="1114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9" name="Google Shape;1199;p22"/>
            <p:cNvGrpSpPr/>
            <p:nvPr/>
          </p:nvGrpSpPr>
          <p:grpSpPr>
            <a:xfrm>
              <a:off x="1412634" y="7528981"/>
              <a:ext cx="406696" cy="533356"/>
              <a:chOff x="12236832" y="6444615"/>
              <a:chExt cx="1084874" cy="1422748"/>
            </a:xfrm>
          </p:grpSpPr>
          <p:sp>
            <p:nvSpPr>
              <p:cNvPr id="1200" name="Google Shape;1200;p22"/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rect b="b" l="l" r="r" t="t"/>
                <a:pathLst>
                  <a:path extrusionOk="0" h="647408" w="877709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rect b="b" l="l" r="r" t="t"/>
                <a:pathLst>
                  <a:path extrusionOk="0" h="287654" w="28709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4" name="Google Shape;1204;p22"/>
          <p:cNvGrpSpPr/>
          <p:nvPr/>
        </p:nvGrpSpPr>
        <p:grpSpPr>
          <a:xfrm>
            <a:off x="18330620" y="5480025"/>
            <a:ext cx="1910946" cy="1909640"/>
            <a:chOff x="2624016" y="7268580"/>
            <a:chExt cx="1114840" cy="1114078"/>
          </a:xfrm>
        </p:grpSpPr>
        <p:sp>
          <p:nvSpPr>
            <p:cNvPr id="1205" name="Google Shape;1205;p22"/>
            <p:cNvSpPr/>
            <p:nvPr/>
          </p:nvSpPr>
          <p:spPr>
            <a:xfrm>
              <a:off x="2624016" y="7268580"/>
              <a:ext cx="1114840" cy="1114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6" name="Google Shape;1206;p22"/>
            <p:cNvGrpSpPr/>
            <p:nvPr/>
          </p:nvGrpSpPr>
          <p:grpSpPr>
            <a:xfrm>
              <a:off x="2924497" y="7556750"/>
              <a:ext cx="537574" cy="538625"/>
              <a:chOff x="13473417" y="5471338"/>
              <a:chExt cx="1149762" cy="1152008"/>
            </a:xfrm>
          </p:grpSpPr>
          <p:sp>
            <p:nvSpPr>
              <p:cNvPr id="1207" name="Google Shape;1207;p22"/>
              <p:cNvSpPr/>
              <p:nvPr/>
            </p:nvSpPr>
            <p:spPr>
              <a:xfrm>
                <a:off x="13857203" y="5712523"/>
                <a:ext cx="287094" cy="287654"/>
              </a:xfrm>
              <a:custGeom>
                <a:rect b="b" l="l" r="r" t="t"/>
                <a:pathLst>
                  <a:path extrusionOk="0" h="287654" w="287094">
                    <a:moveTo>
                      <a:pt x="287094" y="143827"/>
                    </a:moveTo>
                    <a:cubicBezTo>
                      <a:pt x="287094" y="223261"/>
                      <a:pt x="222826" y="287655"/>
                      <a:pt x="143547" y="287655"/>
                    </a:cubicBezTo>
                    <a:cubicBezTo>
                      <a:pt x="64268" y="287655"/>
                      <a:pt x="0" y="223261"/>
                      <a:pt x="0" y="143827"/>
                    </a:cubicBezTo>
                    <a:cubicBezTo>
                      <a:pt x="0" y="64394"/>
                      <a:pt x="64268" y="0"/>
                      <a:pt x="143547" y="0"/>
                    </a:cubicBezTo>
                    <a:cubicBezTo>
                      <a:pt x="222826" y="0"/>
                      <a:pt x="287094" y="64394"/>
                      <a:pt x="287094" y="1438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13777444" y="6000178"/>
                <a:ext cx="446802" cy="224027"/>
              </a:xfrm>
              <a:custGeom>
                <a:rect b="b" l="l" r="r" t="t"/>
                <a:pathLst>
                  <a:path extrusionOk="0" h="224027" w="446802">
                    <a:moveTo>
                      <a:pt x="223280" y="-73"/>
                    </a:moveTo>
                    <a:cubicBezTo>
                      <a:pt x="99953" y="-73"/>
                      <a:pt x="-26" y="100102"/>
                      <a:pt x="-26" y="223670"/>
                    </a:cubicBezTo>
                    <a:cubicBezTo>
                      <a:pt x="-26" y="223765"/>
                      <a:pt x="-26" y="223860"/>
                      <a:pt x="-26" y="223955"/>
                    </a:cubicBezTo>
                    <a:lnTo>
                      <a:pt x="446776" y="223955"/>
                    </a:lnTo>
                    <a:cubicBezTo>
                      <a:pt x="446938" y="100388"/>
                      <a:pt x="347082" y="89"/>
                      <a:pt x="223755" y="-73"/>
                    </a:cubicBezTo>
                    <a:cubicBezTo>
                      <a:pt x="223594" y="-73"/>
                      <a:pt x="223441" y="-73"/>
                      <a:pt x="223280" y="-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13473417" y="5471338"/>
                <a:ext cx="1149762" cy="1152008"/>
              </a:xfrm>
              <a:custGeom>
                <a:rect b="b" l="l" r="r" t="t"/>
                <a:pathLst>
                  <a:path extrusionOk="0" h="1152008" w="1149762">
                    <a:moveTo>
                      <a:pt x="1135339" y="1070073"/>
                    </a:moveTo>
                    <a:lnTo>
                      <a:pt x="931996" y="865952"/>
                    </a:lnTo>
                    <a:cubicBezTo>
                      <a:pt x="1118274" y="641858"/>
                      <a:pt x="1087968" y="308883"/>
                      <a:pt x="864310" y="122240"/>
                    </a:cubicBezTo>
                    <a:cubicBezTo>
                      <a:pt x="640652" y="-64402"/>
                      <a:pt x="308327" y="-34036"/>
                      <a:pt x="122048" y="190058"/>
                    </a:cubicBezTo>
                    <a:cubicBezTo>
                      <a:pt x="-64231" y="414153"/>
                      <a:pt x="-33924" y="747128"/>
                      <a:pt x="189734" y="933770"/>
                    </a:cubicBezTo>
                    <a:cubicBezTo>
                      <a:pt x="385139" y="1096838"/>
                      <a:pt x="668896" y="1096838"/>
                      <a:pt x="864310" y="933770"/>
                    </a:cubicBezTo>
                    <a:lnTo>
                      <a:pt x="1068033" y="1137891"/>
                    </a:lnTo>
                    <a:cubicBezTo>
                      <a:pt x="1086723" y="1156617"/>
                      <a:pt x="1117029" y="1156617"/>
                      <a:pt x="1135719" y="1137891"/>
                    </a:cubicBezTo>
                    <a:cubicBezTo>
                      <a:pt x="1154409" y="1119165"/>
                      <a:pt x="1154409" y="1088799"/>
                      <a:pt x="1135719" y="1070073"/>
                    </a:cubicBezTo>
                    <a:close/>
                    <a:moveTo>
                      <a:pt x="96666" y="528767"/>
                    </a:moveTo>
                    <a:cubicBezTo>
                      <a:pt x="96666" y="290471"/>
                      <a:pt x="289466" y="97285"/>
                      <a:pt x="527307" y="97285"/>
                    </a:cubicBezTo>
                    <a:cubicBezTo>
                      <a:pt x="765139" y="97285"/>
                      <a:pt x="957949" y="290471"/>
                      <a:pt x="957949" y="528767"/>
                    </a:cubicBezTo>
                    <a:cubicBezTo>
                      <a:pt x="957949" y="767073"/>
                      <a:pt x="765139" y="960250"/>
                      <a:pt x="527307" y="960250"/>
                    </a:cubicBezTo>
                    <a:cubicBezTo>
                      <a:pt x="289580" y="959983"/>
                      <a:pt x="96932" y="766959"/>
                      <a:pt x="96666" y="528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10" name="Google Shape;1210;p22"/>
          <p:cNvSpPr/>
          <p:nvPr/>
        </p:nvSpPr>
        <p:spPr>
          <a:xfrm>
            <a:off x="15556978" y="9414387"/>
            <a:ext cx="7457692" cy="1929088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22"/>
          <p:cNvSpPr txBox="1"/>
          <p:nvPr/>
        </p:nvSpPr>
        <p:spPr>
          <a:xfrm>
            <a:off x="15813252" y="9778766"/>
            <a:ext cx="69451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Online marketing solutions to fit budget.</a:t>
            </a:r>
            <a:endParaRPr/>
          </a:p>
        </p:txBody>
      </p:sp>
      <p:sp>
        <p:nvSpPr>
          <p:cNvPr id="1212" name="Google Shape;1212;p22"/>
          <p:cNvSpPr/>
          <p:nvPr/>
        </p:nvSpPr>
        <p:spPr>
          <a:xfrm>
            <a:off x="1362979" y="9414387"/>
            <a:ext cx="7457692" cy="1929088"/>
          </a:xfrm>
          <a:prstGeom prst="roundRect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22"/>
          <p:cNvSpPr txBox="1"/>
          <p:nvPr/>
        </p:nvSpPr>
        <p:spPr>
          <a:xfrm>
            <a:off x="1619253" y="9778766"/>
            <a:ext cx="69451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study and management.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>
            <a:off x="9052946" y="5966730"/>
            <a:ext cx="1991223" cy="2280370"/>
            <a:chOff x="17684427" y="7209423"/>
            <a:chExt cx="446802" cy="511682"/>
          </a:xfrm>
        </p:grpSpPr>
        <p:sp>
          <p:nvSpPr>
            <p:cNvPr id="109" name="Google Shape;109;p5"/>
            <p:cNvSpPr/>
            <p:nvPr/>
          </p:nvSpPr>
          <p:spPr>
            <a:xfrm>
              <a:off x="17764184" y="72094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0">
              <a:solidFill>
                <a:srgbClr val="5401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7684427" y="74970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0">
              <a:solidFill>
                <a:srgbClr val="5401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5"/>
          <p:cNvSpPr/>
          <p:nvPr/>
        </p:nvSpPr>
        <p:spPr>
          <a:xfrm rot="5400000">
            <a:off x="12272408" y="5260458"/>
            <a:ext cx="1810012" cy="3222560"/>
          </a:xfrm>
          <a:prstGeom prst="bentArrow">
            <a:avLst>
              <a:gd fmla="val 25000" name="adj1"/>
              <a:gd fmla="val 25000" name="adj2"/>
              <a:gd fmla="val 25000" name="adj3"/>
              <a:gd fmla="val 45289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5"/>
          <p:cNvGrpSpPr/>
          <p:nvPr/>
        </p:nvGrpSpPr>
        <p:grpSpPr>
          <a:xfrm>
            <a:off x="13333484" y="8418538"/>
            <a:ext cx="1991223" cy="2280370"/>
            <a:chOff x="17684427" y="7209423"/>
            <a:chExt cx="446802" cy="511682"/>
          </a:xfrm>
        </p:grpSpPr>
        <p:sp>
          <p:nvSpPr>
            <p:cNvPr id="113" name="Google Shape;113;p5"/>
            <p:cNvSpPr/>
            <p:nvPr/>
          </p:nvSpPr>
          <p:spPr>
            <a:xfrm>
              <a:off x="17764184" y="72094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0">
              <a:solidFill>
                <a:srgbClr val="0089F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7684427" y="74970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0">
              <a:solidFill>
                <a:srgbClr val="0089F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5"/>
          <p:cNvSpPr/>
          <p:nvPr/>
        </p:nvSpPr>
        <p:spPr>
          <a:xfrm rot="-5400000">
            <a:off x="10354515" y="8181526"/>
            <a:ext cx="1810012" cy="3222560"/>
          </a:xfrm>
          <a:prstGeom prst="bentArrow">
            <a:avLst>
              <a:gd fmla="val 25000" name="adj1"/>
              <a:gd fmla="val 25000" name="adj2"/>
              <a:gd fmla="val 25000" name="adj3"/>
              <a:gd fmla="val 45289" name="adj4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743731" y="7912347"/>
            <a:ext cx="62636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study and management.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1692838" y="9235786"/>
            <a:ext cx="6361573" cy="160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 budget, our search engine.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16374131" y="7912347"/>
            <a:ext cx="62636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study and management.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16323238" y="9235786"/>
            <a:ext cx="6361573" cy="1603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 budget, our search engine.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104792" y="5828876"/>
            <a:ext cx="1419820" cy="1419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8751352" y="5828876"/>
            <a:ext cx="1419820" cy="1419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4521654" y="6233833"/>
            <a:ext cx="156941" cy="157247"/>
          </a:xfrm>
          <a:custGeom>
            <a:rect b="b" l="l" r="r" t="t"/>
            <a:pathLst>
              <a:path extrusionOk="0" h="287655" w="287095">
                <a:moveTo>
                  <a:pt x="143902" y="287583"/>
                </a:moveTo>
                <a:cubicBezTo>
                  <a:pt x="223176" y="287373"/>
                  <a:pt x="287278" y="222803"/>
                  <a:pt x="287068" y="143374"/>
                </a:cubicBezTo>
                <a:cubicBezTo>
                  <a:pt x="286859" y="63945"/>
                  <a:pt x="222415" y="-282"/>
                  <a:pt x="143141" y="-72"/>
                </a:cubicBezTo>
                <a:cubicBezTo>
                  <a:pt x="63857" y="138"/>
                  <a:pt x="-235" y="64707"/>
                  <a:pt x="-26" y="144136"/>
                </a:cubicBezTo>
                <a:cubicBezTo>
                  <a:pt x="288" y="223527"/>
                  <a:pt x="64665" y="287688"/>
                  <a:pt x="143902" y="287583"/>
                </a:cubicBezTo>
                <a:close/>
                <a:moveTo>
                  <a:pt x="143902" y="95749"/>
                </a:moveTo>
                <a:cubicBezTo>
                  <a:pt x="170149" y="95749"/>
                  <a:pt x="191434" y="117076"/>
                  <a:pt x="191434" y="143374"/>
                </a:cubicBezTo>
                <a:cubicBezTo>
                  <a:pt x="191434" y="169673"/>
                  <a:pt x="170149" y="190999"/>
                  <a:pt x="143902" y="190999"/>
                </a:cubicBezTo>
                <a:cubicBezTo>
                  <a:pt x="117654" y="190999"/>
                  <a:pt x="96369" y="169673"/>
                  <a:pt x="96369" y="143374"/>
                </a:cubicBezTo>
                <a:cubicBezTo>
                  <a:pt x="96369" y="117076"/>
                  <a:pt x="117654" y="95749"/>
                  <a:pt x="143902" y="957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4469583" y="6443461"/>
            <a:ext cx="261446" cy="384214"/>
          </a:xfrm>
          <a:custGeom>
            <a:rect b="b" l="l" r="r" t="t"/>
            <a:pathLst>
              <a:path extrusionOk="0" h="702849" w="478268">
                <a:moveTo>
                  <a:pt x="239156" y="-73"/>
                </a:moveTo>
                <a:cubicBezTo>
                  <a:pt x="107083" y="89"/>
                  <a:pt x="78" y="107341"/>
                  <a:pt x="-26" y="239672"/>
                </a:cubicBezTo>
                <a:lnTo>
                  <a:pt x="-26" y="399501"/>
                </a:lnTo>
                <a:cubicBezTo>
                  <a:pt x="-26" y="425800"/>
                  <a:pt x="21259" y="447126"/>
                  <a:pt x="47506" y="447126"/>
                </a:cubicBezTo>
                <a:lnTo>
                  <a:pt x="95038" y="447126"/>
                </a:lnTo>
                <a:lnTo>
                  <a:pt x="95038" y="654867"/>
                </a:lnTo>
                <a:cubicBezTo>
                  <a:pt x="95038" y="681327"/>
                  <a:pt x="116447" y="702777"/>
                  <a:pt x="142855" y="702777"/>
                </a:cubicBezTo>
                <a:cubicBezTo>
                  <a:pt x="169264" y="702777"/>
                  <a:pt x="190673" y="681327"/>
                  <a:pt x="190673" y="654867"/>
                </a:cubicBezTo>
                <a:lnTo>
                  <a:pt x="190673" y="399501"/>
                </a:lnTo>
                <a:cubicBezTo>
                  <a:pt x="190673" y="373203"/>
                  <a:pt x="169388" y="351876"/>
                  <a:pt x="143141" y="351876"/>
                </a:cubicBezTo>
                <a:lnTo>
                  <a:pt x="95608" y="351876"/>
                </a:lnTo>
                <a:lnTo>
                  <a:pt x="95608" y="239672"/>
                </a:lnTo>
                <a:cubicBezTo>
                  <a:pt x="93565" y="160262"/>
                  <a:pt x="156164" y="94234"/>
                  <a:pt x="235410" y="92187"/>
                </a:cubicBezTo>
                <a:cubicBezTo>
                  <a:pt x="314665" y="90148"/>
                  <a:pt x="380564" y="152861"/>
                  <a:pt x="382608" y="232271"/>
                </a:cubicBezTo>
                <a:cubicBezTo>
                  <a:pt x="382674" y="234738"/>
                  <a:pt x="382674" y="237205"/>
                  <a:pt x="382608" y="239672"/>
                </a:cubicBezTo>
                <a:lnTo>
                  <a:pt x="382608" y="351210"/>
                </a:lnTo>
                <a:lnTo>
                  <a:pt x="335075" y="351210"/>
                </a:lnTo>
                <a:cubicBezTo>
                  <a:pt x="308828" y="351210"/>
                  <a:pt x="287543" y="372536"/>
                  <a:pt x="287543" y="398835"/>
                </a:cubicBezTo>
                <a:lnTo>
                  <a:pt x="287543" y="654486"/>
                </a:lnTo>
                <a:cubicBezTo>
                  <a:pt x="287543" y="680946"/>
                  <a:pt x="308952" y="702396"/>
                  <a:pt x="335361" y="702396"/>
                </a:cubicBezTo>
                <a:cubicBezTo>
                  <a:pt x="361769" y="702396"/>
                  <a:pt x="383178" y="680946"/>
                  <a:pt x="383178" y="654486"/>
                </a:cubicBezTo>
                <a:lnTo>
                  <a:pt x="383178" y="447412"/>
                </a:lnTo>
                <a:lnTo>
                  <a:pt x="430710" y="447412"/>
                </a:lnTo>
                <a:cubicBezTo>
                  <a:pt x="456957" y="447412"/>
                  <a:pt x="478242" y="426085"/>
                  <a:pt x="478242" y="399787"/>
                </a:cubicBezTo>
                <a:lnTo>
                  <a:pt x="478242" y="239672"/>
                </a:lnTo>
                <a:cubicBezTo>
                  <a:pt x="478081" y="107408"/>
                  <a:pt x="371162" y="194"/>
                  <a:pt x="239156" y="-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4783360" y="6233834"/>
            <a:ext cx="330978" cy="593581"/>
          </a:xfrm>
          <a:custGeom>
            <a:rect b="b" l="l" r="r" t="t"/>
            <a:pathLst>
              <a:path extrusionOk="0" h="1085849" w="605464">
                <a:moveTo>
                  <a:pt x="557906" y="-73"/>
                </a:moveTo>
                <a:lnTo>
                  <a:pt x="47506" y="-73"/>
                </a:lnTo>
                <a:cubicBezTo>
                  <a:pt x="21259" y="-73"/>
                  <a:pt x="-26" y="21254"/>
                  <a:pt x="-26" y="47552"/>
                </a:cubicBezTo>
                <a:lnTo>
                  <a:pt x="-26" y="1038152"/>
                </a:lnTo>
                <a:cubicBezTo>
                  <a:pt x="-26" y="1064451"/>
                  <a:pt x="21259" y="1085777"/>
                  <a:pt x="47506" y="1085777"/>
                </a:cubicBezTo>
                <a:lnTo>
                  <a:pt x="557906" y="1085777"/>
                </a:lnTo>
                <a:cubicBezTo>
                  <a:pt x="584154" y="1085777"/>
                  <a:pt x="605438" y="1064451"/>
                  <a:pt x="605438" y="1038152"/>
                </a:cubicBezTo>
                <a:lnTo>
                  <a:pt x="605438" y="47552"/>
                </a:lnTo>
                <a:cubicBezTo>
                  <a:pt x="605438" y="21254"/>
                  <a:pt x="584154" y="-73"/>
                  <a:pt x="557906" y="-73"/>
                </a:cubicBezTo>
                <a:close/>
                <a:moveTo>
                  <a:pt x="510374" y="990527"/>
                </a:moveTo>
                <a:lnTo>
                  <a:pt x="95323" y="990527"/>
                </a:lnTo>
                <a:lnTo>
                  <a:pt x="95323" y="95177"/>
                </a:lnTo>
                <a:lnTo>
                  <a:pt x="509994" y="951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887814" y="6504642"/>
            <a:ext cx="52278" cy="52381"/>
          </a:xfrm>
          <a:custGeom>
            <a:rect b="b" l="l" r="r" t="t"/>
            <a:pathLst>
              <a:path extrusionOk="0" h="95821" w="95634">
                <a:moveTo>
                  <a:pt x="47791" y="95749"/>
                </a:moveTo>
                <a:cubicBezTo>
                  <a:pt x="74200" y="95749"/>
                  <a:pt x="95608" y="74299"/>
                  <a:pt x="95608" y="47838"/>
                </a:cubicBezTo>
                <a:cubicBezTo>
                  <a:pt x="95608" y="21378"/>
                  <a:pt x="74200" y="-73"/>
                  <a:pt x="47791" y="-73"/>
                </a:cubicBezTo>
                <a:cubicBezTo>
                  <a:pt x="21382" y="-73"/>
                  <a:pt x="-26" y="21378"/>
                  <a:pt x="-26" y="47838"/>
                </a:cubicBezTo>
                <a:cubicBezTo>
                  <a:pt x="-26" y="74299"/>
                  <a:pt x="21382" y="95749"/>
                  <a:pt x="47791" y="957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9375527" y="6357905"/>
            <a:ext cx="156940" cy="157247"/>
          </a:xfrm>
          <a:custGeom>
            <a:rect b="b" l="l" r="r" t="t"/>
            <a:pathLst>
              <a:path extrusionOk="0" h="287654" w="287094">
                <a:moveTo>
                  <a:pt x="287094" y="143827"/>
                </a:moveTo>
                <a:cubicBezTo>
                  <a:pt x="287094" y="223261"/>
                  <a:pt x="222826" y="287655"/>
                  <a:pt x="143547" y="287655"/>
                </a:cubicBezTo>
                <a:cubicBezTo>
                  <a:pt x="64268" y="287655"/>
                  <a:pt x="0" y="223261"/>
                  <a:pt x="0" y="143827"/>
                </a:cubicBezTo>
                <a:cubicBezTo>
                  <a:pt x="0" y="64394"/>
                  <a:pt x="64268" y="0"/>
                  <a:pt x="143547" y="0"/>
                </a:cubicBezTo>
                <a:cubicBezTo>
                  <a:pt x="222826" y="0"/>
                  <a:pt x="287094" y="64394"/>
                  <a:pt x="287094" y="1438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9331927" y="6515152"/>
            <a:ext cx="244245" cy="122465"/>
          </a:xfrm>
          <a:custGeom>
            <a:rect b="b" l="l" r="r" t="t"/>
            <a:pathLst>
              <a:path extrusionOk="0" h="224027" w="446802">
                <a:moveTo>
                  <a:pt x="223280" y="-73"/>
                </a:moveTo>
                <a:cubicBezTo>
                  <a:pt x="99953" y="-73"/>
                  <a:pt x="-26" y="100102"/>
                  <a:pt x="-26" y="223670"/>
                </a:cubicBezTo>
                <a:cubicBezTo>
                  <a:pt x="-26" y="223765"/>
                  <a:pt x="-26" y="223860"/>
                  <a:pt x="-26" y="223955"/>
                </a:cubicBezTo>
                <a:lnTo>
                  <a:pt x="446776" y="223955"/>
                </a:lnTo>
                <a:cubicBezTo>
                  <a:pt x="446938" y="100388"/>
                  <a:pt x="347082" y="89"/>
                  <a:pt x="223755" y="-73"/>
                </a:cubicBezTo>
                <a:cubicBezTo>
                  <a:pt x="223594" y="-73"/>
                  <a:pt x="223441" y="-73"/>
                  <a:pt x="223280" y="-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9165730" y="6226061"/>
            <a:ext cx="628519" cy="629747"/>
          </a:xfrm>
          <a:custGeom>
            <a:rect b="b" l="l" r="r" t="t"/>
            <a:pathLst>
              <a:path extrusionOk="0" h="1152008" w="1149762">
                <a:moveTo>
                  <a:pt x="1135339" y="1070073"/>
                </a:moveTo>
                <a:lnTo>
                  <a:pt x="931996" y="865952"/>
                </a:lnTo>
                <a:cubicBezTo>
                  <a:pt x="1118274" y="641858"/>
                  <a:pt x="1087968" y="308883"/>
                  <a:pt x="864310" y="122240"/>
                </a:cubicBezTo>
                <a:cubicBezTo>
                  <a:pt x="640652" y="-64402"/>
                  <a:pt x="308327" y="-34036"/>
                  <a:pt x="122048" y="190058"/>
                </a:cubicBezTo>
                <a:cubicBezTo>
                  <a:pt x="-64231" y="414153"/>
                  <a:pt x="-33924" y="747128"/>
                  <a:pt x="189734" y="933770"/>
                </a:cubicBezTo>
                <a:cubicBezTo>
                  <a:pt x="385139" y="1096838"/>
                  <a:pt x="668896" y="1096838"/>
                  <a:pt x="864310" y="933770"/>
                </a:cubicBezTo>
                <a:lnTo>
                  <a:pt x="1068033" y="1137891"/>
                </a:lnTo>
                <a:cubicBezTo>
                  <a:pt x="1086723" y="1156617"/>
                  <a:pt x="1117029" y="1156617"/>
                  <a:pt x="1135719" y="1137891"/>
                </a:cubicBezTo>
                <a:cubicBezTo>
                  <a:pt x="1154409" y="1119165"/>
                  <a:pt x="1154409" y="1088799"/>
                  <a:pt x="1135719" y="1070073"/>
                </a:cubicBezTo>
                <a:close/>
                <a:moveTo>
                  <a:pt x="96666" y="528767"/>
                </a:moveTo>
                <a:cubicBezTo>
                  <a:pt x="96666" y="290471"/>
                  <a:pt x="289466" y="97285"/>
                  <a:pt x="527307" y="97285"/>
                </a:cubicBezTo>
                <a:cubicBezTo>
                  <a:pt x="765139" y="97285"/>
                  <a:pt x="957949" y="290471"/>
                  <a:pt x="957949" y="528767"/>
                </a:cubicBezTo>
                <a:cubicBezTo>
                  <a:pt x="957949" y="767073"/>
                  <a:pt x="765139" y="960250"/>
                  <a:pt x="527307" y="960250"/>
                </a:cubicBezTo>
                <a:cubicBezTo>
                  <a:pt x="289580" y="959983"/>
                  <a:pt x="96932" y="766959"/>
                  <a:pt x="96666" y="5287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135" name="Google Shape;135;p6"/>
          <p:cNvGrpSpPr/>
          <p:nvPr/>
        </p:nvGrpSpPr>
        <p:grpSpPr>
          <a:xfrm>
            <a:off x="2125720" y="4756807"/>
            <a:ext cx="20126208" cy="7651036"/>
            <a:chOff x="1804707" y="4686194"/>
            <a:chExt cx="20126208" cy="7651036"/>
          </a:xfrm>
        </p:grpSpPr>
        <p:grpSp>
          <p:nvGrpSpPr>
            <p:cNvPr id="136" name="Google Shape;136;p6"/>
            <p:cNvGrpSpPr/>
            <p:nvPr/>
          </p:nvGrpSpPr>
          <p:grpSpPr>
            <a:xfrm>
              <a:off x="1804707" y="4686194"/>
              <a:ext cx="7651230" cy="7651036"/>
              <a:chOff x="8207302" y="4731092"/>
              <a:chExt cx="7962920" cy="7962718"/>
            </a:xfrm>
          </p:grpSpPr>
          <p:grpSp>
            <p:nvGrpSpPr>
              <p:cNvPr id="137" name="Google Shape;137;p6"/>
              <p:cNvGrpSpPr/>
              <p:nvPr/>
            </p:nvGrpSpPr>
            <p:grpSpPr>
              <a:xfrm>
                <a:off x="8207302" y="4731092"/>
                <a:ext cx="7962920" cy="7962718"/>
                <a:chOff x="-1" y="0"/>
                <a:chExt cx="8671520" cy="8671448"/>
              </a:xfrm>
            </p:grpSpPr>
            <p:sp>
              <p:nvSpPr>
                <p:cNvPr id="138" name="Google Shape;138;p6"/>
                <p:cNvSpPr/>
                <p:nvPr/>
              </p:nvSpPr>
              <p:spPr>
                <a:xfrm>
                  <a:off x="2146795" y="4277106"/>
                  <a:ext cx="4394267" cy="4394342"/>
                </a:xfrm>
                <a:custGeom>
                  <a:rect b="b" l="l" r="r" t="t"/>
                  <a:pathLst>
                    <a:path extrusionOk="0" h="20595" w="19679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dk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sp>
              <p:nvSpPr>
                <p:cNvPr id="139" name="Google Shape;139;p6"/>
                <p:cNvSpPr/>
                <p:nvPr/>
              </p:nvSpPr>
              <p:spPr>
                <a:xfrm>
                  <a:off x="2146489" y="0"/>
                  <a:ext cx="4394635" cy="4394428"/>
                </a:xfrm>
                <a:custGeom>
                  <a:rect b="b" l="l" r="r" t="t"/>
                  <a:pathLst>
                    <a:path extrusionOk="0" h="20595" w="19679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dk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sp>
              <p:nvSpPr>
                <p:cNvPr id="140" name="Google Shape;140;p6"/>
                <p:cNvSpPr/>
                <p:nvPr/>
              </p:nvSpPr>
              <p:spPr>
                <a:xfrm>
                  <a:off x="-1" y="2132734"/>
                  <a:ext cx="4394635" cy="4394428"/>
                </a:xfrm>
                <a:custGeom>
                  <a:rect b="b" l="l" r="r" t="t"/>
                  <a:pathLst>
                    <a:path extrusionOk="0" h="20595" w="19679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dk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sp>
              <p:nvSpPr>
                <p:cNvPr id="141" name="Google Shape;141;p6"/>
                <p:cNvSpPr/>
                <p:nvPr/>
              </p:nvSpPr>
              <p:spPr>
                <a:xfrm>
                  <a:off x="4277252" y="2132325"/>
                  <a:ext cx="4394267" cy="4394342"/>
                </a:xfrm>
                <a:custGeom>
                  <a:rect b="b" l="l" r="r" t="t"/>
                  <a:pathLst>
                    <a:path extrusionOk="0" h="20595" w="19679">
                      <a:moveTo>
                        <a:pt x="9839" y="0"/>
                      </a:moveTo>
                      <a:cubicBezTo>
                        <a:pt x="7321" y="0"/>
                        <a:pt x="4803" y="1006"/>
                        <a:pt x="2881" y="3017"/>
                      </a:cubicBezTo>
                      <a:cubicBezTo>
                        <a:pt x="-961" y="7038"/>
                        <a:pt x="-961" y="13557"/>
                        <a:pt x="2881" y="17579"/>
                      </a:cubicBezTo>
                      <a:cubicBezTo>
                        <a:pt x="6724" y="21600"/>
                        <a:pt x="12954" y="21600"/>
                        <a:pt x="16797" y="17579"/>
                      </a:cubicBezTo>
                      <a:cubicBezTo>
                        <a:pt x="20639" y="13557"/>
                        <a:pt x="20639" y="7038"/>
                        <a:pt x="16797" y="3017"/>
                      </a:cubicBezTo>
                      <a:cubicBezTo>
                        <a:pt x="14875" y="1006"/>
                        <a:pt x="12357" y="0"/>
                        <a:pt x="9839" y="0"/>
                      </a:cubicBezTo>
                      <a:close/>
                      <a:moveTo>
                        <a:pt x="9839" y="596"/>
                      </a:moveTo>
                      <a:cubicBezTo>
                        <a:pt x="12212" y="596"/>
                        <a:pt x="14584" y="1543"/>
                        <a:pt x="16395" y="3438"/>
                      </a:cubicBezTo>
                      <a:cubicBezTo>
                        <a:pt x="20015" y="7227"/>
                        <a:pt x="20015" y="13369"/>
                        <a:pt x="16395" y="17158"/>
                      </a:cubicBezTo>
                      <a:cubicBezTo>
                        <a:pt x="12774" y="20947"/>
                        <a:pt x="6904" y="20947"/>
                        <a:pt x="3283" y="17158"/>
                      </a:cubicBezTo>
                      <a:cubicBezTo>
                        <a:pt x="-337" y="13369"/>
                        <a:pt x="-337" y="7227"/>
                        <a:pt x="3283" y="3438"/>
                      </a:cubicBezTo>
                      <a:cubicBezTo>
                        <a:pt x="5094" y="1543"/>
                        <a:pt x="7466" y="596"/>
                        <a:pt x="9839" y="59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dk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sp>
              <p:nvSpPr>
                <p:cNvPr id="142" name="Google Shape;142;p6"/>
                <p:cNvSpPr/>
                <p:nvPr/>
              </p:nvSpPr>
              <p:spPr>
                <a:xfrm>
                  <a:off x="2348604" y="2337442"/>
                  <a:ext cx="1850143" cy="184170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cubicBezTo>
                        <a:pt x="5702" y="610"/>
                        <a:pt x="11007" y="3223"/>
                        <a:pt x="14979" y="7378"/>
                      </a:cubicBezTo>
                      <a:cubicBezTo>
                        <a:pt x="18686" y="11256"/>
                        <a:pt x="21014" y="16256"/>
                        <a:pt x="21600" y="21600"/>
                      </a:cubicBezTo>
                      <a:cubicBezTo>
                        <a:pt x="16294" y="21129"/>
                        <a:pt x="11300" y="18882"/>
                        <a:pt x="7417" y="15219"/>
                      </a:cubicBezTo>
                      <a:cubicBezTo>
                        <a:pt x="3182" y="11223"/>
                        <a:pt x="545" y="581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dk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sp>
              <p:nvSpPr>
                <p:cNvPr id="143" name="Google Shape;143;p6"/>
                <p:cNvSpPr/>
                <p:nvPr/>
              </p:nvSpPr>
              <p:spPr>
                <a:xfrm>
                  <a:off x="4474039" y="2337442"/>
                  <a:ext cx="1850143" cy="1841707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cubicBezTo>
                        <a:pt x="15898" y="610"/>
                        <a:pt x="10593" y="3223"/>
                        <a:pt x="6621" y="7378"/>
                      </a:cubicBezTo>
                      <a:cubicBezTo>
                        <a:pt x="2914" y="11256"/>
                        <a:pt x="586" y="16256"/>
                        <a:pt x="0" y="21600"/>
                      </a:cubicBezTo>
                      <a:cubicBezTo>
                        <a:pt x="5306" y="21129"/>
                        <a:pt x="10300" y="18882"/>
                        <a:pt x="14183" y="15219"/>
                      </a:cubicBezTo>
                      <a:cubicBezTo>
                        <a:pt x="18418" y="11223"/>
                        <a:pt x="21055" y="5811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chemeClr val="dk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sp>
              <p:nvSpPr>
                <p:cNvPr id="144" name="Google Shape;144;p6"/>
                <p:cNvSpPr/>
                <p:nvPr/>
              </p:nvSpPr>
              <p:spPr>
                <a:xfrm>
                  <a:off x="4474105" y="4478726"/>
                  <a:ext cx="1849465" cy="1841559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21600"/>
                      </a:moveTo>
                      <a:cubicBezTo>
                        <a:pt x="15898" y="20990"/>
                        <a:pt x="10593" y="18377"/>
                        <a:pt x="6621" y="14222"/>
                      </a:cubicBezTo>
                      <a:cubicBezTo>
                        <a:pt x="2914" y="10344"/>
                        <a:pt x="586" y="5344"/>
                        <a:pt x="0" y="0"/>
                      </a:cubicBezTo>
                      <a:cubicBezTo>
                        <a:pt x="5306" y="471"/>
                        <a:pt x="10300" y="2718"/>
                        <a:pt x="14183" y="6381"/>
                      </a:cubicBezTo>
                      <a:cubicBezTo>
                        <a:pt x="18418" y="10377"/>
                        <a:pt x="21055" y="15789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rgbClr val="FEFCFF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>
                  <a:off x="2348410" y="4489838"/>
                  <a:ext cx="1851053" cy="1841559"/>
                </a:xfrm>
                <a:custGeom>
                  <a:rect b="b" l="l" r="r" t="t"/>
                  <a:pathLst>
                    <a:path extrusionOk="0" h="21600" w="21600">
                      <a:moveTo>
                        <a:pt x="0" y="21600"/>
                      </a:moveTo>
                      <a:cubicBezTo>
                        <a:pt x="5702" y="20990"/>
                        <a:pt x="11007" y="18377"/>
                        <a:pt x="14979" y="14222"/>
                      </a:cubicBezTo>
                      <a:cubicBezTo>
                        <a:pt x="18686" y="10344"/>
                        <a:pt x="21014" y="5344"/>
                        <a:pt x="21600" y="0"/>
                      </a:cubicBezTo>
                      <a:cubicBezTo>
                        <a:pt x="16294" y="471"/>
                        <a:pt x="11300" y="2718"/>
                        <a:pt x="7417" y="6381"/>
                      </a:cubicBezTo>
                      <a:cubicBezTo>
                        <a:pt x="3182" y="10377"/>
                        <a:pt x="545" y="15789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38100" lIns="38100" spcFirstLastPara="1" rIns="38100" wrap="square" tIns="381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3600">
                    <a:solidFill>
                      <a:srgbClr val="FEFCFF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endParaRPr>
                </a:p>
              </p:txBody>
            </p:sp>
            <p:grpSp>
              <p:nvGrpSpPr>
                <p:cNvPr id="146" name="Google Shape;146;p6"/>
                <p:cNvGrpSpPr/>
                <p:nvPr/>
              </p:nvGrpSpPr>
              <p:grpSpPr>
                <a:xfrm>
                  <a:off x="3929121" y="3915262"/>
                  <a:ext cx="829373" cy="829373"/>
                  <a:chOff x="0" y="0"/>
                  <a:chExt cx="829372" cy="829372"/>
                </a:xfrm>
              </p:grpSpPr>
              <p:sp>
                <p:nvSpPr>
                  <p:cNvPr id="147" name="Google Shape;147;p6"/>
                  <p:cNvSpPr/>
                  <p:nvPr/>
                </p:nvSpPr>
                <p:spPr>
                  <a:xfrm>
                    <a:off x="0" y="0"/>
                    <a:ext cx="829372" cy="829372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38100" lIns="38100" spcFirstLastPara="1" rIns="38100" wrap="square" tIns="381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3200">
                      <a:solidFill>
                        <a:srgbClr val="FFFFFF"/>
                      </a:solidFill>
                      <a:latin typeface="Poppins SemiBold"/>
                      <a:ea typeface="Poppins SemiBold"/>
                      <a:cs typeface="Poppins SemiBold"/>
                      <a:sym typeface="Poppins SemiBold"/>
                    </a:endParaRPr>
                  </a:p>
                </p:txBody>
              </p:sp>
              <p:sp>
                <p:nvSpPr>
                  <p:cNvPr id="148" name="Google Shape;148;p6"/>
                  <p:cNvSpPr/>
                  <p:nvPr/>
                </p:nvSpPr>
                <p:spPr>
                  <a:xfrm>
                    <a:off x="127442" y="127442"/>
                    <a:ext cx="574487" cy="574487"/>
                  </a:xfrm>
                  <a:prstGeom prst="ellipse">
                    <a:avLst/>
                  </a:prstGeom>
                  <a:solidFill>
                    <a:srgbClr val="DFDCE1"/>
                  </a:solidFill>
                  <a:ln>
                    <a:noFill/>
                  </a:ln>
                </p:spPr>
                <p:txBody>
                  <a:bodyPr anchorCtr="0" anchor="ctr" bIns="38100" lIns="38100" spcFirstLastPara="1" rIns="38100" wrap="square" tIns="381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3200">
                      <a:solidFill>
                        <a:srgbClr val="FFFFFF"/>
                      </a:solidFill>
                      <a:latin typeface="Poppins SemiBold"/>
                      <a:ea typeface="Poppins SemiBold"/>
                      <a:cs typeface="Poppins SemiBold"/>
                      <a:sym typeface="Poppins SemiBold"/>
                    </a:endParaRPr>
                  </a:p>
                </p:txBody>
              </p:sp>
            </p:grpSp>
          </p:grpSp>
          <p:sp>
            <p:nvSpPr>
              <p:cNvPr id="149" name="Google Shape;149;p6"/>
              <p:cNvSpPr/>
              <p:nvPr/>
            </p:nvSpPr>
            <p:spPr>
              <a:xfrm>
                <a:off x="10866864" y="7343564"/>
                <a:ext cx="6126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1</a:t>
                </a:r>
                <a:endParaRPr b="1" sz="54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12924264" y="7343564"/>
                <a:ext cx="6126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2</a:t>
                </a:r>
                <a:endParaRPr b="1" sz="54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10866864" y="9368307"/>
                <a:ext cx="6126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4</a:t>
                </a:r>
                <a:endParaRPr b="1" sz="54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12924264" y="9368307"/>
                <a:ext cx="6126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3</a:t>
                </a:r>
                <a:endParaRPr b="1" sz="54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</p:grpSp>
        <p:grpSp>
          <p:nvGrpSpPr>
            <p:cNvPr id="153" name="Google Shape;153;p6"/>
            <p:cNvGrpSpPr/>
            <p:nvPr/>
          </p:nvGrpSpPr>
          <p:grpSpPr>
            <a:xfrm>
              <a:off x="5109341" y="5095732"/>
              <a:ext cx="1121477" cy="1470750"/>
              <a:chOff x="12236832" y="6444615"/>
              <a:chExt cx="1084874" cy="1422748"/>
            </a:xfrm>
          </p:grpSpPr>
          <p:sp>
            <p:nvSpPr>
              <p:cNvPr id="154" name="Google Shape;154;p6"/>
              <p:cNvSpPr/>
              <p:nvPr/>
            </p:nvSpPr>
            <p:spPr>
              <a:xfrm>
                <a:off x="1223683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00" y="299"/>
                      <a:pt x="78" y="111246"/>
                      <a:pt x="-26" y="248054"/>
                    </a:cubicBezTo>
                    <a:cubicBezTo>
                      <a:pt x="-26" y="274352"/>
                      <a:pt x="21258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3" y="1999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12340453" y="6828377"/>
                <a:ext cx="877709" cy="647408"/>
              </a:xfrm>
              <a:custGeom>
                <a:rect b="b" l="l" r="r" t="t"/>
                <a:pathLst>
                  <a:path extrusionOk="0" h="647408" w="877709">
                    <a:moveTo>
                      <a:pt x="734060" y="647247"/>
                    </a:moveTo>
                    <a:cubicBezTo>
                      <a:pt x="813343" y="647285"/>
                      <a:pt x="877635" y="582924"/>
                      <a:pt x="877683" y="503495"/>
                    </a:cubicBezTo>
                    <a:cubicBezTo>
                      <a:pt x="877721" y="424057"/>
                      <a:pt x="813486" y="359630"/>
                      <a:pt x="734203" y="359592"/>
                    </a:cubicBezTo>
                    <a:cubicBezTo>
                      <a:pt x="673333" y="359563"/>
                      <a:pt x="619061" y="398006"/>
                      <a:pt x="598783" y="455508"/>
                    </a:cubicBezTo>
                    <a:lnTo>
                      <a:pt x="486893" y="455508"/>
                    </a:lnTo>
                    <a:lnTo>
                      <a:pt x="486893" y="295679"/>
                    </a:lnTo>
                    <a:lnTo>
                      <a:pt x="638996" y="295679"/>
                    </a:lnTo>
                    <a:cubicBezTo>
                      <a:pt x="665243" y="295679"/>
                      <a:pt x="686528" y="274352"/>
                      <a:pt x="686528" y="248054"/>
                    </a:cubicBezTo>
                    <a:cubicBezTo>
                      <a:pt x="686528" y="111017"/>
                      <a:pt x="575654" y="-73"/>
                      <a:pt x="438885" y="-73"/>
                    </a:cubicBezTo>
                    <a:cubicBezTo>
                      <a:pt x="302116" y="-73"/>
                      <a:pt x="191242" y="111017"/>
                      <a:pt x="191242" y="248054"/>
                    </a:cubicBezTo>
                    <a:cubicBezTo>
                      <a:pt x="191242" y="274352"/>
                      <a:pt x="212527" y="295679"/>
                      <a:pt x="238775" y="295679"/>
                    </a:cubicBezTo>
                    <a:lnTo>
                      <a:pt x="390878" y="295679"/>
                    </a:lnTo>
                    <a:lnTo>
                      <a:pt x="390878" y="455508"/>
                    </a:lnTo>
                    <a:lnTo>
                      <a:pt x="278892" y="455508"/>
                    </a:lnTo>
                    <a:cubicBezTo>
                      <a:pt x="252454" y="380623"/>
                      <a:pt x="170433" y="341380"/>
                      <a:pt x="95693" y="367869"/>
                    </a:cubicBezTo>
                    <a:cubicBezTo>
                      <a:pt x="20954" y="394358"/>
                      <a:pt x="-18203" y="476539"/>
                      <a:pt x="8225" y="551425"/>
                    </a:cubicBezTo>
                    <a:cubicBezTo>
                      <a:pt x="34662" y="626310"/>
                      <a:pt x="116684" y="665554"/>
                      <a:pt x="191423" y="639065"/>
                    </a:cubicBezTo>
                    <a:cubicBezTo>
                      <a:pt x="232291" y="624577"/>
                      <a:pt x="264442" y="592373"/>
                      <a:pt x="278892" y="551425"/>
                    </a:cubicBezTo>
                    <a:lnTo>
                      <a:pt x="599164" y="551425"/>
                    </a:lnTo>
                    <a:cubicBezTo>
                      <a:pt x="619412" y="608708"/>
                      <a:pt x="673409" y="647066"/>
                      <a:pt x="734060" y="647247"/>
                    </a:cubicBezTo>
                    <a:close/>
                    <a:moveTo>
                      <a:pt x="439360" y="95559"/>
                    </a:moveTo>
                    <a:cubicBezTo>
                      <a:pt x="504822" y="95606"/>
                      <a:pt x="562916" y="137621"/>
                      <a:pt x="583573" y="199857"/>
                    </a:cubicBezTo>
                    <a:lnTo>
                      <a:pt x="294768" y="199857"/>
                    </a:lnTo>
                    <a:cubicBezTo>
                      <a:pt x="315472" y="137488"/>
                      <a:pt x="373757" y="95444"/>
                      <a:pt x="439360" y="95559"/>
                    </a:cubicBezTo>
                    <a:close/>
                    <a:moveTo>
                      <a:pt x="734060" y="455508"/>
                    </a:moveTo>
                    <a:cubicBezTo>
                      <a:pt x="760307" y="455508"/>
                      <a:pt x="781592" y="476835"/>
                      <a:pt x="781592" y="503133"/>
                    </a:cubicBezTo>
                    <a:cubicBezTo>
                      <a:pt x="781592" y="529432"/>
                      <a:pt x="760307" y="550758"/>
                      <a:pt x="734060" y="550758"/>
                    </a:cubicBezTo>
                    <a:cubicBezTo>
                      <a:pt x="707813" y="550758"/>
                      <a:pt x="686528" y="529432"/>
                      <a:pt x="686528" y="503133"/>
                    </a:cubicBezTo>
                    <a:cubicBezTo>
                      <a:pt x="686528" y="476835"/>
                      <a:pt x="707813" y="455508"/>
                      <a:pt x="734060" y="455508"/>
                    </a:cubicBezTo>
                    <a:close/>
                    <a:moveTo>
                      <a:pt x="143140" y="551425"/>
                    </a:moveTo>
                    <a:cubicBezTo>
                      <a:pt x="116893" y="551425"/>
                      <a:pt x="95608" y="530099"/>
                      <a:pt x="95608" y="503800"/>
                    </a:cubicBezTo>
                    <a:cubicBezTo>
                      <a:pt x="95608" y="477502"/>
                      <a:pt x="116893" y="456175"/>
                      <a:pt x="143140" y="456175"/>
                    </a:cubicBezTo>
                    <a:cubicBezTo>
                      <a:pt x="169387" y="456175"/>
                      <a:pt x="190672" y="477502"/>
                      <a:pt x="190672" y="503800"/>
                    </a:cubicBezTo>
                    <a:cubicBezTo>
                      <a:pt x="190672" y="529956"/>
                      <a:pt x="169625" y="551216"/>
                      <a:pt x="143520" y="5514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12827372" y="7571612"/>
                <a:ext cx="494334" cy="295751"/>
              </a:xfrm>
              <a:custGeom>
                <a:rect b="b" l="l" r="r" t="t"/>
                <a:pathLst>
                  <a:path extrusionOk="0" h="295751" w="494334">
                    <a:moveTo>
                      <a:pt x="247141" y="-73"/>
                    </a:moveTo>
                    <a:cubicBezTo>
                      <a:pt x="110619" y="347"/>
                      <a:pt x="126" y="111265"/>
                      <a:pt x="-26" y="248054"/>
                    </a:cubicBezTo>
                    <a:cubicBezTo>
                      <a:pt x="-26" y="274352"/>
                      <a:pt x="21259" y="295679"/>
                      <a:pt x="47506" y="295679"/>
                    </a:cubicBezTo>
                    <a:lnTo>
                      <a:pt x="446776" y="295679"/>
                    </a:lnTo>
                    <a:cubicBezTo>
                      <a:pt x="473023" y="295679"/>
                      <a:pt x="494308" y="274352"/>
                      <a:pt x="494308" y="248054"/>
                    </a:cubicBezTo>
                    <a:cubicBezTo>
                      <a:pt x="494156" y="111265"/>
                      <a:pt x="383663" y="347"/>
                      <a:pt x="247141" y="-73"/>
                    </a:cubicBezTo>
                    <a:close/>
                    <a:moveTo>
                      <a:pt x="102928" y="199952"/>
                    </a:moveTo>
                    <a:cubicBezTo>
                      <a:pt x="129632" y="120152"/>
                      <a:pt x="215846" y="77147"/>
                      <a:pt x="295491" y="103903"/>
                    </a:cubicBezTo>
                    <a:cubicBezTo>
                      <a:pt x="340703" y="119095"/>
                      <a:pt x="376191" y="154652"/>
                      <a:pt x="391354" y="1999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12636292" y="6444615"/>
                <a:ext cx="287094" cy="287654"/>
              </a:xfrm>
              <a:custGeom>
                <a:rect b="b" l="l" r="r" t="t"/>
                <a:pathLst>
                  <a:path extrusionOk="0" h="287654" w="287094">
                    <a:moveTo>
                      <a:pt x="143521" y="287582"/>
                    </a:moveTo>
                    <a:cubicBezTo>
                      <a:pt x="222804" y="287582"/>
                      <a:pt x="287068" y="223184"/>
                      <a:pt x="287068" y="143755"/>
                    </a:cubicBezTo>
                    <a:cubicBezTo>
                      <a:pt x="287068" y="64316"/>
                      <a:pt x="222804" y="-73"/>
                      <a:pt x="143521" y="-73"/>
                    </a:cubicBezTo>
                    <a:cubicBezTo>
                      <a:pt x="64237" y="-73"/>
                      <a:pt x="-26" y="64316"/>
                      <a:pt x="-26" y="143755"/>
                    </a:cubicBezTo>
                    <a:cubicBezTo>
                      <a:pt x="31" y="223165"/>
                      <a:pt x="64266" y="287525"/>
                      <a:pt x="143521" y="287582"/>
                    </a:cubicBezTo>
                    <a:close/>
                    <a:moveTo>
                      <a:pt x="143521" y="95844"/>
                    </a:moveTo>
                    <a:cubicBezTo>
                      <a:pt x="169768" y="95844"/>
                      <a:pt x="191053" y="117171"/>
                      <a:pt x="191053" y="143469"/>
                    </a:cubicBezTo>
                    <a:cubicBezTo>
                      <a:pt x="191053" y="169768"/>
                      <a:pt x="169768" y="191094"/>
                      <a:pt x="143521" y="191094"/>
                    </a:cubicBezTo>
                    <a:cubicBezTo>
                      <a:pt x="117274" y="191094"/>
                      <a:pt x="95989" y="169768"/>
                      <a:pt x="95989" y="143469"/>
                    </a:cubicBezTo>
                    <a:cubicBezTo>
                      <a:pt x="95989" y="117171"/>
                      <a:pt x="117274" y="95844"/>
                      <a:pt x="143521" y="95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6"/>
            <p:cNvGrpSpPr/>
            <p:nvPr/>
          </p:nvGrpSpPr>
          <p:grpSpPr>
            <a:xfrm>
              <a:off x="2441920" y="8002018"/>
              <a:ext cx="1219257" cy="1122979"/>
              <a:chOff x="10572826" y="5260847"/>
              <a:chExt cx="1179462" cy="1086326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10668080" y="5260847"/>
                <a:ext cx="287095" cy="287655"/>
              </a:xfrm>
              <a:custGeom>
                <a:rect b="b" l="l" r="r" t="t"/>
                <a:pathLst>
                  <a:path extrusionOk="0" h="287655" w="287095">
                    <a:moveTo>
                      <a:pt x="143902" y="287583"/>
                    </a:moveTo>
                    <a:cubicBezTo>
                      <a:pt x="223176" y="287373"/>
                      <a:pt x="287278" y="222803"/>
                      <a:pt x="287068" y="143374"/>
                    </a:cubicBezTo>
                    <a:cubicBezTo>
                      <a:pt x="286859" y="63945"/>
                      <a:pt x="222415" y="-282"/>
                      <a:pt x="143141" y="-72"/>
                    </a:cubicBezTo>
                    <a:cubicBezTo>
                      <a:pt x="63857" y="138"/>
                      <a:pt x="-235" y="64707"/>
                      <a:pt x="-26" y="144136"/>
                    </a:cubicBezTo>
                    <a:cubicBezTo>
                      <a:pt x="288" y="223527"/>
                      <a:pt x="64665" y="287688"/>
                      <a:pt x="143902" y="287583"/>
                    </a:cubicBezTo>
                    <a:close/>
                    <a:moveTo>
                      <a:pt x="143902" y="95749"/>
                    </a:moveTo>
                    <a:cubicBezTo>
                      <a:pt x="170149" y="95749"/>
                      <a:pt x="191434" y="117076"/>
                      <a:pt x="191434" y="143374"/>
                    </a:cubicBezTo>
                    <a:cubicBezTo>
                      <a:pt x="191434" y="169673"/>
                      <a:pt x="170149" y="190999"/>
                      <a:pt x="143902" y="190999"/>
                    </a:cubicBezTo>
                    <a:cubicBezTo>
                      <a:pt x="117654" y="190999"/>
                      <a:pt x="96369" y="169673"/>
                      <a:pt x="96369" y="143374"/>
                    </a:cubicBezTo>
                    <a:cubicBezTo>
                      <a:pt x="96369" y="117076"/>
                      <a:pt x="117654" y="95749"/>
                      <a:pt x="143902" y="957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10572826" y="5644324"/>
                <a:ext cx="478268" cy="702849"/>
              </a:xfrm>
              <a:custGeom>
                <a:rect b="b" l="l" r="r" t="t"/>
                <a:pathLst>
                  <a:path extrusionOk="0" h="702849" w="478268">
                    <a:moveTo>
                      <a:pt x="239156" y="-73"/>
                    </a:moveTo>
                    <a:cubicBezTo>
                      <a:pt x="107083" y="89"/>
                      <a:pt x="78" y="107341"/>
                      <a:pt x="-26" y="239672"/>
                    </a:cubicBezTo>
                    <a:lnTo>
                      <a:pt x="-26" y="399501"/>
                    </a:lnTo>
                    <a:cubicBezTo>
                      <a:pt x="-26" y="425800"/>
                      <a:pt x="21259" y="447126"/>
                      <a:pt x="47506" y="447126"/>
                    </a:cubicBezTo>
                    <a:lnTo>
                      <a:pt x="95038" y="447126"/>
                    </a:lnTo>
                    <a:lnTo>
                      <a:pt x="95038" y="654867"/>
                    </a:lnTo>
                    <a:cubicBezTo>
                      <a:pt x="95038" y="681327"/>
                      <a:pt x="116447" y="702777"/>
                      <a:pt x="142855" y="702777"/>
                    </a:cubicBezTo>
                    <a:cubicBezTo>
                      <a:pt x="169264" y="702777"/>
                      <a:pt x="190673" y="681327"/>
                      <a:pt x="190673" y="654867"/>
                    </a:cubicBezTo>
                    <a:lnTo>
                      <a:pt x="190673" y="399501"/>
                    </a:lnTo>
                    <a:cubicBezTo>
                      <a:pt x="190673" y="373203"/>
                      <a:pt x="169388" y="351876"/>
                      <a:pt x="143141" y="351876"/>
                    </a:cubicBezTo>
                    <a:lnTo>
                      <a:pt x="95608" y="351876"/>
                    </a:lnTo>
                    <a:lnTo>
                      <a:pt x="95608" y="239672"/>
                    </a:lnTo>
                    <a:cubicBezTo>
                      <a:pt x="93565" y="160262"/>
                      <a:pt x="156164" y="94234"/>
                      <a:pt x="235410" y="92187"/>
                    </a:cubicBezTo>
                    <a:cubicBezTo>
                      <a:pt x="314665" y="90148"/>
                      <a:pt x="380564" y="152861"/>
                      <a:pt x="382608" y="232271"/>
                    </a:cubicBezTo>
                    <a:cubicBezTo>
                      <a:pt x="382674" y="234738"/>
                      <a:pt x="382674" y="237205"/>
                      <a:pt x="382608" y="239672"/>
                    </a:cubicBezTo>
                    <a:lnTo>
                      <a:pt x="382608" y="351210"/>
                    </a:lnTo>
                    <a:lnTo>
                      <a:pt x="335075" y="351210"/>
                    </a:lnTo>
                    <a:cubicBezTo>
                      <a:pt x="308828" y="351210"/>
                      <a:pt x="287543" y="372536"/>
                      <a:pt x="287543" y="398835"/>
                    </a:cubicBezTo>
                    <a:lnTo>
                      <a:pt x="287543" y="654486"/>
                    </a:lnTo>
                    <a:cubicBezTo>
                      <a:pt x="287543" y="680946"/>
                      <a:pt x="308952" y="702396"/>
                      <a:pt x="335361" y="702396"/>
                    </a:cubicBezTo>
                    <a:cubicBezTo>
                      <a:pt x="361769" y="702396"/>
                      <a:pt x="383178" y="680946"/>
                      <a:pt x="383178" y="654486"/>
                    </a:cubicBezTo>
                    <a:lnTo>
                      <a:pt x="383178" y="447412"/>
                    </a:lnTo>
                    <a:lnTo>
                      <a:pt x="430710" y="447412"/>
                    </a:lnTo>
                    <a:cubicBezTo>
                      <a:pt x="456957" y="447412"/>
                      <a:pt x="478242" y="426085"/>
                      <a:pt x="478242" y="399787"/>
                    </a:cubicBezTo>
                    <a:lnTo>
                      <a:pt x="478242" y="239672"/>
                    </a:lnTo>
                    <a:cubicBezTo>
                      <a:pt x="478081" y="107408"/>
                      <a:pt x="371162" y="194"/>
                      <a:pt x="239156" y="-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11146824" y="5260848"/>
                <a:ext cx="605464" cy="1085849"/>
              </a:xfrm>
              <a:custGeom>
                <a:rect b="b" l="l" r="r" t="t"/>
                <a:pathLst>
                  <a:path extrusionOk="0" h="1085849" w="605464">
                    <a:moveTo>
                      <a:pt x="557906" y="-73"/>
                    </a:moveTo>
                    <a:lnTo>
                      <a:pt x="47506" y="-73"/>
                    </a:lnTo>
                    <a:cubicBezTo>
                      <a:pt x="21259" y="-73"/>
                      <a:pt x="-26" y="21254"/>
                      <a:pt x="-26" y="47552"/>
                    </a:cubicBezTo>
                    <a:lnTo>
                      <a:pt x="-26" y="1038152"/>
                    </a:lnTo>
                    <a:cubicBezTo>
                      <a:pt x="-26" y="1064451"/>
                      <a:pt x="21259" y="1085777"/>
                      <a:pt x="47506" y="1085777"/>
                    </a:cubicBezTo>
                    <a:lnTo>
                      <a:pt x="557906" y="1085777"/>
                    </a:lnTo>
                    <a:cubicBezTo>
                      <a:pt x="584154" y="1085777"/>
                      <a:pt x="605438" y="1064451"/>
                      <a:pt x="605438" y="1038152"/>
                    </a:cubicBezTo>
                    <a:lnTo>
                      <a:pt x="605438" y="47552"/>
                    </a:lnTo>
                    <a:cubicBezTo>
                      <a:pt x="605438" y="21254"/>
                      <a:pt x="584154" y="-73"/>
                      <a:pt x="557906" y="-73"/>
                    </a:cubicBezTo>
                    <a:close/>
                    <a:moveTo>
                      <a:pt x="510374" y="990527"/>
                    </a:moveTo>
                    <a:lnTo>
                      <a:pt x="95323" y="990527"/>
                    </a:lnTo>
                    <a:lnTo>
                      <a:pt x="95323" y="95177"/>
                    </a:lnTo>
                    <a:lnTo>
                      <a:pt x="509994" y="951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11337904" y="5756243"/>
                <a:ext cx="95634" cy="95821"/>
              </a:xfrm>
              <a:custGeom>
                <a:rect b="b" l="l" r="r" t="t"/>
                <a:pathLst>
                  <a:path extrusionOk="0" h="95821" w="95634">
                    <a:moveTo>
                      <a:pt x="47791" y="95749"/>
                    </a:moveTo>
                    <a:cubicBezTo>
                      <a:pt x="74200" y="95749"/>
                      <a:pt x="95608" y="74299"/>
                      <a:pt x="95608" y="47838"/>
                    </a:cubicBezTo>
                    <a:cubicBezTo>
                      <a:pt x="95608" y="21378"/>
                      <a:pt x="74200" y="-73"/>
                      <a:pt x="47791" y="-73"/>
                    </a:cubicBezTo>
                    <a:cubicBezTo>
                      <a:pt x="21382" y="-73"/>
                      <a:pt x="-26" y="21378"/>
                      <a:pt x="-26" y="47838"/>
                    </a:cubicBezTo>
                    <a:cubicBezTo>
                      <a:pt x="-26" y="74299"/>
                      <a:pt x="21382" y="95749"/>
                      <a:pt x="47791" y="957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6"/>
            <p:cNvGrpSpPr/>
            <p:nvPr/>
          </p:nvGrpSpPr>
          <p:grpSpPr>
            <a:xfrm>
              <a:off x="7480041" y="7910779"/>
              <a:ext cx="1188554" cy="1190876"/>
              <a:chOff x="13473417" y="5471338"/>
              <a:chExt cx="1149762" cy="1152008"/>
            </a:xfrm>
          </p:grpSpPr>
          <p:sp>
            <p:nvSpPr>
              <p:cNvPr id="164" name="Google Shape;164;p6"/>
              <p:cNvSpPr/>
              <p:nvPr/>
            </p:nvSpPr>
            <p:spPr>
              <a:xfrm>
                <a:off x="13857203" y="5712523"/>
                <a:ext cx="287094" cy="287654"/>
              </a:xfrm>
              <a:custGeom>
                <a:rect b="b" l="l" r="r" t="t"/>
                <a:pathLst>
                  <a:path extrusionOk="0" h="287654" w="287094">
                    <a:moveTo>
                      <a:pt x="287094" y="143827"/>
                    </a:moveTo>
                    <a:cubicBezTo>
                      <a:pt x="287094" y="223261"/>
                      <a:pt x="222826" y="287655"/>
                      <a:pt x="143547" y="287655"/>
                    </a:cubicBezTo>
                    <a:cubicBezTo>
                      <a:pt x="64268" y="287655"/>
                      <a:pt x="0" y="223261"/>
                      <a:pt x="0" y="143827"/>
                    </a:cubicBezTo>
                    <a:cubicBezTo>
                      <a:pt x="0" y="64394"/>
                      <a:pt x="64268" y="0"/>
                      <a:pt x="143547" y="0"/>
                    </a:cubicBezTo>
                    <a:cubicBezTo>
                      <a:pt x="222826" y="0"/>
                      <a:pt x="287094" y="64394"/>
                      <a:pt x="287094" y="1438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13777444" y="6000178"/>
                <a:ext cx="446802" cy="224027"/>
              </a:xfrm>
              <a:custGeom>
                <a:rect b="b" l="l" r="r" t="t"/>
                <a:pathLst>
                  <a:path extrusionOk="0" h="224027" w="446802">
                    <a:moveTo>
                      <a:pt x="223280" y="-73"/>
                    </a:moveTo>
                    <a:cubicBezTo>
                      <a:pt x="99953" y="-73"/>
                      <a:pt x="-26" y="100102"/>
                      <a:pt x="-26" y="223670"/>
                    </a:cubicBezTo>
                    <a:cubicBezTo>
                      <a:pt x="-26" y="223765"/>
                      <a:pt x="-26" y="223860"/>
                      <a:pt x="-26" y="223955"/>
                    </a:cubicBezTo>
                    <a:lnTo>
                      <a:pt x="446776" y="223955"/>
                    </a:lnTo>
                    <a:cubicBezTo>
                      <a:pt x="446938" y="100388"/>
                      <a:pt x="347082" y="89"/>
                      <a:pt x="223755" y="-73"/>
                    </a:cubicBezTo>
                    <a:cubicBezTo>
                      <a:pt x="223594" y="-73"/>
                      <a:pt x="223441" y="-73"/>
                      <a:pt x="223280" y="-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13473417" y="5471338"/>
                <a:ext cx="1149762" cy="1152008"/>
              </a:xfrm>
              <a:custGeom>
                <a:rect b="b" l="l" r="r" t="t"/>
                <a:pathLst>
                  <a:path extrusionOk="0" h="1152008" w="1149762">
                    <a:moveTo>
                      <a:pt x="1135339" y="1070073"/>
                    </a:moveTo>
                    <a:lnTo>
                      <a:pt x="931996" y="865952"/>
                    </a:lnTo>
                    <a:cubicBezTo>
                      <a:pt x="1118274" y="641858"/>
                      <a:pt x="1087968" y="308883"/>
                      <a:pt x="864310" y="122240"/>
                    </a:cubicBezTo>
                    <a:cubicBezTo>
                      <a:pt x="640652" y="-64402"/>
                      <a:pt x="308327" y="-34036"/>
                      <a:pt x="122048" y="190058"/>
                    </a:cubicBezTo>
                    <a:cubicBezTo>
                      <a:pt x="-64231" y="414153"/>
                      <a:pt x="-33924" y="747128"/>
                      <a:pt x="189734" y="933770"/>
                    </a:cubicBezTo>
                    <a:cubicBezTo>
                      <a:pt x="385139" y="1096838"/>
                      <a:pt x="668896" y="1096838"/>
                      <a:pt x="864310" y="933770"/>
                    </a:cubicBezTo>
                    <a:lnTo>
                      <a:pt x="1068033" y="1137891"/>
                    </a:lnTo>
                    <a:cubicBezTo>
                      <a:pt x="1086723" y="1156617"/>
                      <a:pt x="1117029" y="1156617"/>
                      <a:pt x="1135719" y="1137891"/>
                    </a:cubicBezTo>
                    <a:cubicBezTo>
                      <a:pt x="1154409" y="1119165"/>
                      <a:pt x="1154409" y="1088799"/>
                      <a:pt x="1135719" y="1070073"/>
                    </a:cubicBezTo>
                    <a:close/>
                    <a:moveTo>
                      <a:pt x="96666" y="528767"/>
                    </a:moveTo>
                    <a:cubicBezTo>
                      <a:pt x="96666" y="290471"/>
                      <a:pt x="289466" y="97285"/>
                      <a:pt x="527307" y="97285"/>
                    </a:cubicBezTo>
                    <a:cubicBezTo>
                      <a:pt x="765139" y="97285"/>
                      <a:pt x="957949" y="290471"/>
                      <a:pt x="957949" y="528767"/>
                    </a:cubicBezTo>
                    <a:cubicBezTo>
                      <a:pt x="957949" y="767073"/>
                      <a:pt x="765139" y="960250"/>
                      <a:pt x="527307" y="960250"/>
                    </a:cubicBezTo>
                    <a:cubicBezTo>
                      <a:pt x="289580" y="959983"/>
                      <a:pt x="96932" y="766959"/>
                      <a:pt x="96666" y="5287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6"/>
            <p:cNvGrpSpPr/>
            <p:nvPr/>
          </p:nvGrpSpPr>
          <p:grpSpPr>
            <a:xfrm>
              <a:off x="5002693" y="10375299"/>
              <a:ext cx="1269458" cy="1272467"/>
              <a:chOff x="11268222" y="8450865"/>
              <a:chExt cx="1130033" cy="1132712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11268222" y="8450865"/>
                <a:ext cx="1130033" cy="1132712"/>
              </a:xfrm>
              <a:custGeom>
                <a:rect b="b" l="l" r="r" t="t"/>
                <a:pathLst>
                  <a:path extrusionOk="0" h="1132712" w="1130033">
                    <a:moveTo>
                      <a:pt x="1078383" y="411693"/>
                    </a:moveTo>
                    <a:lnTo>
                      <a:pt x="1000716" y="411693"/>
                    </a:lnTo>
                    <a:cubicBezTo>
                      <a:pt x="995192" y="396282"/>
                      <a:pt x="988842" y="381175"/>
                      <a:pt x="981703" y="366449"/>
                    </a:cubicBezTo>
                    <a:lnTo>
                      <a:pt x="1036650" y="311395"/>
                    </a:lnTo>
                    <a:cubicBezTo>
                      <a:pt x="1056709" y="291316"/>
                      <a:pt x="1056718" y="258750"/>
                      <a:pt x="1036679" y="238652"/>
                    </a:cubicBezTo>
                    <a:cubicBezTo>
                      <a:pt x="1036669" y="238643"/>
                      <a:pt x="1036660" y="238633"/>
                      <a:pt x="1036650" y="238624"/>
                    </a:cubicBezTo>
                    <a:lnTo>
                      <a:pt x="891392" y="93177"/>
                    </a:lnTo>
                    <a:cubicBezTo>
                      <a:pt x="871324" y="73127"/>
                      <a:pt x="838840" y="73127"/>
                      <a:pt x="818763" y="93177"/>
                    </a:cubicBezTo>
                    <a:lnTo>
                      <a:pt x="763911" y="148232"/>
                    </a:lnTo>
                    <a:cubicBezTo>
                      <a:pt x="749204" y="141097"/>
                      <a:pt x="734127" y="134734"/>
                      <a:pt x="718755" y="129182"/>
                    </a:cubicBezTo>
                    <a:lnTo>
                      <a:pt x="718755" y="51362"/>
                    </a:lnTo>
                    <a:cubicBezTo>
                      <a:pt x="718755" y="22959"/>
                      <a:pt x="695769" y="-73"/>
                      <a:pt x="667420" y="-73"/>
                    </a:cubicBezTo>
                    <a:lnTo>
                      <a:pt x="462271" y="-73"/>
                    </a:lnTo>
                    <a:cubicBezTo>
                      <a:pt x="433923" y="-73"/>
                      <a:pt x="410937" y="22959"/>
                      <a:pt x="410937" y="51362"/>
                    </a:cubicBezTo>
                    <a:lnTo>
                      <a:pt x="410937" y="129182"/>
                    </a:lnTo>
                    <a:cubicBezTo>
                      <a:pt x="395565" y="134734"/>
                      <a:pt x="380488" y="141097"/>
                      <a:pt x="365781" y="148232"/>
                    </a:cubicBezTo>
                    <a:lnTo>
                      <a:pt x="310834" y="93177"/>
                    </a:lnTo>
                    <a:cubicBezTo>
                      <a:pt x="290842" y="73108"/>
                      <a:pt x="258396" y="73079"/>
                      <a:pt x="238366" y="93110"/>
                    </a:cubicBezTo>
                    <a:cubicBezTo>
                      <a:pt x="238347" y="93129"/>
                      <a:pt x="238319" y="93158"/>
                      <a:pt x="238300" y="93177"/>
                    </a:cubicBezTo>
                    <a:lnTo>
                      <a:pt x="93042" y="238624"/>
                    </a:lnTo>
                    <a:cubicBezTo>
                      <a:pt x="73031" y="258741"/>
                      <a:pt x="73031" y="291288"/>
                      <a:pt x="93042" y="311395"/>
                    </a:cubicBezTo>
                    <a:lnTo>
                      <a:pt x="147989" y="366449"/>
                    </a:lnTo>
                    <a:cubicBezTo>
                      <a:pt x="140850" y="381175"/>
                      <a:pt x="134499" y="396282"/>
                      <a:pt x="128976" y="411693"/>
                    </a:cubicBezTo>
                    <a:lnTo>
                      <a:pt x="51308" y="411693"/>
                    </a:lnTo>
                    <a:cubicBezTo>
                      <a:pt x="22960" y="411693"/>
                      <a:pt x="-26" y="434725"/>
                      <a:pt x="-26" y="463128"/>
                    </a:cubicBezTo>
                    <a:lnTo>
                      <a:pt x="-26" y="668868"/>
                    </a:lnTo>
                    <a:cubicBezTo>
                      <a:pt x="-26" y="697272"/>
                      <a:pt x="22960" y="720303"/>
                      <a:pt x="51308" y="720303"/>
                    </a:cubicBezTo>
                    <a:lnTo>
                      <a:pt x="128976" y="720303"/>
                    </a:lnTo>
                    <a:cubicBezTo>
                      <a:pt x="134499" y="735715"/>
                      <a:pt x="140850" y="750821"/>
                      <a:pt x="147989" y="765547"/>
                    </a:cubicBezTo>
                    <a:lnTo>
                      <a:pt x="93042" y="821268"/>
                    </a:lnTo>
                    <a:cubicBezTo>
                      <a:pt x="73031" y="841385"/>
                      <a:pt x="73031" y="873932"/>
                      <a:pt x="93042" y="894039"/>
                    </a:cubicBezTo>
                    <a:lnTo>
                      <a:pt x="238300" y="1039486"/>
                    </a:lnTo>
                    <a:cubicBezTo>
                      <a:pt x="258339" y="1059584"/>
                      <a:pt x="290842" y="1059593"/>
                      <a:pt x="310901" y="1039515"/>
                    </a:cubicBezTo>
                    <a:cubicBezTo>
                      <a:pt x="310910" y="1039505"/>
                      <a:pt x="310920" y="1039495"/>
                      <a:pt x="310929" y="1039486"/>
                    </a:cubicBezTo>
                    <a:lnTo>
                      <a:pt x="365781" y="984431"/>
                    </a:lnTo>
                    <a:cubicBezTo>
                      <a:pt x="380488" y="991566"/>
                      <a:pt x="395565" y="997928"/>
                      <a:pt x="410937" y="1003481"/>
                    </a:cubicBezTo>
                    <a:lnTo>
                      <a:pt x="410937" y="1081205"/>
                    </a:lnTo>
                    <a:cubicBezTo>
                      <a:pt x="410937" y="1109609"/>
                      <a:pt x="433923" y="1132640"/>
                      <a:pt x="462271" y="1132640"/>
                    </a:cubicBezTo>
                    <a:lnTo>
                      <a:pt x="667706" y="1132640"/>
                    </a:lnTo>
                    <a:cubicBezTo>
                      <a:pt x="696054" y="1132640"/>
                      <a:pt x="719040" y="1109609"/>
                      <a:pt x="719040" y="1081205"/>
                    </a:cubicBezTo>
                    <a:lnTo>
                      <a:pt x="719040" y="1003481"/>
                    </a:lnTo>
                    <a:cubicBezTo>
                      <a:pt x="734412" y="997928"/>
                      <a:pt x="749489" y="991566"/>
                      <a:pt x="764196" y="984431"/>
                    </a:cubicBezTo>
                    <a:lnTo>
                      <a:pt x="819143" y="1039486"/>
                    </a:lnTo>
                    <a:cubicBezTo>
                      <a:pt x="839135" y="1059555"/>
                      <a:pt x="871580" y="1059584"/>
                      <a:pt x="891610" y="1039552"/>
                    </a:cubicBezTo>
                    <a:cubicBezTo>
                      <a:pt x="891630" y="1039533"/>
                      <a:pt x="891658" y="1039505"/>
                      <a:pt x="891677" y="1039486"/>
                    </a:cubicBezTo>
                    <a:lnTo>
                      <a:pt x="1036935" y="894039"/>
                    </a:lnTo>
                    <a:cubicBezTo>
                      <a:pt x="1056994" y="873960"/>
                      <a:pt x="1057003" y="841394"/>
                      <a:pt x="1036964" y="821297"/>
                    </a:cubicBezTo>
                    <a:cubicBezTo>
                      <a:pt x="1036954" y="821287"/>
                      <a:pt x="1036945" y="821277"/>
                      <a:pt x="1036935" y="821268"/>
                    </a:cubicBezTo>
                    <a:lnTo>
                      <a:pt x="981988" y="766213"/>
                    </a:lnTo>
                    <a:cubicBezTo>
                      <a:pt x="989127" y="751488"/>
                      <a:pt x="995478" y="736381"/>
                      <a:pt x="1001001" y="720970"/>
                    </a:cubicBezTo>
                    <a:lnTo>
                      <a:pt x="1078669" y="720970"/>
                    </a:lnTo>
                    <a:cubicBezTo>
                      <a:pt x="1107017" y="720970"/>
                      <a:pt x="1130003" y="697938"/>
                      <a:pt x="1130003" y="669535"/>
                    </a:cubicBezTo>
                    <a:lnTo>
                      <a:pt x="1130003" y="463795"/>
                    </a:lnTo>
                    <a:cubicBezTo>
                      <a:pt x="1130374" y="435391"/>
                      <a:pt x="1107692" y="412065"/>
                      <a:pt x="1079344" y="411693"/>
                    </a:cubicBezTo>
                    <a:cubicBezTo>
                      <a:pt x="1079020" y="411693"/>
                      <a:pt x="1078707" y="411693"/>
                      <a:pt x="1078383" y="411693"/>
                    </a:cubicBezTo>
                    <a:close/>
                    <a:moveTo>
                      <a:pt x="1027049" y="617433"/>
                    </a:moveTo>
                    <a:lnTo>
                      <a:pt x="962785" y="617433"/>
                    </a:lnTo>
                    <a:cubicBezTo>
                      <a:pt x="939333" y="617404"/>
                      <a:pt x="918856" y="633330"/>
                      <a:pt x="913067" y="656104"/>
                    </a:cubicBezTo>
                    <a:cubicBezTo>
                      <a:pt x="904653" y="688690"/>
                      <a:pt x="891696" y="719922"/>
                      <a:pt x="874565" y="748878"/>
                    </a:cubicBezTo>
                    <a:cubicBezTo>
                      <a:pt x="862673" y="769071"/>
                      <a:pt x="865914" y="794770"/>
                      <a:pt x="882456" y="811362"/>
                    </a:cubicBezTo>
                    <a:lnTo>
                      <a:pt x="927991" y="856987"/>
                    </a:lnTo>
                    <a:lnTo>
                      <a:pt x="855648" y="929948"/>
                    </a:lnTo>
                    <a:lnTo>
                      <a:pt x="810207" y="884324"/>
                    </a:lnTo>
                    <a:cubicBezTo>
                      <a:pt x="793599" y="867769"/>
                      <a:pt x="767941" y="864521"/>
                      <a:pt x="747750" y="876418"/>
                    </a:cubicBezTo>
                    <a:cubicBezTo>
                      <a:pt x="718812" y="893392"/>
                      <a:pt x="687650" y="906222"/>
                      <a:pt x="655157" y="914518"/>
                    </a:cubicBezTo>
                    <a:cubicBezTo>
                      <a:pt x="632465" y="920376"/>
                      <a:pt x="616599" y="940854"/>
                      <a:pt x="616561" y="964334"/>
                    </a:cubicBezTo>
                    <a:lnTo>
                      <a:pt x="616561" y="1028723"/>
                    </a:lnTo>
                    <a:lnTo>
                      <a:pt x="513416" y="1028723"/>
                    </a:lnTo>
                    <a:lnTo>
                      <a:pt x="513416" y="964334"/>
                    </a:lnTo>
                    <a:cubicBezTo>
                      <a:pt x="513426" y="940874"/>
                      <a:pt x="497588" y="920385"/>
                      <a:pt x="474915" y="914518"/>
                    </a:cubicBezTo>
                    <a:cubicBezTo>
                      <a:pt x="442422" y="906222"/>
                      <a:pt x="411260" y="893392"/>
                      <a:pt x="382322" y="876418"/>
                    </a:cubicBezTo>
                    <a:cubicBezTo>
                      <a:pt x="362131" y="864521"/>
                      <a:pt x="336473" y="867769"/>
                      <a:pt x="319865" y="884324"/>
                    </a:cubicBezTo>
                    <a:lnTo>
                      <a:pt x="274424" y="929948"/>
                    </a:lnTo>
                    <a:lnTo>
                      <a:pt x="201795" y="857177"/>
                    </a:lnTo>
                    <a:lnTo>
                      <a:pt x="247236" y="811743"/>
                    </a:lnTo>
                    <a:cubicBezTo>
                      <a:pt x="263834" y="795189"/>
                      <a:pt x="267123" y="769471"/>
                      <a:pt x="255221" y="749259"/>
                    </a:cubicBezTo>
                    <a:cubicBezTo>
                      <a:pt x="238091" y="720303"/>
                      <a:pt x="225134" y="689070"/>
                      <a:pt x="216720" y="656486"/>
                    </a:cubicBezTo>
                    <a:cubicBezTo>
                      <a:pt x="210931" y="633711"/>
                      <a:pt x="190454" y="617786"/>
                      <a:pt x="167002" y="617814"/>
                    </a:cubicBezTo>
                    <a:lnTo>
                      <a:pt x="102738" y="617814"/>
                    </a:lnTo>
                    <a:lnTo>
                      <a:pt x="102738" y="514944"/>
                    </a:lnTo>
                    <a:lnTo>
                      <a:pt x="167002" y="514944"/>
                    </a:lnTo>
                    <a:cubicBezTo>
                      <a:pt x="190426" y="514982"/>
                      <a:pt x="210893" y="499104"/>
                      <a:pt x="216720" y="476368"/>
                    </a:cubicBezTo>
                    <a:cubicBezTo>
                      <a:pt x="225134" y="443754"/>
                      <a:pt x="238091" y="412484"/>
                      <a:pt x="255221" y="383499"/>
                    </a:cubicBezTo>
                    <a:cubicBezTo>
                      <a:pt x="267123" y="363287"/>
                      <a:pt x="263834" y="337570"/>
                      <a:pt x="247236" y="321015"/>
                    </a:cubicBezTo>
                    <a:lnTo>
                      <a:pt x="201795" y="275390"/>
                    </a:lnTo>
                    <a:lnTo>
                      <a:pt x="274424" y="202619"/>
                    </a:lnTo>
                    <a:lnTo>
                      <a:pt x="319865" y="248244"/>
                    </a:lnTo>
                    <a:cubicBezTo>
                      <a:pt x="336435" y="264865"/>
                      <a:pt x="362140" y="268113"/>
                      <a:pt x="382322" y="256150"/>
                    </a:cubicBezTo>
                    <a:cubicBezTo>
                      <a:pt x="411260" y="239176"/>
                      <a:pt x="442422" y="226346"/>
                      <a:pt x="474915" y="218050"/>
                    </a:cubicBezTo>
                    <a:cubicBezTo>
                      <a:pt x="497607" y="212211"/>
                      <a:pt x="513454" y="191704"/>
                      <a:pt x="513416" y="168234"/>
                    </a:cubicBezTo>
                    <a:lnTo>
                      <a:pt x="513416" y="103845"/>
                    </a:lnTo>
                    <a:lnTo>
                      <a:pt x="616086" y="103845"/>
                    </a:lnTo>
                    <a:lnTo>
                      <a:pt x="616086" y="168234"/>
                    </a:lnTo>
                    <a:cubicBezTo>
                      <a:pt x="616095" y="191723"/>
                      <a:pt x="631971" y="212220"/>
                      <a:pt x="654682" y="218050"/>
                    </a:cubicBezTo>
                    <a:cubicBezTo>
                      <a:pt x="687175" y="226346"/>
                      <a:pt x="718337" y="239176"/>
                      <a:pt x="747274" y="256150"/>
                    </a:cubicBezTo>
                    <a:cubicBezTo>
                      <a:pt x="767456" y="268113"/>
                      <a:pt x="793162" y="264865"/>
                      <a:pt x="809732" y="248244"/>
                    </a:cubicBezTo>
                    <a:lnTo>
                      <a:pt x="855648" y="202143"/>
                    </a:lnTo>
                    <a:lnTo>
                      <a:pt x="928277" y="274914"/>
                    </a:lnTo>
                    <a:lnTo>
                      <a:pt x="882741" y="320539"/>
                    </a:lnTo>
                    <a:cubicBezTo>
                      <a:pt x="866095" y="337103"/>
                      <a:pt x="862768" y="362858"/>
                      <a:pt x="874661" y="383118"/>
                    </a:cubicBezTo>
                    <a:cubicBezTo>
                      <a:pt x="891791" y="412103"/>
                      <a:pt x="904748" y="443373"/>
                      <a:pt x="913161" y="475987"/>
                    </a:cubicBezTo>
                    <a:cubicBezTo>
                      <a:pt x="918989" y="498723"/>
                      <a:pt x="939456" y="514601"/>
                      <a:pt x="962880" y="514563"/>
                    </a:cubicBezTo>
                    <a:lnTo>
                      <a:pt x="1026763" y="5145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1715784" y="8807958"/>
                <a:ext cx="234808" cy="235267"/>
              </a:xfrm>
              <a:custGeom>
                <a:rect b="b" l="l" r="r" t="t"/>
                <a:pathLst>
                  <a:path extrusionOk="0" h="235267" w="234808">
                    <a:moveTo>
                      <a:pt x="234809" y="117634"/>
                    </a:moveTo>
                    <a:cubicBezTo>
                      <a:pt x="234809" y="182601"/>
                      <a:pt x="182245" y="235267"/>
                      <a:pt x="117404" y="235267"/>
                    </a:cubicBezTo>
                    <a:cubicBezTo>
                      <a:pt x="52564" y="235267"/>
                      <a:pt x="0" y="182601"/>
                      <a:pt x="0" y="117634"/>
                    </a:cubicBezTo>
                    <a:cubicBezTo>
                      <a:pt x="0" y="52666"/>
                      <a:pt x="52564" y="0"/>
                      <a:pt x="117404" y="0"/>
                    </a:cubicBezTo>
                    <a:cubicBezTo>
                      <a:pt x="182245" y="0"/>
                      <a:pt x="234809" y="52666"/>
                      <a:pt x="234809" y="1176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1650570" y="9043606"/>
                <a:ext cx="365332" cy="182975"/>
              </a:xfrm>
              <a:custGeom>
                <a:rect b="b" l="l" r="r" t="t"/>
                <a:pathLst>
                  <a:path extrusionOk="0" h="182975" w="365332">
                    <a:moveTo>
                      <a:pt x="182592" y="-73"/>
                    </a:moveTo>
                    <a:cubicBezTo>
                      <a:pt x="81738" y="-73"/>
                      <a:pt x="-26" y="81852"/>
                      <a:pt x="-26" y="182903"/>
                    </a:cubicBezTo>
                    <a:lnTo>
                      <a:pt x="365306" y="182903"/>
                    </a:lnTo>
                    <a:cubicBezTo>
                      <a:pt x="365306" y="81852"/>
                      <a:pt x="283541" y="-73"/>
                      <a:pt x="182687" y="-73"/>
                    </a:cubicBezTo>
                    <a:cubicBezTo>
                      <a:pt x="182659" y="-73"/>
                      <a:pt x="182621" y="-73"/>
                      <a:pt x="182592" y="-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8369497" y="4686194"/>
              <a:ext cx="11785600" cy="1706143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145316" y="6667825"/>
              <a:ext cx="11785600" cy="1706143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0145316" y="8649456"/>
              <a:ext cx="11785600" cy="1706143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8369497" y="10631087"/>
              <a:ext cx="11785600" cy="1706143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9245860" y="5256514"/>
              <a:ext cx="28650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One</a:t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1021679" y="7237714"/>
              <a:ext cx="28650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Two</a:t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1021679" y="9194851"/>
              <a:ext cx="28650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3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Three</a:t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9245860" y="11174714"/>
              <a:ext cx="28650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Four</a:t>
              </a: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12669754" y="5062211"/>
              <a:ext cx="662174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14445573" y="7084016"/>
              <a:ext cx="662174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14445573" y="9062183"/>
              <a:ext cx="662174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12669754" y="10988955"/>
              <a:ext cx="662174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1989099" y="4956528"/>
            <a:ext cx="5300035" cy="49638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9538807" y="4956528"/>
            <a:ext cx="5300035" cy="49638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17088613" y="4956528"/>
            <a:ext cx="5300035" cy="496388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708732" y="4927953"/>
            <a:ext cx="6481576" cy="6481574"/>
          </a:xfrm>
          <a:custGeom>
            <a:rect b="b" l="l" r="r" t="t"/>
            <a:pathLst>
              <a:path extrusionOk="0" h="547753" w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989099" y="10375438"/>
            <a:ext cx="48933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One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1989099" y="11021769"/>
            <a:ext cx="5300035" cy="161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any.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9538807" y="10375438"/>
            <a:ext cx="48933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Two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9538807" y="11021769"/>
            <a:ext cx="5300035" cy="161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any.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7088516" y="10375438"/>
            <a:ext cx="48933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Three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17088516" y="11021769"/>
            <a:ext cx="5300035" cy="161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offer small businesses a complete array of online marketing solutions to fit any.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1772300" y="4639232"/>
            <a:ext cx="1432384" cy="1432384"/>
          </a:xfrm>
          <a:prstGeom prst="roundRect">
            <a:avLst>
              <a:gd fmla="val 2432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2078" y="4639232"/>
            <a:ext cx="1432384" cy="1432384"/>
          </a:xfrm>
          <a:prstGeom prst="roundRect">
            <a:avLst>
              <a:gd fmla="val 2432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6850227" y="4639232"/>
            <a:ext cx="1432384" cy="1432384"/>
          </a:xfrm>
          <a:prstGeom prst="roundRect">
            <a:avLst>
              <a:gd fmla="val 2432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7"/>
          <p:cNvGrpSpPr/>
          <p:nvPr/>
        </p:nvGrpSpPr>
        <p:grpSpPr>
          <a:xfrm>
            <a:off x="9759449" y="4934966"/>
            <a:ext cx="593048" cy="777747"/>
            <a:chOff x="12236832" y="6444615"/>
            <a:chExt cx="1084874" cy="1422748"/>
          </a:xfrm>
        </p:grpSpPr>
        <p:sp>
          <p:nvSpPr>
            <p:cNvPr id="203" name="Google Shape;203;p7"/>
            <p:cNvSpPr/>
            <p:nvPr/>
          </p:nvSpPr>
          <p:spPr>
            <a:xfrm>
              <a:off x="1223683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12340453" y="6828377"/>
              <a:ext cx="877709" cy="647408"/>
            </a:xfrm>
            <a:custGeom>
              <a:rect b="b" l="l" r="r" t="t"/>
              <a:pathLst>
                <a:path extrusionOk="0" h="647408" w="877709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282737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2636292" y="6444615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2148507" y="5068014"/>
            <a:ext cx="644755" cy="593842"/>
            <a:chOff x="10572826" y="5260847"/>
            <a:chExt cx="1179462" cy="1086326"/>
          </a:xfrm>
        </p:grpSpPr>
        <p:sp>
          <p:nvSpPr>
            <p:cNvPr id="208" name="Google Shape;208;p7"/>
            <p:cNvSpPr/>
            <p:nvPr/>
          </p:nvSpPr>
          <p:spPr>
            <a:xfrm>
              <a:off x="10668080" y="5260847"/>
              <a:ext cx="287095" cy="287655"/>
            </a:xfrm>
            <a:custGeom>
              <a:rect b="b" l="l" r="r" t="t"/>
              <a:pathLst>
                <a:path extrusionOk="0" h="287655" w="28709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0572826" y="5644324"/>
              <a:ext cx="478268" cy="702849"/>
            </a:xfrm>
            <a:custGeom>
              <a:rect b="b" l="l" r="r" t="t"/>
              <a:pathLst>
                <a:path extrusionOk="0" h="702849" w="478268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1146824" y="5260848"/>
              <a:ext cx="605464" cy="1085849"/>
            </a:xfrm>
            <a:custGeom>
              <a:rect b="b" l="l" r="r" t="t"/>
              <a:pathLst>
                <a:path extrusionOk="0" h="1085849" w="605464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337904" y="5756243"/>
              <a:ext cx="95634" cy="95821"/>
            </a:xfrm>
            <a:custGeom>
              <a:rect b="b" l="l" r="r" t="t"/>
              <a:pathLst>
                <a:path extrusionOk="0" h="95821" w="95634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17236373" y="5005954"/>
            <a:ext cx="671302" cy="672893"/>
            <a:chOff x="11268222" y="8450865"/>
            <a:chExt cx="1130033" cy="1132712"/>
          </a:xfrm>
        </p:grpSpPr>
        <p:sp>
          <p:nvSpPr>
            <p:cNvPr id="213" name="Google Shape;213;p7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7"/>
          <p:cNvGrpSpPr/>
          <p:nvPr/>
        </p:nvGrpSpPr>
        <p:grpSpPr>
          <a:xfrm>
            <a:off x="3643509" y="6298284"/>
            <a:ext cx="1991223" cy="2280370"/>
            <a:chOff x="17684427" y="7209423"/>
            <a:chExt cx="446802" cy="511682"/>
          </a:xfrm>
        </p:grpSpPr>
        <p:sp>
          <p:nvSpPr>
            <p:cNvPr id="217" name="Google Shape;217;p7"/>
            <p:cNvSpPr/>
            <p:nvPr/>
          </p:nvSpPr>
          <p:spPr>
            <a:xfrm>
              <a:off x="17764184" y="72094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7684427" y="74970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7"/>
          <p:cNvGrpSpPr/>
          <p:nvPr/>
        </p:nvGrpSpPr>
        <p:grpSpPr>
          <a:xfrm>
            <a:off x="11193215" y="6298284"/>
            <a:ext cx="1991223" cy="2280370"/>
            <a:chOff x="17684427" y="7209423"/>
            <a:chExt cx="446802" cy="511682"/>
          </a:xfrm>
        </p:grpSpPr>
        <p:sp>
          <p:nvSpPr>
            <p:cNvPr id="220" name="Google Shape;220;p7"/>
            <p:cNvSpPr/>
            <p:nvPr/>
          </p:nvSpPr>
          <p:spPr>
            <a:xfrm>
              <a:off x="17764184" y="72094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7684427" y="74970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7"/>
          <p:cNvGrpSpPr/>
          <p:nvPr/>
        </p:nvGrpSpPr>
        <p:grpSpPr>
          <a:xfrm>
            <a:off x="18744790" y="6298284"/>
            <a:ext cx="1991223" cy="2280370"/>
            <a:chOff x="17684427" y="7209423"/>
            <a:chExt cx="446802" cy="511682"/>
          </a:xfrm>
        </p:grpSpPr>
        <p:sp>
          <p:nvSpPr>
            <p:cNvPr id="223" name="Google Shape;223;p7"/>
            <p:cNvSpPr/>
            <p:nvPr/>
          </p:nvSpPr>
          <p:spPr>
            <a:xfrm>
              <a:off x="17764184" y="72094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7684427" y="74970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230" name="Google Shape;230;p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1666448" y="5098141"/>
            <a:ext cx="9225438" cy="5179716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FFF">
                  <a:alpha val="50196"/>
                </a:srgbClr>
              </a:gs>
              <a:gs pos="100000">
                <a:srgbClr val="EAEAEA"/>
              </a:gs>
            </a:gsLst>
            <a:lin ang="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 flipH="1">
            <a:off x="13424823" y="5098141"/>
            <a:ext cx="9225438" cy="5179716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FFF">
                  <a:alpha val="50196"/>
                </a:srgbClr>
              </a:gs>
              <a:gs pos="100000">
                <a:srgbClr val="EAEAEA"/>
              </a:gs>
            </a:gsLst>
            <a:lin ang="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8"/>
          <p:cNvCxnSpPr/>
          <p:nvPr/>
        </p:nvCxnSpPr>
        <p:spPr>
          <a:xfrm>
            <a:off x="1666448" y="7665301"/>
            <a:ext cx="952362" cy="1"/>
          </a:xfrm>
          <a:prstGeom prst="straightConnector1">
            <a:avLst/>
          </a:prstGeom>
          <a:noFill/>
          <a:ln cap="flat" cmpd="sng" w="50800">
            <a:solidFill>
              <a:srgbClr val="CFCDD0"/>
            </a:solidFill>
            <a:prstDash val="dot"/>
            <a:miter lim="400000"/>
            <a:headEnd len="med" w="med" type="none"/>
            <a:tailEnd len="med" w="med" type="stealth"/>
          </a:ln>
        </p:spPr>
      </p:cxnSp>
      <p:cxnSp>
        <p:nvCxnSpPr>
          <p:cNvPr id="234" name="Google Shape;234;p8"/>
          <p:cNvCxnSpPr/>
          <p:nvPr/>
        </p:nvCxnSpPr>
        <p:spPr>
          <a:xfrm>
            <a:off x="4049362" y="7662348"/>
            <a:ext cx="5334049" cy="1"/>
          </a:xfrm>
          <a:prstGeom prst="straightConnector1">
            <a:avLst/>
          </a:prstGeom>
          <a:noFill/>
          <a:ln cap="flat" cmpd="sng" w="50800">
            <a:solidFill>
              <a:srgbClr val="CFCDD0"/>
            </a:solidFill>
            <a:prstDash val="dot"/>
            <a:miter lim="400000"/>
            <a:headEnd len="med" w="med" type="none"/>
            <a:tailEnd len="med" w="med" type="stealth"/>
          </a:ln>
        </p:spPr>
      </p:cxnSp>
      <p:cxnSp>
        <p:nvCxnSpPr>
          <p:cNvPr id="235" name="Google Shape;235;p8"/>
          <p:cNvCxnSpPr/>
          <p:nvPr/>
        </p:nvCxnSpPr>
        <p:spPr>
          <a:xfrm flipH="1">
            <a:off x="17328581" y="7665301"/>
            <a:ext cx="5334049" cy="1"/>
          </a:xfrm>
          <a:prstGeom prst="straightConnector1">
            <a:avLst/>
          </a:prstGeom>
          <a:noFill/>
          <a:ln cap="flat" cmpd="sng" w="50800">
            <a:solidFill>
              <a:srgbClr val="CFCDD0"/>
            </a:solidFill>
            <a:prstDash val="dot"/>
            <a:miter lim="400000"/>
            <a:headEnd len="med" w="med" type="none"/>
            <a:tailEnd len="med" w="med" type="stealth"/>
          </a:ln>
        </p:spPr>
      </p:cxnSp>
      <p:cxnSp>
        <p:nvCxnSpPr>
          <p:cNvPr id="236" name="Google Shape;236;p8"/>
          <p:cNvCxnSpPr/>
          <p:nvPr/>
        </p:nvCxnSpPr>
        <p:spPr>
          <a:xfrm flipH="1">
            <a:off x="14650829" y="7662340"/>
            <a:ext cx="952363" cy="1"/>
          </a:xfrm>
          <a:prstGeom prst="straightConnector1">
            <a:avLst/>
          </a:prstGeom>
          <a:noFill/>
          <a:ln cap="flat" cmpd="sng" w="50800">
            <a:solidFill>
              <a:srgbClr val="CFCDD0"/>
            </a:solidFill>
            <a:prstDash val="dot"/>
            <a:miter lim="400000"/>
            <a:headEnd len="med" w="med" type="none"/>
            <a:tailEnd len="med" w="med" type="stealth"/>
          </a:ln>
        </p:spPr>
      </p:cxnSp>
      <p:sp>
        <p:nvSpPr>
          <p:cNvPr id="237" name="Google Shape;237;p8"/>
          <p:cNvSpPr/>
          <p:nvPr/>
        </p:nvSpPr>
        <p:spPr>
          <a:xfrm>
            <a:off x="16143452" y="6501747"/>
            <a:ext cx="2320925" cy="2319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19877252" y="6873222"/>
            <a:ext cx="1577975" cy="15779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5911649" y="6502540"/>
            <a:ext cx="2319809" cy="2319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933864" y="6873222"/>
            <a:ext cx="1579562" cy="1577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>
            <a:off x="10755136" y="4414803"/>
            <a:ext cx="2873476" cy="6499221"/>
            <a:chOff x="11188163" y="6601736"/>
            <a:chExt cx="2000942" cy="4525727"/>
          </a:xfrm>
        </p:grpSpPr>
        <p:sp>
          <p:nvSpPr>
            <p:cNvPr id="242" name="Google Shape;242;p8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6634734" y="7044654"/>
            <a:ext cx="846678" cy="1110365"/>
            <a:chOff x="12236832" y="6444615"/>
            <a:chExt cx="1084874" cy="1422748"/>
          </a:xfrm>
        </p:grpSpPr>
        <p:sp>
          <p:nvSpPr>
            <p:cNvPr id="245" name="Google Shape;245;p8"/>
            <p:cNvSpPr/>
            <p:nvPr/>
          </p:nvSpPr>
          <p:spPr>
            <a:xfrm>
              <a:off x="1223683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2340453" y="6828377"/>
              <a:ext cx="877709" cy="647408"/>
            </a:xfrm>
            <a:custGeom>
              <a:rect b="b" l="l" r="r" t="t"/>
              <a:pathLst>
                <a:path extrusionOk="0" h="647408" w="877709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282737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2636292" y="6444615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3358344" y="7364809"/>
            <a:ext cx="644755" cy="593842"/>
            <a:chOff x="10572826" y="5260847"/>
            <a:chExt cx="1179462" cy="1086326"/>
          </a:xfrm>
        </p:grpSpPr>
        <p:sp>
          <p:nvSpPr>
            <p:cNvPr id="250" name="Google Shape;250;p8"/>
            <p:cNvSpPr/>
            <p:nvPr/>
          </p:nvSpPr>
          <p:spPr>
            <a:xfrm>
              <a:off x="10668080" y="5260847"/>
              <a:ext cx="287095" cy="287655"/>
            </a:xfrm>
            <a:custGeom>
              <a:rect b="b" l="l" r="r" t="t"/>
              <a:pathLst>
                <a:path extrusionOk="0" h="287655" w="28709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10572826" y="5644324"/>
              <a:ext cx="478268" cy="702849"/>
            </a:xfrm>
            <a:custGeom>
              <a:rect b="b" l="l" r="r" t="t"/>
              <a:pathLst>
                <a:path extrusionOk="0" h="702849" w="478268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1146824" y="5260848"/>
              <a:ext cx="605464" cy="1085849"/>
            </a:xfrm>
            <a:custGeom>
              <a:rect b="b" l="l" r="r" t="t"/>
              <a:pathLst>
                <a:path extrusionOk="0" h="1085849" w="605464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1337904" y="5756243"/>
              <a:ext cx="95634" cy="95821"/>
            </a:xfrm>
            <a:custGeom>
              <a:rect b="b" l="l" r="r" t="t"/>
              <a:pathLst>
                <a:path extrusionOk="0" h="95821" w="95634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"/>
          <p:cNvGrpSpPr/>
          <p:nvPr/>
        </p:nvGrpSpPr>
        <p:grpSpPr>
          <a:xfrm>
            <a:off x="16769007" y="7101673"/>
            <a:ext cx="1119147" cy="1121334"/>
            <a:chOff x="13473417" y="5471338"/>
            <a:chExt cx="1149762" cy="1152008"/>
          </a:xfrm>
        </p:grpSpPr>
        <p:sp>
          <p:nvSpPr>
            <p:cNvPr id="255" name="Google Shape;255;p8"/>
            <p:cNvSpPr/>
            <p:nvPr/>
          </p:nvSpPr>
          <p:spPr>
            <a:xfrm>
              <a:off x="13857203" y="57125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13777444" y="60001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3473417" y="5471338"/>
              <a:ext cx="1149762" cy="1152008"/>
            </a:xfrm>
            <a:custGeom>
              <a:rect b="b" l="l" r="r" t="t"/>
              <a:pathLst>
                <a:path extrusionOk="0" h="1152008" w="1149762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8"/>
          <p:cNvGrpSpPr/>
          <p:nvPr/>
        </p:nvGrpSpPr>
        <p:grpSpPr>
          <a:xfrm>
            <a:off x="20328288" y="7336436"/>
            <a:ext cx="671302" cy="672893"/>
            <a:chOff x="11268222" y="8450865"/>
            <a:chExt cx="1130033" cy="1132712"/>
          </a:xfrm>
        </p:grpSpPr>
        <p:sp>
          <p:nvSpPr>
            <p:cNvPr id="259" name="Google Shape;259;p8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8"/>
          <p:cNvSpPr txBox="1"/>
          <p:nvPr/>
        </p:nvSpPr>
        <p:spPr>
          <a:xfrm>
            <a:off x="2365060" y="8721758"/>
            <a:ext cx="27171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One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5712968" y="9056872"/>
            <a:ext cx="27171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Two</a:t>
            </a:r>
            <a:endParaRPr/>
          </a:p>
        </p:txBody>
      </p:sp>
      <p:sp>
        <p:nvSpPr>
          <p:cNvPr id="264" name="Google Shape;264;p8"/>
          <p:cNvSpPr txBox="1"/>
          <p:nvPr/>
        </p:nvSpPr>
        <p:spPr>
          <a:xfrm>
            <a:off x="15947513" y="9056872"/>
            <a:ext cx="27171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Three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19305323" y="8721758"/>
            <a:ext cx="27171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Title Four</a:t>
            </a:r>
            <a:endParaRPr/>
          </a:p>
        </p:txBody>
      </p:sp>
      <p:sp>
        <p:nvSpPr>
          <p:cNvPr id="266" name="Google Shape;266;p8"/>
          <p:cNvSpPr txBox="1"/>
          <p:nvPr/>
        </p:nvSpPr>
        <p:spPr>
          <a:xfrm>
            <a:off x="1715020" y="11716675"/>
            <a:ext cx="209476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These influencers create detailed content that provides useful information. There are people who have a significant number of followers in every.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456612" y="5009531"/>
            <a:ext cx="3388857" cy="338914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12529245" y="5009531"/>
            <a:ext cx="3388858" cy="338914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8459544" y="8873558"/>
            <a:ext cx="3388858" cy="338914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12532179" y="8873558"/>
            <a:ext cx="3388858" cy="3389141"/>
          </a:xfrm>
          <a:custGeom>
            <a:rect b="b" l="l" r="r" t="t"/>
            <a:pathLst>
              <a:path extrusionOk="0" h="20595" w="19679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9839" y="1475"/>
                </a:moveTo>
                <a:cubicBezTo>
                  <a:pt x="11997" y="1475"/>
                  <a:pt x="14154" y="2336"/>
                  <a:pt x="15800" y="4059"/>
                </a:cubicBezTo>
                <a:cubicBezTo>
                  <a:pt x="19092" y="7505"/>
                  <a:pt x="19092" y="13092"/>
                  <a:pt x="15800" y="16538"/>
                </a:cubicBezTo>
                <a:cubicBezTo>
                  <a:pt x="12507" y="19984"/>
                  <a:pt x="7169" y="19984"/>
                  <a:pt x="3876" y="16538"/>
                </a:cubicBezTo>
                <a:cubicBezTo>
                  <a:pt x="584" y="13092"/>
                  <a:pt x="583" y="7505"/>
                  <a:pt x="3876" y="4059"/>
                </a:cubicBezTo>
                <a:cubicBezTo>
                  <a:pt x="5522" y="2336"/>
                  <a:pt x="7681" y="1475"/>
                  <a:pt x="9839" y="1475"/>
                </a:cubicBezTo>
                <a:close/>
              </a:path>
            </a:pathLst>
          </a:custGeom>
          <a:solidFill>
            <a:schemeClr val="accent3">
              <a:alpha val="29803"/>
            </a:scheme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9930693" y="6411652"/>
            <a:ext cx="4519196" cy="451959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8889615" y="5442748"/>
            <a:ext cx="2522656" cy="25228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12962248" y="5442748"/>
            <a:ext cx="2522656" cy="25228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8892548" y="9306775"/>
            <a:ext cx="2522657" cy="25228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12965180" y="9306775"/>
            <a:ext cx="2522657" cy="25228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82" name="Google Shape;282;p9"/>
          <p:cNvGrpSpPr/>
          <p:nvPr/>
        </p:nvGrpSpPr>
        <p:grpSpPr>
          <a:xfrm>
            <a:off x="11282482" y="7762959"/>
            <a:ext cx="1812686" cy="1816984"/>
            <a:chOff x="11268222" y="8450865"/>
            <a:chExt cx="1130033" cy="1132712"/>
          </a:xfrm>
        </p:grpSpPr>
        <p:sp>
          <p:nvSpPr>
            <p:cNvPr id="283" name="Google Shape;283;p9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13808249" y="6071016"/>
            <a:ext cx="867600" cy="1137804"/>
            <a:chOff x="12236832" y="6444615"/>
            <a:chExt cx="1084874" cy="1422748"/>
          </a:xfrm>
        </p:grpSpPr>
        <p:sp>
          <p:nvSpPr>
            <p:cNvPr id="287" name="Google Shape;287;p9"/>
            <p:cNvSpPr/>
            <p:nvPr/>
          </p:nvSpPr>
          <p:spPr>
            <a:xfrm>
              <a:off x="1223683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2340453" y="6828377"/>
              <a:ext cx="877709" cy="647408"/>
            </a:xfrm>
            <a:custGeom>
              <a:rect b="b" l="l" r="r" t="t"/>
              <a:pathLst>
                <a:path extrusionOk="0" h="647408" w="877709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2827372" y="7571612"/>
              <a:ext cx="494334" cy="295751"/>
            </a:xfrm>
            <a:custGeom>
              <a:rect b="b" l="l" r="r" t="t"/>
              <a:pathLst>
                <a:path extrusionOk="0" h="295751" w="494334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2636292" y="6444615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>
            <a:off x="9679322" y="6269722"/>
            <a:ext cx="943242" cy="868758"/>
            <a:chOff x="10572826" y="5260847"/>
            <a:chExt cx="1179462" cy="1086326"/>
          </a:xfrm>
        </p:grpSpPr>
        <p:sp>
          <p:nvSpPr>
            <p:cNvPr id="292" name="Google Shape;292;p9"/>
            <p:cNvSpPr/>
            <p:nvPr/>
          </p:nvSpPr>
          <p:spPr>
            <a:xfrm>
              <a:off x="10668080" y="5260847"/>
              <a:ext cx="287095" cy="287655"/>
            </a:xfrm>
            <a:custGeom>
              <a:rect b="b" l="l" r="r" t="t"/>
              <a:pathLst>
                <a:path extrusionOk="0" h="287655" w="28709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0572826" y="5644324"/>
              <a:ext cx="478268" cy="702849"/>
            </a:xfrm>
            <a:custGeom>
              <a:rect b="b" l="l" r="r" t="t"/>
              <a:pathLst>
                <a:path extrusionOk="0" h="702849" w="478268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1146824" y="5260848"/>
              <a:ext cx="605464" cy="1085849"/>
            </a:xfrm>
            <a:custGeom>
              <a:rect b="b" l="l" r="r" t="t"/>
              <a:pathLst>
                <a:path extrusionOk="0" h="1085849" w="605464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1337904" y="5756243"/>
              <a:ext cx="95634" cy="95821"/>
            </a:xfrm>
            <a:custGeom>
              <a:rect b="b" l="l" r="r" t="t"/>
              <a:pathLst>
                <a:path extrusionOk="0" h="95821" w="95634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9"/>
          <p:cNvGrpSpPr/>
          <p:nvPr/>
        </p:nvGrpSpPr>
        <p:grpSpPr>
          <a:xfrm>
            <a:off x="13778387" y="10081723"/>
            <a:ext cx="919492" cy="921288"/>
            <a:chOff x="13473417" y="5471338"/>
            <a:chExt cx="1149762" cy="1152008"/>
          </a:xfrm>
        </p:grpSpPr>
        <p:sp>
          <p:nvSpPr>
            <p:cNvPr id="297" name="Google Shape;297;p9"/>
            <p:cNvSpPr/>
            <p:nvPr/>
          </p:nvSpPr>
          <p:spPr>
            <a:xfrm>
              <a:off x="13857203" y="5712523"/>
              <a:ext cx="287094" cy="287654"/>
            </a:xfrm>
            <a:custGeom>
              <a:rect b="b" l="l" r="r" t="t"/>
              <a:pathLst>
                <a:path extrusionOk="0" h="287654" w="28709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3777444" y="6000178"/>
              <a:ext cx="446802" cy="224027"/>
            </a:xfrm>
            <a:custGeom>
              <a:rect b="b" l="l" r="r" t="t"/>
              <a:pathLst>
                <a:path extrusionOk="0" h="224027" w="446802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3473417" y="5471338"/>
              <a:ext cx="1149762" cy="1152008"/>
            </a:xfrm>
            <a:custGeom>
              <a:rect b="b" l="l" r="r" t="t"/>
              <a:pathLst>
                <a:path extrusionOk="0" h="1152008" w="1149762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9"/>
          <p:cNvGrpSpPr/>
          <p:nvPr/>
        </p:nvGrpSpPr>
        <p:grpSpPr>
          <a:xfrm>
            <a:off x="9644147" y="10109027"/>
            <a:ext cx="982080" cy="984406"/>
            <a:chOff x="11268222" y="8450865"/>
            <a:chExt cx="1130033" cy="1132712"/>
          </a:xfrm>
        </p:grpSpPr>
        <p:sp>
          <p:nvSpPr>
            <p:cNvPr id="301" name="Google Shape;301;p9"/>
            <p:cNvSpPr/>
            <p:nvPr/>
          </p:nvSpPr>
          <p:spPr>
            <a:xfrm>
              <a:off x="11268222" y="8450865"/>
              <a:ext cx="1130033" cy="1132712"/>
            </a:xfrm>
            <a:custGeom>
              <a:rect b="b" l="l" r="r" t="t"/>
              <a:pathLst>
                <a:path extrusionOk="0" h="1132712" w="1130033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1715784" y="8807958"/>
              <a:ext cx="234808" cy="235267"/>
            </a:xfrm>
            <a:custGeom>
              <a:rect b="b" l="l" r="r" t="t"/>
              <a:pathLst>
                <a:path extrusionOk="0" h="235267" w="234808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1650570" y="9043606"/>
              <a:ext cx="365332" cy="182975"/>
            </a:xfrm>
            <a:custGeom>
              <a:rect b="b" l="l" r="r" t="t"/>
              <a:pathLst>
                <a:path extrusionOk="0" h="182975" w="365332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2875464" y="5401833"/>
            <a:ext cx="18626560" cy="2528135"/>
            <a:chOff x="2868667" y="5401833"/>
            <a:chExt cx="18626560" cy="2528135"/>
          </a:xfrm>
        </p:grpSpPr>
        <p:sp>
          <p:nvSpPr>
            <p:cNvPr id="305" name="Google Shape;305;p9"/>
            <p:cNvSpPr txBox="1"/>
            <p:nvPr/>
          </p:nvSpPr>
          <p:spPr>
            <a:xfrm>
              <a:off x="16601880" y="6114086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306" name="Google Shape;306;p9"/>
            <p:cNvSpPr txBox="1"/>
            <p:nvPr/>
          </p:nvSpPr>
          <p:spPr>
            <a:xfrm>
              <a:off x="16601880" y="5401833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Two</a:t>
              </a:r>
              <a:endParaRPr/>
            </a:p>
          </p:txBody>
        </p:sp>
        <p:sp>
          <p:nvSpPr>
            <p:cNvPr id="307" name="Google Shape;307;p9"/>
            <p:cNvSpPr txBox="1"/>
            <p:nvPr/>
          </p:nvSpPr>
          <p:spPr>
            <a:xfrm>
              <a:off x="2868667" y="6114086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308" name="Google Shape;308;p9"/>
            <p:cNvSpPr txBox="1"/>
            <p:nvPr/>
          </p:nvSpPr>
          <p:spPr>
            <a:xfrm>
              <a:off x="2868667" y="5401833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One</a:t>
              </a: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>
            <a:off x="2875464" y="9257529"/>
            <a:ext cx="18626560" cy="2528135"/>
            <a:chOff x="2868667" y="5401833"/>
            <a:chExt cx="18626560" cy="2528135"/>
          </a:xfrm>
        </p:grpSpPr>
        <p:sp>
          <p:nvSpPr>
            <p:cNvPr id="310" name="Google Shape;310;p9"/>
            <p:cNvSpPr txBox="1"/>
            <p:nvPr/>
          </p:nvSpPr>
          <p:spPr>
            <a:xfrm>
              <a:off x="16601880" y="6114086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311" name="Google Shape;311;p9"/>
            <p:cNvSpPr txBox="1"/>
            <p:nvPr/>
          </p:nvSpPr>
          <p:spPr>
            <a:xfrm>
              <a:off x="16601880" y="5401833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Three</a:t>
              </a:r>
              <a:endParaRPr/>
            </a:p>
          </p:txBody>
        </p:sp>
        <p:sp>
          <p:nvSpPr>
            <p:cNvPr id="312" name="Google Shape;312;p9"/>
            <p:cNvSpPr txBox="1"/>
            <p:nvPr/>
          </p:nvSpPr>
          <p:spPr>
            <a:xfrm>
              <a:off x="2868667" y="6114086"/>
              <a:ext cx="4893347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Marketing is the business process of.</a:t>
              </a:r>
              <a:endParaRPr/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2868667" y="5401833"/>
              <a:ext cx="489334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Four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/>
        </p:nvSpPr>
        <p:spPr>
          <a:xfrm>
            <a:off x="7289134" y="1046901"/>
            <a:ext cx="979947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319" name="Google Shape;319;p1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20" name="Google Shape;320;p10"/>
          <p:cNvSpPr/>
          <p:nvPr/>
        </p:nvSpPr>
        <p:spPr>
          <a:xfrm>
            <a:off x="8314350" y="6809593"/>
            <a:ext cx="3428271" cy="3360363"/>
          </a:xfrm>
          <a:custGeom>
            <a:rect b="b" l="l" r="r" t="t"/>
            <a:pathLst>
              <a:path extrusionOk="0" h="1623077" w="1655876">
                <a:moveTo>
                  <a:pt x="1367744" y="1085811"/>
                </a:moveTo>
                <a:lnTo>
                  <a:pt x="1367744" y="751181"/>
                </a:lnTo>
                <a:cubicBezTo>
                  <a:pt x="1367744" y="571886"/>
                  <a:pt x="1484446" y="413435"/>
                  <a:pt x="1655768" y="360115"/>
                </a:cubicBezTo>
                <a:cubicBezTo>
                  <a:pt x="1599646" y="303887"/>
                  <a:pt x="1568238" y="227650"/>
                  <a:pt x="1568476" y="148240"/>
                </a:cubicBezTo>
                <a:cubicBezTo>
                  <a:pt x="1568333" y="125332"/>
                  <a:pt x="1570948" y="102492"/>
                  <a:pt x="1576273" y="80212"/>
                </a:cubicBezTo>
                <a:cubicBezTo>
                  <a:pt x="1529651" y="39680"/>
                  <a:pt x="1473292" y="11956"/>
                  <a:pt x="1412721" y="-263"/>
                </a:cubicBezTo>
                <a:cubicBezTo>
                  <a:pt x="1364263" y="31642"/>
                  <a:pt x="1307486" y="48592"/>
                  <a:pt x="1249453" y="48478"/>
                </a:cubicBezTo>
                <a:cubicBezTo>
                  <a:pt x="1191249" y="48440"/>
                  <a:pt x="1134291" y="31614"/>
                  <a:pt x="1085425" y="22"/>
                </a:cubicBezTo>
                <a:cubicBezTo>
                  <a:pt x="986285" y="20326"/>
                  <a:pt x="900410" y="81684"/>
                  <a:pt x="849129" y="168857"/>
                </a:cubicBezTo>
                <a:cubicBezTo>
                  <a:pt x="797914" y="81409"/>
                  <a:pt x="711830" y="19899"/>
                  <a:pt x="612453" y="-263"/>
                </a:cubicBezTo>
                <a:cubicBezTo>
                  <a:pt x="563996" y="31642"/>
                  <a:pt x="507218" y="48592"/>
                  <a:pt x="449185" y="48478"/>
                </a:cubicBezTo>
                <a:cubicBezTo>
                  <a:pt x="390981" y="48440"/>
                  <a:pt x="334023" y="31614"/>
                  <a:pt x="285157" y="22"/>
                </a:cubicBezTo>
                <a:cubicBezTo>
                  <a:pt x="119161" y="33656"/>
                  <a:pt x="-138" y="179479"/>
                  <a:pt x="-109" y="348714"/>
                </a:cubicBezTo>
                <a:lnTo>
                  <a:pt x="-109" y="682488"/>
                </a:lnTo>
                <a:cubicBezTo>
                  <a:pt x="-52" y="751314"/>
                  <a:pt x="55765" y="807086"/>
                  <a:pt x="124647" y="807143"/>
                </a:cubicBezTo>
                <a:lnTo>
                  <a:pt x="155266" y="807143"/>
                </a:lnTo>
                <a:lnTo>
                  <a:pt x="155266" y="1501675"/>
                </a:lnTo>
                <a:cubicBezTo>
                  <a:pt x="155323" y="1568554"/>
                  <a:pt x="209571" y="1622758"/>
                  <a:pt x="276504" y="1622815"/>
                </a:cubicBezTo>
                <a:lnTo>
                  <a:pt x="297899" y="1622815"/>
                </a:lnTo>
                <a:cubicBezTo>
                  <a:pt x="364794" y="1622710"/>
                  <a:pt x="418985" y="1568516"/>
                  <a:pt x="419042" y="1501675"/>
                </a:cubicBezTo>
                <a:lnTo>
                  <a:pt x="419042" y="1025099"/>
                </a:lnTo>
                <a:cubicBezTo>
                  <a:pt x="419042" y="1008358"/>
                  <a:pt x="432621" y="994790"/>
                  <a:pt x="449376" y="994790"/>
                </a:cubicBezTo>
                <a:cubicBezTo>
                  <a:pt x="466130" y="994790"/>
                  <a:pt x="479709" y="1008358"/>
                  <a:pt x="479709" y="1025099"/>
                </a:cubicBezTo>
                <a:lnTo>
                  <a:pt x="479709" y="1501675"/>
                </a:lnTo>
                <a:cubicBezTo>
                  <a:pt x="479709" y="1568392"/>
                  <a:pt x="533700" y="1622549"/>
                  <a:pt x="600472" y="1622815"/>
                </a:cubicBezTo>
                <a:lnTo>
                  <a:pt x="621581" y="1622815"/>
                </a:lnTo>
                <a:cubicBezTo>
                  <a:pt x="688476" y="1622710"/>
                  <a:pt x="742677" y="1568516"/>
                  <a:pt x="742725" y="1501675"/>
                </a:cubicBezTo>
                <a:lnTo>
                  <a:pt x="742725" y="807143"/>
                </a:lnTo>
                <a:lnTo>
                  <a:pt x="761742" y="807143"/>
                </a:lnTo>
                <a:cubicBezTo>
                  <a:pt x="802450" y="807172"/>
                  <a:pt x="837975" y="779580"/>
                  <a:pt x="847988" y="740160"/>
                </a:cubicBezTo>
                <a:lnTo>
                  <a:pt x="849414" y="734839"/>
                </a:lnTo>
                <a:lnTo>
                  <a:pt x="849414" y="735505"/>
                </a:lnTo>
                <a:cubicBezTo>
                  <a:pt x="857639" y="777157"/>
                  <a:pt x="894211" y="807172"/>
                  <a:pt x="936706" y="807143"/>
                </a:cubicBezTo>
                <a:lnTo>
                  <a:pt x="955724" y="807143"/>
                </a:lnTo>
                <a:lnTo>
                  <a:pt x="955724" y="1501675"/>
                </a:lnTo>
                <a:cubicBezTo>
                  <a:pt x="955771" y="1568411"/>
                  <a:pt x="1009791" y="1622549"/>
                  <a:pt x="1076582" y="1622815"/>
                </a:cubicBezTo>
                <a:lnTo>
                  <a:pt x="1097976" y="1622815"/>
                </a:lnTo>
                <a:cubicBezTo>
                  <a:pt x="1164872" y="1622710"/>
                  <a:pt x="1219063" y="1568516"/>
                  <a:pt x="1219120" y="1501675"/>
                </a:cubicBezTo>
                <a:lnTo>
                  <a:pt x="1219120" y="1025099"/>
                </a:lnTo>
                <a:cubicBezTo>
                  <a:pt x="1220061" y="1008386"/>
                  <a:pt x="1234381" y="995598"/>
                  <a:pt x="1251108" y="996538"/>
                </a:cubicBezTo>
                <a:cubicBezTo>
                  <a:pt x="1266522" y="997394"/>
                  <a:pt x="1278826" y="1009698"/>
                  <a:pt x="1279691" y="1025099"/>
                </a:cubicBezTo>
                <a:lnTo>
                  <a:pt x="1279691" y="1501675"/>
                </a:lnTo>
                <a:cubicBezTo>
                  <a:pt x="1279748" y="1568554"/>
                  <a:pt x="1333996" y="1622758"/>
                  <a:pt x="1400930" y="1622815"/>
                </a:cubicBezTo>
                <a:lnTo>
                  <a:pt x="1421564" y="1622815"/>
                </a:lnTo>
                <a:cubicBezTo>
                  <a:pt x="1462889" y="1622739"/>
                  <a:pt x="1501343" y="1601656"/>
                  <a:pt x="1523594" y="1566853"/>
                </a:cubicBezTo>
                <a:lnTo>
                  <a:pt x="1523594" y="1261962"/>
                </a:lnTo>
                <a:cubicBezTo>
                  <a:pt x="1434800" y="1250580"/>
                  <a:pt x="1368162" y="1175264"/>
                  <a:pt x="1367744" y="10858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8729148" y="5770512"/>
            <a:ext cx="1029243" cy="1028411"/>
          </a:xfrm>
          <a:custGeom>
            <a:rect b="b" l="l" r="r" t="t"/>
            <a:pathLst>
              <a:path extrusionOk="0" h="496729" w="497131">
                <a:moveTo>
                  <a:pt x="88325" y="438058"/>
                </a:moveTo>
                <a:cubicBezTo>
                  <a:pt x="193322" y="526418"/>
                  <a:pt x="350124" y="513012"/>
                  <a:pt x="438566" y="408101"/>
                </a:cubicBezTo>
                <a:cubicBezTo>
                  <a:pt x="526998" y="303189"/>
                  <a:pt x="513581" y="146516"/>
                  <a:pt x="408584" y="58146"/>
                </a:cubicBezTo>
                <a:cubicBezTo>
                  <a:pt x="303587" y="-30215"/>
                  <a:pt x="146786" y="-16808"/>
                  <a:pt x="58343" y="88103"/>
                </a:cubicBezTo>
                <a:cubicBezTo>
                  <a:pt x="20612" y="132872"/>
                  <a:pt x="-88" y="189508"/>
                  <a:pt x="-108" y="248035"/>
                </a:cubicBezTo>
                <a:cubicBezTo>
                  <a:pt x="-393" y="321365"/>
                  <a:pt x="32023" y="391018"/>
                  <a:pt x="88325" y="438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10386193" y="5770682"/>
            <a:ext cx="1029237" cy="1028413"/>
          </a:xfrm>
          <a:custGeom>
            <a:rect b="b" l="l" r="r" t="t"/>
            <a:pathLst>
              <a:path extrusionOk="0" h="496730" w="497128">
                <a:moveTo>
                  <a:pt x="88229" y="437976"/>
                </a:moveTo>
                <a:cubicBezTo>
                  <a:pt x="193179" y="526393"/>
                  <a:pt x="349990" y="513063"/>
                  <a:pt x="438480" y="408199"/>
                </a:cubicBezTo>
                <a:cubicBezTo>
                  <a:pt x="526969" y="303326"/>
                  <a:pt x="513628" y="146643"/>
                  <a:pt x="408679" y="58225"/>
                </a:cubicBezTo>
                <a:cubicBezTo>
                  <a:pt x="303729" y="-30192"/>
                  <a:pt x="146918" y="-16853"/>
                  <a:pt x="58428" y="88011"/>
                </a:cubicBezTo>
                <a:cubicBezTo>
                  <a:pt x="20659" y="132761"/>
                  <a:pt x="-70" y="189407"/>
                  <a:pt x="-108" y="247953"/>
                </a:cubicBezTo>
                <a:cubicBezTo>
                  <a:pt x="-336" y="321254"/>
                  <a:pt x="32022" y="390869"/>
                  <a:pt x="88229" y="4379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12635027" y="6809593"/>
            <a:ext cx="3428273" cy="3361347"/>
          </a:xfrm>
          <a:custGeom>
            <a:rect b="b" l="l" r="r" t="t"/>
            <a:pathLst>
              <a:path extrusionOk="0" h="1623552" w="1655877">
                <a:moveTo>
                  <a:pt x="1369741" y="-263"/>
                </a:moveTo>
                <a:cubicBezTo>
                  <a:pt x="1321283" y="31642"/>
                  <a:pt x="1264506" y="48592"/>
                  <a:pt x="1206473" y="48478"/>
                </a:cubicBezTo>
                <a:cubicBezTo>
                  <a:pt x="1148298" y="48430"/>
                  <a:pt x="1091377" y="31604"/>
                  <a:pt x="1042540" y="22"/>
                </a:cubicBezTo>
                <a:cubicBezTo>
                  <a:pt x="943372" y="20326"/>
                  <a:pt x="857478" y="81684"/>
                  <a:pt x="806149" y="168857"/>
                </a:cubicBezTo>
                <a:cubicBezTo>
                  <a:pt x="754953" y="81380"/>
                  <a:pt x="668869" y="19861"/>
                  <a:pt x="569473" y="-263"/>
                </a:cubicBezTo>
                <a:cubicBezTo>
                  <a:pt x="470048" y="64544"/>
                  <a:pt x="341697" y="64544"/>
                  <a:pt x="242272" y="-263"/>
                </a:cubicBezTo>
                <a:cubicBezTo>
                  <a:pt x="181748" y="11908"/>
                  <a:pt x="125465" y="39689"/>
                  <a:pt x="79005" y="80307"/>
                </a:cubicBezTo>
                <a:cubicBezTo>
                  <a:pt x="84311" y="102463"/>
                  <a:pt x="86926" y="125171"/>
                  <a:pt x="86802" y="147955"/>
                </a:cubicBezTo>
                <a:cubicBezTo>
                  <a:pt x="86859" y="227251"/>
                  <a:pt x="55632" y="303384"/>
                  <a:pt x="-109" y="359830"/>
                </a:cubicBezTo>
                <a:cubicBezTo>
                  <a:pt x="170898" y="413521"/>
                  <a:pt x="287316" y="571800"/>
                  <a:pt x="287534" y="750896"/>
                </a:cubicBezTo>
                <a:lnTo>
                  <a:pt x="287534" y="1085811"/>
                </a:lnTo>
                <a:cubicBezTo>
                  <a:pt x="287516" y="1175540"/>
                  <a:pt x="220839" y="1251311"/>
                  <a:pt x="131779" y="1262817"/>
                </a:cubicBezTo>
                <a:lnTo>
                  <a:pt x="131779" y="1568088"/>
                </a:lnTo>
                <a:cubicBezTo>
                  <a:pt x="154049" y="1602539"/>
                  <a:pt x="192293" y="1623328"/>
                  <a:pt x="233334" y="1623290"/>
                </a:cubicBezTo>
                <a:lnTo>
                  <a:pt x="254729" y="1623290"/>
                </a:lnTo>
                <a:cubicBezTo>
                  <a:pt x="321662" y="1623233"/>
                  <a:pt x="375910" y="1569029"/>
                  <a:pt x="375967" y="1502151"/>
                </a:cubicBezTo>
                <a:lnTo>
                  <a:pt x="375967" y="1025099"/>
                </a:lnTo>
                <a:cubicBezTo>
                  <a:pt x="375035" y="1008491"/>
                  <a:pt x="387748" y="994268"/>
                  <a:pt x="404370" y="993337"/>
                </a:cubicBezTo>
                <a:cubicBezTo>
                  <a:pt x="420992" y="992406"/>
                  <a:pt x="435226" y="1005109"/>
                  <a:pt x="436158" y="1021716"/>
                </a:cubicBezTo>
                <a:cubicBezTo>
                  <a:pt x="436225" y="1022847"/>
                  <a:pt x="436225" y="1023968"/>
                  <a:pt x="436158" y="1025099"/>
                </a:cubicBezTo>
                <a:lnTo>
                  <a:pt x="436158" y="1501675"/>
                </a:lnTo>
                <a:cubicBezTo>
                  <a:pt x="436367" y="1568487"/>
                  <a:pt x="490521" y="1622606"/>
                  <a:pt x="557397" y="1622815"/>
                </a:cubicBezTo>
                <a:lnTo>
                  <a:pt x="578411" y="1622815"/>
                </a:lnTo>
                <a:cubicBezTo>
                  <a:pt x="645306" y="1622710"/>
                  <a:pt x="699507" y="1568516"/>
                  <a:pt x="699554" y="1501675"/>
                </a:cubicBezTo>
                <a:lnTo>
                  <a:pt x="699554" y="807143"/>
                </a:lnTo>
                <a:lnTo>
                  <a:pt x="718572" y="807143"/>
                </a:lnTo>
                <a:cubicBezTo>
                  <a:pt x="759061" y="807000"/>
                  <a:pt x="794415" y="779732"/>
                  <a:pt x="804818" y="740635"/>
                </a:cubicBezTo>
                <a:lnTo>
                  <a:pt x="806244" y="734554"/>
                </a:lnTo>
                <a:cubicBezTo>
                  <a:pt x="814431" y="776530"/>
                  <a:pt x="851212" y="806829"/>
                  <a:pt x="894011" y="806858"/>
                </a:cubicBezTo>
                <a:lnTo>
                  <a:pt x="912458" y="806858"/>
                </a:lnTo>
                <a:lnTo>
                  <a:pt x="912458" y="1501390"/>
                </a:lnTo>
                <a:cubicBezTo>
                  <a:pt x="912515" y="1568269"/>
                  <a:pt x="966763" y="1622473"/>
                  <a:pt x="1033696" y="1622530"/>
                </a:cubicBezTo>
                <a:lnTo>
                  <a:pt x="1055091" y="1622530"/>
                </a:lnTo>
                <a:cubicBezTo>
                  <a:pt x="1122025" y="1622473"/>
                  <a:pt x="1176273" y="1568269"/>
                  <a:pt x="1176330" y="1501390"/>
                </a:cubicBezTo>
                <a:lnTo>
                  <a:pt x="1176330" y="1025099"/>
                </a:lnTo>
                <a:cubicBezTo>
                  <a:pt x="1177271" y="1008386"/>
                  <a:pt x="1191592" y="995598"/>
                  <a:pt x="1208318" y="996538"/>
                </a:cubicBezTo>
                <a:cubicBezTo>
                  <a:pt x="1223732" y="997394"/>
                  <a:pt x="1236036" y="1009698"/>
                  <a:pt x="1236902" y="1025099"/>
                </a:cubicBezTo>
                <a:lnTo>
                  <a:pt x="1236902" y="1501675"/>
                </a:lnTo>
                <a:cubicBezTo>
                  <a:pt x="1236949" y="1568411"/>
                  <a:pt x="1290969" y="1622549"/>
                  <a:pt x="1357759" y="1622815"/>
                </a:cubicBezTo>
                <a:lnTo>
                  <a:pt x="1378774" y="1622815"/>
                </a:lnTo>
                <a:cubicBezTo>
                  <a:pt x="1445669" y="1622710"/>
                  <a:pt x="1499860" y="1568516"/>
                  <a:pt x="1499917" y="1501675"/>
                </a:cubicBezTo>
                <a:lnTo>
                  <a:pt x="1499917" y="807143"/>
                </a:lnTo>
                <a:lnTo>
                  <a:pt x="1531011" y="807143"/>
                </a:lnTo>
                <a:cubicBezTo>
                  <a:pt x="1599865" y="807038"/>
                  <a:pt x="1655663" y="751286"/>
                  <a:pt x="1655768" y="682488"/>
                </a:cubicBezTo>
                <a:lnTo>
                  <a:pt x="1655768" y="348714"/>
                </a:lnTo>
                <a:cubicBezTo>
                  <a:pt x="1655749" y="179175"/>
                  <a:pt x="1536079" y="33172"/>
                  <a:pt x="1369741" y="-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12960843" y="5770682"/>
            <a:ext cx="1029237" cy="1028413"/>
          </a:xfrm>
          <a:custGeom>
            <a:rect b="b" l="l" r="r" t="t"/>
            <a:pathLst>
              <a:path extrusionOk="0" h="496730" w="497128">
                <a:moveTo>
                  <a:pt x="88229" y="437976"/>
                </a:moveTo>
                <a:cubicBezTo>
                  <a:pt x="193179" y="526393"/>
                  <a:pt x="349990" y="513063"/>
                  <a:pt x="438480" y="408199"/>
                </a:cubicBezTo>
                <a:cubicBezTo>
                  <a:pt x="526969" y="303326"/>
                  <a:pt x="513628" y="146643"/>
                  <a:pt x="408679" y="58225"/>
                </a:cubicBezTo>
                <a:cubicBezTo>
                  <a:pt x="303729" y="-30192"/>
                  <a:pt x="146918" y="-16853"/>
                  <a:pt x="58429" y="88011"/>
                </a:cubicBezTo>
                <a:cubicBezTo>
                  <a:pt x="20659" y="132761"/>
                  <a:pt x="-70" y="189407"/>
                  <a:pt x="-108" y="247953"/>
                </a:cubicBezTo>
                <a:cubicBezTo>
                  <a:pt x="-337" y="321254"/>
                  <a:pt x="32022" y="390869"/>
                  <a:pt x="88229" y="4379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14617886" y="5770682"/>
            <a:ext cx="1029239" cy="1028413"/>
          </a:xfrm>
          <a:custGeom>
            <a:rect b="b" l="l" r="r" t="t"/>
            <a:pathLst>
              <a:path extrusionOk="0" h="496730" w="497129">
                <a:moveTo>
                  <a:pt x="88230" y="437976"/>
                </a:moveTo>
                <a:cubicBezTo>
                  <a:pt x="193180" y="526393"/>
                  <a:pt x="349991" y="513063"/>
                  <a:pt x="438481" y="408199"/>
                </a:cubicBezTo>
                <a:cubicBezTo>
                  <a:pt x="526970" y="303326"/>
                  <a:pt x="513629" y="146643"/>
                  <a:pt x="408680" y="58225"/>
                </a:cubicBezTo>
                <a:cubicBezTo>
                  <a:pt x="303730" y="-30192"/>
                  <a:pt x="146919" y="-16853"/>
                  <a:pt x="58429" y="88011"/>
                </a:cubicBezTo>
                <a:cubicBezTo>
                  <a:pt x="20660" y="132761"/>
                  <a:pt x="-69" y="189407"/>
                  <a:pt x="-107" y="247953"/>
                </a:cubicBezTo>
                <a:cubicBezTo>
                  <a:pt x="-402" y="321264"/>
                  <a:pt x="31976" y="390907"/>
                  <a:pt x="88230" y="4379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11257142" y="7642063"/>
            <a:ext cx="1862771" cy="3359183"/>
          </a:xfrm>
          <a:custGeom>
            <a:rect b="b" l="l" r="r" t="t"/>
            <a:pathLst>
              <a:path extrusionOk="0" h="1622507" w="899730">
                <a:moveTo>
                  <a:pt x="899621" y="683723"/>
                </a:moveTo>
                <a:lnTo>
                  <a:pt x="899621" y="349094"/>
                </a:lnTo>
                <a:cubicBezTo>
                  <a:pt x="899517" y="182814"/>
                  <a:pt x="784469" y="38654"/>
                  <a:pt x="622247" y="1542"/>
                </a:cubicBezTo>
                <a:cubicBezTo>
                  <a:pt x="619432" y="763"/>
                  <a:pt x="616580" y="155"/>
                  <a:pt x="613689" y="-263"/>
                </a:cubicBezTo>
                <a:cubicBezTo>
                  <a:pt x="513903" y="64715"/>
                  <a:pt x="385134" y="64715"/>
                  <a:pt x="285348" y="-263"/>
                </a:cubicBezTo>
                <a:cubicBezTo>
                  <a:pt x="282495" y="402"/>
                  <a:pt x="279642" y="782"/>
                  <a:pt x="277170" y="1542"/>
                </a:cubicBezTo>
                <a:cubicBezTo>
                  <a:pt x="114891" y="38530"/>
                  <a:pt x="-195" y="182776"/>
                  <a:pt x="-109" y="349094"/>
                </a:cubicBezTo>
                <a:lnTo>
                  <a:pt x="-109" y="683723"/>
                </a:lnTo>
                <a:cubicBezTo>
                  <a:pt x="186" y="751010"/>
                  <a:pt x="54091" y="805794"/>
                  <a:pt x="121414" y="807238"/>
                </a:cubicBezTo>
                <a:cubicBezTo>
                  <a:pt x="122612" y="807428"/>
                  <a:pt x="123829" y="807428"/>
                  <a:pt x="125028" y="807238"/>
                </a:cubicBezTo>
                <a:lnTo>
                  <a:pt x="155646" y="807238"/>
                </a:lnTo>
                <a:lnTo>
                  <a:pt x="155646" y="1500820"/>
                </a:lnTo>
                <a:cubicBezTo>
                  <a:pt x="155646" y="1567737"/>
                  <a:pt x="209913" y="1621998"/>
                  <a:pt x="276885" y="1622055"/>
                </a:cubicBezTo>
                <a:lnTo>
                  <a:pt x="298184" y="1622055"/>
                </a:lnTo>
                <a:cubicBezTo>
                  <a:pt x="365193" y="1622055"/>
                  <a:pt x="419518" y="1567775"/>
                  <a:pt x="419518" y="1500820"/>
                </a:cubicBezTo>
                <a:lnTo>
                  <a:pt x="419518" y="1026619"/>
                </a:lnTo>
                <a:cubicBezTo>
                  <a:pt x="418576" y="1009906"/>
                  <a:pt x="431375" y="995598"/>
                  <a:pt x="448102" y="994657"/>
                </a:cubicBezTo>
                <a:cubicBezTo>
                  <a:pt x="464837" y="993726"/>
                  <a:pt x="479148" y="1006515"/>
                  <a:pt x="480089" y="1023227"/>
                </a:cubicBezTo>
                <a:cubicBezTo>
                  <a:pt x="480156" y="1024358"/>
                  <a:pt x="480156" y="1025488"/>
                  <a:pt x="480089" y="1026619"/>
                </a:cubicBezTo>
                <a:lnTo>
                  <a:pt x="480089" y="1500820"/>
                </a:lnTo>
                <a:cubicBezTo>
                  <a:pt x="480137" y="1567746"/>
                  <a:pt x="534347" y="1622036"/>
                  <a:pt x="601328" y="1622245"/>
                </a:cubicBezTo>
                <a:lnTo>
                  <a:pt x="622342" y="1622245"/>
                </a:lnTo>
                <a:cubicBezTo>
                  <a:pt x="689399" y="1622140"/>
                  <a:pt x="743714" y="1567822"/>
                  <a:pt x="743771" y="1500820"/>
                </a:cubicBezTo>
                <a:lnTo>
                  <a:pt x="743771" y="807903"/>
                </a:lnTo>
                <a:lnTo>
                  <a:pt x="777622" y="807903"/>
                </a:lnTo>
                <a:cubicBezTo>
                  <a:pt x="845240" y="806364"/>
                  <a:pt x="899327" y="751305"/>
                  <a:pt x="899621" y="6837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1672731" y="6601760"/>
            <a:ext cx="1030424" cy="1029593"/>
          </a:xfrm>
          <a:custGeom>
            <a:rect b="b" l="l" r="r" t="t"/>
            <a:pathLst>
              <a:path extrusionOk="0" h="497300" w="497701">
                <a:moveTo>
                  <a:pt x="88419" y="438553"/>
                </a:moveTo>
                <a:cubicBezTo>
                  <a:pt x="193530" y="527027"/>
                  <a:pt x="350522" y="513602"/>
                  <a:pt x="439059" y="408577"/>
                </a:cubicBezTo>
                <a:cubicBezTo>
                  <a:pt x="527606" y="303551"/>
                  <a:pt x="514170" y="146687"/>
                  <a:pt x="409059" y="58222"/>
                </a:cubicBezTo>
                <a:cubicBezTo>
                  <a:pt x="303947" y="-30252"/>
                  <a:pt x="146956" y="-16827"/>
                  <a:pt x="58419" y="88198"/>
                </a:cubicBezTo>
                <a:cubicBezTo>
                  <a:pt x="20583" y="133072"/>
                  <a:pt x="-147" y="189861"/>
                  <a:pt x="-109" y="248530"/>
                </a:cubicBezTo>
                <a:cubicBezTo>
                  <a:pt x="-289" y="321860"/>
                  <a:pt x="32145" y="391484"/>
                  <a:pt x="88419" y="4385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9317688" y="11510550"/>
            <a:ext cx="5740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Write Something Here</a:t>
            </a:r>
            <a:endParaRPr/>
          </a:p>
        </p:txBody>
      </p:sp>
      <p:cxnSp>
        <p:nvCxnSpPr>
          <p:cNvPr id="329" name="Google Shape;329;p10"/>
          <p:cNvCxnSpPr/>
          <p:nvPr/>
        </p:nvCxnSpPr>
        <p:spPr>
          <a:xfrm>
            <a:off x="5264972" y="7894620"/>
            <a:ext cx="2542322" cy="0"/>
          </a:xfrm>
          <a:prstGeom prst="straightConnector1">
            <a:avLst/>
          </a:prstGeom>
          <a:noFill/>
          <a:ln cap="flat" cmpd="sng" w="88900">
            <a:solidFill>
              <a:srgbClr val="F2F2F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0" name="Google Shape;330;p10"/>
          <p:cNvSpPr/>
          <p:nvPr/>
        </p:nvSpPr>
        <p:spPr>
          <a:xfrm>
            <a:off x="1351722" y="5088352"/>
            <a:ext cx="5592856" cy="55923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10"/>
          <p:cNvCxnSpPr/>
          <p:nvPr/>
        </p:nvCxnSpPr>
        <p:spPr>
          <a:xfrm rot="10800000">
            <a:off x="16570356" y="7894620"/>
            <a:ext cx="2542322" cy="0"/>
          </a:xfrm>
          <a:prstGeom prst="straightConnector1">
            <a:avLst/>
          </a:prstGeom>
          <a:noFill/>
          <a:ln cap="flat" cmpd="sng" w="88900">
            <a:solidFill>
              <a:srgbClr val="F2F2F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10"/>
          <p:cNvSpPr/>
          <p:nvPr/>
        </p:nvSpPr>
        <p:spPr>
          <a:xfrm flipH="1">
            <a:off x="17433072" y="5088352"/>
            <a:ext cx="5592856" cy="559239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10"/>
          <p:cNvGrpSpPr/>
          <p:nvPr/>
        </p:nvGrpSpPr>
        <p:grpSpPr>
          <a:xfrm>
            <a:off x="2215724" y="6835926"/>
            <a:ext cx="3864852" cy="2097248"/>
            <a:chOff x="3389712" y="5401833"/>
            <a:chExt cx="3864852" cy="2097248"/>
          </a:xfrm>
        </p:grpSpPr>
        <p:sp>
          <p:nvSpPr>
            <p:cNvPr id="334" name="Google Shape;334;p10"/>
            <p:cNvSpPr txBox="1"/>
            <p:nvPr/>
          </p:nvSpPr>
          <p:spPr>
            <a:xfrm>
              <a:off x="3389712" y="6114086"/>
              <a:ext cx="386485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3389712" y="5401833"/>
              <a:ext cx="38648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One</a:t>
              </a:r>
              <a:endParaRPr/>
            </a:p>
          </p:txBody>
        </p:sp>
      </p:grpSp>
      <p:grpSp>
        <p:nvGrpSpPr>
          <p:cNvPr id="336" name="Google Shape;336;p10"/>
          <p:cNvGrpSpPr/>
          <p:nvPr/>
        </p:nvGrpSpPr>
        <p:grpSpPr>
          <a:xfrm>
            <a:off x="18297075" y="6835926"/>
            <a:ext cx="3864852" cy="2097248"/>
            <a:chOff x="3389712" y="5401833"/>
            <a:chExt cx="3864852" cy="2097248"/>
          </a:xfrm>
        </p:grpSpPr>
        <p:sp>
          <p:nvSpPr>
            <p:cNvPr id="337" name="Google Shape;337;p10"/>
            <p:cNvSpPr txBox="1"/>
            <p:nvPr/>
          </p:nvSpPr>
          <p:spPr>
            <a:xfrm>
              <a:off x="3389712" y="6114086"/>
              <a:ext cx="386485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  <p:sp>
          <p:nvSpPr>
            <p:cNvPr id="338" name="Google Shape;338;p10"/>
            <p:cNvSpPr txBox="1"/>
            <p:nvPr/>
          </p:nvSpPr>
          <p:spPr>
            <a:xfrm>
              <a:off x="3389712" y="5401833"/>
              <a:ext cx="38648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Title Two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1"/>
          <p:cNvGrpSpPr/>
          <p:nvPr/>
        </p:nvGrpSpPr>
        <p:grpSpPr>
          <a:xfrm>
            <a:off x="3558712" y="1173378"/>
            <a:ext cx="19649017" cy="10283237"/>
            <a:chOff x="3843494" y="3719583"/>
            <a:chExt cx="16665603" cy="8244192"/>
          </a:xfrm>
        </p:grpSpPr>
        <p:sp>
          <p:nvSpPr>
            <p:cNvPr id="344" name="Google Shape;344;p11"/>
            <p:cNvSpPr/>
            <p:nvPr/>
          </p:nvSpPr>
          <p:spPr>
            <a:xfrm>
              <a:off x="9818016" y="3757809"/>
              <a:ext cx="85988" cy="38227"/>
            </a:xfrm>
            <a:custGeom>
              <a:rect b="b" l="l" r="r" t="t"/>
              <a:pathLst>
                <a:path extrusionOk="0" h="4" w="9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16859419" y="9558687"/>
              <a:ext cx="1904458" cy="1423937"/>
            </a:xfrm>
            <a:custGeom>
              <a:rect b="b" l="l" r="r" t="t"/>
              <a:pathLst>
                <a:path extrusionOk="0" h="152" w="204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11416742" y="5927165"/>
              <a:ext cx="372609" cy="563840"/>
            </a:xfrm>
            <a:custGeom>
              <a:rect b="b" l="l" r="r" t="t"/>
              <a:pathLst>
                <a:path extrusionOk="0" h="60" w="4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10566422" y="5337841"/>
              <a:ext cx="503185" cy="245289"/>
            </a:xfrm>
            <a:custGeom>
              <a:rect b="b" l="l" r="r" t="t"/>
              <a:pathLst>
                <a:path extrusionOk="0" h="26" w="54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4085530" y="4439516"/>
              <a:ext cx="840764" cy="579771"/>
            </a:xfrm>
            <a:custGeom>
              <a:rect b="b" l="l" r="r" t="t"/>
              <a:pathLst>
                <a:path extrusionOk="0" h="62" w="90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16241583" y="4197415"/>
              <a:ext cx="299364" cy="149721"/>
            </a:xfrm>
            <a:custGeom>
              <a:rect b="b" l="l" r="r" t="t"/>
              <a:pathLst>
                <a:path extrusionOk="0" h="16" w="32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15999545" y="4111405"/>
              <a:ext cx="280255" cy="149721"/>
            </a:xfrm>
            <a:custGeom>
              <a:rect b="b" l="l" r="r" t="t"/>
              <a:pathLst>
                <a:path extrusionOk="0" h="16" w="30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15916741" y="4120961"/>
              <a:ext cx="140127" cy="47785"/>
            </a:xfrm>
            <a:custGeom>
              <a:rect b="b" l="l" r="r" t="t"/>
              <a:pathLst>
                <a:path extrusionOk="0" h="5" w="1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15942219" y="3990355"/>
              <a:ext cx="235667" cy="149721"/>
            </a:xfrm>
            <a:custGeom>
              <a:rect b="b" l="l" r="r" t="t"/>
              <a:pathLst>
                <a:path extrusionOk="0" h="16" w="25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18426297" y="4579679"/>
              <a:ext cx="235667" cy="76452"/>
            </a:xfrm>
            <a:custGeom>
              <a:rect b="b" l="l" r="r" t="t"/>
              <a:pathLst>
                <a:path extrusionOk="0" h="8" w="25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18126934" y="4729399"/>
              <a:ext cx="197453" cy="76452"/>
            </a:xfrm>
            <a:custGeom>
              <a:rect b="b" l="l" r="r" t="t"/>
              <a:pathLst>
                <a:path extrusionOk="0" h="8" w="21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18136489" y="4694361"/>
              <a:ext cx="76432" cy="44598"/>
            </a:xfrm>
            <a:custGeom>
              <a:rect b="b" l="l" r="r" t="t"/>
              <a:pathLst>
                <a:path extrusionOk="0" h="5" w="8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17932664" y="4560566"/>
              <a:ext cx="28662" cy="47785"/>
            </a:xfrm>
            <a:custGeom>
              <a:rect b="b" l="l" r="r" t="t"/>
              <a:pathLst>
                <a:path extrusionOk="0" h="5" w="3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17932664" y="4700729"/>
              <a:ext cx="38217" cy="47785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17996359" y="4525526"/>
              <a:ext cx="394904" cy="149721"/>
            </a:xfrm>
            <a:custGeom>
              <a:rect b="b" l="l" r="r" t="t"/>
              <a:pathLst>
                <a:path extrusionOk="0" h="16" w="42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18222477" y="4570124"/>
              <a:ext cx="73248" cy="76452"/>
            </a:xfrm>
            <a:custGeom>
              <a:rect b="b" l="l" r="r" t="t"/>
              <a:pathLst>
                <a:path extrusionOk="0" h="8" w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9445405" y="5076623"/>
              <a:ext cx="101909" cy="57338"/>
            </a:xfrm>
            <a:custGeom>
              <a:rect b="b" l="l" r="r" t="t"/>
              <a:pathLst>
                <a:path extrusionOk="0" h="6" w="11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19247950" y="5898497"/>
              <a:ext cx="57323" cy="47785"/>
            </a:xfrm>
            <a:custGeom>
              <a:rect b="b" l="l" r="r" t="t"/>
              <a:pathLst>
                <a:path extrusionOk="0" h="5" w="6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18005913" y="6172454"/>
              <a:ext cx="47770" cy="25484"/>
            </a:xfrm>
            <a:custGeom>
              <a:rect b="b" l="l" r="r" t="t"/>
              <a:pathLst>
                <a:path extrusionOk="0" h="3" w="5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8846677" y="6452780"/>
              <a:ext cx="47770" cy="44598"/>
            </a:xfrm>
            <a:custGeom>
              <a:rect b="b" l="l" r="r" t="t"/>
              <a:pathLst>
                <a:path extrusionOk="0" h="5" w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8818016" y="6526047"/>
              <a:ext cx="19109" cy="9556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8687444" y="6675768"/>
              <a:ext cx="28662" cy="9556"/>
            </a:xfrm>
            <a:custGeom>
              <a:rect b="b" l="l" r="r" t="t"/>
              <a:pathLst>
                <a:path extrusionOk="0" h="1" w="3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8575977" y="6723551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18502730" y="6761778"/>
              <a:ext cx="54139" cy="35042"/>
            </a:xfrm>
            <a:custGeom>
              <a:rect b="b" l="l" r="r" t="t"/>
              <a:pathLst>
                <a:path extrusionOk="0" h="4" w="6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8454959" y="6790447"/>
              <a:ext cx="47770" cy="44598"/>
            </a:xfrm>
            <a:custGeom>
              <a:rect b="b" l="l" r="r" t="t"/>
              <a:pathLst>
                <a:path extrusionOk="0" h="5" w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8445403" y="6854158"/>
              <a:ext cx="9553" cy="955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8397633" y="6815932"/>
              <a:ext cx="47770" cy="38227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8053683" y="7163156"/>
              <a:ext cx="19109" cy="28669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72" name="Google Shape;372;p11"/>
            <p:cNvGrpSpPr/>
            <p:nvPr/>
          </p:nvGrpSpPr>
          <p:grpSpPr>
            <a:xfrm>
              <a:off x="17709739" y="6761778"/>
              <a:ext cx="697448" cy="662593"/>
              <a:chOff x="5961121" y="2686387"/>
              <a:chExt cx="288233" cy="273757"/>
            </a:xfrm>
          </p:grpSpPr>
          <p:sp>
            <p:nvSpPr>
              <p:cNvPr id="373" name="Google Shape;373;p11"/>
              <p:cNvSpPr/>
              <p:nvPr/>
            </p:nvSpPr>
            <p:spPr>
              <a:xfrm>
                <a:off x="6130902" y="2686387"/>
                <a:ext cx="118452" cy="100026"/>
              </a:xfrm>
              <a:custGeom>
                <a:rect b="b" l="l" r="r" t="t"/>
                <a:pathLst>
                  <a:path extrusionOk="0" h="26" w="31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5961121" y="2778517"/>
                <a:ext cx="215847" cy="181627"/>
              </a:xfrm>
              <a:custGeom>
                <a:rect b="b" l="l" r="r" t="t"/>
                <a:pathLst>
                  <a:path extrusionOk="0" h="47" w="56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75" name="Google Shape;375;p11"/>
            <p:cNvSpPr/>
            <p:nvPr/>
          </p:nvSpPr>
          <p:spPr>
            <a:xfrm>
              <a:off x="17884892" y="7370216"/>
              <a:ext cx="19109" cy="25484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7773427" y="7370216"/>
              <a:ext cx="121018" cy="92380"/>
            </a:xfrm>
            <a:custGeom>
              <a:rect b="b" l="l" r="r" t="t"/>
              <a:pathLst>
                <a:path extrusionOk="0" h="10" w="13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7652409" y="7405258"/>
              <a:ext cx="101909" cy="149721"/>
            </a:xfrm>
            <a:custGeom>
              <a:rect b="b" l="l" r="r" t="t"/>
              <a:pathLst>
                <a:path extrusionOk="0" h="16" w="11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17550500" y="7771599"/>
              <a:ext cx="35033" cy="28669"/>
            </a:xfrm>
            <a:custGeom>
              <a:rect b="b" l="l" r="r" t="t"/>
              <a:pathLst>
                <a:path extrusionOk="0" h="3" w="4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7633300" y="7679215"/>
              <a:ext cx="19109" cy="15928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17381709" y="7873535"/>
              <a:ext cx="19109" cy="9556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7203369" y="7838493"/>
              <a:ext cx="111465" cy="156092"/>
            </a:xfrm>
            <a:custGeom>
              <a:rect b="b" l="l" r="r" t="t"/>
              <a:pathLst>
                <a:path extrusionOk="0" h="17" w="12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16652413" y="8099708"/>
              <a:ext cx="130573" cy="92380"/>
            </a:xfrm>
            <a:custGeom>
              <a:rect b="b" l="l" r="r" t="t"/>
              <a:pathLst>
                <a:path extrusionOk="0" h="10" w="14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184259" y="8163420"/>
              <a:ext cx="187897" cy="264400"/>
            </a:xfrm>
            <a:custGeom>
              <a:rect b="b" l="l" r="r" t="t"/>
              <a:pathLst>
                <a:path extrusionOk="0" h="28" w="20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343495" y="8389592"/>
              <a:ext cx="57323" cy="73269"/>
            </a:xfrm>
            <a:custGeom>
              <a:rect b="b" l="l" r="r" t="t"/>
              <a:pathLst>
                <a:path extrusionOk="0" h="8" w="6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17381709" y="8453303"/>
              <a:ext cx="92356" cy="124237"/>
            </a:xfrm>
            <a:custGeom>
              <a:rect b="b" l="l" r="r" t="t"/>
              <a:pathLst>
                <a:path extrusionOk="0" h="13" w="10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7212919" y="8399150"/>
              <a:ext cx="57323" cy="73269"/>
            </a:xfrm>
            <a:custGeom>
              <a:rect b="b" l="l" r="r" t="t"/>
              <a:pathLst>
                <a:path extrusionOk="0" h="8" w="6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7279800" y="8472417"/>
              <a:ext cx="82803" cy="95566"/>
            </a:xfrm>
            <a:custGeom>
              <a:rect b="b" l="l" r="r" t="t"/>
              <a:pathLst>
                <a:path extrusionOk="0" h="10" w="9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7298908" y="8529755"/>
              <a:ext cx="63695" cy="101936"/>
            </a:xfrm>
            <a:custGeom>
              <a:rect b="b" l="l" r="r" t="t"/>
              <a:pathLst>
                <a:path extrusionOk="0" h="11" w="7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7353045" y="8520200"/>
              <a:ext cx="38217" cy="73269"/>
            </a:xfrm>
            <a:custGeom>
              <a:rect b="b" l="l" r="r" t="t"/>
              <a:pathLst>
                <a:path extrusionOk="0" h="8" w="4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7372156" y="8567983"/>
              <a:ext cx="57323" cy="35042"/>
            </a:xfrm>
            <a:custGeom>
              <a:rect b="b" l="l" r="r" t="t"/>
              <a:pathLst>
                <a:path extrusionOk="0" h="4" w="6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7372156" y="8593469"/>
              <a:ext cx="130573" cy="197506"/>
            </a:xfrm>
            <a:custGeom>
              <a:rect b="b" l="l" r="r" t="t"/>
              <a:pathLst>
                <a:path extrusionOk="0" h="21" w="14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17289353" y="8631694"/>
              <a:ext cx="111465" cy="95566"/>
            </a:xfrm>
            <a:custGeom>
              <a:rect b="b" l="l" r="r" t="t"/>
              <a:pathLst>
                <a:path extrusionOk="0" h="10" w="12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7063238" y="8539312"/>
              <a:ext cx="111465" cy="111494"/>
            </a:xfrm>
            <a:custGeom>
              <a:rect b="b" l="l" r="r" t="t"/>
              <a:pathLst>
                <a:path extrusionOk="0" h="12" w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7391266" y="8399150"/>
              <a:ext cx="19109" cy="9556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16037759" y="8781415"/>
              <a:ext cx="522294" cy="544729"/>
            </a:xfrm>
            <a:custGeom>
              <a:rect b="b" l="l" r="r" t="t"/>
              <a:pathLst>
                <a:path extrusionOk="0" h="58" w="56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16130116" y="8978922"/>
              <a:ext cx="47770" cy="47785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16196997" y="9090416"/>
              <a:ext cx="44586" cy="47785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6512283" y="9119082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16617380" y="9166867"/>
              <a:ext cx="35033" cy="35042"/>
            </a:xfrm>
            <a:custGeom>
              <a:rect b="b" l="l" r="r" t="t"/>
              <a:pathLst>
                <a:path extrusionOk="0" h="4" w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16521836" y="9326143"/>
              <a:ext cx="429937" cy="140163"/>
            </a:xfrm>
            <a:custGeom>
              <a:rect b="b" l="l" r="r" t="t"/>
              <a:pathLst>
                <a:path extrusionOk="0" h="15" w="46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6840308" y="9361183"/>
              <a:ext cx="73248" cy="28669"/>
            </a:xfrm>
            <a:custGeom>
              <a:rect b="b" l="l" r="r" t="t"/>
              <a:pathLst>
                <a:path extrusionOk="0" h="3" w="8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6942219" y="9428080"/>
              <a:ext cx="57323" cy="38227"/>
            </a:xfrm>
            <a:custGeom>
              <a:rect b="b" l="l" r="r" t="t"/>
              <a:pathLst>
                <a:path extrusionOk="0" h="4" w="6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6999544" y="9437635"/>
              <a:ext cx="44586" cy="28669"/>
            </a:xfrm>
            <a:custGeom>
              <a:rect b="b" l="l" r="r" t="t"/>
              <a:pathLst>
                <a:path extrusionOk="0" h="3" w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17034575" y="9437635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7082345" y="9428080"/>
              <a:ext cx="76432" cy="47785"/>
            </a:xfrm>
            <a:custGeom>
              <a:rect b="b" l="l" r="r" t="t"/>
              <a:pathLst>
                <a:path extrusionOk="0" h="5" w="8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17184259" y="9437635"/>
              <a:ext cx="114649" cy="38227"/>
            </a:xfrm>
            <a:custGeom>
              <a:rect b="b" l="l" r="r" t="t"/>
              <a:pathLst>
                <a:path extrusionOk="0" h="4" w="12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17149227" y="9491791"/>
              <a:ext cx="101909" cy="57338"/>
            </a:xfrm>
            <a:custGeom>
              <a:rect b="b" l="l" r="r" t="t"/>
              <a:pathLst>
                <a:path extrusionOk="0" h="6" w="11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17474066" y="9192351"/>
              <a:ext cx="57323" cy="38227"/>
            </a:xfrm>
            <a:custGeom>
              <a:rect b="b" l="l" r="r" t="t"/>
              <a:pathLst>
                <a:path extrusionOk="0" h="4" w="6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17569608" y="9185981"/>
              <a:ext cx="140127" cy="44598"/>
            </a:xfrm>
            <a:custGeom>
              <a:rect b="b" l="l" r="r" t="t"/>
              <a:pathLst>
                <a:path extrusionOk="0" h="5" w="1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7139670" y="8969361"/>
              <a:ext cx="299364" cy="337667"/>
            </a:xfrm>
            <a:custGeom>
              <a:rect b="b" l="l" r="r" t="t"/>
              <a:pathLst>
                <a:path extrusionOk="0" h="36" w="32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7540944" y="8950247"/>
              <a:ext cx="73248" cy="140163"/>
            </a:xfrm>
            <a:custGeom>
              <a:rect b="b" l="l" r="r" t="t"/>
              <a:pathLst>
                <a:path extrusionOk="0" h="15" w="8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7579164" y="8931137"/>
              <a:ext cx="25477" cy="19114"/>
            </a:xfrm>
            <a:custGeom>
              <a:rect b="b" l="l" r="r" t="t"/>
              <a:pathLst>
                <a:path extrusionOk="0" h="2" w="3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17681073" y="9052186"/>
              <a:ext cx="44586" cy="19114"/>
            </a:xfrm>
            <a:custGeom>
              <a:rect b="b" l="l" r="r" t="t"/>
              <a:pathLst>
                <a:path extrusionOk="0" h="2" w="5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7690628" y="9061741"/>
              <a:ext cx="175160" cy="105124"/>
            </a:xfrm>
            <a:custGeom>
              <a:rect b="b" l="l" r="r" t="t"/>
              <a:pathLst>
                <a:path extrusionOk="0" h="11" w="19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8521838" y="9240134"/>
              <a:ext cx="194267" cy="111494"/>
            </a:xfrm>
            <a:custGeom>
              <a:rect b="b" l="l" r="r" t="t"/>
              <a:pathLst>
                <a:path extrusionOk="0" h="12" w="21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8802094" y="9297472"/>
              <a:ext cx="82803" cy="101936"/>
            </a:xfrm>
            <a:custGeom>
              <a:rect b="b" l="l" r="r" t="t"/>
              <a:pathLst>
                <a:path extrusionOk="0" h="11" w="9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19044130" y="9485422"/>
              <a:ext cx="54139" cy="54153"/>
            </a:xfrm>
            <a:custGeom>
              <a:rect b="b" l="l" r="r" t="t"/>
              <a:pathLst>
                <a:path extrusionOk="0" h="6" w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8986805" y="9399411"/>
              <a:ext cx="85988" cy="57338"/>
            </a:xfrm>
            <a:custGeom>
              <a:rect b="b" l="l" r="r" t="t"/>
              <a:pathLst>
                <a:path extrusionOk="0" h="6" w="9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18904002" y="9361183"/>
              <a:ext cx="38217" cy="47785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9247950" y="10017406"/>
              <a:ext cx="149680" cy="111494"/>
            </a:xfrm>
            <a:custGeom>
              <a:rect b="b" l="l" r="r" t="t"/>
              <a:pathLst>
                <a:path extrusionOk="0" h="12" w="16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9649223" y="10727782"/>
              <a:ext cx="105096" cy="130608"/>
            </a:xfrm>
            <a:custGeom>
              <a:rect b="b" l="l" r="r" t="t"/>
              <a:pathLst>
                <a:path extrusionOk="0" h="14" w="11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19677888" y="10848834"/>
              <a:ext cx="242036" cy="283514"/>
            </a:xfrm>
            <a:custGeom>
              <a:rect b="b" l="l" r="r" t="t"/>
              <a:pathLst>
                <a:path extrusionOk="0" h="30" w="26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19359419" y="11055894"/>
              <a:ext cx="366242" cy="356781"/>
            </a:xfrm>
            <a:custGeom>
              <a:rect b="b" l="l" r="r" t="t"/>
              <a:pathLst>
                <a:path extrusionOk="0" h="38" w="39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9416741" y="11412677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18343494" y="11065452"/>
              <a:ext cx="178346" cy="168835"/>
            </a:xfrm>
            <a:custGeom>
              <a:rect b="b" l="l" r="r" t="t"/>
              <a:pathLst>
                <a:path extrusionOk="0" h="18" w="19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8483620" y="11017669"/>
              <a:ext cx="28662" cy="47785"/>
            </a:xfrm>
            <a:custGeom>
              <a:rect b="b" l="l" r="r" t="t"/>
              <a:pathLst>
                <a:path extrusionOk="0" h="5" w="3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8295723" y="11017669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5384894" y="8593469"/>
              <a:ext cx="101909" cy="168835"/>
            </a:xfrm>
            <a:custGeom>
              <a:rect b="b" l="l" r="r" t="t"/>
              <a:pathLst>
                <a:path extrusionOk="0" h="18" w="1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3665150" y="9606474"/>
              <a:ext cx="337579" cy="653035"/>
            </a:xfrm>
            <a:custGeom>
              <a:rect b="b" l="l" r="r" t="t"/>
              <a:pathLst>
                <a:path extrusionOk="0" h="70" w="36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4413556" y="5028840"/>
              <a:ext cx="101909" cy="76452"/>
            </a:xfrm>
            <a:custGeom>
              <a:rect b="b" l="l" r="r" t="t"/>
              <a:pathLst>
                <a:path extrusionOk="0" h="8" w="11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3926295" y="5086181"/>
              <a:ext cx="101909" cy="92380"/>
            </a:xfrm>
            <a:custGeom>
              <a:rect b="b" l="l" r="r" t="t"/>
              <a:pathLst>
                <a:path extrusionOk="0" h="10" w="11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4945405" y="4767625"/>
              <a:ext cx="82803" cy="47785"/>
            </a:xfrm>
            <a:custGeom>
              <a:rect b="b" l="l" r="r" t="t"/>
              <a:pathLst>
                <a:path extrusionOk="0" h="5" w="9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6811645" y="4675245"/>
              <a:ext cx="92356" cy="44598"/>
            </a:xfrm>
            <a:custGeom>
              <a:rect b="b" l="l" r="r" t="t"/>
              <a:pathLst>
                <a:path extrusionOk="0" h="5" w="10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15868970" y="3999911"/>
              <a:ext cx="57323" cy="19114"/>
            </a:xfrm>
            <a:custGeom>
              <a:rect b="b" l="l" r="r" t="t"/>
              <a:pathLst>
                <a:path extrusionOk="0" h="2" w="6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5346680" y="4805855"/>
              <a:ext cx="54139" cy="38227"/>
            </a:xfrm>
            <a:custGeom>
              <a:rect b="b" l="l" r="r" t="t"/>
              <a:pathLst>
                <a:path extrusionOk="0" h="4" w="6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2098269" y="6892386"/>
              <a:ext cx="54139" cy="101936"/>
            </a:xfrm>
            <a:custGeom>
              <a:rect b="b" l="l" r="r" t="t"/>
              <a:pathLst>
                <a:path extrusionOk="0" h="11" w="6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2079160" y="6984768"/>
              <a:ext cx="82803" cy="140163"/>
            </a:xfrm>
            <a:custGeom>
              <a:rect b="b" l="l" r="r" t="t"/>
              <a:pathLst>
                <a:path extrusionOk="0" h="15" w="9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12273431" y="7153601"/>
              <a:ext cx="149680" cy="92380"/>
            </a:xfrm>
            <a:custGeom>
              <a:rect b="b" l="l" r="r" t="t"/>
              <a:pathLst>
                <a:path extrusionOk="0" h="10" w="16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3161963" y="7284209"/>
              <a:ext cx="121018" cy="66896"/>
            </a:xfrm>
            <a:custGeom>
              <a:rect b="b" l="l" r="r" t="t"/>
              <a:pathLst>
                <a:path extrusionOk="0" h="7" w="13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2760691" y="7293764"/>
              <a:ext cx="140127" cy="38227"/>
            </a:xfrm>
            <a:custGeom>
              <a:rect b="b" l="l" r="r" t="t"/>
              <a:pathLst>
                <a:path extrusionOk="0" h="4" w="15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2693813" y="5917609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12703366" y="5892125"/>
              <a:ext cx="47770" cy="25484"/>
            </a:xfrm>
            <a:custGeom>
              <a:rect b="b" l="l" r="r" t="t"/>
              <a:pathLst>
                <a:path extrusionOk="0" h="3" w="5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12509098" y="5955834"/>
              <a:ext cx="54139" cy="92380"/>
            </a:xfrm>
            <a:custGeom>
              <a:rect b="b" l="l" r="r" t="t"/>
              <a:pathLst>
                <a:path extrusionOk="0" h="10" w="6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12591904" y="5796557"/>
              <a:ext cx="38217" cy="38227"/>
            </a:xfrm>
            <a:custGeom>
              <a:rect b="b" l="l" r="r" t="t"/>
              <a:pathLst>
                <a:path extrusionOk="0" h="4" w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12219289" y="6086441"/>
              <a:ext cx="54139" cy="86010"/>
            </a:xfrm>
            <a:custGeom>
              <a:rect b="b" l="l" r="r" t="t"/>
              <a:pathLst>
                <a:path extrusionOk="0" h="9" w="6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2152413" y="6105555"/>
              <a:ext cx="76432" cy="76452"/>
            </a:xfrm>
            <a:custGeom>
              <a:rect b="b" l="l" r="r" t="t"/>
              <a:pathLst>
                <a:path extrusionOk="0" h="8" w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11818015" y="7070776"/>
              <a:ext cx="44586" cy="35042"/>
            </a:xfrm>
            <a:custGeom>
              <a:rect b="b" l="l" r="r" t="t"/>
              <a:pathLst>
                <a:path extrusionOk="0" h="4" w="5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11359413" y="5927165"/>
              <a:ext cx="57323" cy="57338"/>
            </a:xfrm>
            <a:custGeom>
              <a:rect b="b" l="l" r="r" t="t"/>
              <a:pathLst>
                <a:path extrusionOk="0" h="6" w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1388081" y="5994061"/>
              <a:ext cx="28662" cy="28669"/>
            </a:xfrm>
            <a:custGeom>
              <a:rect b="b" l="l" r="r" t="t"/>
              <a:pathLst>
                <a:path extrusionOk="0" h="3" w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1416742" y="6022733"/>
              <a:ext cx="15924" cy="9556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1416742" y="6048217"/>
              <a:ext cx="9553" cy="19114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1416742" y="6067328"/>
              <a:ext cx="15924" cy="9556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1489990" y="6207491"/>
              <a:ext cx="9553" cy="1911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1630118" y="5787003"/>
              <a:ext cx="19109" cy="38227"/>
            </a:xfrm>
            <a:custGeom>
              <a:rect b="b" l="l" r="r" t="t"/>
              <a:pathLst>
                <a:path extrusionOk="0" h="4" w="2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260690" y="11747159"/>
              <a:ext cx="111465" cy="57338"/>
            </a:xfrm>
            <a:custGeom>
              <a:rect b="b" l="l" r="r" t="t"/>
              <a:pathLst>
                <a:path extrusionOk="0" h="6" w="12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8251135" y="11804497"/>
              <a:ext cx="82803" cy="57338"/>
            </a:xfrm>
            <a:custGeom>
              <a:rect b="b" l="l" r="r" t="t"/>
              <a:pathLst>
                <a:path extrusionOk="0" h="6" w="9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241584" y="11731231"/>
              <a:ext cx="73248" cy="44598"/>
            </a:xfrm>
            <a:custGeom>
              <a:rect b="b" l="l" r="r" t="t"/>
              <a:pathLst>
                <a:path extrusionOk="0" h="5" w="8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8203367" y="11766272"/>
              <a:ext cx="76432" cy="47785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8184258" y="11702559"/>
              <a:ext cx="28662" cy="28669"/>
            </a:xfrm>
            <a:custGeom>
              <a:rect b="b" l="l" r="r" t="t"/>
              <a:pathLst>
                <a:path extrusionOk="0" h="3" w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8184258" y="11626107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8174703" y="11505057"/>
              <a:ext cx="47770" cy="101936"/>
            </a:xfrm>
            <a:custGeom>
              <a:rect b="b" l="l" r="r" t="t"/>
              <a:pathLst>
                <a:path extrusionOk="0" h="11" w="5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8165150" y="11587880"/>
              <a:ext cx="28662" cy="57338"/>
            </a:xfrm>
            <a:custGeom>
              <a:rect b="b" l="l" r="r" t="t"/>
              <a:pathLst>
                <a:path extrusionOk="0" h="6" w="3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8165150" y="11466830"/>
              <a:ext cx="47770" cy="66896"/>
            </a:xfrm>
            <a:custGeom>
              <a:rect b="b" l="l" r="r" t="t"/>
              <a:pathLst>
                <a:path extrusionOk="0" h="7" w="5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8212922" y="11282067"/>
              <a:ext cx="47770" cy="44598"/>
            </a:xfrm>
            <a:custGeom>
              <a:rect b="b" l="l" r="r" t="t"/>
              <a:pathLst>
                <a:path extrusionOk="0" h="5" w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8222476" y="11113235"/>
              <a:ext cx="57323" cy="101936"/>
            </a:xfrm>
            <a:custGeom>
              <a:rect b="b" l="l" r="r" t="t"/>
              <a:pathLst>
                <a:path extrusionOk="0" h="11" w="6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8410372" y="8462859"/>
              <a:ext cx="44586" cy="38227"/>
            </a:xfrm>
            <a:custGeom>
              <a:rect b="b" l="l" r="r" t="t"/>
              <a:pathLst>
                <a:path extrusionOk="0" h="4" w="5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8811646" y="8520200"/>
              <a:ext cx="54139" cy="73269"/>
            </a:xfrm>
            <a:custGeom>
              <a:rect b="b" l="l" r="r" t="t"/>
              <a:pathLst>
                <a:path extrusionOk="0" h="8" w="6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9324387" y="9026702"/>
              <a:ext cx="130573" cy="121050"/>
            </a:xfrm>
            <a:custGeom>
              <a:rect b="b" l="l" r="r" t="t"/>
              <a:pathLst>
                <a:path extrusionOk="0" h="13" w="14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8560054" y="8163420"/>
              <a:ext cx="92356" cy="38227"/>
            </a:xfrm>
            <a:custGeom>
              <a:rect b="b" l="l" r="r" t="t"/>
              <a:pathLst>
                <a:path extrusionOk="0" h="4" w="10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8034576" y="8153861"/>
              <a:ext cx="105096" cy="47785"/>
            </a:xfrm>
            <a:custGeom>
              <a:rect b="b" l="l" r="r" t="t"/>
              <a:pathLst>
                <a:path extrusionOk="0" h="5" w="11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7747955" y="7940432"/>
              <a:ext cx="484077" cy="168835"/>
            </a:xfrm>
            <a:custGeom>
              <a:rect b="b" l="l" r="r" t="t"/>
              <a:pathLst>
                <a:path extrusionOk="0" h="18" w="52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8034576" y="7838493"/>
              <a:ext cx="38217" cy="35042"/>
            </a:xfrm>
            <a:custGeom>
              <a:rect b="b" l="l" r="r" t="t"/>
              <a:pathLst>
                <a:path extrusionOk="0" h="4" w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8270246" y="8032812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8830754" y="6656657"/>
              <a:ext cx="54139" cy="95566"/>
            </a:xfrm>
            <a:custGeom>
              <a:rect b="b" l="l" r="r" t="t"/>
              <a:pathLst>
                <a:path extrusionOk="0" h="10" w="6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8856233" y="6704440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8671517" y="6666212"/>
              <a:ext cx="140127" cy="66896"/>
            </a:xfrm>
            <a:custGeom>
              <a:rect b="b" l="l" r="r" t="t"/>
              <a:pathLst>
                <a:path extrusionOk="0" h="7" w="15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8700183" y="6481449"/>
              <a:ext cx="146494" cy="73269"/>
            </a:xfrm>
            <a:custGeom>
              <a:rect b="b" l="l" r="r" t="t"/>
              <a:pathLst>
                <a:path extrusionOk="0" h="8" w="16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8932666" y="6385884"/>
              <a:ext cx="299364" cy="289884"/>
            </a:xfrm>
            <a:custGeom>
              <a:rect b="b" l="l" r="r" t="t"/>
              <a:pathLst>
                <a:path extrusionOk="0" h="31" w="32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9174705" y="6592943"/>
              <a:ext cx="76432" cy="92380"/>
            </a:xfrm>
            <a:custGeom>
              <a:rect b="b" l="l" r="r" t="t"/>
              <a:pathLst>
                <a:path extrusionOk="0" h="10" w="8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8652414" y="5694619"/>
              <a:ext cx="28662" cy="54153"/>
            </a:xfrm>
            <a:custGeom>
              <a:rect b="b" l="l" r="r" t="t"/>
              <a:pathLst>
                <a:path extrusionOk="0" h="6" w="3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8512287" y="5787003"/>
              <a:ext cx="28662" cy="28669"/>
            </a:xfrm>
            <a:custGeom>
              <a:rect b="b" l="l" r="r" t="t"/>
              <a:pathLst>
                <a:path extrusionOk="0" h="3" w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7868972" y="6283948"/>
              <a:ext cx="63695" cy="38227"/>
            </a:xfrm>
            <a:custGeom>
              <a:rect b="b" l="l" r="r" t="t"/>
              <a:pathLst>
                <a:path extrusionOk="0" h="4" w="7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7970881" y="6057774"/>
              <a:ext cx="57323" cy="57338"/>
            </a:xfrm>
            <a:custGeom>
              <a:rect b="b" l="l" r="r" t="t"/>
              <a:pathLst>
                <a:path extrusionOk="0" h="6" w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7942220" y="5656392"/>
              <a:ext cx="57323" cy="66896"/>
            </a:xfrm>
            <a:custGeom>
              <a:rect b="b" l="l" r="r" t="t"/>
              <a:pathLst>
                <a:path extrusionOk="0" h="7" w="6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7782984" y="5618167"/>
              <a:ext cx="111465" cy="57338"/>
            </a:xfrm>
            <a:custGeom>
              <a:rect b="b" l="l" r="r" t="t"/>
              <a:pathLst>
                <a:path extrusionOk="0" h="6" w="12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8018652" y="5583125"/>
              <a:ext cx="63695" cy="25484"/>
            </a:xfrm>
            <a:custGeom>
              <a:rect b="b" l="l" r="r" t="t"/>
              <a:pathLst>
                <a:path extrusionOk="0" h="3" w="7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7623747" y="5395179"/>
              <a:ext cx="318472" cy="222990"/>
            </a:xfrm>
            <a:custGeom>
              <a:rect b="b" l="l" r="r" t="t"/>
              <a:pathLst>
                <a:path extrusionOk="0" h="24" w="3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7747955" y="5376063"/>
              <a:ext cx="63695" cy="47785"/>
            </a:xfrm>
            <a:custGeom>
              <a:rect b="b" l="l" r="r" t="t"/>
              <a:pathLst>
                <a:path extrusionOk="0" h="5" w="7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7728843" y="5385622"/>
              <a:ext cx="35033" cy="47785"/>
            </a:xfrm>
            <a:custGeom>
              <a:rect b="b" l="l" r="r" t="t"/>
              <a:pathLst>
                <a:path extrusionOk="0" h="5" w="4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7642855" y="5207233"/>
              <a:ext cx="28662" cy="57338"/>
            </a:xfrm>
            <a:custGeom>
              <a:rect b="b" l="l" r="r" t="t"/>
              <a:pathLst>
                <a:path extrusionOk="0" h="6" w="3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7502729" y="4719845"/>
              <a:ext cx="1343950" cy="984332"/>
            </a:xfrm>
            <a:custGeom>
              <a:rect b="b" l="l" r="r" t="t"/>
              <a:pathLst>
                <a:path extrusionOk="0" h="105" w="144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8372155" y="5637283"/>
              <a:ext cx="57323" cy="19114"/>
            </a:xfrm>
            <a:custGeom>
              <a:rect b="b" l="l" r="r" t="t"/>
              <a:pathLst>
                <a:path extrusionOk="0" h="2" w="6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8203367" y="5226347"/>
              <a:ext cx="76432" cy="19114"/>
            </a:xfrm>
            <a:custGeom>
              <a:rect b="b" l="l" r="r" t="t"/>
              <a:pathLst>
                <a:path extrusionOk="0" h="2" w="8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8091902" y="5207233"/>
              <a:ext cx="111465" cy="92380"/>
            </a:xfrm>
            <a:custGeom>
              <a:rect b="b" l="l" r="r" t="t"/>
              <a:pathLst>
                <a:path extrusionOk="0" h="10" w="12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7989990" y="5124408"/>
              <a:ext cx="63695" cy="35042"/>
            </a:xfrm>
            <a:custGeom>
              <a:rect b="b" l="l" r="r" t="t"/>
              <a:pathLst>
                <a:path extrusionOk="0" h="4" w="7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8082349" y="5114850"/>
              <a:ext cx="57323" cy="28669"/>
            </a:xfrm>
            <a:custGeom>
              <a:rect b="b" l="l" r="r" t="t"/>
              <a:pathLst>
                <a:path extrusionOk="0" h="3" w="6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8028207" y="5095739"/>
              <a:ext cx="44586" cy="1911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7913558" y="4738957"/>
              <a:ext cx="245222" cy="105124"/>
            </a:xfrm>
            <a:custGeom>
              <a:rect b="b" l="l" r="r" t="t"/>
              <a:pathLst>
                <a:path extrusionOk="0" h="11" w="26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5709735" y="6433669"/>
              <a:ext cx="270699" cy="178393"/>
            </a:xfrm>
            <a:custGeom>
              <a:rect b="b" l="l" r="r" t="t"/>
              <a:pathLst>
                <a:path extrusionOk="0" h="19" w="2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5496362" y="6226607"/>
              <a:ext cx="121018" cy="130608"/>
            </a:xfrm>
            <a:custGeom>
              <a:rect b="b" l="l" r="r" t="t"/>
              <a:pathLst>
                <a:path extrusionOk="0" h="14" w="13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5505916" y="6076886"/>
              <a:ext cx="38217" cy="38227"/>
            </a:xfrm>
            <a:custGeom>
              <a:rect b="b" l="l" r="r" t="t"/>
              <a:pathLst>
                <a:path extrusionOk="0" h="4" w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458143" y="6032291"/>
              <a:ext cx="57323" cy="54153"/>
            </a:xfrm>
            <a:custGeom>
              <a:rect b="b" l="l" r="r" t="t"/>
              <a:pathLst>
                <a:path extrusionOk="0" h="6" w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5432666" y="6048217"/>
              <a:ext cx="35033" cy="57338"/>
            </a:xfrm>
            <a:custGeom>
              <a:rect b="b" l="l" r="r" t="t"/>
              <a:pathLst>
                <a:path extrusionOk="0" h="6" w="4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375341" y="5994061"/>
              <a:ext cx="47770" cy="101936"/>
            </a:xfrm>
            <a:custGeom>
              <a:rect b="b" l="l" r="r" t="t"/>
              <a:pathLst>
                <a:path extrusionOk="0" h="11" w="5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5337124" y="5955834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5404003" y="5955834"/>
              <a:ext cx="63695" cy="86010"/>
            </a:xfrm>
            <a:custGeom>
              <a:rect b="b" l="l" r="r" t="t"/>
              <a:pathLst>
                <a:path extrusionOk="0" h="9" w="7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5384893" y="5974948"/>
              <a:ext cx="28662" cy="9556"/>
            </a:xfrm>
            <a:custGeom>
              <a:rect b="b" l="l" r="r" t="t"/>
              <a:pathLst>
                <a:path extrusionOk="0" h="1" w="3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486806" y="5984506"/>
              <a:ext cx="124202" cy="63711"/>
            </a:xfrm>
            <a:custGeom>
              <a:rect b="b" l="l" r="r" t="t"/>
              <a:pathLst>
                <a:path extrusionOk="0" h="7" w="13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534576" y="5927165"/>
              <a:ext cx="76432" cy="66896"/>
            </a:xfrm>
            <a:custGeom>
              <a:rect b="b" l="l" r="r" t="t"/>
              <a:pathLst>
                <a:path extrusionOk="0" h="7" w="8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002729" y="6182007"/>
              <a:ext cx="92356" cy="35042"/>
            </a:xfrm>
            <a:custGeom>
              <a:rect b="b" l="l" r="r" t="t"/>
              <a:pathLst>
                <a:path extrusionOk="0" h="4" w="10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3891264" y="6236163"/>
              <a:ext cx="54139" cy="47785"/>
            </a:xfrm>
            <a:custGeom>
              <a:rect b="b" l="l" r="r" t="t"/>
              <a:pathLst>
                <a:path extrusionOk="0" h="5" w="6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7066423" y="5076623"/>
              <a:ext cx="194267" cy="121050"/>
            </a:xfrm>
            <a:custGeom>
              <a:rect b="b" l="l" r="r" t="t"/>
              <a:pathLst>
                <a:path extrusionOk="0" h="13" w="21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999546" y="5133964"/>
              <a:ext cx="47770" cy="35042"/>
            </a:xfrm>
            <a:custGeom>
              <a:rect b="b" l="l" r="r" t="t"/>
              <a:pathLst>
                <a:path extrusionOk="0" h="4" w="5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6942220" y="5169003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139670" y="4777184"/>
              <a:ext cx="859873" cy="420492"/>
            </a:xfrm>
            <a:custGeom>
              <a:rect b="b" l="l" r="r" t="t"/>
              <a:pathLst>
                <a:path extrusionOk="0" h="45" w="92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6709737" y="4738957"/>
              <a:ext cx="130573" cy="86010"/>
            </a:xfrm>
            <a:custGeom>
              <a:rect b="b" l="l" r="r" t="t"/>
              <a:pathLst>
                <a:path extrusionOk="0" h="9" w="14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916743" y="4700729"/>
              <a:ext cx="296177" cy="273958"/>
            </a:xfrm>
            <a:custGeom>
              <a:rect b="b" l="l" r="r" t="t"/>
              <a:pathLst>
                <a:path extrusionOk="0" h="29" w="32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7232028" y="4700729"/>
              <a:ext cx="261145" cy="207060"/>
            </a:xfrm>
            <a:custGeom>
              <a:rect b="b" l="l" r="r" t="t"/>
              <a:pathLst>
                <a:path extrusionOk="0" h="22" w="28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5833940" y="4675245"/>
              <a:ext cx="503185" cy="308998"/>
            </a:xfrm>
            <a:custGeom>
              <a:rect b="b" l="l" r="r" t="t"/>
              <a:pathLst>
                <a:path extrusionOk="0" h="33" w="54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6811647" y="4589235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235214" y="4420403"/>
              <a:ext cx="560508" cy="264400"/>
            </a:xfrm>
            <a:custGeom>
              <a:rect b="b" l="l" r="r" t="t"/>
              <a:pathLst>
                <a:path extrusionOk="0" h="28" w="60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139670" y="4525526"/>
              <a:ext cx="95541" cy="63711"/>
            </a:xfrm>
            <a:custGeom>
              <a:rect b="b" l="l" r="r" t="t"/>
              <a:pathLst>
                <a:path extrusionOk="0" h="7" w="10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5974067" y="4385363"/>
              <a:ext cx="343949" cy="159279"/>
            </a:xfrm>
            <a:custGeom>
              <a:rect b="b" l="l" r="r" t="t"/>
              <a:pathLst>
                <a:path extrusionOk="0" h="17" w="3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346679" y="4449070"/>
              <a:ext cx="73248" cy="19114"/>
            </a:xfrm>
            <a:custGeom>
              <a:rect b="b" l="l" r="r" t="t"/>
              <a:pathLst>
                <a:path extrusionOk="0" h="2" w="8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6410373" y="4318468"/>
              <a:ext cx="197453" cy="92380"/>
            </a:xfrm>
            <a:custGeom>
              <a:rect b="b" l="l" r="r" t="t"/>
              <a:pathLst>
                <a:path extrusionOk="0" h="10" w="21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6327569" y="4337578"/>
              <a:ext cx="73248" cy="38227"/>
            </a:xfrm>
            <a:custGeom>
              <a:rect b="b" l="l" r="r" t="t"/>
              <a:pathLst>
                <a:path extrusionOk="0" h="4" w="8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6429482" y="4251569"/>
              <a:ext cx="197453" cy="66896"/>
            </a:xfrm>
            <a:custGeom>
              <a:rect b="b" l="l" r="r" t="t"/>
              <a:pathLst>
                <a:path extrusionOk="0" h="7" w="21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6907187" y="4449070"/>
              <a:ext cx="261145" cy="178393"/>
            </a:xfrm>
            <a:custGeom>
              <a:rect b="b" l="l" r="r" t="t"/>
              <a:pathLst>
                <a:path extrusionOk="0" h="19" w="28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6878526" y="4535082"/>
              <a:ext cx="82803" cy="25484"/>
            </a:xfrm>
            <a:custGeom>
              <a:rect b="b" l="l" r="r" t="t"/>
              <a:pathLst>
                <a:path extrusionOk="0" h="3" w="9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6859417" y="4525526"/>
              <a:ext cx="76432" cy="19114"/>
            </a:xfrm>
            <a:custGeom>
              <a:rect b="b" l="l" r="r" t="t"/>
              <a:pathLst>
                <a:path extrusionOk="0" h="2" w="8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821200" y="4496854"/>
              <a:ext cx="95541" cy="47785"/>
            </a:xfrm>
            <a:custGeom>
              <a:rect b="b" l="l" r="r" t="t"/>
              <a:pathLst>
                <a:path extrusionOk="0" h="5" w="10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6830756" y="4458630"/>
              <a:ext cx="66879" cy="47785"/>
            </a:xfrm>
            <a:custGeom>
              <a:rect b="b" l="l" r="r" t="t"/>
              <a:pathLst>
                <a:path extrusionOk="0" h="5" w="7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6738399" y="4347133"/>
              <a:ext cx="111465" cy="82827"/>
            </a:xfrm>
            <a:custGeom>
              <a:rect b="b" l="l" r="r" t="t"/>
              <a:pathLst>
                <a:path extrusionOk="0" h="9" w="12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6916743" y="4337578"/>
              <a:ext cx="82803" cy="28669"/>
            </a:xfrm>
            <a:custGeom>
              <a:rect b="b" l="l" r="r" t="t"/>
              <a:pathLst>
                <a:path extrusionOk="0" h="3" w="9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6757506" y="4187857"/>
              <a:ext cx="334395" cy="178393"/>
            </a:xfrm>
            <a:custGeom>
              <a:rect b="b" l="l" r="r" t="t"/>
              <a:pathLst>
                <a:path extrusionOk="0" h="19" w="36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7018652" y="4101847"/>
              <a:ext cx="101909" cy="47785"/>
            </a:xfrm>
            <a:custGeom>
              <a:rect b="b" l="l" r="r" t="t"/>
              <a:pathLst>
                <a:path extrusionOk="0" h="5" w="11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7101455" y="4251569"/>
              <a:ext cx="187897" cy="105124"/>
            </a:xfrm>
            <a:custGeom>
              <a:rect b="b" l="l" r="r" t="t"/>
              <a:pathLst>
                <a:path extrusionOk="0" h="11" w="20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7206551" y="4347133"/>
              <a:ext cx="165604" cy="47785"/>
            </a:xfrm>
            <a:custGeom>
              <a:rect b="b" l="l" r="r" t="t"/>
              <a:pathLst>
                <a:path extrusionOk="0" h="5" w="18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7196999" y="4560566"/>
              <a:ext cx="156050" cy="105124"/>
            </a:xfrm>
            <a:custGeom>
              <a:rect b="b" l="l" r="r" t="t"/>
              <a:pathLst>
                <a:path extrusionOk="0" h="11" w="17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7270245" y="4535082"/>
              <a:ext cx="38217" cy="25484"/>
            </a:xfrm>
            <a:custGeom>
              <a:rect b="b" l="l" r="r" t="t"/>
              <a:pathLst>
                <a:path extrusionOk="0" h="3" w="4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7439035" y="4366247"/>
              <a:ext cx="82803" cy="54153"/>
            </a:xfrm>
            <a:custGeom>
              <a:rect b="b" l="l" r="r" t="t"/>
              <a:pathLst>
                <a:path extrusionOk="0" h="6" w="9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7483620" y="4449070"/>
              <a:ext cx="28662" cy="38227"/>
            </a:xfrm>
            <a:custGeom>
              <a:rect b="b" l="l" r="r" t="t"/>
              <a:pathLst>
                <a:path extrusionOk="0" h="4" w="3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7177888" y="4420403"/>
              <a:ext cx="831211" cy="254845"/>
            </a:xfrm>
            <a:custGeom>
              <a:rect b="b" l="l" r="r" t="t"/>
              <a:pathLst>
                <a:path extrusionOk="0" h="27" w="89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7196999" y="3980797"/>
              <a:ext cx="550956" cy="347225"/>
            </a:xfrm>
            <a:custGeom>
              <a:rect b="b" l="l" r="r" t="t"/>
              <a:pathLst>
                <a:path extrusionOk="0" h="37" w="59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7419925" y="3767367"/>
              <a:ext cx="1455415" cy="758159"/>
            </a:xfrm>
            <a:custGeom>
              <a:rect b="b" l="l" r="r" t="t"/>
              <a:pathLst>
                <a:path extrusionOk="0" h="81" w="156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8101457" y="4187857"/>
              <a:ext cx="130573" cy="47785"/>
            </a:xfrm>
            <a:custGeom>
              <a:rect b="b" l="l" r="r" t="t"/>
              <a:pathLst>
                <a:path extrusionOk="0" h="5" w="14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7738399" y="4226081"/>
              <a:ext cx="54142" cy="19114"/>
            </a:xfrm>
            <a:custGeom>
              <a:rect b="b" l="l" r="r" t="t"/>
              <a:pathLst>
                <a:path extrusionOk="0" h="2" w="6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7980437" y="4515968"/>
              <a:ext cx="54142" cy="28672"/>
            </a:xfrm>
            <a:custGeom>
              <a:rect b="b" l="l" r="r" t="t"/>
              <a:pathLst>
                <a:path extrusionOk="0" h="3" w="6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4805276" y="5815671"/>
              <a:ext cx="47770" cy="38227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4872158" y="5806113"/>
              <a:ext cx="9556" cy="955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919926" y="5815671"/>
              <a:ext cx="63695" cy="57338"/>
            </a:xfrm>
            <a:custGeom>
              <a:rect b="b" l="l" r="r" t="t"/>
              <a:pathLst>
                <a:path extrusionOk="0" h="6" w="7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17661963" y="9138193"/>
              <a:ext cx="19109" cy="9558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17540944" y="9119079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17961327" y="10785121"/>
              <a:ext cx="63695" cy="47785"/>
            </a:xfrm>
            <a:custGeom>
              <a:rect b="b" l="l" r="r" t="t"/>
              <a:pathLst>
                <a:path extrusionOk="0" h="5" w="7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12451775" y="5197675"/>
              <a:ext cx="3187" cy="31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9257505" y="10504795"/>
              <a:ext cx="95541" cy="82827"/>
            </a:xfrm>
            <a:custGeom>
              <a:rect b="b" l="l" r="r" t="t"/>
              <a:pathLst>
                <a:path extrusionOk="0" h="9" w="10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7821202" y="6733109"/>
              <a:ext cx="66879" cy="28672"/>
            </a:xfrm>
            <a:custGeom>
              <a:rect b="b" l="l" r="r" t="t"/>
              <a:pathLst>
                <a:path extrusionOk="0" h="3" w="7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483620" y="11766268"/>
              <a:ext cx="168791" cy="149721"/>
            </a:xfrm>
            <a:custGeom>
              <a:rect b="b" l="l" r="r" t="t"/>
              <a:pathLst>
                <a:path extrusionOk="0" h="16" w="18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305279" y="11747159"/>
              <a:ext cx="280255" cy="216615"/>
            </a:xfrm>
            <a:custGeom>
              <a:rect b="b" l="l" r="r" t="t"/>
              <a:pathLst>
                <a:path extrusionOk="0" h="23" w="30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60690" y="8501084"/>
              <a:ext cx="710194" cy="516057"/>
            </a:xfrm>
            <a:custGeom>
              <a:rect b="b" l="l" r="r" t="t"/>
              <a:pathLst>
                <a:path extrusionOk="0" h="55" w="76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830754" y="8641249"/>
              <a:ext cx="242036" cy="356781"/>
            </a:xfrm>
            <a:custGeom>
              <a:rect b="b" l="l" r="r" t="t"/>
              <a:pathLst>
                <a:path extrusionOk="0" h="38" w="26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8986805" y="8752743"/>
              <a:ext cx="207005" cy="216615"/>
            </a:xfrm>
            <a:custGeom>
              <a:rect b="b" l="l" r="r" t="t"/>
              <a:pathLst>
                <a:path extrusionOk="0" h="23" w="22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9155596" y="8771860"/>
              <a:ext cx="149682" cy="168837"/>
            </a:xfrm>
            <a:custGeom>
              <a:rect b="b" l="l" r="r" t="t"/>
              <a:pathLst>
                <a:path extrusionOk="0" h="18" w="16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821202" y="8453303"/>
              <a:ext cx="754779" cy="786831"/>
            </a:xfrm>
            <a:custGeom>
              <a:rect b="b" l="l" r="r" t="t"/>
              <a:pathLst>
                <a:path extrusionOk="0" h="84" w="81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923111" y="8978917"/>
              <a:ext cx="261145" cy="309000"/>
            </a:xfrm>
            <a:custGeom>
              <a:rect b="b" l="l" r="r" t="t"/>
              <a:pathLst>
                <a:path extrusionOk="0" h="33" w="28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894449" y="9036258"/>
              <a:ext cx="598727" cy="888769"/>
            </a:xfrm>
            <a:custGeom>
              <a:rect b="b" l="l" r="r" t="t"/>
              <a:pathLst>
                <a:path extrusionOk="0" h="95" w="64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158781" y="9867686"/>
              <a:ext cx="407642" cy="1984598"/>
            </a:xfrm>
            <a:custGeom>
              <a:rect b="b" l="l" r="r" t="t"/>
              <a:pathLst>
                <a:path extrusionOk="0" h="212" w="44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435850" y="9485419"/>
              <a:ext cx="598727" cy="653038"/>
            </a:xfrm>
            <a:custGeom>
              <a:rect b="b" l="l" r="r" t="t"/>
              <a:pathLst>
                <a:path extrusionOk="0" h="70" w="64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73431" y="9950509"/>
              <a:ext cx="420382" cy="414121"/>
            </a:xfrm>
            <a:custGeom>
              <a:rect b="b" l="l" r="r" t="t"/>
              <a:pathLst>
                <a:path extrusionOk="0" h="44" w="45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241584" y="8800525"/>
              <a:ext cx="1856686" cy="1882659"/>
            </a:xfrm>
            <a:custGeom>
              <a:rect b="b" l="l" r="r" t="t"/>
              <a:pathLst>
                <a:path extrusionOk="0" h="201" w="199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61328" y="10485682"/>
              <a:ext cx="251592" cy="261215"/>
            </a:xfrm>
            <a:custGeom>
              <a:rect b="b" l="l" r="r" t="t"/>
              <a:pathLst>
                <a:path extrusionOk="0" h="28" w="27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241584" y="10074745"/>
              <a:ext cx="961782" cy="1672412"/>
            </a:xfrm>
            <a:custGeom>
              <a:rect b="b" l="l" r="r" t="t"/>
              <a:pathLst>
                <a:path extrusionOk="0" h="179" w="103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7617378" y="8313140"/>
              <a:ext cx="203823" cy="226173"/>
            </a:xfrm>
            <a:custGeom>
              <a:rect b="b" l="l" r="r" t="t"/>
              <a:pathLst>
                <a:path extrusionOk="0" h="24" w="22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681075" y="8520197"/>
              <a:ext cx="159235" cy="140163"/>
            </a:xfrm>
            <a:custGeom>
              <a:rect b="b" l="l" r="r" t="t"/>
              <a:pathLst>
                <a:path extrusionOk="0" h="15" w="17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502729" y="8360922"/>
              <a:ext cx="105096" cy="82827"/>
            </a:xfrm>
            <a:custGeom>
              <a:rect b="b" l="l" r="r" t="t"/>
              <a:pathLst>
                <a:path extrusionOk="0" h="9" w="1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391264" y="8192092"/>
              <a:ext cx="187902" cy="216615"/>
            </a:xfrm>
            <a:custGeom>
              <a:rect b="b" l="l" r="r" t="t"/>
              <a:pathLst>
                <a:path extrusionOk="0" h="23" w="20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6254323" y="7453043"/>
              <a:ext cx="1398091" cy="898324"/>
            </a:xfrm>
            <a:custGeom>
              <a:rect b="b" l="l" r="r" t="t"/>
              <a:pathLst>
                <a:path extrusionOk="0" h="96" w="150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7531393" y="8287657"/>
              <a:ext cx="280255" cy="149721"/>
            </a:xfrm>
            <a:custGeom>
              <a:rect b="b" l="l" r="r" t="t"/>
              <a:pathLst>
                <a:path extrusionOk="0" h="16" w="30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7531393" y="8163420"/>
              <a:ext cx="66879" cy="140163"/>
            </a:xfrm>
            <a:custGeom>
              <a:rect b="b" l="l" r="r" t="t"/>
              <a:pathLst>
                <a:path extrusionOk="0" h="15" w="7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232026" y="8080593"/>
              <a:ext cx="121018" cy="101936"/>
            </a:xfrm>
            <a:custGeom>
              <a:rect b="b" l="l" r="r" t="t"/>
              <a:pathLst>
                <a:path extrusionOk="0" h="11" w="13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343494" y="8080593"/>
              <a:ext cx="168791" cy="140163"/>
            </a:xfrm>
            <a:custGeom>
              <a:rect b="b" l="l" r="r" t="t"/>
              <a:pathLst>
                <a:path extrusionOk="0" h="15" w="18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843494" y="4965129"/>
              <a:ext cx="1812104" cy="1216878"/>
            </a:xfrm>
            <a:custGeom>
              <a:rect b="b" l="l" r="r" t="t"/>
              <a:pathLst>
                <a:path extrusionOk="0" h="130" w="194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888078" y="6516489"/>
              <a:ext cx="2697453" cy="1337930"/>
            </a:xfrm>
            <a:custGeom>
              <a:rect b="b" l="l" r="r" t="t"/>
              <a:pathLst>
                <a:path extrusionOk="0" h="143" w="289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5133303" y="4907792"/>
              <a:ext cx="3984077" cy="2048308"/>
            </a:xfrm>
            <a:custGeom>
              <a:rect b="b" l="l" r="r" t="t"/>
              <a:pathLst>
                <a:path extrusionOk="0" h="219" w="427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17343494" y="9466307"/>
              <a:ext cx="95541" cy="82827"/>
            </a:xfrm>
            <a:custGeom>
              <a:rect b="b" l="l" r="r" t="t"/>
              <a:pathLst>
                <a:path extrusionOk="0" h="9" w="10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17419925" y="9447193"/>
              <a:ext cx="121018" cy="44598"/>
            </a:xfrm>
            <a:custGeom>
              <a:rect b="b" l="l" r="r" t="t"/>
              <a:pathLst>
                <a:path extrusionOk="0" h="5" w="13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12273430" y="6414553"/>
              <a:ext cx="289811" cy="159279"/>
            </a:xfrm>
            <a:custGeom>
              <a:rect b="b" l="l" r="r" t="t"/>
              <a:pathLst>
                <a:path extrusionOk="0" h="17" w="31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12142857" y="6545160"/>
              <a:ext cx="347131" cy="149721"/>
            </a:xfrm>
            <a:custGeom>
              <a:rect b="b" l="l" r="r" t="t"/>
              <a:pathLst>
                <a:path extrusionOk="0" h="16" w="37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12021837" y="6656654"/>
              <a:ext cx="531847" cy="516057"/>
            </a:xfrm>
            <a:custGeom>
              <a:rect b="b" l="l" r="r" t="t"/>
              <a:pathLst>
                <a:path extrusionOk="0" h="55" w="57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12330754" y="6685324"/>
              <a:ext cx="251592" cy="235731"/>
            </a:xfrm>
            <a:custGeom>
              <a:rect b="b" l="l" r="r" t="t"/>
              <a:pathLst>
                <a:path extrusionOk="0" h="25" w="27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11470881" y="6414553"/>
              <a:ext cx="617834" cy="531986"/>
            </a:xfrm>
            <a:custGeom>
              <a:rect b="b" l="l" r="r" t="t"/>
              <a:pathLst>
                <a:path extrusionOk="0" h="57" w="66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11983619" y="6621615"/>
              <a:ext cx="207005" cy="140163"/>
            </a:xfrm>
            <a:custGeom>
              <a:rect b="b" l="l" r="r" t="t"/>
              <a:pathLst>
                <a:path extrusionOk="0" h="15" w="22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808462" y="6395439"/>
              <a:ext cx="194267" cy="121050"/>
            </a:xfrm>
            <a:custGeom>
              <a:rect b="b" l="l" r="r" t="t"/>
              <a:pathLst>
                <a:path extrusionOk="0" h="13" w="21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11967698" y="6481449"/>
              <a:ext cx="35033" cy="35042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11853049" y="6264833"/>
              <a:ext cx="187902" cy="168837"/>
            </a:xfrm>
            <a:custGeom>
              <a:rect b="b" l="l" r="r" t="t"/>
              <a:pathLst>
                <a:path extrusionOk="0" h="18" w="20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12079161" y="5984504"/>
              <a:ext cx="140127" cy="207060"/>
            </a:xfrm>
            <a:custGeom>
              <a:rect b="b" l="l" r="r" t="t"/>
              <a:pathLst>
                <a:path extrusionOk="0" h="22" w="15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11977252" y="6172455"/>
              <a:ext cx="417197" cy="484203"/>
            </a:xfrm>
            <a:custGeom>
              <a:rect b="b" l="l" r="r" t="t"/>
              <a:pathLst>
                <a:path extrusionOk="0" h="52" w="45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12712921" y="6322173"/>
              <a:ext cx="831211" cy="493761"/>
            </a:xfrm>
            <a:custGeom>
              <a:rect b="b" l="l" r="r" t="t"/>
              <a:pathLst>
                <a:path extrusionOk="0" h="53" w="89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12451775" y="6506933"/>
              <a:ext cx="280255" cy="114679"/>
            </a:xfrm>
            <a:custGeom>
              <a:rect b="b" l="l" r="r" t="t"/>
              <a:pathLst>
                <a:path extrusionOk="0" h="12" w="30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2760689" y="6086442"/>
              <a:ext cx="439491" cy="328114"/>
            </a:xfrm>
            <a:custGeom>
              <a:rect b="b" l="l" r="r" t="t"/>
              <a:pathLst>
                <a:path extrusionOk="0" h="35" w="47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12658780" y="6067328"/>
              <a:ext cx="270699" cy="178393"/>
            </a:xfrm>
            <a:custGeom>
              <a:rect b="b" l="l" r="r" t="t"/>
              <a:pathLst>
                <a:path extrusionOk="0" h="19" w="2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2658780" y="5955834"/>
              <a:ext cx="334397" cy="168837"/>
            </a:xfrm>
            <a:custGeom>
              <a:rect b="b" l="l" r="r" t="t"/>
              <a:pathLst>
                <a:path extrusionOk="0" h="18" w="36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12760689" y="5853898"/>
              <a:ext cx="222932" cy="140163"/>
            </a:xfrm>
            <a:custGeom>
              <a:rect b="b" l="l" r="r" t="t"/>
              <a:pathLst>
                <a:path extrusionOk="0" h="15" w="24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12591903" y="6143783"/>
              <a:ext cx="149682" cy="73269"/>
            </a:xfrm>
            <a:custGeom>
              <a:rect b="b" l="l" r="r" t="t"/>
              <a:pathLst>
                <a:path extrusionOk="0" h="8" w="16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12359416" y="6162893"/>
              <a:ext cx="445859" cy="391823"/>
            </a:xfrm>
            <a:custGeom>
              <a:rect b="b" l="l" r="r" t="t"/>
              <a:pathLst>
                <a:path extrusionOk="0" h="42" w="48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12630115" y="6573832"/>
              <a:ext cx="429937" cy="280329"/>
            </a:xfrm>
            <a:custGeom>
              <a:rect b="b" l="l" r="r" t="t"/>
              <a:pathLst>
                <a:path extrusionOk="0" h="30" w="46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2929480" y="6564274"/>
              <a:ext cx="156050" cy="187951"/>
            </a:xfrm>
            <a:custGeom>
              <a:rect b="b" l="l" r="r" t="t"/>
              <a:pathLst>
                <a:path extrusionOk="0" h="20" w="17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12993175" y="6666210"/>
              <a:ext cx="92356" cy="95566"/>
            </a:xfrm>
            <a:custGeom>
              <a:rect b="b" l="l" r="r" t="t"/>
              <a:pathLst>
                <a:path extrusionOk="0" h="10" w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2712921" y="6815931"/>
              <a:ext cx="299364" cy="178393"/>
            </a:xfrm>
            <a:custGeom>
              <a:rect b="b" l="l" r="r" t="t"/>
              <a:pathLst>
                <a:path extrusionOk="0" h="19" w="32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2423110" y="6771335"/>
              <a:ext cx="168791" cy="140163"/>
            </a:xfrm>
            <a:custGeom>
              <a:rect b="b" l="l" r="r" t="t"/>
              <a:pathLst>
                <a:path extrusionOk="0" h="15" w="18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2544129" y="6704437"/>
              <a:ext cx="207005" cy="251657"/>
            </a:xfrm>
            <a:custGeom>
              <a:rect b="b" l="l" r="r" t="t"/>
              <a:pathLst>
                <a:path extrusionOk="0" h="27" w="22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2432665" y="6554720"/>
              <a:ext cx="328028" cy="178393"/>
            </a:xfrm>
            <a:custGeom>
              <a:rect b="b" l="l" r="r" t="t"/>
              <a:pathLst>
                <a:path extrusionOk="0" h="19" w="35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20561" y="6956097"/>
              <a:ext cx="289811" cy="299442"/>
            </a:xfrm>
            <a:custGeom>
              <a:rect b="b" l="l" r="r" t="t"/>
              <a:pathLst>
                <a:path extrusionOk="0" h="32" w="31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12881710" y="6940166"/>
              <a:ext cx="140127" cy="92380"/>
            </a:xfrm>
            <a:custGeom>
              <a:rect b="b" l="l" r="r" t="t"/>
              <a:pathLst>
                <a:path extrusionOk="0" h="10" w="15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12582347" y="6911500"/>
              <a:ext cx="82803" cy="168837"/>
            </a:xfrm>
            <a:custGeom>
              <a:rect b="b" l="l" r="r" t="t"/>
              <a:pathLst>
                <a:path extrusionOk="0" h="18" w="9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12630115" y="6930614"/>
              <a:ext cx="121018" cy="82827"/>
            </a:xfrm>
            <a:custGeom>
              <a:rect b="b" l="l" r="r" t="t"/>
              <a:pathLst>
                <a:path extrusionOk="0" h="9" w="13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13655595" y="6984764"/>
              <a:ext cx="178345" cy="149721"/>
            </a:xfrm>
            <a:custGeom>
              <a:rect b="b" l="l" r="r" t="t"/>
              <a:pathLst>
                <a:path extrusionOk="0" h="16" w="19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13722475" y="7061218"/>
              <a:ext cx="923567" cy="783643"/>
            </a:xfrm>
            <a:custGeom>
              <a:rect b="b" l="l" r="r" t="t"/>
              <a:pathLst>
                <a:path extrusionOk="0" h="84" w="99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13741583" y="7070776"/>
              <a:ext cx="73250" cy="54156"/>
            </a:xfrm>
            <a:custGeom>
              <a:rect b="b" l="l" r="r" t="t"/>
              <a:pathLst>
                <a:path extrusionOk="0" h="6" w="8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13525020" y="6844601"/>
              <a:ext cx="328028" cy="168837"/>
            </a:xfrm>
            <a:custGeom>
              <a:rect b="b" l="l" r="r" t="t"/>
              <a:pathLst>
                <a:path extrusionOk="0" h="18" w="35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13751138" y="6956097"/>
              <a:ext cx="251592" cy="197506"/>
            </a:xfrm>
            <a:custGeom>
              <a:rect b="b" l="l" r="r" t="t"/>
              <a:pathLst>
                <a:path extrusionOk="0" h="21" w="27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3833939" y="7574093"/>
              <a:ext cx="82803" cy="95566"/>
            </a:xfrm>
            <a:custGeom>
              <a:rect b="b" l="l" r="r" t="t"/>
              <a:pathLst>
                <a:path extrusionOk="0" h="10" w="9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13311648" y="7220496"/>
              <a:ext cx="324842" cy="251657"/>
            </a:xfrm>
            <a:custGeom>
              <a:rect b="b" l="l" r="r" t="t"/>
              <a:pathLst>
                <a:path extrusionOk="0" h="27" w="35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3461327" y="7201383"/>
              <a:ext cx="464969" cy="439605"/>
            </a:xfrm>
            <a:custGeom>
              <a:rect b="b" l="l" r="r" t="t"/>
              <a:pathLst>
                <a:path extrusionOk="0" h="47" w="50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12872154" y="6946541"/>
              <a:ext cx="885350" cy="337667"/>
            </a:xfrm>
            <a:custGeom>
              <a:rect b="b" l="l" r="r" t="t"/>
              <a:pathLst>
                <a:path extrusionOk="0" h="36" w="95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13273428" y="7481712"/>
              <a:ext cx="980891" cy="786831"/>
            </a:xfrm>
            <a:custGeom>
              <a:rect b="b" l="l" r="r" t="t"/>
              <a:pathLst>
                <a:path extrusionOk="0" h="84" w="105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3292536" y="7424370"/>
              <a:ext cx="194267" cy="207060"/>
            </a:xfrm>
            <a:custGeom>
              <a:rect b="b" l="l" r="r" t="t"/>
              <a:pathLst>
                <a:path extrusionOk="0" h="22" w="21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3302092" y="7351105"/>
              <a:ext cx="73250" cy="82827"/>
            </a:xfrm>
            <a:custGeom>
              <a:rect b="b" l="l" r="r" t="t"/>
              <a:pathLst>
                <a:path extrusionOk="0" h="9" w="8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3292536" y="7462599"/>
              <a:ext cx="28664" cy="66896"/>
            </a:xfrm>
            <a:custGeom>
              <a:rect b="b" l="l" r="r" t="t"/>
              <a:pathLst>
                <a:path extrusionOk="0" h="7" w="3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3254320" y="7424370"/>
              <a:ext cx="76432" cy="245289"/>
            </a:xfrm>
            <a:custGeom>
              <a:rect b="b" l="l" r="r" t="t"/>
              <a:pathLst>
                <a:path extrusionOk="0" h="26" w="8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4028205" y="7790708"/>
              <a:ext cx="47770" cy="73269"/>
            </a:xfrm>
            <a:custGeom>
              <a:rect b="b" l="l" r="r" t="t"/>
              <a:pathLst>
                <a:path extrusionOk="0" h="8" w="5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3646044" y="8137935"/>
              <a:ext cx="496814" cy="315371"/>
            </a:xfrm>
            <a:custGeom>
              <a:rect b="b" l="l" r="r" t="t"/>
              <a:pathLst>
                <a:path extrusionOk="0" h="34" w="53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4085530" y="7790708"/>
              <a:ext cx="382164" cy="458719"/>
            </a:xfrm>
            <a:custGeom>
              <a:rect b="b" l="l" r="r" t="t"/>
              <a:pathLst>
                <a:path extrusionOk="0" h="49" w="41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4897630" y="6892387"/>
              <a:ext cx="512741" cy="222990"/>
            </a:xfrm>
            <a:custGeom>
              <a:rect b="b" l="l" r="r" t="t"/>
              <a:pathLst>
                <a:path extrusionOk="0" h="24" w="55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4273430" y="6752222"/>
              <a:ext cx="831211" cy="487388"/>
            </a:xfrm>
            <a:custGeom>
              <a:rect b="b" l="l" r="r" t="t"/>
              <a:pathLst>
                <a:path extrusionOk="0" h="52" w="89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4525022" y="7293764"/>
              <a:ext cx="0" cy="9558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14095084" y="6921055"/>
              <a:ext cx="681526" cy="401378"/>
            </a:xfrm>
            <a:custGeom>
              <a:rect b="b" l="l" r="r" t="t"/>
              <a:pathLst>
                <a:path extrusionOk="0" h="43" w="7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14814830" y="7013436"/>
              <a:ext cx="372609" cy="251657"/>
            </a:xfrm>
            <a:custGeom>
              <a:rect b="b" l="l" r="r" t="t"/>
              <a:pathLst>
                <a:path extrusionOk="0" h="27" w="40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14515469" y="7230053"/>
              <a:ext cx="773888" cy="691265"/>
            </a:xfrm>
            <a:custGeom>
              <a:rect b="b" l="l" r="r" t="t"/>
              <a:pathLst>
                <a:path extrusionOk="0" h="74" w="83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14477252" y="7144044"/>
              <a:ext cx="700638" cy="496944"/>
            </a:xfrm>
            <a:custGeom>
              <a:rect b="b" l="l" r="r" t="t"/>
              <a:pathLst>
                <a:path extrusionOk="0" h="53" w="75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14413556" y="6742665"/>
              <a:ext cx="25477" cy="38227"/>
            </a:xfrm>
            <a:custGeom>
              <a:rect b="b" l="l" r="r" t="t"/>
              <a:pathLst>
                <a:path extrusionOk="0" h="4" w="3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13824383" y="6153341"/>
              <a:ext cx="1894905" cy="907882"/>
            </a:xfrm>
            <a:custGeom>
              <a:rect b="b" l="l" r="r" t="t"/>
              <a:pathLst>
                <a:path extrusionOk="0" h="97" w="203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4849863" y="7284206"/>
              <a:ext cx="1308917" cy="1395268"/>
            </a:xfrm>
            <a:custGeom>
              <a:rect b="b" l="l" r="r" t="t"/>
              <a:pathLst>
                <a:path extrusionOk="0" h="149" w="140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15926295" y="7669658"/>
              <a:ext cx="382164" cy="917438"/>
            </a:xfrm>
            <a:custGeom>
              <a:rect b="b" l="l" r="r" t="t"/>
              <a:pathLst>
                <a:path extrusionOk="0" h="98" w="41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5747950" y="7781150"/>
              <a:ext cx="213379" cy="261215"/>
            </a:xfrm>
            <a:custGeom>
              <a:rect b="b" l="l" r="r" t="t"/>
              <a:pathLst>
                <a:path extrusionOk="0" h="28" w="23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6149223" y="8071036"/>
              <a:ext cx="391720" cy="719934"/>
            </a:xfrm>
            <a:custGeom>
              <a:rect b="b" l="l" r="r" t="t"/>
              <a:pathLst>
                <a:path extrusionOk="0" h="77" w="42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16362600" y="7921315"/>
              <a:ext cx="356687" cy="729492"/>
            </a:xfrm>
            <a:custGeom>
              <a:rect b="b" l="l" r="r" t="t"/>
              <a:pathLst>
                <a:path extrusionOk="0" h="78" w="3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16279798" y="7978656"/>
              <a:ext cx="343949" cy="420492"/>
            </a:xfrm>
            <a:custGeom>
              <a:rect b="b" l="l" r="r" t="t"/>
              <a:pathLst>
                <a:path extrusionOk="0" h="45" w="37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17754319" y="9119079"/>
              <a:ext cx="420382" cy="356781"/>
            </a:xfrm>
            <a:custGeom>
              <a:rect b="b" l="l" r="r" t="t"/>
              <a:pathLst>
                <a:path extrusionOk="0" h="38" w="45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18165148" y="9176424"/>
              <a:ext cx="477707" cy="382265"/>
            </a:xfrm>
            <a:custGeom>
              <a:rect b="b" l="l" r="r" t="t"/>
              <a:pathLst>
                <a:path extrusionOk="0" h="41" w="5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16681072" y="8829198"/>
              <a:ext cx="477707" cy="420492"/>
            </a:xfrm>
            <a:custGeom>
              <a:rect b="b" l="l" r="r" t="t"/>
              <a:pathLst>
                <a:path extrusionOk="0" h="45" w="51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6709733" y="8717702"/>
              <a:ext cx="458600" cy="299442"/>
            </a:xfrm>
            <a:custGeom>
              <a:rect b="b" l="l" r="r" t="t"/>
              <a:pathLst>
                <a:path extrusionOk="0" h="32" w="49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5776616" y="7679214"/>
              <a:ext cx="159235" cy="92380"/>
            </a:xfrm>
            <a:custGeom>
              <a:rect b="b" l="l" r="r" t="t"/>
              <a:pathLst>
                <a:path extrusionOk="0" h="10" w="17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5410372" y="7574093"/>
              <a:ext cx="347131" cy="216615"/>
            </a:xfrm>
            <a:custGeom>
              <a:rect b="b" l="l" r="r" t="t"/>
              <a:pathLst>
                <a:path extrusionOk="0" h="23" w="37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6372155" y="8360922"/>
              <a:ext cx="261145" cy="216615"/>
            </a:xfrm>
            <a:custGeom>
              <a:rect b="b" l="l" r="r" t="t"/>
              <a:pathLst>
                <a:path extrusionOk="0" h="23" w="28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6270242" y="8743185"/>
              <a:ext cx="207005" cy="245289"/>
            </a:xfrm>
            <a:custGeom>
              <a:rect b="b" l="l" r="r" t="t"/>
              <a:pathLst>
                <a:path extrusionOk="0" h="26" w="22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5104639" y="6264833"/>
              <a:ext cx="2799365" cy="1825319"/>
            </a:xfrm>
            <a:custGeom>
              <a:rect b="b" l="l" r="r" t="t"/>
              <a:pathLst>
                <a:path extrusionOk="0" h="195" w="300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5747950" y="6357215"/>
              <a:ext cx="1464967" cy="637107"/>
            </a:xfrm>
            <a:custGeom>
              <a:rect b="b" l="l" r="r" t="t"/>
              <a:pathLst>
                <a:path extrusionOk="0" h="68" w="157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2219289" y="5133964"/>
              <a:ext cx="585987" cy="1009821"/>
            </a:xfrm>
            <a:custGeom>
              <a:rect b="b" l="l" r="r" t="t"/>
              <a:pathLst>
                <a:path extrusionOk="0" h="108" w="63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2649227" y="5057512"/>
              <a:ext cx="503185" cy="786831"/>
            </a:xfrm>
            <a:custGeom>
              <a:rect b="b" l="l" r="r" t="t"/>
              <a:pathLst>
                <a:path extrusionOk="0" h="84" w="5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1929481" y="4965129"/>
              <a:ext cx="1194268" cy="1000263"/>
            </a:xfrm>
            <a:custGeom>
              <a:rect b="b" l="l" r="r" t="t"/>
              <a:pathLst>
                <a:path extrusionOk="0" h="107" w="128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12945402" y="4366247"/>
              <a:ext cx="7563695" cy="2637633"/>
            </a:xfrm>
            <a:custGeom>
              <a:rect b="b" l="l" r="r" t="t"/>
              <a:pathLst>
                <a:path extrusionOk="0" h="282" w="810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18193809" y="6226607"/>
              <a:ext cx="140127" cy="299442"/>
            </a:xfrm>
            <a:custGeom>
              <a:rect b="b" l="l" r="r" t="t"/>
              <a:pathLst>
                <a:path extrusionOk="0" h="32" w="15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18222470" y="6516489"/>
              <a:ext cx="140127" cy="216615"/>
            </a:xfrm>
            <a:custGeom>
              <a:rect b="b" l="l" r="r" t="t"/>
              <a:pathLst>
                <a:path extrusionOk="0" h="23" w="15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17483619" y="7153602"/>
              <a:ext cx="197453" cy="235731"/>
            </a:xfrm>
            <a:custGeom>
              <a:rect b="b" l="l" r="r" t="t"/>
              <a:pathLst>
                <a:path extrusionOk="0" h="25" w="21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17400819" y="6901941"/>
              <a:ext cx="299364" cy="289887"/>
            </a:xfrm>
            <a:custGeom>
              <a:rect b="b" l="l" r="r" t="t"/>
              <a:pathLst>
                <a:path extrusionOk="0" h="31" w="32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11209737" y="6162893"/>
              <a:ext cx="222932" cy="232543"/>
            </a:xfrm>
            <a:custGeom>
              <a:rect b="b" l="l" r="r" t="t"/>
              <a:pathLst>
                <a:path extrusionOk="0" h="25" w="24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11321199" y="6153341"/>
              <a:ext cx="149682" cy="92380"/>
            </a:xfrm>
            <a:custGeom>
              <a:rect b="b" l="l" r="r" t="t"/>
              <a:pathLst>
                <a:path extrusionOk="0" h="10" w="16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11267060" y="6854159"/>
              <a:ext cx="585987" cy="430050"/>
            </a:xfrm>
            <a:custGeom>
              <a:rect b="b" l="l" r="r" t="t"/>
              <a:pathLst>
                <a:path extrusionOk="0" h="46" w="63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1267060" y="6946541"/>
              <a:ext cx="149682" cy="283516"/>
            </a:xfrm>
            <a:custGeom>
              <a:rect b="b" l="l" r="r" t="t"/>
              <a:pathLst>
                <a:path extrusionOk="0" h="30" w="16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3069607" y="9510902"/>
              <a:ext cx="493632" cy="825058"/>
            </a:xfrm>
            <a:custGeom>
              <a:rect b="b" l="l" r="r" t="t"/>
              <a:pathLst>
                <a:path extrusionOk="0" h="88" w="53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3181072" y="9485419"/>
              <a:ext cx="149682" cy="353598"/>
            </a:xfrm>
            <a:custGeom>
              <a:rect b="b" l="l" r="r" t="t"/>
              <a:pathLst>
                <a:path extrusionOk="0" h="38" w="16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2674702" y="9418522"/>
              <a:ext cx="560508" cy="468277"/>
            </a:xfrm>
            <a:custGeom>
              <a:rect b="b" l="l" r="r" t="t"/>
              <a:pathLst>
                <a:path extrusionOk="0" h="50" w="6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2247953" y="9839015"/>
              <a:ext cx="595541" cy="589329"/>
            </a:xfrm>
            <a:custGeom>
              <a:rect b="b" l="l" r="r" t="t"/>
              <a:pathLst>
                <a:path extrusionOk="0" h="63" w="64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2263875" y="8781416"/>
              <a:ext cx="850320" cy="888769"/>
            </a:xfrm>
            <a:custGeom>
              <a:rect b="b" l="l" r="r" t="t"/>
              <a:pathLst>
                <a:path extrusionOk="0" h="95" w="91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2254321" y="9307031"/>
              <a:ext cx="525479" cy="589329"/>
            </a:xfrm>
            <a:custGeom>
              <a:rect b="b" l="l" r="r" t="t"/>
              <a:pathLst>
                <a:path extrusionOk="0" h="63" w="56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2591902" y="9867686"/>
              <a:ext cx="429937" cy="449163"/>
            </a:xfrm>
            <a:custGeom>
              <a:rect b="b" l="l" r="r" t="t"/>
              <a:pathLst>
                <a:path extrusionOk="0" h="48" w="46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2824385" y="9775302"/>
              <a:ext cx="366242" cy="324926"/>
            </a:xfrm>
            <a:custGeom>
              <a:rect b="b" l="l" r="r" t="t"/>
              <a:pathLst>
                <a:path extrusionOk="0" h="35" w="39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3069607" y="10259505"/>
              <a:ext cx="92356" cy="105124"/>
            </a:xfrm>
            <a:custGeom>
              <a:rect b="b" l="l" r="r" t="t"/>
              <a:pathLst>
                <a:path extrusionOk="0" h="11" w="10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2442219" y="10090674"/>
              <a:ext cx="738853" cy="646665"/>
            </a:xfrm>
            <a:custGeom>
              <a:rect b="b" l="l" r="r" t="t"/>
              <a:pathLst>
                <a:path extrusionOk="0" h="69" w="7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12919924" y="10399673"/>
              <a:ext cx="121018" cy="124237"/>
            </a:xfrm>
            <a:custGeom>
              <a:rect b="b" l="l" r="r" t="t"/>
              <a:pathLst>
                <a:path extrusionOk="0" h="13" w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12263875" y="9240131"/>
              <a:ext cx="47770" cy="76452"/>
            </a:xfrm>
            <a:custGeom>
              <a:rect b="b" l="l" r="r" t="t"/>
              <a:pathLst>
                <a:path extrusionOk="0" h="8" w="5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12219287" y="8857868"/>
              <a:ext cx="324842" cy="420492"/>
            </a:xfrm>
            <a:custGeom>
              <a:rect b="b" l="l" r="r" t="t"/>
              <a:pathLst>
                <a:path extrusionOk="0" h="45" w="3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2359416" y="8520198"/>
              <a:ext cx="595541" cy="420492"/>
            </a:xfrm>
            <a:custGeom>
              <a:rect b="b" l="l" r="r" t="t"/>
              <a:pathLst>
                <a:path extrusionOk="0" h="45" w="64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11696995" y="7921316"/>
              <a:ext cx="1092358" cy="767717"/>
            </a:xfrm>
            <a:custGeom>
              <a:rect b="b" l="l" r="r" t="t"/>
              <a:pathLst>
                <a:path extrusionOk="0" h="82" w="117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2684255" y="7940430"/>
              <a:ext cx="767516" cy="946108"/>
            </a:xfrm>
            <a:custGeom>
              <a:rect b="b" l="l" r="r" t="t"/>
              <a:pathLst>
                <a:path extrusionOk="0" h="101" w="82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13356234" y="8182531"/>
              <a:ext cx="299364" cy="270773"/>
            </a:xfrm>
            <a:custGeom>
              <a:rect b="b" l="l" r="r" t="t"/>
              <a:pathLst>
                <a:path extrusionOk="0" h="29" w="32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3200180" y="8313140"/>
              <a:ext cx="691082" cy="573398"/>
            </a:xfrm>
            <a:custGeom>
              <a:rect b="b" l="l" r="r" t="t"/>
              <a:pathLst>
                <a:path extrusionOk="0" h="61" w="74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3235213" y="8481974"/>
              <a:ext cx="812103" cy="777272"/>
            </a:xfrm>
            <a:custGeom>
              <a:rect b="b" l="l" r="r" t="t"/>
              <a:pathLst>
                <a:path extrusionOk="0" h="83" w="87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3601456" y="8437375"/>
              <a:ext cx="82803" cy="101936"/>
            </a:xfrm>
            <a:custGeom>
              <a:rect b="b" l="l" r="r" t="t"/>
              <a:pathLst>
                <a:path extrusionOk="0" h="11" w="9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3040947" y="8848312"/>
              <a:ext cx="242036" cy="261215"/>
            </a:xfrm>
            <a:custGeom>
              <a:rect b="b" l="l" r="r" t="t"/>
              <a:pathLst>
                <a:path extrusionOk="0" h="28" w="26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3012283" y="9147752"/>
              <a:ext cx="92356" cy="92380"/>
            </a:xfrm>
            <a:custGeom>
              <a:rect b="b" l="l" r="r" t="t"/>
              <a:pathLst>
                <a:path extrusionOk="0" h="10" w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13012283" y="9090414"/>
              <a:ext cx="101909" cy="86010"/>
            </a:xfrm>
            <a:custGeom>
              <a:rect b="b" l="l" r="r" t="t"/>
              <a:pathLst>
                <a:path extrusionOk="0" h="9" w="11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3031392" y="9061742"/>
              <a:ext cx="503185" cy="544729"/>
            </a:xfrm>
            <a:custGeom>
              <a:rect b="b" l="l" r="r" t="t"/>
              <a:pathLst>
                <a:path extrusionOk="0" h="58" w="54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2117381" y="8931134"/>
              <a:ext cx="251592" cy="289887"/>
            </a:xfrm>
            <a:custGeom>
              <a:rect b="b" l="l" r="r" t="t"/>
              <a:pathLst>
                <a:path extrusionOk="0" h="31" w="27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12133301" y="8931134"/>
              <a:ext cx="105096" cy="66896"/>
            </a:xfrm>
            <a:custGeom>
              <a:rect b="b" l="l" r="r" t="t"/>
              <a:pathLst>
                <a:path extrusionOk="0" h="7" w="11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12098268" y="8427820"/>
              <a:ext cx="343949" cy="531986"/>
            </a:xfrm>
            <a:custGeom>
              <a:rect b="b" l="l" r="r" t="t"/>
              <a:pathLst>
                <a:path extrusionOk="0" h="57" w="3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11732030" y="8453304"/>
              <a:ext cx="140127" cy="289887"/>
            </a:xfrm>
            <a:custGeom>
              <a:rect b="b" l="l" r="r" t="t"/>
              <a:pathLst>
                <a:path extrusionOk="0" h="31" w="15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11827572" y="8380032"/>
              <a:ext cx="550956" cy="477833"/>
            </a:xfrm>
            <a:custGeom>
              <a:rect b="b" l="l" r="r" t="t"/>
              <a:pathLst>
                <a:path extrusionOk="0" h="51" w="59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11432668" y="8322691"/>
              <a:ext cx="394904" cy="280329"/>
            </a:xfrm>
            <a:custGeom>
              <a:rect b="b" l="l" r="r" t="t"/>
              <a:pathLst>
                <a:path extrusionOk="0" h="30" w="42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11696997" y="8529752"/>
              <a:ext cx="92356" cy="222990"/>
            </a:xfrm>
            <a:custGeom>
              <a:rect b="b" l="l" r="r" t="t"/>
              <a:pathLst>
                <a:path extrusionOk="0" h="24" w="10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11295722" y="8539311"/>
              <a:ext cx="296177" cy="289887"/>
            </a:xfrm>
            <a:custGeom>
              <a:rect b="b" l="l" r="r" t="t"/>
              <a:pathLst>
                <a:path extrusionOk="0" h="31" w="32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1547315" y="8529752"/>
              <a:ext cx="213379" cy="280329"/>
            </a:xfrm>
            <a:custGeom>
              <a:rect b="b" l="l" r="r" t="t"/>
              <a:pathLst>
                <a:path extrusionOk="0" h="30" w="23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11079162" y="8558421"/>
              <a:ext cx="140127" cy="168835"/>
            </a:xfrm>
            <a:custGeom>
              <a:rect b="b" l="l" r="r" t="t"/>
              <a:pathLst>
                <a:path extrusionOk="0" h="18" w="15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11161965" y="8631691"/>
              <a:ext cx="207005" cy="197506"/>
            </a:xfrm>
            <a:custGeom>
              <a:rect b="b" l="l" r="r" t="t"/>
              <a:pathLst>
                <a:path extrusionOk="0" h="21" w="22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1015466" y="8443744"/>
              <a:ext cx="324842" cy="273958"/>
            </a:xfrm>
            <a:custGeom>
              <a:rect b="b" l="l" r="r" t="t"/>
              <a:pathLst>
                <a:path extrusionOk="0" h="29" w="35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0929480" y="8453302"/>
              <a:ext cx="149682" cy="66896"/>
            </a:xfrm>
            <a:custGeom>
              <a:rect b="b" l="l" r="r" t="t"/>
              <a:pathLst>
                <a:path extrusionOk="0" h="7" w="16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10919925" y="8389590"/>
              <a:ext cx="140127" cy="38227"/>
            </a:xfrm>
            <a:custGeom>
              <a:rect b="b" l="l" r="r" t="t"/>
              <a:pathLst>
                <a:path extrusionOk="0" h="4" w="15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10900818" y="7733368"/>
              <a:ext cx="560508" cy="637107"/>
            </a:xfrm>
            <a:custGeom>
              <a:rect b="b" l="l" r="r" t="t"/>
              <a:pathLst>
                <a:path extrusionOk="0" h="68" w="60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10900818" y="8258982"/>
              <a:ext cx="270699" cy="213435"/>
            </a:xfrm>
            <a:custGeom>
              <a:rect b="b" l="l" r="r" t="t"/>
              <a:pathLst>
                <a:path extrusionOk="0" h="23" w="29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11136488" y="7838489"/>
              <a:ext cx="783438" cy="729492"/>
            </a:xfrm>
            <a:custGeom>
              <a:rect b="b" l="l" r="r" t="t"/>
              <a:pathLst>
                <a:path extrusionOk="0" h="78" w="84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12814832" y="7500821"/>
              <a:ext cx="515923" cy="503317"/>
            </a:xfrm>
            <a:custGeom>
              <a:rect b="b" l="l" r="r" t="t"/>
              <a:pathLst>
                <a:path extrusionOk="0" h="54" w="55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12050498" y="7210939"/>
              <a:ext cx="187902" cy="363153"/>
            </a:xfrm>
            <a:custGeom>
              <a:rect b="b" l="l" r="r" t="t"/>
              <a:pathLst>
                <a:path extrusionOk="0" h="39" w="20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12133305" y="7424368"/>
              <a:ext cx="710194" cy="684895"/>
            </a:xfrm>
            <a:custGeom>
              <a:rect b="b" l="l" r="r" t="t"/>
              <a:pathLst>
                <a:path extrusionOk="0" h="73" w="76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10910373" y="7714255"/>
              <a:ext cx="391720" cy="318556"/>
            </a:xfrm>
            <a:custGeom>
              <a:rect b="b" l="l" r="r" t="t"/>
              <a:pathLst>
                <a:path extrusionOk="0" h="34" w="42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11098270" y="7265092"/>
              <a:ext cx="560508" cy="449163"/>
            </a:xfrm>
            <a:custGeom>
              <a:rect b="b" l="l" r="r" t="t"/>
              <a:pathLst>
                <a:path extrusionOk="0" h="48" w="60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11295725" y="7220494"/>
              <a:ext cx="968153" cy="923808"/>
            </a:xfrm>
            <a:custGeom>
              <a:rect b="b" l="l" r="r" t="t"/>
              <a:pathLst>
                <a:path extrusionOk="0" h="99" w="104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295722" y="3719583"/>
              <a:ext cx="2850319" cy="2124760"/>
            </a:xfrm>
            <a:custGeom>
              <a:rect b="b" l="l" r="r" t="t"/>
              <a:pathLst>
                <a:path extrusionOk="0" h="227" w="305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9136486" y="5038398"/>
              <a:ext cx="149682" cy="105124"/>
            </a:xfrm>
            <a:custGeom>
              <a:rect b="b" l="l" r="r" t="t"/>
              <a:pathLst>
                <a:path extrusionOk="0" h="11" w="16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9184259" y="4965130"/>
              <a:ext cx="38217" cy="19114"/>
            </a:xfrm>
            <a:custGeom>
              <a:rect b="b" l="l" r="r" t="t"/>
              <a:pathLst>
                <a:path extrusionOk="0" h="2" w="4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9212921" y="3859746"/>
              <a:ext cx="101909" cy="57338"/>
            </a:xfrm>
            <a:custGeom>
              <a:rect b="b" l="l" r="r" t="t"/>
              <a:pathLst>
                <a:path extrusionOk="0" h="6" w="11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9528207" y="3776917"/>
              <a:ext cx="76432" cy="44598"/>
            </a:xfrm>
            <a:custGeom>
              <a:rect b="b" l="l" r="r" t="t"/>
              <a:pathLst>
                <a:path extrusionOk="0" h="5" w="8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10735214" y="3897973"/>
              <a:ext cx="54142" cy="38227"/>
            </a:xfrm>
            <a:custGeom>
              <a:rect b="b" l="l" r="r" t="t"/>
              <a:pathLst>
                <a:path extrusionOk="0" h="4" w="6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10808464" y="3936196"/>
              <a:ext cx="47770" cy="9558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10808464" y="4468183"/>
              <a:ext cx="38217" cy="66896"/>
            </a:xfrm>
            <a:custGeom>
              <a:rect b="b" l="l" r="r" t="t"/>
              <a:pathLst>
                <a:path extrusionOk="0" h="7" w="4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10827570" y="4589231"/>
              <a:ext cx="63695" cy="38227"/>
            </a:xfrm>
            <a:custGeom>
              <a:rect b="b" l="l" r="r" t="t"/>
              <a:pathLst>
                <a:path extrusionOk="0" h="4" w="7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10566421" y="4796293"/>
              <a:ext cx="159235" cy="92380"/>
            </a:xfrm>
            <a:custGeom>
              <a:rect b="b" l="l" r="r" t="t"/>
              <a:pathLst>
                <a:path extrusionOk="0" h="10" w="17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0537761" y="4777182"/>
              <a:ext cx="82803" cy="28672"/>
            </a:xfrm>
            <a:custGeom>
              <a:rect b="b" l="l" r="r" t="t"/>
              <a:pathLst>
                <a:path extrusionOk="0" h="3" w="9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10407189" y="4974684"/>
              <a:ext cx="121018" cy="63711"/>
            </a:xfrm>
            <a:custGeom>
              <a:rect b="b" l="l" r="r" t="t"/>
              <a:pathLst>
                <a:path extrusionOk="0" h="7" w="13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9305277" y="5067066"/>
              <a:ext cx="38217" cy="57338"/>
            </a:xfrm>
            <a:custGeom>
              <a:rect b="b" l="l" r="r" t="t"/>
              <a:pathLst>
                <a:path extrusionOk="0" h="6" w="4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9222474" y="4946015"/>
              <a:ext cx="35033" cy="38227"/>
            </a:xfrm>
            <a:custGeom>
              <a:rect b="b" l="l" r="r" t="t"/>
              <a:pathLst>
                <a:path extrusionOk="0" h="4" w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10865785" y="4347132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10789353" y="4245195"/>
              <a:ext cx="28664" cy="15928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10865785" y="4206967"/>
              <a:ext cx="25477" cy="28672"/>
            </a:xfrm>
            <a:custGeom>
              <a:rect b="b" l="l" r="r" t="t"/>
              <a:pathLst>
                <a:path extrusionOk="0" h="3" w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8314831" y="4394915"/>
              <a:ext cx="47770" cy="6370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8372154" y="4394915"/>
              <a:ext cx="57323" cy="0"/>
            </a:xfrm>
            <a:custGeom>
              <a:rect b="b" l="l" r="r" t="t"/>
              <a:pathLst>
                <a:path extrusionOk="0" h="120000"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9445406" y="3802406"/>
              <a:ext cx="38217" cy="19114"/>
            </a:xfrm>
            <a:custGeom>
              <a:rect b="b" l="l" r="r" t="t"/>
              <a:pathLst>
                <a:path extrusionOk="0" h="2" w="4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5467694" y="6086410"/>
              <a:ext cx="85988" cy="111494"/>
            </a:xfrm>
            <a:custGeom>
              <a:rect b="b" l="l" r="r" t="t"/>
              <a:pathLst>
                <a:path extrusionOk="0" h="12" w="9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39" name="Google Shape;739;p11"/>
          <p:cNvGrpSpPr/>
          <p:nvPr/>
        </p:nvGrpSpPr>
        <p:grpSpPr>
          <a:xfrm>
            <a:off x="7658682" y="7202207"/>
            <a:ext cx="1422685" cy="3217826"/>
            <a:chOff x="11188163" y="6601736"/>
            <a:chExt cx="2000942" cy="4525727"/>
          </a:xfrm>
        </p:grpSpPr>
        <p:sp>
          <p:nvSpPr>
            <p:cNvPr id="740" name="Google Shape;740;p11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11"/>
          <p:cNvGrpSpPr/>
          <p:nvPr/>
        </p:nvGrpSpPr>
        <p:grpSpPr>
          <a:xfrm>
            <a:off x="10166414" y="7202207"/>
            <a:ext cx="1422685" cy="3217826"/>
            <a:chOff x="11188163" y="6601736"/>
            <a:chExt cx="2000942" cy="4525727"/>
          </a:xfrm>
        </p:grpSpPr>
        <p:sp>
          <p:nvSpPr>
            <p:cNvPr id="743" name="Google Shape;743;p11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11"/>
          <p:cNvGrpSpPr/>
          <p:nvPr/>
        </p:nvGrpSpPr>
        <p:grpSpPr>
          <a:xfrm>
            <a:off x="12673389" y="7202207"/>
            <a:ext cx="1422685" cy="3217826"/>
            <a:chOff x="11188163" y="6601736"/>
            <a:chExt cx="2000942" cy="4525727"/>
          </a:xfrm>
        </p:grpSpPr>
        <p:sp>
          <p:nvSpPr>
            <p:cNvPr id="746" name="Google Shape;746;p11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11"/>
          <p:cNvGrpSpPr/>
          <p:nvPr/>
        </p:nvGrpSpPr>
        <p:grpSpPr>
          <a:xfrm>
            <a:off x="15179609" y="7202207"/>
            <a:ext cx="1422685" cy="3217826"/>
            <a:chOff x="11188163" y="6601736"/>
            <a:chExt cx="2000942" cy="4525727"/>
          </a:xfrm>
        </p:grpSpPr>
        <p:sp>
          <p:nvSpPr>
            <p:cNvPr id="749" name="Google Shape;749;p11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11"/>
          <p:cNvGrpSpPr/>
          <p:nvPr/>
        </p:nvGrpSpPr>
        <p:grpSpPr>
          <a:xfrm>
            <a:off x="17685071" y="7202207"/>
            <a:ext cx="1422685" cy="3217826"/>
            <a:chOff x="11188163" y="6601736"/>
            <a:chExt cx="2000942" cy="4525727"/>
          </a:xfrm>
        </p:grpSpPr>
        <p:sp>
          <p:nvSpPr>
            <p:cNvPr id="752" name="Google Shape;752;p11"/>
            <p:cNvSpPr/>
            <p:nvPr/>
          </p:nvSpPr>
          <p:spPr>
            <a:xfrm>
              <a:off x="11188163" y="7647942"/>
              <a:ext cx="2000942" cy="3479521"/>
            </a:xfrm>
            <a:custGeom>
              <a:rect b="b" l="l" r="r" t="t"/>
              <a:pathLst>
                <a:path extrusionOk="0" h="846292" w="486670">
                  <a:moveTo>
                    <a:pt x="365888" y="-157"/>
                  </a:moveTo>
                  <a:cubicBezTo>
                    <a:pt x="361799" y="4082"/>
                    <a:pt x="357492" y="8112"/>
                    <a:pt x="352986" y="11914"/>
                  </a:cubicBezTo>
                  <a:cubicBezTo>
                    <a:pt x="289576" y="65981"/>
                    <a:pt x="196398" y="65981"/>
                    <a:pt x="132988" y="11914"/>
                  </a:cubicBezTo>
                  <a:cubicBezTo>
                    <a:pt x="128434" y="8112"/>
                    <a:pt x="124165" y="4025"/>
                    <a:pt x="119991" y="-157"/>
                  </a:cubicBezTo>
                  <a:cubicBezTo>
                    <a:pt x="48452" y="22446"/>
                    <a:pt x="-206" y="88927"/>
                    <a:pt x="-206" y="164095"/>
                  </a:cubicBezTo>
                  <a:lnTo>
                    <a:pt x="-206" y="396311"/>
                  </a:lnTo>
                  <a:cubicBezTo>
                    <a:pt x="-206" y="433686"/>
                    <a:pt x="30038" y="463989"/>
                    <a:pt x="67340" y="463989"/>
                  </a:cubicBezTo>
                  <a:lnTo>
                    <a:pt x="83942" y="463989"/>
                  </a:lnTo>
                  <a:lnTo>
                    <a:pt x="83942" y="778427"/>
                  </a:lnTo>
                  <a:cubicBezTo>
                    <a:pt x="86816" y="817798"/>
                    <a:pt x="120997" y="847388"/>
                    <a:pt x="160291" y="844508"/>
                  </a:cubicBezTo>
                  <a:cubicBezTo>
                    <a:pt x="195591" y="841922"/>
                    <a:pt x="223662" y="813796"/>
                    <a:pt x="226243" y="778427"/>
                  </a:cubicBezTo>
                  <a:lnTo>
                    <a:pt x="226243" y="582616"/>
                  </a:lnTo>
                  <a:cubicBezTo>
                    <a:pt x="226243" y="573539"/>
                    <a:pt x="233595" y="566172"/>
                    <a:pt x="242655" y="566172"/>
                  </a:cubicBezTo>
                  <a:cubicBezTo>
                    <a:pt x="251715" y="566172"/>
                    <a:pt x="259067" y="573539"/>
                    <a:pt x="259067" y="582616"/>
                  </a:cubicBezTo>
                  <a:lnTo>
                    <a:pt x="259067" y="778427"/>
                  </a:lnTo>
                  <a:cubicBezTo>
                    <a:pt x="261097" y="817798"/>
                    <a:pt x="294595" y="848073"/>
                    <a:pt x="333889" y="846038"/>
                  </a:cubicBezTo>
                  <a:cubicBezTo>
                    <a:pt x="370346" y="844147"/>
                    <a:pt x="399480" y="814956"/>
                    <a:pt x="401368" y="778427"/>
                  </a:cubicBezTo>
                  <a:lnTo>
                    <a:pt x="401368" y="464084"/>
                  </a:lnTo>
                  <a:lnTo>
                    <a:pt x="418919" y="464084"/>
                  </a:lnTo>
                  <a:cubicBezTo>
                    <a:pt x="456221" y="464084"/>
                    <a:pt x="486464" y="433781"/>
                    <a:pt x="486464" y="396406"/>
                  </a:cubicBezTo>
                  <a:lnTo>
                    <a:pt x="486464" y="164190"/>
                  </a:lnTo>
                  <a:cubicBezTo>
                    <a:pt x="486417" y="88898"/>
                    <a:pt x="437598" y="22351"/>
                    <a:pt x="365888" y="-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11631629" y="6601736"/>
              <a:ext cx="1112945" cy="1115382"/>
            </a:xfrm>
            <a:custGeom>
              <a:rect b="b" l="l" r="r" t="t"/>
              <a:pathLst>
                <a:path extrusionOk="0" h="271284" w="270691">
                  <a:moveTo>
                    <a:pt x="37365" y="229492"/>
                  </a:moveTo>
                  <a:cubicBezTo>
                    <a:pt x="40695" y="232848"/>
                    <a:pt x="44215" y="236022"/>
                    <a:pt x="47896" y="238998"/>
                  </a:cubicBezTo>
                  <a:cubicBezTo>
                    <a:pt x="50922" y="241545"/>
                    <a:pt x="54090" y="243931"/>
                    <a:pt x="57382" y="246127"/>
                  </a:cubicBezTo>
                  <a:cubicBezTo>
                    <a:pt x="60892" y="248598"/>
                    <a:pt x="63928" y="250594"/>
                    <a:pt x="66869" y="252496"/>
                  </a:cubicBezTo>
                  <a:cubicBezTo>
                    <a:pt x="73576" y="256478"/>
                    <a:pt x="80625" y="259853"/>
                    <a:pt x="87930" y="262571"/>
                  </a:cubicBezTo>
                  <a:cubicBezTo>
                    <a:pt x="129652" y="278217"/>
                    <a:pt x="176393" y="272162"/>
                    <a:pt x="212775" y="246412"/>
                  </a:cubicBezTo>
                  <a:cubicBezTo>
                    <a:pt x="216077" y="244131"/>
                    <a:pt x="219245" y="241649"/>
                    <a:pt x="222262" y="238998"/>
                  </a:cubicBezTo>
                  <a:cubicBezTo>
                    <a:pt x="279420" y="190872"/>
                    <a:pt x="286829" y="105428"/>
                    <a:pt x="238797" y="48159"/>
                  </a:cubicBezTo>
                  <a:cubicBezTo>
                    <a:pt x="213088" y="17494"/>
                    <a:pt x="175141" y="-195"/>
                    <a:pt x="135173" y="-157"/>
                  </a:cubicBezTo>
                  <a:cubicBezTo>
                    <a:pt x="126000" y="-167"/>
                    <a:pt x="116845" y="765"/>
                    <a:pt x="107852" y="2599"/>
                  </a:cubicBezTo>
                  <a:cubicBezTo>
                    <a:pt x="94817" y="5251"/>
                    <a:pt x="82256" y="9833"/>
                    <a:pt x="70569" y="16192"/>
                  </a:cubicBezTo>
                  <a:cubicBezTo>
                    <a:pt x="62913" y="20327"/>
                    <a:pt x="55703" y="25232"/>
                    <a:pt x="49034" y="30830"/>
                  </a:cubicBezTo>
                  <a:cubicBezTo>
                    <a:pt x="-7260" y="77359"/>
                    <a:pt x="-16624" y="160227"/>
                    <a:pt x="27878" y="218181"/>
                  </a:cubicBezTo>
                  <a:cubicBezTo>
                    <a:pt x="30800" y="222144"/>
                    <a:pt x="33969" y="225928"/>
                    <a:pt x="37365" y="2294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11"/>
          <p:cNvGrpSpPr/>
          <p:nvPr/>
        </p:nvGrpSpPr>
        <p:grpSpPr>
          <a:xfrm>
            <a:off x="14838935" y="6678834"/>
            <a:ext cx="2086877" cy="4230926"/>
            <a:chOff x="13644540" y="6281271"/>
            <a:chExt cx="2086877" cy="4230926"/>
          </a:xfrm>
        </p:grpSpPr>
        <p:grpSp>
          <p:nvGrpSpPr>
            <p:cNvPr id="755" name="Google Shape;755;p11"/>
            <p:cNvGrpSpPr/>
            <p:nvPr/>
          </p:nvGrpSpPr>
          <p:grpSpPr>
            <a:xfrm>
              <a:off x="13644540" y="9935468"/>
              <a:ext cx="2086874" cy="576729"/>
              <a:chOff x="13589120" y="9921614"/>
              <a:chExt cx="2086874" cy="576729"/>
            </a:xfrm>
          </p:grpSpPr>
          <p:sp>
            <p:nvSpPr>
              <p:cNvPr id="756" name="Google Shape;756;p11"/>
              <p:cNvSpPr/>
              <p:nvPr/>
            </p:nvSpPr>
            <p:spPr>
              <a:xfrm>
                <a:off x="13589120" y="9921614"/>
                <a:ext cx="576729" cy="576729"/>
              </a:xfrm>
              <a:prstGeom prst="corner">
                <a:avLst>
                  <a:gd fmla="val 12903" name="adj1"/>
                  <a:gd fmla="val 12903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 rot="-5400000">
                <a:off x="15099266" y="9921614"/>
                <a:ext cx="576729" cy="576729"/>
              </a:xfrm>
              <a:prstGeom prst="corner">
                <a:avLst>
                  <a:gd fmla="val 12903" name="adj1"/>
                  <a:gd fmla="val 12903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8" name="Google Shape;758;p11"/>
            <p:cNvGrpSpPr/>
            <p:nvPr/>
          </p:nvGrpSpPr>
          <p:grpSpPr>
            <a:xfrm rot="10800000">
              <a:off x="13644543" y="6281271"/>
              <a:ext cx="2086874" cy="576729"/>
              <a:chOff x="13589120" y="9921614"/>
              <a:chExt cx="2086874" cy="576729"/>
            </a:xfrm>
          </p:grpSpPr>
          <p:sp>
            <p:nvSpPr>
              <p:cNvPr id="759" name="Google Shape;759;p11"/>
              <p:cNvSpPr/>
              <p:nvPr/>
            </p:nvSpPr>
            <p:spPr>
              <a:xfrm>
                <a:off x="13589120" y="9921614"/>
                <a:ext cx="576729" cy="576729"/>
              </a:xfrm>
              <a:prstGeom prst="corner">
                <a:avLst>
                  <a:gd fmla="val 12903" name="adj1"/>
                  <a:gd fmla="val 12903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 rot="-5400000">
                <a:off x="15099266" y="9921614"/>
                <a:ext cx="576729" cy="576729"/>
              </a:xfrm>
              <a:prstGeom prst="corner">
                <a:avLst>
                  <a:gd fmla="val 12903" name="adj1"/>
                  <a:gd fmla="val 12903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1" name="Google Shape;761;p11"/>
          <p:cNvSpPr txBox="1"/>
          <p:nvPr/>
        </p:nvSpPr>
        <p:spPr>
          <a:xfrm>
            <a:off x="1231392" y="5720576"/>
            <a:ext cx="560705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Human Resources</a:t>
            </a:r>
            <a:endParaRPr/>
          </a:p>
        </p:txBody>
      </p:sp>
      <p:sp>
        <p:nvSpPr>
          <p:cNvPr id="762" name="Google Shape;762;p11"/>
          <p:cNvSpPr txBox="1"/>
          <p:nvPr/>
        </p:nvSpPr>
        <p:spPr>
          <a:xfrm>
            <a:off x="1231392" y="8222606"/>
            <a:ext cx="560705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business process of creating relationships with and satisfying customers.</a:t>
            </a:r>
            <a:endParaRPr/>
          </a:p>
        </p:txBody>
      </p:sp>
      <p:sp>
        <p:nvSpPr>
          <p:cNvPr id="763" name="Google Shape;763;p11"/>
          <p:cNvSpPr txBox="1"/>
          <p:nvPr/>
        </p:nvSpPr>
        <p:spPr>
          <a:xfrm>
            <a:off x="12755853" y="11465404"/>
            <a:ext cx="626362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is the study and management.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95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823EFE"/>
      </a:accent1>
      <a:accent2>
        <a:srgbClr val="45AEFF"/>
      </a:accent2>
      <a:accent3>
        <a:srgbClr val="FCC87A"/>
      </a:accent3>
      <a:accent4>
        <a:srgbClr val="4567E8"/>
      </a:accent4>
      <a:accent5>
        <a:srgbClr val="C97CFF"/>
      </a:accent5>
      <a:accent6>
        <a:srgbClr val="E3B06B"/>
      </a:accent6>
      <a:hlink>
        <a:srgbClr val="9FD368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