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5" r:id="rId2"/>
    <p:sldId id="4391" r:id="rId3"/>
    <p:sldId id="4387" r:id="rId4"/>
    <p:sldId id="4388" r:id="rId5"/>
    <p:sldId id="4389" r:id="rId6"/>
    <p:sldId id="4392" r:id="rId7"/>
    <p:sldId id="4393" r:id="rId8"/>
    <p:sldId id="4394" r:id="rId9"/>
    <p:sldId id="4396" r:id="rId10"/>
    <p:sldId id="4395" r:id="rId11"/>
    <p:sldId id="4397" r:id="rId12"/>
    <p:sldId id="4398" r:id="rId13"/>
    <p:sldId id="4399" r:id="rId14"/>
    <p:sldId id="4400" r:id="rId15"/>
    <p:sldId id="4401" r:id="rId16"/>
    <p:sldId id="4402" r:id="rId17"/>
    <p:sldId id="4403" r:id="rId18"/>
    <p:sldId id="4405" r:id="rId19"/>
    <p:sldId id="4406" r:id="rId20"/>
    <p:sldId id="440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BD1B7"/>
    <a:srgbClr val="FAD4B5"/>
    <a:srgbClr val="FFFFFF"/>
    <a:srgbClr val="D9D9D9"/>
    <a:srgbClr val="F2F2F2"/>
    <a:srgbClr val="5693D7"/>
    <a:srgbClr val="9E0202"/>
    <a:srgbClr val="F1EEF4"/>
    <a:srgbClr val="BDDB90"/>
    <a:srgbClr val="33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38338" autoAdjust="0"/>
  </p:normalViewPr>
  <p:slideViewPr>
    <p:cSldViewPr snapToGrid="0" snapToObjects="1">
      <p:cViewPr>
        <p:scale>
          <a:sx n="32" d="100"/>
          <a:sy n="32" d="100"/>
        </p:scale>
        <p:origin x="992" y="122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B78DBF1-5884-A045-B3C8-40388C09C293}"/>
              </a:ext>
            </a:extLst>
          </p:cNvPr>
          <p:cNvGrpSpPr/>
          <p:nvPr/>
        </p:nvGrpSpPr>
        <p:grpSpPr>
          <a:xfrm>
            <a:off x="7461250" y="4381500"/>
            <a:ext cx="9455150" cy="8287599"/>
            <a:chOff x="6754667" y="3786238"/>
            <a:chExt cx="10868316" cy="9526265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3DA0293-7A0D-4346-8C86-3E1E6C0BE914}"/>
                </a:ext>
              </a:extLst>
            </p:cNvPr>
            <p:cNvSpPr/>
            <p:nvPr/>
          </p:nvSpPr>
          <p:spPr>
            <a:xfrm>
              <a:off x="6754667" y="4245535"/>
              <a:ext cx="10868316" cy="8672946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CF6B09A-606C-0F4A-B5F4-38C57871D7FF}"/>
                </a:ext>
              </a:extLst>
            </p:cNvPr>
            <p:cNvSpPr/>
            <p:nvPr/>
          </p:nvSpPr>
          <p:spPr>
            <a:xfrm>
              <a:off x="10058026" y="3786238"/>
              <a:ext cx="4263616" cy="9526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1A5055-3E7B-924F-BBE6-2768EAE7A1A7}"/>
              </a:ext>
            </a:extLst>
          </p:cNvPr>
          <p:cNvSpPr/>
          <p:nvPr/>
        </p:nvSpPr>
        <p:spPr>
          <a:xfrm>
            <a:off x="10559254" y="10119675"/>
            <a:ext cx="3264226" cy="86425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B908399-BEC8-2D45-8501-0EA4FB490157}"/>
              </a:ext>
            </a:extLst>
          </p:cNvPr>
          <p:cNvGrpSpPr/>
          <p:nvPr/>
        </p:nvGrpSpPr>
        <p:grpSpPr>
          <a:xfrm>
            <a:off x="11241399" y="6322950"/>
            <a:ext cx="1900950" cy="4299564"/>
            <a:chOff x="11188163" y="6601736"/>
            <a:chExt cx="2000942" cy="4525727"/>
          </a:xfrm>
          <a:solidFill>
            <a:schemeClr val="accent2"/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F8FC11F-25AD-C248-AF06-0D1A13F88B12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1D5286C-9C8B-7E49-BB35-A5D1C6A5CCAA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755DE28D-C420-2241-BF01-DAA1A729547C}"/>
              </a:ext>
            </a:extLst>
          </p:cNvPr>
          <p:cNvSpPr/>
          <p:nvPr/>
        </p:nvSpPr>
        <p:spPr>
          <a:xfrm>
            <a:off x="13104933" y="9508924"/>
            <a:ext cx="2689250" cy="7120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9BCF9A7-A3B0-3542-878A-DFA3FD1C3806}"/>
              </a:ext>
            </a:extLst>
          </p:cNvPr>
          <p:cNvGrpSpPr/>
          <p:nvPr/>
        </p:nvGrpSpPr>
        <p:grpSpPr>
          <a:xfrm>
            <a:off x="13865882" y="7203331"/>
            <a:ext cx="1175182" cy="2685712"/>
            <a:chOff x="13477736" y="5788545"/>
            <a:chExt cx="1747411" cy="3993466"/>
          </a:xfrm>
          <a:solidFill>
            <a:schemeClr val="accent1"/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6631D72-AA58-AC46-9AFD-3EC5078F4056}"/>
                </a:ext>
              </a:extLst>
            </p:cNvPr>
            <p:cNvSpPr/>
            <p:nvPr/>
          </p:nvSpPr>
          <p:spPr>
            <a:xfrm>
              <a:off x="13477736" y="6720151"/>
              <a:ext cx="1747411" cy="3061860"/>
            </a:xfrm>
            <a:custGeom>
              <a:avLst/>
              <a:gdLst>
                <a:gd name="connsiteX0" fmla="*/ 320731 w 425006"/>
                <a:gd name="connsiteY0" fmla="*/ 413 h 744708"/>
                <a:gd name="connsiteX1" fmla="*/ 311244 w 425006"/>
                <a:gd name="connsiteY1" fmla="*/ 9348 h 744708"/>
                <a:gd name="connsiteX2" fmla="*/ 113161 w 425006"/>
                <a:gd name="connsiteY2" fmla="*/ 9348 h 744708"/>
                <a:gd name="connsiteX3" fmla="*/ 103674 w 425006"/>
                <a:gd name="connsiteY3" fmla="*/ -157 h 744708"/>
                <a:gd name="connsiteX4" fmla="*/ -206 w 425006"/>
                <a:gd name="connsiteY4" fmla="*/ 142994 h 744708"/>
                <a:gd name="connsiteX5" fmla="*/ -206 w 425006"/>
                <a:gd name="connsiteY5" fmla="*/ 345933 h 744708"/>
                <a:gd name="connsiteX6" fmla="*/ 58802 w 425006"/>
                <a:gd name="connsiteY6" fmla="*/ 405056 h 744708"/>
                <a:gd name="connsiteX7" fmla="*/ 73316 w 425006"/>
                <a:gd name="connsiteY7" fmla="*/ 405056 h 744708"/>
                <a:gd name="connsiteX8" fmla="*/ 73316 w 425006"/>
                <a:gd name="connsiteY8" fmla="*/ 679666 h 744708"/>
                <a:gd name="connsiteX9" fmla="*/ 138121 w 425006"/>
                <a:gd name="connsiteY9" fmla="*/ 739731 h 744708"/>
                <a:gd name="connsiteX10" fmla="*/ 198067 w 425006"/>
                <a:gd name="connsiteY10" fmla="*/ 679666 h 744708"/>
                <a:gd name="connsiteX11" fmla="*/ 198067 w 425006"/>
                <a:gd name="connsiteY11" fmla="*/ 508570 h 744708"/>
                <a:gd name="connsiteX12" fmla="*/ 213948 w 425006"/>
                <a:gd name="connsiteY12" fmla="*/ 495966 h 744708"/>
                <a:gd name="connsiteX13" fmla="*/ 226528 w 425006"/>
                <a:gd name="connsiteY13" fmla="*/ 508570 h 744708"/>
                <a:gd name="connsiteX14" fmla="*/ 226528 w 425006"/>
                <a:gd name="connsiteY14" fmla="*/ 679666 h 744708"/>
                <a:gd name="connsiteX15" fmla="*/ 286379 w 425006"/>
                <a:gd name="connsiteY15" fmla="*/ 744502 h 744708"/>
                <a:gd name="connsiteX16" fmla="*/ 351088 w 425006"/>
                <a:gd name="connsiteY16" fmla="*/ 684543 h 744708"/>
                <a:gd name="connsiteX17" fmla="*/ 351088 w 425006"/>
                <a:gd name="connsiteY17" fmla="*/ 679666 h 744708"/>
                <a:gd name="connsiteX18" fmla="*/ 351088 w 425006"/>
                <a:gd name="connsiteY18" fmla="*/ 405247 h 744708"/>
                <a:gd name="connsiteX19" fmla="*/ 365793 w 425006"/>
                <a:gd name="connsiteY19" fmla="*/ 405247 h 744708"/>
                <a:gd name="connsiteX20" fmla="*/ 424801 w 425006"/>
                <a:gd name="connsiteY20" fmla="*/ 346124 h 744708"/>
                <a:gd name="connsiteX21" fmla="*/ 424801 w 425006"/>
                <a:gd name="connsiteY21" fmla="*/ 143564 h 744708"/>
                <a:gd name="connsiteX22" fmla="*/ 320731 w 425006"/>
                <a:gd name="connsiteY22" fmla="*/ 413 h 74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5006" h="744708">
                  <a:moveTo>
                    <a:pt x="320731" y="413"/>
                  </a:moveTo>
                  <a:cubicBezTo>
                    <a:pt x="317600" y="3455"/>
                    <a:pt x="314470" y="6497"/>
                    <a:pt x="311244" y="9348"/>
                  </a:cubicBezTo>
                  <a:cubicBezTo>
                    <a:pt x="254125" y="57940"/>
                    <a:pt x="170281" y="57940"/>
                    <a:pt x="113161" y="9348"/>
                  </a:cubicBezTo>
                  <a:cubicBezTo>
                    <a:pt x="109746" y="6497"/>
                    <a:pt x="106615" y="3455"/>
                    <a:pt x="103674" y="-157"/>
                  </a:cubicBezTo>
                  <a:cubicBezTo>
                    <a:pt x="41754" y="19976"/>
                    <a:pt x="-177" y="77768"/>
                    <a:pt x="-206" y="142994"/>
                  </a:cubicBezTo>
                  <a:lnTo>
                    <a:pt x="-206" y="345933"/>
                  </a:lnTo>
                  <a:cubicBezTo>
                    <a:pt x="-206" y="378584"/>
                    <a:pt x="26215" y="405056"/>
                    <a:pt x="58802" y="405056"/>
                  </a:cubicBezTo>
                  <a:lnTo>
                    <a:pt x="73316" y="405056"/>
                  </a:lnTo>
                  <a:lnTo>
                    <a:pt x="73316" y="679666"/>
                  </a:lnTo>
                  <a:cubicBezTo>
                    <a:pt x="74664" y="714180"/>
                    <a:pt x="103674" y="741071"/>
                    <a:pt x="138121" y="739731"/>
                  </a:cubicBezTo>
                  <a:cubicBezTo>
                    <a:pt x="170689" y="738457"/>
                    <a:pt x="196796" y="712298"/>
                    <a:pt x="198067" y="679666"/>
                  </a:cubicBezTo>
                  <a:lnTo>
                    <a:pt x="198067" y="508570"/>
                  </a:lnTo>
                  <a:cubicBezTo>
                    <a:pt x="198978" y="500699"/>
                    <a:pt x="206084" y="495053"/>
                    <a:pt x="213948" y="495966"/>
                  </a:cubicBezTo>
                  <a:cubicBezTo>
                    <a:pt x="220551" y="496727"/>
                    <a:pt x="225759" y="501954"/>
                    <a:pt x="226528" y="508570"/>
                  </a:cubicBezTo>
                  <a:lnTo>
                    <a:pt x="226528" y="679666"/>
                  </a:lnTo>
                  <a:cubicBezTo>
                    <a:pt x="225181" y="714133"/>
                    <a:pt x="251980" y="743162"/>
                    <a:pt x="286379" y="744502"/>
                  </a:cubicBezTo>
                  <a:cubicBezTo>
                    <a:pt x="320769" y="745852"/>
                    <a:pt x="349741" y="719000"/>
                    <a:pt x="351088" y="684543"/>
                  </a:cubicBezTo>
                  <a:cubicBezTo>
                    <a:pt x="351155" y="682917"/>
                    <a:pt x="351155" y="681292"/>
                    <a:pt x="351088" y="679666"/>
                  </a:cubicBezTo>
                  <a:lnTo>
                    <a:pt x="351088" y="405247"/>
                  </a:lnTo>
                  <a:lnTo>
                    <a:pt x="365793" y="405247"/>
                  </a:lnTo>
                  <a:cubicBezTo>
                    <a:pt x="398380" y="405247"/>
                    <a:pt x="424801" y="378775"/>
                    <a:pt x="424801" y="346124"/>
                  </a:cubicBezTo>
                  <a:lnTo>
                    <a:pt x="424801" y="143564"/>
                  </a:lnTo>
                  <a:cubicBezTo>
                    <a:pt x="424810" y="78272"/>
                    <a:pt x="382755" y="20432"/>
                    <a:pt x="320731" y="413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007C8D6-1FAF-D044-B88A-76005C2AA8DB}"/>
                </a:ext>
              </a:extLst>
            </p:cNvPr>
            <p:cNvSpPr/>
            <p:nvPr/>
          </p:nvSpPr>
          <p:spPr>
            <a:xfrm>
              <a:off x="13864266" y="5788545"/>
              <a:ext cx="972011" cy="974999"/>
            </a:xfrm>
            <a:custGeom>
              <a:avLst/>
              <a:gdLst>
                <a:gd name="connsiteX0" fmla="*/ 41822 w 236413"/>
                <a:gd name="connsiteY0" fmla="*/ 208844 h 237140"/>
                <a:gd name="connsiteX1" fmla="*/ 56906 w 236413"/>
                <a:gd name="connsiteY1" fmla="*/ 219681 h 237140"/>
                <a:gd name="connsiteX2" fmla="*/ 179190 w 236413"/>
                <a:gd name="connsiteY2" fmla="*/ 219681 h 237140"/>
                <a:gd name="connsiteX3" fmla="*/ 194180 w 236413"/>
                <a:gd name="connsiteY3" fmla="*/ 208844 h 237140"/>
                <a:gd name="connsiteX4" fmla="*/ 208381 w 236413"/>
                <a:gd name="connsiteY4" fmla="*/ 41959 h 237140"/>
                <a:gd name="connsiteX5" fmla="*/ 41822 w 236413"/>
                <a:gd name="connsiteY5" fmla="*/ 27720 h 237140"/>
                <a:gd name="connsiteX6" fmla="*/ 27621 w 236413"/>
                <a:gd name="connsiteY6" fmla="*/ 194615 h 237140"/>
                <a:gd name="connsiteX7" fmla="*/ 41822 w 236413"/>
                <a:gd name="connsiteY7" fmla="*/ 208844 h 2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413" h="237140">
                  <a:moveTo>
                    <a:pt x="41822" y="208844"/>
                  </a:moveTo>
                  <a:cubicBezTo>
                    <a:pt x="46547" y="212856"/>
                    <a:pt x="51594" y="216487"/>
                    <a:pt x="56906" y="219681"/>
                  </a:cubicBezTo>
                  <a:cubicBezTo>
                    <a:pt x="94417" y="242750"/>
                    <a:pt x="141680" y="242750"/>
                    <a:pt x="179190" y="219681"/>
                  </a:cubicBezTo>
                  <a:cubicBezTo>
                    <a:pt x="184455" y="216458"/>
                    <a:pt x="189465" y="212837"/>
                    <a:pt x="194180" y="208844"/>
                  </a:cubicBezTo>
                  <a:cubicBezTo>
                    <a:pt x="244099" y="166688"/>
                    <a:pt x="250455" y="91966"/>
                    <a:pt x="208381" y="41959"/>
                  </a:cubicBezTo>
                  <a:cubicBezTo>
                    <a:pt x="166317" y="-8058"/>
                    <a:pt x="91742" y="-14436"/>
                    <a:pt x="41822" y="27720"/>
                  </a:cubicBezTo>
                  <a:cubicBezTo>
                    <a:pt x="-8097" y="69876"/>
                    <a:pt x="-14453" y="144598"/>
                    <a:pt x="27621" y="194615"/>
                  </a:cubicBezTo>
                  <a:cubicBezTo>
                    <a:pt x="31937" y="199748"/>
                    <a:pt x="36690" y="204510"/>
                    <a:pt x="41822" y="208844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38FEE0BD-7720-F140-966B-E3F0ED397D1A}"/>
              </a:ext>
            </a:extLst>
          </p:cNvPr>
          <p:cNvSpPr/>
          <p:nvPr/>
        </p:nvSpPr>
        <p:spPr>
          <a:xfrm>
            <a:off x="8583467" y="9513311"/>
            <a:ext cx="2689250" cy="7120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69A0F3-B87B-924A-AFFB-832CE16289BD}"/>
              </a:ext>
            </a:extLst>
          </p:cNvPr>
          <p:cNvGrpSpPr/>
          <p:nvPr/>
        </p:nvGrpSpPr>
        <p:grpSpPr>
          <a:xfrm>
            <a:off x="9341364" y="7202962"/>
            <a:ext cx="1175182" cy="2686201"/>
            <a:chOff x="9152503" y="5787817"/>
            <a:chExt cx="1747411" cy="3994194"/>
          </a:xfrm>
          <a:solidFill>
            <a:schemeClr val="accent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976A929-7F05-E74C-9B6B-7B4BCADB5E29}"/>
                </a:ext>
              </a:extLst>
            </p:cNvPr>
            <p:cNvSpPr/>
            <p:nvPr/>
          </p:nvSpPr>
          <p:spPr>
            <a:xfrm>
              <a:off x="9152503" y="6720151"/>
              <a:ext cx="1747411" cy="3061860"/>
            </a:xfrm>
            <a:custGeom>
              <a:avLst/>
              <a:gdLst>
                <a:gd name="connsiteX0" fmla="*/ 320731 w 425006"/>
                <a:gd name="connsiteY0" fmla="*/ 413 h 744708"/>
                <a:gd name="connsiteX1" fmla="*/ 311244 w 425006"/>
                <a:gd name="connsiteY1" fmla="*/ 9348 h 744708"/>
                <a:gd name="connsiteX2" fmla="*/ 113161 w 425006"/>
                <a:gd name="connsiteY2" fmla="*/ 9348 h 744708"/>
                <a:gd name="connsiteX3" fmla="*/ 103674 w 425006"/>
                <a:gd name="connsiteY3" fmla="*/ -157 h 744708"/>
                <a:gd name="connsiteX4" fmla="*/ -206 w 425006"/>
                <a:gd name="connsiteY4" fmla="*/ 142994 h 744708"/>
                <a:gd name="connsiteX5" fmla="*/ -206 w 425006"/>
                <a:gd name="connsiteY5" fmla="*/ 345933 h 744708"/>
                <a:gd name="connsiteX6" fmla="*/ 58802 w 425006"/>
                <a:gd name="connsiteY6" fmla="*/ 405056 h 744708"/>
                <a:gd name="connsiteX7" fmla="*/ 73316 w 425006"/>
                <a:gd name="connsiteY7" fmla="*/ 405056 h 744708"/>
                <a:gd name="connsiteX8" fmla="*/ 73316 w 425006"/>
                <a:gd name="connsiteY8" fmla="*/ 679666 h 744708"/>
                <a:gd name="connsiteX9" fmla="*/ 138120 w 425006"/>
                <a:gd name="connsiteY9" fmla="*/ 739731 h 744708"/>
                <a:gd name="connsiteX10" fmla="*/ 198067 w 425006"/>
                <a:gd name="connsiteY10" fmla="*/ 679666 h 744708"/>
                <a:gd name="connsiteX11" fmla="*/ 198067 w 425006"/>
                <a:gd name="connsiteY11" fmla="*/ 508570 h 744708"/>
                <a:gd name="connsiteX12" fmla="*/ 210656 w 425006"/>
                <a:gd name="connsiteY12" fmla="*/ 492658 h 744708"/>
                <a:gd name="connsiteX13" fmla="*/ 226527 w 425006"/>
                <a:gd name="connsiteY13" fmla="*/ 505272 h 744708"/>
                <a:gd name="connsiteX14" fmla="*/ 226527 w 425006"/>
                <a:gd name="connsiteY14" fmla="*/ 508570 h 744708"/>
                <a:gd name="connsiteX15" fmla="*/ 226527 w 425006"/>
                <a:gd name="connsiteY15" fmla="*/ 679666 h 744708"/>
                <a:gd name="connsiteX16" fmla="*/ 286379 w 425006"/>
                <a:gd name="connsiteY16" fmla="*/ 744502 h 744708"/>
                <a:gd name="connsiteX17" fmla="*/ 351088 w 425006"/>
                <a:gd name="connsiteY17" fmla="*/ 684543 h 744708"/>
                <a:gd name="connsiteX18" fmla="*/ 351088 w 425006"/>
                <a:gd name="connsiteY18" fmla="*/ 679666 h 744708"/>
                <a:gd name="connsiteX19" fmla="*/ 351088 w 425006"/>
                <a:gd name="connsiteY19" fmla="*/ 405247 h 744708"/>
                <a:gd name="connsiteX20" fmla="*/ 365793 w 425006"/>
                <a:gd name="connsiteY20" fmla="*/ 405247 h 744708"/>
                <a:gd name="connsiteX21" fmla="*/ 424800 w 425006"/>
                <a:gd name="connsiteY21" fmla="*/ 346124 h 744708"/>
                <a:gd name="connsiteX22" fmla="*/ 424800 w 425006"/>
                <a:gd name="connsiteY22" fmla="*/ 143564 h 744708"/>
                <a:gd name="connsiteX23" fmla="*/ 320731 w 425006"/>
                <a:gd name="connsiteY23" fmla="*/ 413 h 74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5006" h="744708">
                  <a:moveTo>
                    <a:pt x="320731" y="413"/>
                  </a:moveTo>
                  <a:cubicBezTo>
                    <a:pt x="317695" y="3455"/>
                    <a:pt x="314564" y="6497"/>
                    <a:pt x="311244" y="9348"/>
                  </a:cubicBezTo>
                  <a:cubicBezTo>
                    <a:pt x="254124" y="57940"/>
                    <a:pt x="170280" y="57940"/>
                    <a:pt x="113161" y="9348"/>
                  </a:cubicBezTo>
                  <a:cubicBezTo>
                    <a:pt x="109746" y="6497"/>
                    <a:pt x="106615" y="3455"/>
                    <a:pt x="103674" y="-157"/>
                  </a:cubicBezTo>
                  <a:cubicBezTo>
                    <a:pt x="41754" y="19976"/>
                    <a:pt x="-177" y="77768"/>
                    <a:pt x="-206" y="142994"/>
                  </a:cubicBezTo>
                  <a:lnTo>
                    <a:pt x="-206" y="345933"/>
                  </a:lnTo>
                  <a:cubicBezTo>
                    <a:pt x="-206" y="378584"/>
                    <a:pt x="26215" y="405056"/>
                    <a:pt x="58802" y="405056"/>
                  </a:cubicBezTo>
                  <a:lnTo>
                    <a:pt x="73316" y="405056"/>
                  </a:lnTo>
                  <a:lnTo>
                    <a:pt x="73316" y="679666"/>
                  </a:lnTo>
                  <a:cubicBezTo>
                    <a:pt x="74664" y="714180"/>
                    <a:pt x="103674" y="741071"/>
                    <a:pt x="138120" y="739731"/>
                  </a:cubicBezTo>
                  <a:cubicBezTo>
                    <a:pt x="170688" y="738457"/>
                    <a:pt x="196796" y="712298"/>
                    <a:pt x="198067" y="679666"/>
                  </a:cubicBezTo>
                  <a:lnTo>
                    <a:pt x="198067" y="508570"/>
                  </a:lnTo>
                  <a:cubicBezTo>
                    <a:pt x="197156" y="500699"/>
                    <a:pt x="202792" y="493570"/>
                    <a:pt x="210656" y="492658"/>
                  </a:cubicBezTo>
                  <a:cubicBezTo>
                    <a:pt x="218511" y="491755"/>
                    <a:pt x="225617" y="497401"/>
                    <a:pt x="226527" y="505272"/>
                  </a:cubicBezTo>
                  <a:cubicBezTo>
                    <a:pt x="226651" y="506365"/>
                    <a:pt x="226651" y="507477"/>
                    <a:pt x="226527" y="508570"/>
                  </a:cubicBezTo>
                  <a:lnTo>
                    <a:pt x="226527" y="679666"/>
                  </a:lnTo>
                  <a:cubicBezTo>
                    <a:pt x="225180" y="714133"/>
                    <a:pt x="251980" y="743162"/>
                    <a:pt x="286379" y="744502"/>
                  </a:cubicBezTo>
                  <a:cubicBezTo>
                    <a:pt x="320769" y="745852"/>
                    <a:pt x="349741" y="719000"/>
                    <a:pt x="351088" y="684543"/>
                  </a:cubicBezTo>
                  <a:cubicBezTo>
                    <a:pt x="351155" y="682917"/>
                    <a:pt x="351155" y="681292"/>
                    <a:pt x="351088" y="679666"/>
                  </a:cubicBezTo>
                  <a:lnTo>
                    <a:pt x="351088" y="405247"/>
                  </a:lnTo>
                  <a:lnTo>
                    <a:pt x="365793" y="405247"/>
                  </a:lnTo>
                  <a:cubicBezTo>
                    <a:pt x="398380" y="405247"/>
                    <a:pt x="424800" y="378775"/>
                    <a:pt x="424800" y="346124"/>
                  </a:cubicBezTo>
                  <a:lnTo>
                    <a:pt x="424800" y="143564"/>
                  </a:lnTo>
                  <a:cubicBezTo>
                    <a:pt x="424781" y="78281"/>
                    <a:pt x="382746" y="20460"/>
                    <a:pt x="320731" y="413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DE6AE3F-6B1C-0247-B477-6FC07E80748F}"/>
                </a:ext>
              </a:extLst>
            </p:cNvPr>
            <p:cNvSpPr/>
            <p:nvPr/>
          </p:nvSpPr>
          <p:spPr>
            <a:xfrm>
              <a:off x="9537269" y="5787817"/>
              <a:ext cx="972809" cy="975755"/>
            </a:xfrm>
            <a:custGeom>
              <a:avLst/>
              <a:gdLst>
                <a:gd name="connsiteX0" fmla="*/ 42536 w 236607"/>
                <a:gd name="connsiteY0" fmla="*/ 209022 h 237324"/>
                <a:gd name="connsiteX1" fmla="*/ 57715 w 236607"/>
                <a:gd name="connsiteY1" fmla="*/ 219858 h 237324"/>
                <a:gd name="connsiteX2" fmla="*/ 179904 w 236607"/>
                <a:gd name="connsiteY2" fmla="*/ 219858 h 237324"/>
                <a:gd name="connsiteX3" fmla="*/ 194324 w 236607"/>
                <a:gd name="connsiteY3" fmla="*/ 209022 h 237324"/>
                <a:gd name="connsiteX4" fmla="*/ 208563 w 236607"/>
                <a:gd name="connsiteY4" fmla="*/ 42003 h 237324"/>
                <a:gd name="connsiteX5" fmla="*/ 41872 w 236607"/>
                <a:gd name="connsiteY5" fmla="*/ 27735 h 237324"/>
                <a:gd name="connsiteX6" fmla="*/ 27632 w 236607"/>
                <a:gd name="connsiteY6" fmla="*/ 194754 h 237324"/>
                <a:gd name="connsiteX7" fmla="*/ 41872 w 236607"/>
                <a:gd name="connsiteY7" fmla="*/ 209022 h 23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607" h="237324">
                  <a:moveTo>
                    <a:pt x="42536" y="209022"/>
                  </a:moveTo>
                  <a:cubicBezTo>
                    <a:pt x="47317" y="213014"/>
                    <a:pt x="52383" y="216636"/>
                    <a:pt x="57715" y="219858"/>
                  </a:cubicBezTo>
                  <a:cubicBezTo>
                    <a:pt x="95187" y="242937"/>
                    <a:pt x="142431" y="242937"/>
                    <a:pt x="179904" y="219858"/>
                  </a:cubicBezTo>
                  <a:cubicBezTo>
                    <a:pt x="184989" y="216636"/>
                    <a:pt x="189808" y="213004"/>
                    <a:pt x="194324" y="209022"/>
                  </a:cubicBezTo>
                  <a:cubicBezTo>
                    <a:pt x="244290" y="166837"/>
                    <a:pt x="250665" y="92058"/>
                    <a:pt x="208563" y="42003"/>
                  </a:cubicBezTo>
                  <a:cubicBezTo>
                    <a:pt x="166471" y="-8062"/>
                    <a:pt x="91838" y="-14449"/>
                    <a:pt x="41872" y="27735"/>
                  </a:cubicBezTo>
                  <a:cubicBezTo>
                    <a:pt x="-8095" y="69911"/>
                    <a:pt x="-14470" y="144689"/>
                    <a:pt x="27632" y="194754"/>
                  </a:cubicBezTo>
                  <a:cubicBezTo>
                    <a:pt x="31968" y="199906"/>
                    <a:pt x="36730" y="204678"/>
                    <a:pt x="41872" y="20902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61559CF-7F2F-3841-B505-180BFBA0354C}"/>
              </a:ext>
            </a:extLst>
          </p:cNvPr>
          <p:cNvSpPr/>
          <p:nvPr/>
        </p:nvSpPr>
        <p:spPr>
          <a:xfrm>
            <a:off x="9192809" y="4562390"/>
            <a:ext cx="1419820" cy="1419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B10293D-8343-B848-8D58-376AA3F0CA91}"/>
              </a:ext>
            </a:extLst>
          </p:cNvPr>
          <p:cNvSpPr/>
          <p:nvPr/>
        </p:nvSpPr>
        <p:spPr>
          <a:xfrm>
            <a:off x="9192809" y="11068390"/>
            <a:ext cx="1419820" cy="1419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DDF550D-B714-6F4C-8208-2E51E230DFAE}"/>
              </a:ext>
            </a:extLst>
          </p:cNvPr>
          <p:cNvSpPr/>
          <p:nvPr/>
        </p:nvSpPr>
        <p:spPr>
          <a:xfrm>
            <a:off x="13765022" y="4562390"/>
            <a:ext cx="1419820" cy="1419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3709DC-0054-5E4F-B6D9-DDBC12C465FA}"/>
              </a:ext>
            </a:extLst>
          </p:cNvPr>
          <p:cNvSpPr/>
          <p:nvPr/>
        </p:nvSpPr>
        <p:spPr>
          <a:xfrm>
            <a:off x="13765022" y="11068390"/>
            <a:ext cx="1419820" cy="1419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4078D2-4BFC-0B48-935B-652C5285DBDD}"/>
              </a:ext>
            </a:extLst>
          </p:cNvPr>
          <p:cNvGrpSpPr/>
          <p:nvPr/>
        </p:nvGrpSpPr>
        <p:grpSpPr>
          <a:xfrm>
            <a:off x="14201194" y="4834299"/>
            <a:ext cx="593048" cy="777747"/>
            <a:chOff x="12236832" y="6444615"/>
            <a:chExt cx="1084874" cy="1422748"/>
          </a:xfrm>
          <a:solidFill>
            <a:schemeClr val="bg1"/>
          </a:solidFill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8F26978-398E-594D-85D3-8450430BE677}"/>
                </a:ext>
              </a:extLst>
            </p:cNvPr>
            <p:cNvSpPr/>
            <p:nvPr/>
          </p:nvSpPr>
          <p:spPr>
            <a:xfrm>
              <a:off x="1223683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3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E353FB56-2AFC-3041-A8CE-EC399F8B63E1}"/>
                </a:ext>
              </a:extLst>
            </p:cNvPr>
            <p:cNvSpPr/>
            <p:nvPr/>
          </p:nvSpPr>
          <p:spPr>
            <a:xfrm>
              <a:off x="12340453" y="6828377"/>
              <a:ext cx="877709" cy="647408"/>
            </a:xfrm>
            <a:custGeom>
              <a:avLst/>
              <a:gdLst>
                <a:gd name="connsiteX0" fmla="*/ 734060 w 877709"/>
                <a:gd name="connsiteY0" fmla="*/ 647247 h 647408"/>
                <a:gd name="connsiteX1" fmla="*/ 877683 w 877709"/>
                <a:gd name="connsiteY1" fmla="*/ 503495 h 647408"/>
                <a:gd name="connsiteX2" fmla="*/ 734203 w 877709"/>
                <a:gd name="connsiteY2" fmla="*/ 359592 h 647408"/>
                <a:gd name="connsiteX3" fmla="*/ 598783 w 877709"/>
                <a:gd name="connsiteY3" fmla="*/ 455508 h 647408"/>
                <a:gd name="connsiteX4" fmla="*/ 486893 w 877709"/>
                <a:gd name="connsiteY4" fmla="*/ 455508 h 647408"/>
                <a:gd name="connsiteX5" fmla="*/ 486893 w 877709"/>
                <a:gd name="connsiteY5" fmla="*/ 295679 h 647408"/>
                <a:gd name="connsiteX6" fmla="*/ 638996 w 877709"/>
                <a:gd name="connsiteY6" fmla="*/ 295679 h 647408"/>
                <a:gd name="connsiteX7" fmla="*/ 686528 w 877709"/>
                <a:gd name="connsiteY7" fmla="*/ 248054 h 647408"/>
                <a:gd name="connsiteX8" fmla="*/ 438885 w 877709"/>
                <a:gd name="connsiteY8" fmla="*/ -73 h 647408"/>
                <a:gd name="connsiteX9" fmla="*/ 191242 w 877709"/>
                <a:gd name="connsiteY9" fmla="*/ 248054 h 647408"/>
                <a:gd name="connsiteX10" fmla="*/ 238775 w 877709"/>
                <a:gd name="connsiteY10" fmla="*/ 295679 h 647408"/>
                <a:gd name="connsiteX11" fmla="*/ 390878 w 877709"/>
                <a:gd name="connsiteY11" fmla="*/ 295679 h 647408"/>
                <a:gd name="connsiteX12" fmla="*/ 390878 w 877709"/>
                <a:gd name="connsiteY12" fmla="*/ 455508 h 647408"/>
                <a:gd name="connsiteX13" fmla="*/ 278892 w 877709"/>
                <a:gd name="connsiteY13" fmla="*/ 455508 h 647408"/>
                <a:gd name="connsiteX14" fmla="*/ 95693 w 877709"/>
                <a:gd name="connsiteY14" fmla="*/ 367869 h 647408"/>
                <a:gd name="connsiteX15" fmla="*/ 8225 w 877709"/>
                <a:gd name="connsiteY15" fmla="*/ 551425 h 647408"/>
                <a:gd name="connsiteX16" fmla="*/ 191423 w 877709"/>
                <a:gd name="connsiteY16" fmla="*/ 639065 h 647408"/>
                <a:gd name="connsiteX17" fmla="*/ 278892 w 877709"/>
                <a:gd name="connsiteY17" fmla="*/ 551425 h 647408"/>
                <a:gd name="connsiteX18" fmla="*/ 599164 w 877709"/>
                <a:gd name="connsiteY18" fmla="*/ 551425 h 647408"/>
                <a:gd name="connsiteX19" fmla="*/ 734060 w 877709"/>
                <a:gd name="connsiteY19" fmla="*/ 647247 h 647408"/>
                <a:gd name="connsiteX20" fmla="*/ 439360 w 877709"/>
                <a:gd name="connsiteY20" fmla="*/ 95559 h 647408"/>
                <a:gd name="connsiteX21" fmla="*/ 583573 w 877709"/>
                <a:gd name="connsiteY21" fmla="*/ 199857 h 647408"/>
                <a:gd name="connsiteX22" fmla="*/ 294768 w 877709"/>
                <a:gd name="connsiteY22" fmla="*/ 199857 h 647408"/>
                <a:gd name="connsiteX23" fmla="*/ 439360 w 877709"/>
                <a:gd name="connsiteY23" fmla="*/ 95559 h 647408"/>
                <a:gd name="connsiteX24" fmla="*/ 734060 w 877709"/>
                <a:gd name="connsiteY24" fmla="*/ 455508 h 647408"/>
                <a:gd name="connsiteX25" fmla="*/ 781592 w 877709"/>
                <a:gd name="connsiteY25" fmla="*/ 503133 h 647408"/>
                <a:gd name="connsiteX26" fmla="*/ 734060 w 877709"/>
                <a:gd name="connsiteY26" fmla="*/ 550758 h 647408"/>
                <a:gd name="connsiteX27" fmla="*/ 686528 w 877709"/>
                <a:gd name="connsiteY27" fmla="*/ 503133 h 647408"/>
                <a:gd name="connsiteX28" fmla="*/ 734060 w 877709"/>
                <a:gd name="connsiteY28" fmla="*/ 455508 h 647408"/>
                <a:gd name="connsiteX29" fmla="*/ 143140 w 877709"/>
                <a:gd name="connsiteY29" fmla="*/ 551425 h 647408"/>
                <a:gd name="connsiteX30" fmla="*/ 95608 w 877709"/>
                <a:gd name="connsiteY30" fmla="*/ 503800 h 647408"/>
                <a:gd name="connsiteX31" fmla="*/ 143140 w 877709"/>
                <a:gd name="connsiteY31" fmla="*/ 456175 h 647408"/>
                <a:gd name="connsiteX32" fmla="*/ 190672 w 877709"/>
                <a:gd name="connsiteY32" fmla="*/ 503800 h 647408"/>
                <a:gd name="connsiteX33" fmla="*/ 143520 w 877709"/>
                <a:gd name="connsiteY33" fmla="*/ 551425 h 6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7709" h="647408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A59F44A9-538B-7749-A001-726B66B54988}"/>
                </a:ext>
              </a:extLst>
            </p:cNvPr>
            <p:cNvSpPr/>
            <p:nvPr/>
          </p:nvSpPr>
          <p:spPr>
            <a:xfrm>
              <a:off x="1282737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4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160FEFD5-4D16-734F-834A-F8A0B34BDFF1}"/>
                </a:ext>
              </a:extLst>
            </p:cNvPr>
            <p:cNvSpPr/>
            <p:nvPr/>
          </p:nvSpPr>
          <p:spPr>
            <a:xfrm>
              <a:off x="12636292" y="6444615"/>
              <a:ext cx="287094" cy="287654"/>
            </a:xfrm>
            <a:custGeom>
              <a:avLst/>
              <a:gdLst>
                <a:gd name="connsiteX0" fmla="*/ 143521 w 287094"/>
                <a:gd name="connsiteY0" fmla="*/ 287582 h 287654"/>
                <a:gd name="connsiteX1" fmla="*/ 287068 w 287094"/>
                <a:gd name="connsiteY1" fmla="*/ 143755 h 287654"/>
                <a:gd name="connsiteX2" fmla="*/ 143521 w 287094"/>
                <a:gd name="connsiteY2" fmla="*/ -73 h 287654"/>
                <a:gd name="connsiteX3" fmla="*/ -26 w 287094"/>
                <a:gd name="connsiteY3" fmla="*/ 143755 h 287654"/>
                <a:gd name="connsiteX4" fmla="*/ 143521 w 287094"/>
                <a:gd name="connsiteY4" fmla="*/ 287582 h 287654"/>
                <a:gd name="connsiteX5" fmla="*/ 143521 w 287094"/>
                <a:gd name="connsiteY5" fmla="*/ 95844 h 287654"/>
                <a:gd name="connsiteX6" fmla="*/ 191053 w 287094"/>
                <a:gd name="connsiteY6" fmla="*/ 143469 h 287654"/>
                <a:gd name="connsiteX7" fmla="*/ 143521 w 287094"/>
                <a:gd name="connsiteY7" fmla="*/ 191094 h 287654"/>
                <a:gd name="connsiteX8" fmla="*/ 95989 w 287094"/>
                <a:gd name="connsiteY8" fmla="*/ 143469 h 287654"/>
                <a:gd name="connsiteX9" fmla="*/ 143521 w 287094"/>
                <a:gd name="connsiteY9" fmla="*/ 95844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4" h="28765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EE289DD-3701-7444-BB8B-70F88BEE400C}"/>
              </a:ext>
            </a:extLst>
          </p:cNvPr>
          <p:cNvGrpSpPr/>
          <p:nvPr/>
        </p:nvGrpSpPr>
        <p:grpSpPr>
          <a:xfrm>
            <a:off x="9557600" y="4967347"/>
            <a:ext cx="644755" cy="593842"/>
            <a:chOff x="10572826" y="5260847"/>
            <a:chExt cx="1179462" cy="1086326"/>
          </a:xfrm>
          <a:solidFill>
            <a:schemeClr val="bg1"/>
          </a:solidFill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C9217F4D-2953-644C-85AF-800A95FD8BEC}"/>
                </a:ext>
              </a:extLst>
            </p:cNvPr>
            <p:cNvSpPr/>
            <p:nvPr/>
          </p:nvSpPr>
          <p:spPr>
            <a:xfrm>
              <a:off x="10668080" y="5260847"/>
              <a:ext cx="287095" cy="287655"/>
            </a:xfrm>
            <a:custGeom>
              <a:avLst/>
              <a:gdLst>
                <a:gd name="connsiteX0" fmla="*/ 143902 w 287095"/>
                <a:gd name="connsiteY0" fmla="*/ 287583 h 287655"/>
                <a:gd name="connsiteX1" fmla="*/ 287068 w 287095"/>
                <a:gd name="connsiteY1" fmla="*/ 143374 h 287655"/>
                <a:gd name="connsiteX2" fmla="*/ 143141 w 287095"/>
                <a:gd name="connsiteY2" fmla="*/ -72 h 287655"/>
                <a:gd name="connsiteX3" fmla="*/ -26 w 287095"/>
                <a:gd name="connsiteY3" fmla="*/ 144136 h 287655"/>
                <a:gd name="connsiteX4" fmla="*/ 143902 w 287095"/>
                <a:gd name="connsiteY4" fmla="*/ 287583 h 287655"/>
                <a:gd name="connsiteX5" fmla="*/ 143902 w 287095"/>
                <a:gd name="connsiteY5" fmla="*/ 95749 h 287655"/>
                <a:gd name="connsiteX6" fmla="*/ 191434 w 287095"/>
                <a:gd name="connsiteY6" fmla="*/ 143374 h 287655"/>
                <a:gd name="connsiteX7" fmla="*/ 143902 w 287095"/>
                <a:gd name="connsiteY7" fmla="*/ 190999 h 287655"/>
                <a:gd name="connsiteX8" fmla="*/ 96369 w 287095"/>
                <a:gd name="connsiteY8" fmla="*/ 143374 h 287655"/>
                <a:gd name="connsiteX9" fmla="*/ 143902 w 287095"/>
                <a:gd name="connsiteY9" fmla="*/ 95749 h 2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5" h="28765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E7EA0F3-4FEC-EE4C-A2AA-1F4C23470816}"/>
                </a:ext>
              </a:extLst>
            </p:cNvPr>
            <p:cNvSpPr/>
            <p:nvPr/>
          </p:nvSpPr>
          <p:spPr>
            <a:xfrm>
              <a:off x="10572826" y="5644324"/>
              <a:ext cx="478268" cy="702849"/>
            </a:xfrm>
            <a:custGeom>
              <a:avLst/>
              <a:gdLst>
                <a:gd name="connsiteX0" fmla="*/ 239156 w 478268"/>
                <a:gd name="connsiteY0" fmla="*/ -73 h 702849"/>
                <a:gd name="connsiteX1" fmla="*/ -26 w 478268"/>
                <a:gd name="connsiteY1" fmla="*/ 239672 h 702849"/>
                <a:gd name="connsiteX2" fmla="*/ -26 w 478268"/>
                <a:gd name="connsiteY2" fmla="*/ 399501 h 702849"/>
                <a:gd name="connsiteX3" fmla="*/ 47506 w 478268"/>
                <a:gd name="connsiteY3" fmla="*/ 447126 h 702849"/>
                <a:gd name="connsiteX4" fmla="*/ 95038 w 478268"/>
                <a:gd name="connsiteY4" fmla="*/ 447126 h 702849"/>
                <a:gd name="connsiteX5" fmla="*/ 95038 w 478268"/>
                <a:gd name="connsiteY5" fmla="*/ 654867 h 702849"/>
                <a:gd name="connsiteX6" fmla="*/ 142855 w 478268"/>
                <a:gd name="connsiteY6" fmla="*/ 702777 h 702849"/>
                <a:gd name="connsiteX7" fmla="*/ 190673 w 478268"/>
                <a:gd name="connsiteY7" fmla="*/ 654867 h 702849"/>
                <a:gd name="connsiteX8" fmla="*/ 190673 w 478268"/>
                <a:gd name="connsiteY8" fmla="*/ 399501 h 702849"/>
                <a:gd name="connsiteX9" fmla="*/ 143141 w 478268"/>
                <a:gd name="connsiteY9" fmla="*/ 351876 h 702849"/>
                <a:gd name="connsiteX10" fmla="*/ 95608 w 478268"/>
                <a:gd name="connsiteY10" fmla="*/ 351876 h 702849"/>
                <a:gd name="connsiteX11" fmla="*/ 95608 w 478268"/>
                <a:gd name="connsiteY11" fmla="*/ 239672 h 702849"/>
                <a:gd name="connsiteX12" fmla="*/ 235410 w 478268"/>
                <a:gd name="connsiteY12" fmla="*/ 92187 h 702849"/>
                <a:gd name="connsiteX13" fmla="*/ 382608 w 478268"/>
                <a:gd name="connsiteY13" fmla="*/ 232271 h 702849"/>
                <a:gd name="connsiteX14" fmla="*/ 382608 w 478268"/>
                <a:gd name="connsiteY14" fmla="*/ 239672 h 702849"/>
                <a:gd name="connsiteX15" fmla="*/ 382608 w 478268"/>
                <a:gd name="connsiteY15" fmla="*/ 351210 h 702849"/>
                <a:gd name="connsiteX16" fmla="*/ 335075 w 478268"/>
                <a:gd name="connsiteY16" fmla="*/ 351210 h 702849"/>
                <a:gd name="connsiteX17" fmla="*/ 287543 w 478268"/>
                <a:gd name="connsiteY17" fmla="*/ 398835 h 702849"/>
                <a:gd name="connsiteX18" fmla="*/ 287543 w 478268"/>
                <a:gd name="connsiteY18" fmla="*/ 654486 h 702849"/>
                <a:gd name="connsiteX19" fmla="*/ 335361 w 478268"/>
                <a:gd name="connsiteY19" fmla="*/ 702396 h 702849"/>
                <a:gd name="connsiteX20" fmla="*/ 383178 w 478268"/>
                <a:gd name="connsiteY20" fmla="*/ 654486 h 702849"/>
                <a:gd name="connsiteX21" fmla="*/ 383178 w 478268"/>
                <a:gd name="connsiteY21" fmla="*/ 447412 h 702849"/>
                <a:gd name="connsiteX22" fmla="*/ 430710 w 478268"/>
                <a:gd name="connsiteY22" fmla="*/ 447412 h 702849"/>
                <a:gd name="connsiteX23" fmla="*/ 478242 w 478268"/>
                <a:gd name="connsiteY23" fmla="*/ 399787 h 702849"/>
                <a:gd name="connsiteX24" fmla="*/ 478242 w 478268"/>
                <a:gd name="connsiteY24" fmla="*/ 239672 h 702849"/>
                <a:gd name="connsiteX25" fmla="*/ 239156 w 478268"/>
                <a:gd name="connsiteY25" fmla="*/ -73 h 70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8268" h="702849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B6C1FA3-2CEF-3E43-873C-B6247BEBEA69}"/>
                </a:ext>
              </a:extLst>
            </p:cNvPr>
            <p:cNvSpPr/>
            <p:nvPr/>
          </p:nvSpPr>
          <p:spPr>
            <a:xfrm>
              <a:off x="11146824" y="5260848"/>
              <a:ext cx="605464" cy="1085849"/>
            </a:xfrm>
            <a:custGeom>
              <a:avLst/>
              <a:gdLst>
                <a:gd name="connsiteX0" fmla="*/ 557906 w 605464"/>
                <a:gd name="connsiteY0" fmla="*/ -73 h 1085849"/>
                <a:gd name="connsiteX1" fmla="*/ 47506 w 605464"/>
                <a:gd name="connsiteY1" fmla="*/ -73 h 1085849"/>
                <a:gd name="connsiteX2" fmla="*/ -26 w 605464"/>
                <a:gd name="connsiteY2" fmla="*/ 47552 h 1085849"/>
                <a:gd name="connsiteX3" fmla="*/ -26 w 605464"/>
                <a:gd name="connsiteY3" fmla="*/ 1038152 h 1085849"/>
                <a:gd name="connsiteX4" fmla="*/ 47506 w 605464"/>
                <a:gd name="connsiteY4" fmla="*/ 1085777 h 1085849"/>
                <a:gd name="connsiteX5" fmla="*/ 557906 w 605464"/>
                <a:gd name="connsiteY5" fmla="*/ 1085777 h 1085849"/>
                <a:gd name="connsiteX6" fmla="*/ 605438 w 605464"/>
                <a:gd name="connsiteY6" fmla="*/ 1038152 h 1085849"/>
                <a:gd name="connsiteX7" fmla="*/ 605438 w 605464"/>
                <a:gd name="connsiteY7" fmla="*/ 47552 h 1085849"/>
                <a:gd name="connsiteX8" fmla="*/ 557906 w 605464"/>
                <a:gd name="connsiteY8" fmla="*/ -73 h 1085849"/>
                <a:gd name="connsiteX9" fmla="*/ 510374 w 605464"/>
                <a:gd name="connsiteY9" fmla="*/ 990527 h 1085849"/>
                <a:gd name="connsiteX10" fmla="*/ 95323 w 605464"/>
                <a:gd name="connsiteY10" fmla="*/ 990527 h 1085849"/>
                <a:gd name="connsiteX11" fmla="*/ 95323 w 605464"/>
                <a:gd name="connsiteY11" fmla="*/ 95177 h 1085849"/>
                <a:gd name="connsiteX12" fmla="*/ 509994 w 605464"/>
                <a:gd name="connsiteY12" fmla="*/ 95177 h 108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5464" h="1085849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A482EDE-15A6-5547-95FC-CB1A6283E37C}"/>
                </a:ext>
              </a:extLst>
            </p:cNvPr>
            <p:cNvSpPr/>
            <p:nvPr/>
          </p:nvSpPr>
          <p:spPr>
            <a:xfrm>
              <a:off x="11337904" y="5756243"/>
              <a:ext cx="95634" cy="95821"/>
            </a:xfrm>
            <a:custGeom>
              <a:avLst/>
              <a:gdLst>
                <a:gd name="connsiteX0" fmla="*/ 47791 w 95634"/>
                <a:gd name="connsiteY0" fmla="*/ 95749 h 95821"/>
                <a:gd name="connsiteX1" fmla="*/ 95608 w 95634"/>
                <a:gd name="connsiteY1" fmla="*/ 47838 h 95821"/>
                <a:gd name="connsiteX2" fmla="*/ 47791 w 95634"/>
                <a:gd name="connsiteY2" fmla="*/ -73 h 95821"/>
                <a:gd name="connsiteX3" fmla="*/ -26 w 95634"/>
                <a:gd name="connsiteY3" fmla="*/ 47838 h 95821"/>
                <a:gd name="connsiteX4" fmla="*/ 47791 w 95634"/>
                <a:gd name="connsiteY4" fmla="*/ 95749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4" h="95821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D9F33BB-4B1B-1B4B-8B3D-B99CBE488D5D}"/>
              </a:ext>
            </a:extLst>
          </p:cNvPr>
          <p:cNvGrpSpPr/>
          <p:nvPr/>
        </p:nvGrpSpPr>
        <p:grpSpPr>
          <a:xfrm>
            <a:off x="14179401" y="11465575"/>
            <a:ext cx="628519" cy="629747"/>
            <a:chOff x="13473417" y="5471338"/>
            <a:chExt cx="1149762" cy="1152008"/>
          </a:xfrm>
          <a:solidFill>
            <a:schemeClr val="bg1"/>
          </a:solidFill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F274B15-EDF4-CF44-94AA-D4E638358ABE}"/>
                </a:ext>
              </a:extLst>
            </p:cNvPr>
            <p:cNvSpPr/>
            <p:nvPr/>
          </p:nvSpPr>
          <p:spPr>
            <a:xfrm>
              <a:off x="13857203" y="57125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3FB2924-9ECD-1F49-827E-C05D0BC52919}"/>
                </a:ext>
              </a:extLst>
            </p:cNvPr>
            <p:cNvSpPr/>
            <p:nvPr/>
          </p:nvSpPr>
          <p:spPr>
            <a:xfrm>
              <a:off x="13777444" y="60001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A423002-A2F6-C34B-8D38-E5F36ABB55C0}"/>
                </a:ext>
              </a:extLst>
            </p:cNvPr>
            <p:cNvSpPr/>
            <p:nvPr/>
          </p:nvSpPr>
          <p:spPr>
            <a:xfrm>
              <a:off x="13473417" y="5471338"/>
              <a:ext cx="1149762" cy="1152008"/>
            </a:xfrm>
            <a:custGeom>
              <a:avLst/>
              <a:gdLst>
                <a:gd name="connsiteX0" fmla="*/ 1135339 w 1149762"/>
                <a:gd name="connsiteY0" fmla="*/ 1070073 h 1152008"/>
                <a:gd name="connsiteX1" fmla="*/ 931996 w 1149762"/>
                <a:gd name="connsiteY1" fmla="*/ 865952 h 1152008"/>
                <a:gd name="connsiteX2" fmla="*/ 864310 w 1149762"/>
                <a:gd name="connsiteY2" fmla="*/ 122240 h 1152008"/>
                <a:gd name="connsiteX3" fmla="*/ 122048 w 1149762"/>
                <a:gd name="connsiteY3" fmla="*/ 190058 h 1152008"/>
                <a:gd name="connsiteX4" fmla="*/ 189734 w 1149762"/>
                <a:gd name="connsiteY4" fmla="*/ 933770 h 1152008"/>
                <a:gd name="connsiteX5" fmla="*/ 864310 w 1149762"/>
                <a:gd name="connsiteY5" fmla="*/ 933770 h 1152008"/>
                <a:gd name="connsiteX6" fmla="*/ 1068033 w 1149762"/>
                <a:gd name="connsiteY6" fmla="*/ 1137891 h 1152008"/>
                <a:gd name="connsiteX7" fmla="*/ 1135719 w 1149762"/>
                <a:gd name="connsiteY7" fmla="*/ 1137891 h 1152008"/>
                <a:gd name="connsiteX8" fmla="*/ 1135719 w 1149762"/>
                <a:gd name="connsiteY8" fmla="*/ 1070073 h 1152008"/>
                <a:gd name="connsiteX9" fmla="*/ 96666 w 1149762"/>
                <a:gd name="connsiteY9" fmla="*/ 528767 h 1152008"/>
                <a:gd name="connsiteX10" fmla="*/ 527307 w 1149762"/>
                <a:gd name="connsiteY10" fmla="*/ 97285 h 1152008"/>
                <a:gd name="connsiteX11" fmla="*/ 957949 w 1149762"/>
                <a:gd name="connsiteY11" fmla="*/ 528767 h 1152008"/>
                <a:gd name="connsiteX12" fmla="*/ 527307 w 1149762"/>
                <a:gd name="connsiteY12" fmla="*/ 960250 h 1152008"/>
                <a:gd name="connsiteX13" fmla="*/ 96666 w 1149762"/>
                <a:gd name="connsiteY13" fmla="*/ 528767 h 115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9762" h="1152008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5F108C-ABFC-7145-AD66-A9633BF1B3AB}"/>
              </a:ext>
            </a:extLst>
          </p:cNvPr>
          <p:cNvGrpSpPr/>
          <p:nvPr/>
        </p:nvGrpSpPr>
        <p:grpSpPr>
          <a:xfrm>
            <a:off x="9582270" y="11461219"/>
            <a:ext cx="671302" cy="672893"/>
            <a:chOff x="11268222" y="8450865"/>
            <a:chExt cx="1130033" cy="1132712"/>
          </a:xfrm>
          <a:solidFill>
            <a:schemeClr val="bg1"/>
          </a:solidFill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ABBD940-7C86-D440-9047-34239825E128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1DA8996-C665-4344-8209-2AD89CFD1825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EB3B225-26AE-1543-A3BE-27F5FB52677F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1842BE5-2A88-F04E-94CE-4C7D8F360F8D}"/>
              </a:ext>
            </a:extLst>
          </p:cNvPr>
          <p:cNvGrpSpPr/>
          <p:nvPr/>
        </p:nvGrpSpPr>
        <p:grpSpPr>
          <a:xfrm>
            <a:off x="17413340" y="4562390"/>
            <a:ext cx="4893347" cy="2528135"/>
            <a:chOff x="14466701" y="4384980"/>
            <a:chExt cx="4893347" cy="252813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AD03B8-415F-A34A-A21A-F81FD3EB1D7E}"/>
                </a:ext>
              </a:extLst>
            </p:cNvPr>
            <p:cNvSpPr txBox="1"/>
            <p:nvPr/>
          </p:nvSpPr>
          <p:spPr>
            <a:xfrm>
              <a:off x="14466701" y="5097233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119" name="CuadroTexto 351">
              <a:extLst>
                <a:ext uri="{FF2B5EF4-FFF2-40B4-BE49-F238E27FC236}">
                  <a16:creationId xmlns:a16="http://schemas.microsoft.com/office/drawing/2014/main" id="{27AD64C7-052C-5D47-BBB3-1D416CBEFF38}"/>
                </a:ext>
              </a:extLst>
            </p:cNvPr>
            <p:cNvSpPr txBox="1"/>
            <p:nvPr/>
          </p:nvSpPr>
          <p:spPr>
            <a:xfrm>
              <a:off x="14466701" y="4384980"/>
              <a:ext cx="489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Two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5E8ACD7-33A0-1041-91A2-A44B06712A44}"/>
              </a:ext>
            </a:extLst>
          </p:cNvPr>
          <p:cNvGrpSpPr/>
          <p:nvPr/>
        </p:nvGrpSpPr>
        <p:grpSpPr>
          <a:xfrm>
            <a:off x="17413340" y="9960073"/>
            <a:ext cx="4893347" cy="2528135"/>
            <a:chOff x="14466701" y="4384980"/>
            <a:chExt cx="4893347" cy="2528135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9673780-B89A-0244-AD80-C3DF0D393D02}"/>
                </a:ext>
              </a:extLst>
            </p:cNvPr>
            <p:cNvSpPr txBox="1"/>
            <p:nvPr/>
          </p:nvSpPr>
          <p:spPr>
            <a:xfrm>
              <a:off x="14466701" y="5097233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125" name="CuadroTexto 351">
              <a:extLst>
                <a:ext uri="{FF2B5EF4-FFF2-40B4-BE49-F238E27FC236}">
                  <a16:creationId xmlns:a16="http://schemas.microsoft.com/office/drawing/2014/main" id="{D90DECC1-6ACE-AB4B-8762-B78C2A0420BC}"/>
                </a:ext>
              </a:extLst>
            </p:cNvPr>
            <p:cNvSpPr txBox="1"/>
            <p:nvPr/>
          </p:nvSpPr>
          <p:spPr>
            <a:xfrm>
              <a:off x="14466701" y="4384980"/>
              <a:ext cx="489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Three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4293C25-A08A-5347-85F8-71050F13D8FB}"/>
              </a:ext>
            </a:extLst>
          </p:cNvPr>
          <p:cNvGrpSpPr/>
          <p:nvPr/>
        </p:nvGrpSpPr>
        <p:grpSpPr>
          <a:xfrm>
            <a:off x="2070962" y="4562390"/>
            <a:ext cx="4893347" cy="2528135"/>
            <a:chOff x="14466701" y="4384980"/>
            <a:chExt cx="4893347" cy="252813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C96052B-09AD-8B4E-97D4-24B3E0F432EB}"/>
                </a:ext>
              </a:extLst>
            </p:cNvPr>
            <p:cNvSpPr txBox="1"/>
            <p:nvPr/>
          </p:nvSpPr>
          <p:spPr>
            <a:xfrm>
              <a:off x="14466701" y="5097233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128" name="CuadroTexto 351">
              <a:extLst>
                <a:ext uri="{FF2B5EF4-FFF2-40B4-BE49-F238E27FC236}">
                  <a16:creationId xmlns:a16="http://schemas.microsoft.com/office/drawing/2014/main" id="{CBC09350-C1B0-5244-BBA8-C8F074F7D380}"/>
                </a:ext>
              </a:extLst>
            </p:cNvPr>
            <p:cNvSpPr txBox="1"/>
            <p:nvPr/>
          </p:nvSpPr>
          <p:spPr>
            <a:xfrm>
              <a:off x="14466701" y="4384980"/>
              <a:ext cx="489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93E249F-7907-AD4B-8443-AF2DB5B45A0B}"/>
              </a:ext>
            </a:extLst>
          </p:cNvPr>
          <p:cNvGrpSpPr/>
          <p:nvPr/>
        </p:nvGrpSpPr>
        <p:grpSpPr>
          <a:xfrm>
            <a:off x="2070962" y="9960073"/>
            <a:ext cx="4893347" cy="2528135"/>
            <a:chOff x="14466701" y="4384980"/>
            <a:chExt cx="4893347" cy="2528135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57E7889-D307-494F-BA9C-52BAFB700FC3}"/>
                </a:ext>
              </a:extLst>
            </p:cNvPr>
            <p:cNvSpPr txBox="1"/>
            <p:nvPr/>
          </p:nvSpPr>
          <p:spPr>
            <a:xfrm>
              <a:off x="14466701" y="5097233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131" name="CuadroTexto 351">
              <a:extLst>
                <a:ext uri="{FF2B5EF4-FFF2-40B4-BE49-F238E27FC236}">
                  <a16:creationId xmlns:a16="http://schemas.microsoft.com/office/drawing/2014/main" id="{93947A39-16AF-B14D-BDEC-B58B5F39CE7D}"/>
                </a:ext>
              </a:extLst>
            </p:cNvPr>
            <p:cNvSpPr txBox="1"/>
            <p:nvPr/>
          </p:nvSpPr>
          <p:spPr>
            <a:xfrm>
              <a:off x="14466701" y="4384980"/>
              <a:ext cx="489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19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945A6F-50CB-8F4C-8993-2160F3A97AF1}"/>
              </a:ext>
            </a:extLst>
          </p:cNvPr>
          <p:cNvGrpSpPr/>
          <p:nvPr/>
        </p:nvGrpSpPr>
        <p:grpSpPr>
          <a:xfrm>
            <a:off x="12522326" y="5324528"/>
            <a:ext cx="5849588" cy="4524759"/>
            <a:chOff x="14678786" y="6398461"/>
            <a:chExt cx="4997049" cy="3865305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4E818CA-90A2-0F48-AC22-0BA8FF1657A0}"/>
                </a:ext>
              </a:extLst>
            </p:cNvPr>
            <p:cNvSpPr/>
            <p:nvPr/>
          </p:nvSpPr>
          <p:spPr>
            <a:xfrm>
              <a:off x="15647188" y="7123160"/>
              <a:ext cx="1206253" cy="2329131"/>
            </a:xfrm>
            <a:custGeom>
              <a:avLst/>
              <a:gdLst>
                <a:gd name="connsiteX0" fmla="*/ 532253 w 803234"/>
                <a:gd name="connsiteY0" fmla="*/ 1192610 h 1550950"/>
                <a:gd name="connsiteX1" fmla="*/ 532253 w 803234"/>
                <a:gd name="connsiteY1" fmla="*/ 872773 h 1550950"/>
                <a:gd name="connsiteX2" fmla="*/ 803103 w 803234"/>
                <a:gd name="connsiteY2" fmla="*/ 495952 h 1550950"/>
                <a:gd name="connsiteX3" fmla="*/ 778766 w 803234"/>
                <a:gd name="connsiteY3" fmla="*/ 124934 h 1550950"/>
                <a:gd name="connsiteX4" fmla="*/ 582449 w 803234"/>
                <a:gd name="connsiteY4" fmla="*/ -261 h 1550950"/>
                <a:gd name="connsiteX5" fmla="*/ 255698 w 803234"/>
                <a:gd name="connsiteY5" fmla="*/ -261 h 1550950"/>
                <a:gd name="connsiteX6" fmla="*/ 41319 w 803234"/>
                <a:gd name="connsiteY6" fmla="*/ 151952 h 1550950"/>
                <a:gd name="connsiteX7" fmla="*/ -131 w 803234"/>
                <a:gd name="connsiteY7" fmla="*/ 495572 h 1550950"/>
                <a:gd name="connsiteX8" fmla="*/ 271480 w 803234"/>
                <a:gd name="connsiteY8" fmla="*/ 872773 h 1550950"/>
                <a:gd name="connsiteX9" fmla="*/ 271480 w 803234"/>
                <a:gd name="connsiteY9" fmla="*/ 1192610 h 1550950"/>
                <a:gd name="connsiteX10" fmla="*/ 138384 w 803234"/>
                <a:gd name="connsiteY10" fmla="*/ 1362803 h 1550950"/>
                <a:gd name="connsiteX11" fmla="*/ 138384 w 803234"/>
                <a:gd name="connsiteY11" fmla="*/ 1434438 h 1550950"/>
                <a:gd name="connsiteX12" fmla="*/ 254177 w 803234"/>
                <a:gd name="connsiteY12" fmla="*/ 1550690 h 1550950"/>
                <a:gd name="connsiteX13" fmla="*/ 274807 w 803234"/>
                <a:gd name="connsiteY13" fmla="*/ 1550690 h 1550950"/>
                <a:gd name="connsiteX14" fmla="*/ 390601 w 803234"/>
                <a:gd name="connsiteY14" fmla="*/ 1434438 h 1550950"/>
                <a:gd name="connsiteX15" fmla="*/ 390601 w 803234"/>
                <a:gd name="connsiteY15" fmla="*/ 980749 h 1550950"/>
                <a:gd name="connsiteX16" fmla="*/ 421308 w 803234"/>
                <a:gd name="connsiteY16" fmla="*/ 953351 h 1550950"/>
                <a:gd name="connsiteX17" fmla="*/ 448688 w 803234"/>
                <a:gd name="connsiteY17" fmla="*/ 980749 h 1550950"/>
                <a:gd name="connsiteX18" fmla="*/ 448688 w 803234"/>
                <a:gd name="connsiteY18" fmla="*/ 1434438 h 1550950"/>
                <a:gd name="connsiteX19" fmla="*/ 564481 w 803234"/>
                <a:gd name="connsiteY19" fmla="*/ 1550690 h 1550950"/>
                <a:gd name="connsiteX20" fmla="*/ 584636 w 803234"/>
                <a:gd name="connsiteY20" fmla="*/ 1550690 h 1550950"/>
                <a:gd name="connsiteX21" fmla="*/ 681320 w 803234"/>
                <a:gd name="connsiteY21" fmla="*/ 1498177 h 1550950"/>
                <a:gd name="connsiteX22" fmla="*/ 681320 w 803234"/>
                <a:gd name="connsiteY22" fmla="*/ 1366228 h 1550950"/>
                <a:gd name="connsiteX23" fmla="*/ 532253 w 803234"/>
                <a:gd name="connsiteY23" fmla="*/ 1192610 h 15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3234" h="1550950">
                  <a:moveTo>
                    <a:pt x="532253" y="1192610"/>
                  </a:moveTo>
                  <a:lnTo>
                    <a:pt x="532253" y="872773"/>
                  </a:lnTo>
                  <a:cubicBezTo>
                    <a:pt x="532338" y="702010"/>
                    <a:pt x="641344" y="550359"/>
                    <a:pt x="803103" y="495952"/>
                  </a:cubicBezTo>
                  <a:cubicBezTo>
                    <a:pt x="707902" y="393789"/>
                    <a:pt x="697720" y="238675"/>
                    <a:pt x="778766" y="124934"/>
                  </a:cubicBezTo>
                  <a:cubicBezTo>
                    <a:pt x="729995" y="61490"/>
                    <a:pt x="660519" y="17177"/>
                    <a:pt x="582449" y="-261"/>
                  </a:cubicBezTo>
                  <a:cubicBezTo>
                    <a:pt x="483815" y="66703"/>
                    <a:pt x="354332" y="66703"/>
                    <a:pt x="255698" y="-261"/>
                  </a:cubicBezTo>
                  <a:cubicBezTo>
                    <a:pt x="166619" y="19403"/>
                    <a:pt x="89281" y="74304"/>
                    <a:pt x="41319" y="151952"/>
                  </a:cubicBezTo>
                  <a:cubicBezTo>
                    <a:pt x="103836" y="263286"/>
                    <a:pt x="87066" y="402323"/>
                    <a:pt x="-131" y="495572"/>
                  </a:cubicBezTo>
                  <a:cubicBezTo>
                    <a:pt x="162008" y="549836"/>
                    <a:pt x="271356" y="701696"/>
                    <a:pt x="271480" y="872773"/>
                  </a:cubicBezTo>
                  <a:lnTo>
                    <a:pt x="271480" y="1192610"/>
                  </a:lnTo>
                  <a:cubicBezTo>
                    <a:pt x="271375" y="1273178"/>
                    <a:pt x="216511" y="1343338"/>
                    <a:pt x="138384" y="1362803"/>
                  </a:cubicBezTo>
                  <a:lnTo>
                    <a:pt x="138384" y="1434438"/>
                  </a:lnTo>
                  <a:cubicBezTo>
                    <a:pt x="138279" y="1498538"/>
                    <a:pt x="190120" y="1550585"/>
                    <a:pt x="254177" y="1550690"/>
                  </a:cubicBezTo>
                  <a:lnTo>
                    <a:pt x="274807" y="1550690"/>
                  </a:lnTo>
                  <a:cubicBezTo>
                    <a:pt x="338864" y="1550585"/>
                    <a:pt x="390705" y="1498538"/>
                    <a:pt x="390601" y="1434438"/>
                  </a:cubicBezTo>
                  <a:lnTo>
                    <a:pt x="390601" y="980749"/>
                  </a:lnTo>
                  <a:cubicBezTo>
                    <a:pt x="391523" y="964700"/>
                    <a:pt x="405270" y="952428"/>
                    <a:pt x="421308" y="953351"/>
                  </a:cubicBezTo>
                  <a:cubicBezTo>
                    <a:pt x="436063" y="954198"/>
                    <a:pt x="447841" y="965985"/>
                    <a:pt x="448688" y="980749"/>
                  </a:cubicBezTo>
                  <a:lnTo>
                    <a:pt x="448688" y="1434438"/>
                  </a:lnTo>
                  <a:cubicBezTo>
                    <a:pt x="448583" y="1498538"/>
                    <a:pt x="500424" y="1550585"/>
                    <a:pt x="564481" y="1550690"/>
                  </a:cubicBezTo>
                  <a:lnTo>
                    <a:pt x="584636" y="1550690"/>
                  </a:lnTo>
                  <a:cubicBezTo>
                    <a:pt x="623661" y="1550671"/>
                    <a:pt x="660035" y="1530912"/>
                    <a:pt x="681320" y="1498177"/>
                  </a:cubicBezTo>
                  <a:lnTo>
                    <a:pt x="681320" y="1366228"/>
                  </a:lnTo>
                  <a:cubicBezTo>
                    <a:pt x="595711" y="1352937"/>
                    <a:pt x="532490" y="1279295"/>
                    <a:pt x="532253" y="1192610"/>
                  </a:cubicBezTo>
                  <a:close/>
                </a:path>
              </a:pathLst>
            </a:custGeom>
            <a:solidFill>
              <a:schemeClr val="accent1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405CD27-1825-3249-BE5B-8F2CD7338672}"/>
                </a:ext>
              </a:extLst>
            </p:cNvPr>
            <p:cNvSpPr/>
            <p:nvPr/>
          </p:nvSpPr>
          <p:spPr>
            <a:xfrm>
              <a:off x="15920017" y="6398580"/>
              <a:ext cx="713853" cy="714338"/>
            </a:xfrm>
            <a:custGeom>
              <a:avLst/>
              <a:gdLst>
                <a:gd name="connsiteX0" fmla="*/ 84385 w 475349"/>
                <a:gd name="connsiteY0" fmla="*/ 419443 h 475672"/>
                <a:gd name="connsiteX1" fmla="*/ 419283 w 475349"/>
                <a:gd name="connsiteY1" fmla="*/ 390837 h 475672"/>
                <a:gd name="connsiteX2" fmla="*/ 390696 w 475349"/>
                <a:gd name="connsiteY2" fmla="*/ 55712 h 475672"/>
                <a:gd name="connsiteX3" fmla="*/ 55798 w 475349"/>
                <a:gd name="connsiteY3" fmla="*/ 84319 h 475672"/>
                <a:gd name="connsiteX4" fmla="*/ -131 w 475349"/>
                <a:gd name="connsiteY4" fmla="*/ 237549 h 475672"/>
                <a:gd name="connsiteX5" fmla="*/ 84385 w 475349"/>
                <a:gd name="connsiteY5" fmla="*/ 419443 h 47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9" h="475672">
                  <a:moveTo>
                    <a:pt x="84385" y="419443"/>
                  </a:moveTo>
                  <a:cubicBezTo>
                    <a:pt x="184759" y="504083"/>
                    <a:pt x="334701" y="491278"/>
                    <a:pt x="419283" y="390837"/>
                  </a:cubicBezTo>
                  <a:cubicBezTo>
                    <a:pt x="503876" y="290396"/>
                    <a:pt x="491070" y="140352"/>
                    <a:pt x="390696" y="55712"/>
                  </a:cubicBezTo>
                  <a:cubicBezTo>
                    <a:pt x="290323" y="-28937"/>
                    <a:pt x="140381" y="-16122"/>
                    <a:pt x="55798" y="84319"/>
                  </a:cubicBezTo>
                  <a:cubicBezTo>
                    <a:pt x="19682" y="127195"/>
                    <a:pt x="-121" y="181468"/>
                    <a:pt x="-131" y="237549"/>
                  </a:cubicBezTo>
                  <a:cubicBezTo>
                    <a:pt x="-292" y="307719"/>
                    <a:pt x="30662" y="374350"/>
                    <a:pt x="84385" y="419443"/>
                  </a:cubicBezTo>
                  <a:close/>
                </a:path>
              </a:pathLst>
            </a:custGeom>
            <a:solidFill>
              <a:schemeClr val="accent1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C205E17-27C7-7141-92BD-2D9D49222C7E}"/>
                </a:ext>
              </a:extLst>
            </p:cNvPr>
            <p:cNvSpPr/>
            <p:nvPr/>
          </p:nvSpPr>
          <p:spPr>
            <a:xfrm>
              <a:off x="17499754" y="7122730"/>
              <a:ext cx="1207109" cy="2329561"/>
            </a:xfrm>
            <a:custGeom>
              <a:avLst/>
              <a:gdLst>
                <a:gd name="connsiteX0" fmla="*/ 532728 w 803804"/>
                <a:gd name="connsiteY0" fmla="*/ 1192895 h 1551236"/>
                <a:gd name="connsiteX1" fmla="*/ 532728 w 803804"/>
                <a:gd name="connsiteY1" fmla="*/ 873059 h 1551236"/>
                <a:gd name="connsiteX2" fmla="*/ 803674 w 803804"/>
                <a:gd name="connsiteY2" fmla="*/ 496238 h 1551236"/>
                <a:gd name="connsiteX3" fmla="*/ 762033 w 803804"/>
                <a:gd name="connsiteY3" fmla="*/ 151952 h 1551236"/>
                <a:gd name="connsiteX4" fmla="*/ 547749 w 803804"/>
                <a:gd name="connsiteY4" fmla="*/ -261 h 1551236"/>
                <a:gd name="connsiteX5" fmla="*/ 220618 w 803804"/>
                <a:gd name="connsiteY5" fmla="*/ -261 h 1551236"/>
                <a:gd name="connsiteX6" fmla="*/ 24586 w 803804"/>
                <a:gd name="connsiteY6" fmla="*/ 124934 h 1551236"/>
                <a:gd name="connsiteX7" fmla="*/ -131 w 803804"/>
                <a:gd name="connsiteY7" fmla="*/ 495952 h 1551236"/>
                <a:gd name="connsiteX8" fmla="*/ 271194 w 803804"/>
                <a:gd name="connsiteY8" fmla="*/ 872773 h 1551236"/>
                <a:gd name="connsiteX9" fmla="*/ 271194 w 803804"/>
                <a:gd name="connsiteY9" fmla="*/ 1192610 h 1551236"/>
                <a:gd name="connsiteX10" fmla="*/ 122032 w 803804"/>
                <a:gd name="connsiteY10" fmla="*/ 1366228 h 1551236"/>
                <a:gd name="connsiteX11" fmla="*/ 122032 w 803804"/>
                <a:gd name="connsiteY11" fmla="*/ 1498462 h 1551236"/>
                <a:gd name="connsiteX12" fmla="*/ 219097 w 803804"/>
                <a:gd name="connsiteY12" fmla="*/ 1550976 h 1551236"/>
                <a:gd name="connsiteX13" fmla="*/ 239822 w 803804"/>
                <a:gd name="connsiteY13" fmla="*/ 1550976 h 1551236"/>
                <a:gd name="connsiteX14" fmla="*/ 355996 w 803804"/>
                <a:gd name="connsiteY14" fmla="*/ 1434723 h 1551236"/>
                <a:gd name="connsiteX15" fmla="*/ 355996 w 803804"/>
                <a:gd name="connsiteY15" fmla="*/ 981035 h 1551236"/>
                <a:gd name="connsiteX16" fmla="*/ 384849 w 803804"/>
                <a:gd name="connsiteY16" fmla="*/ 952162 h 1551236"/>
                <a:gd name="connsiteX17" fmla="*/ 413702 w 803804"/>
                <a:gd name="connsiteY17" fmla="*/ 981035 h 1551236"/>
                <a:gd name="connsiteX18" fmla="*/ 413702 w 803804"/>
                <a:gd name="connsiteY18" fmla="*/ 1434723 h 1551236"/>
                <a:gd name="connsiteX19" fmla="*/ 529496 w 803804"/>
                <a:gd name="connsiteY19" fmla="*/ 1550976 h 1551236"/>
                <a:gd name="connsiteX20" fmla="*/ 549650 w 803804"/>
                <a:gd name="connsiteY20" fmla="*/ 1550976 h 1551236"/>
                <a:gd name="connsiteX21" fmla="*/ 665444 w 803804"/>
                <a:gd name="connsiteY21" fmla="*/ 1434723 h 1551236"/>
                <a:gd name="connsiteX22" fmla="*/ 665444 w 803804"/>
                <a:gd name="connsiteY22" fmla="*/ 1363088 h 1551236"/>
                <a:gd name="connsiteX23" fmla="*/ 532728 w 803804"/>
                <a:gd name="connsiteY23" fmla="*/ 1192895 h 155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3804" h="1551236">
                  <a:moveTo>
                    <a:pt x="532728" y="1192895"/>
                  </a:moveTo>
                  <a:lnTo>
                    <a:pt x="532728" y="873059"/>
                  </a:lnTo>
                  <a:cubicBezTo>
                    <a:pt x="532833" y="702267"/>
                    <a:pt x="641876" y="550606"/>
                    <a:pt x="803674" y="496238"/>
                  </a:cubicBezTo>
                  <a:cubicBezTo>
                    <a:pt x="716419" y="402760"/>
                    <a:pt x="699583" y="263562"/>
                    <a:pt x="762033" y="151952"/>
                  </a:cubicBezTo>
                  <a:cubicBezTo>
                    <a:pt x="713900" y="74514"/>
                    <a:pt x="636686" y="19660"/>
                    <a:pt x="547749" y="-261"/>
                  </a:cubicBezTo>
                  <a:cubicBezTo>
                    <a:pt x="448973" y="66713"/>
                    <a:pt x="319394" y="66713"/>
                    <a:pt x="220618" y="-261"/>
                  </a:cubicBezTo>
                  <a:cubicBezTo>
                    <a:pt x="142633" y="17187"/>
                    <a:pt x="73243" y="61500"/>
                    <a:pt x="24586" y="124934"/>
                  </a:cubicBezTo>
                  <a:cubicBezTo>
                    <a:pt x="105870" y="238666"/>
                    <a:pt x="95517" y="394027"/>
                    <a:pt x="-131" y="495952"/>
                  </a:cubicBezTo>
                  <a:cubicBezTo>
                    <a:pt x="161923" y="550045"/>
                    <a:pt x="271213" y="701829"/>
                    <a:pt x="271194" y="872773"/>
                  </a:cubicBezTo>
                  <a:lnTo>
                    <a:pt x="271194" y="1192610"/>
                  </a:lnTo>
                  <a:cubicBezTo>
                    <a:pt x="271033" y="1279362"/>
                    <a:pt x="207717" y="1353052"/>
                    <a:pt x="122032" y="1366228"/>
                  </a:cubicBezTo>
                  <a:lnTo>
                    <a:pt x="122032" y="1498462"/>
                  </a:lnTo>
                  <a:cubicBezTo>
                    <a:pt x="143498" y="1531197"/>
                    <a:pt x="179976" y="1550928"/>
                    <a:pt x="219097" y="1550976"/>
                  </a:cubicBezTo>
                  <a:lnTo>
                    <a:pt x="239822" y="1550976"/>
                  </a:lnTo>
                  <a:cubicBezTo>
                    <a:pt x="303965" y="1550918"/>
                    <a:pt x="355938" y="1498909"/>
                    <a:pt x="355996" y="1434723"/>
                  </a:cubicBezTo>
                  <a:lnTo>
                    <a:pt x="355996" y="981035"/>
                  </a:lnTo>
                  <a:cubicBezTo>
                    <a:pt x="355996" y="965090"/>
                    <a:pt x="368916" y="952162"/>
                    <a:pt x="384849" y="952162"/>
                  </a:cubicBezTo>
                  <a:cubicBezTo>
                    <a:pt x="400782" y="952162"/>
                    <a:pt x="413702" y="965090"/>
                    <a:pt x="413702" y="981035"/>
                  </a:cubicBezTo>
                  <a:lnTo>
                    <a:pt x="413702" y="1434723"/>
                  </a:lnTo>
                  <a:cubicBezTo>
                    <a:pt x="413702" y="1498776"/>
                    <a:pt x="465486" y="1550766"/>
                    <a:pt x="529496" y="1550976"/>
                  </a:cubicBezTo>
                  <a:lnTo>
                    <a:pt x="549650" y="1550976"/>
                  </a:lnTo>
                  <a:cubicBezTo>
                    <a:pt x="613708" y="1550871"/>
                    <a:pt x="665548" y="1498824"/>
                    <a:pt x="665444" y="1434723"/>
                  </a:cubicBezTo>
                  <a:lnTo>
                    <a:pt x="665444" y="1363088"/>
                  </a:lnTo>
                  <a:cubicBezTo>
                    <a:pt x="587488" y="1343443"/>
                    <a:pt x="532823" y="1273340"/>
                    <a:pt x="532728" y="1192895"/>
                  </a:cubicBezTo>
                  <a:close/>
                </a:path>
              </a:pathLst>
            </a:custGeom>
            <a:solidFill>
              <a:schemeClr val="accent1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449F7BD-6354-4049-B410-27D5B88CF244}"/>
                </a:ext>
              </a:extLst>
            </p:cNvPr>
            <p:cNvSpPr/>
            <p:nvPr/>
          </p:nvSpPr>
          <p:spPr>
            <a:xfrm>
              <a:off x="17719474" y="6398461"/>
              <a:ext cx="713851" cy="714339"/>
            </a:xfrm>
            <a:custGeom>
              <a:avLst/>
              <a:gdLst>
                <a:gd name="connsiteX0" fmla="*/ 84481 w 475348"/>
                <a:gd name="connsiteY0" fmla="*/ 419523 h 475673"/>
                <a:gd name="connsiteX1" fmla="*/ 419370 w 475348"/>
                <a:gd name="connsiteY1" fmla="*/ 390736 h 475673"/>
                <a:gd name="connsiteX2" fmla="*/ 390602 w 475348"/>
                <a:gd name="connsiteY2" fmla="*/ 55630 h 475673"/>
                <a:gd name="connsiteX3" fmla="*/ 55713 w 475348"/>
                <a:gd name="connsiteY3" fmla="*/ 84408 h 475673"/>
                <a:gd name="connsiteX4" fmla="*/ -130 w 475348"/>
                <a:gd name="connsiteY4" fmla="*/ 237629 h 475673"/>
                <a:gd name="connsiteX5" fmla="*/ 84481 w 475348"/>
                <a:gd name="connsiteY5" fmla="*/ 419523 h 47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8" h="475673">
                  <a:moveTo>
                    <a:pt x="84481" y="419523"/>
                  </a:moveTo>
                  <a:cubicBezTo>
                    <a:pt x="184902" y="504115"/>
                    <a:pt x="334835" y="491224"/>
                    <a:pt x="419370" y="390736"/>
                  </a:cubicBezTo>
                  <a:cubicBezTo>
                    <a:pt x="503895" y="290256"/>
                    <a:pt x="491023" y="140222"/>
                    <a:pt x="390602" y="55630"/>
                  </a:cubicBezTo>
                  <a:cubicBezTo>
                    <a:pt x="290181" y="-28962"/>
                    <a:pt x="140248" y="-16071"/>
                    <a:pt x="55713" y="84408"/>
                  </a:cubicBezTo>
                  <a:cubicBezTo>
                    <a:pt x="19635" y="127303"/>
                    <a:pt x="-140" y="181567"/>
                    <a:pt x="-130" y="237629"/>
                  </a:cubicBezTo>
                  <a:cubicBezTo>
                    <a:pt x="-339" y="307827"/>
                    <a:pt x="30672" y="374487"/>
                    <a:pt x="84481" y="419523"/>
                  </a:cubicBezTo>
                  <a:close/>
                </a:path>
              </a:pathLst>
            </a:custGeom>
            <a:solidFill>
              <a:schemeClr val="accent1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E026E7C-680D-F94C-AB9F-2C5534F6EE7F}"/>
                </a:ext>
              </a:extLst>
            </p:cNvPr>
            <p:cNvSpPr/>
            <p:nvPr/>
          </p:nvSpPr>
          <p:spPr>
            <a:xfrm>
              <a:off x="16532068" y="7934205"/>
              <a:ext cx="1290774" cy="2329561"/>
            </a:xfrm>
            <a:custGeom>
              <a:avLst/>
              <a:gdLst>
                <a:gd name="connsiteX0" fmla="*/ 859384 w 859516"/>
                <a:gd name="connsiteY0" fmla="*/ 652541 h 1551236"/>
                <a:gd name="connsiteX1" fmla="*/ 859384 w 859516"/>
                <a:gd name="connsiteY1" fmla="*/ 332704 h 1551236"/>
                <a:gd name="connsiteX2" fmla="*/ 598991 w 859516"/>
                <a:gd name="connsiteY2" fmla="*/ 1262 h 1551236"/>
                <a:gd name="connsiteX3" fmla="*/ 593002 w 859516"/>
                <a:gd name="connsiteY3" fmla="*/ -261 h 1551236"/>
                <a:gd name="connsiteX4" fmla="*/ 266631 w 859516"/>
                <a:gd name="connsiteY4" fmla="*/ -261 h 1551236"/>
                <a:gd name="connsiteX5" fmla="*/ 260642 w 859516"/>
                <a:gd name="connsiteY5" fmla="*/ 1262 h 1551236"/>
                <a:gd name="connsiteX6" fmla="*/ -131 w 859516"/>
                <a:gd name="connsiteY6" fmla="*/ 332704 h 1551236"/>
                <a:gd name="connsiteX7" fmla="*/ -131 w 859516"/>
                <a:gd name="connsiteY7" fmla="*/ 652541 h 1551236"/>
                <a:gd name="connsiteX8" fmla="*/ 111479 w 859516"/>
                <a:gd name="connsiteY8" fmla="*/ 771362 h 1551236"/>
                <a:gd name="connsiteX9" fmla="*/ 119370 w 859516"/>
                <a:gd name="connsiteY9" fmla="*/ 771362 h 1551236"/>
                <a:gd name="connsiteX10" fmla="*/ 148651 w 859516"/>
                <a:gd name="connsiteY10" fmla="*/ 771362 h 1551236"/>
                <a:gd name="connsiteX11" fmla="*/ 148651 w 859516"/>
                <a:gd name="connsiteY11" fmla="*/ 1434724 h 1551236"/>
                <a:gd name="connsiteX12" fmla="*/ 264349 w 859516"/>
                <a:gd name="connsiteY12" fmla="*/ 1550595 h 1551236"/>
                <a:gd name="connsiteX13" fmla="*/ 284979 w 859516"/>
                <a:gd name="connsiteY13" fmla="*/ 1550595 h 1551236"/>
                <a:gd name="connsiteX14" fmla="*/ 400773 w 859516"/>
                <a:gd name="connsiteY14" fmla="*/ 1434724 h 1551236"/>
                <a:gd name="connsiteX15" fmla="*/ 400773 w 859516"/>
                <a:gd name="connsiteY15" fmla="*/ 981035 h 1551236"/>
                <a:gd name="connsiteX16" fmla="*/ 431480 w 859516"/>
                <a:gd name="connsiteY16" fmla="*/ 953636 h 1551236"/>
                <a:gd name="connsiteX17" fmla="*/ 458860 w 859516"/>
                <a:gd name="connsiteY17" fmla="*/ 981035 h 1551236"/>
                <a:gd name="connsiteX18" fmla="*/ 458860 w 859516"/>
                <a:gd name="connsiteY18" fmla="*/ 1435104 h 1551236"/>
                <a:gd name="connsiteX19" fmla="*/ 574653 w 859516"/>
                <a:gd name="connsiteY19" fmla="*/ 1550976 h 1551236"/>
                <a:gd name="connsiteX20" fmla="*/ 594903 w 859516"/>
                <a:gd name="connsiteY20" fmla="*/ 1550976 h 1551236"/>
                <a:gd name="connsiteX21" fmla="*/ 710696 w 859516"/>
                <a:gd name="connsiteY21" fmla="*/ 1435104 h 1551236"/>
                <a:gd name="connsiteX22" fmla="*/ 710696 w 859516"/>
                <a:gd name="connsiteY22" fmla="*/ 771742 h 1551236"/>
                <a:gd name="connsiteX23" fmla="*/ 740643 w 859516"/>
                <a:gd name="connsiteY23" fmla="*/ 771742 h 1551236"/>
                <a:gd name="connsiteX24" fmla="*/ 747773 w 859516"/>
                <a:gd name="connsiteY24" fmla="*/ 771742 h 1551236"/>
                <a:gd name="connsiteX25" fmla="*/ 859384 w 859516"/>
                <a:gd name="connsiteY25" fmla="*/ 652541 h 155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59516" h="1551236">
                  <a:moveTo>
                    <a:pt x="859384" y="652541"/>
                  </a:moveTo>
                  <a:lnTo>
                    <a:pt x="859384" y="332704"/>
                  </a:lnTo>
                  <a:cubicBezTo>
                    <a:pt x="859536" y="175288"/>
                    <a:pt x="751890" y="38278"/>
                    <a:pt x="598991" y="1262"/>
                  </a:cubicBezTo>
                  <a:cubicBezTo>
                    <a:pt x="597051" y="567"/>
                    <a:pt x="595045" y="53"/>
                    <a:pt x="593002" y="-261"/>
                  </a:cubicBezTo>
                  <a:cubicBezTo>
                    <a:pt x="494511" y="66713"/>
                    <a:pt x="365122" y="66713"/>
                    <a:pt x="266631" y="-261"/>
                  </a:cubicBezTo>
                  <a:cubicBezTo>
                    <a:pt x="264587" y="25"/>
                    <a:pt x="262572" y="529"/>
                    <a:pt x="260642" y="1262"/>
                  </a:cubicBezTo>
                  <a:cubicBezTo>
                    <a:pt x="107657" y="38221"/>
                    <a:pt x="-131" y="175212"/>
                    <a:pt x="-131" y="332704"/>
                  </a:cubicBezTo>
                  <a:lnTo>
                    <a:pt x="-131" y="652541"/>
                  </a:lnTo>
                  <a:cubicBezTo>
                    <a:pt x="-150" y="715443"/>
                    <a:pt x="48744" y="767490"/>
                    <a:pt x="111479" y="771362"/>
                  </a:cubicBezTo>
                  <a:cubicBezTo>
                    <a:pt x="114103" y="771552"/>
                    <a:pt x="116746" y="771552"/>
                    <a:pt x="119370" y="771362"/>
                  </a:cubicBezTo>
                  <a:lnTo>
                    <a:pt x="148651" y="771362"/>
                  </a:lnTo>
                  <a:lnTo>
                    <a:pt x="148651" y="1434724"/>
                  </a:lnTo>
                  <a:cubicBezTo>
                    <a:pt x="148803" y="1498615"/>
                    <a:pt x="200502" y="1550386"/>
                    <a:pt x="264349" y="1550595"/>
                  </a:cubicBezTo>
                  <a:lnTo>
                    <a:pt x="284979" y="1550595"/>
                  </a:lnTo>
                  <a:cubicBezTo>
                    <a:pt x="348913" y="1550548"/>
                    <a:pt x="400725" y="1498700"/>
                    <a:pt x="400773" y="1434724"/>
                  </a:cubicBezTo>
                  <a:lnTo>
                    <a:pt x="400773" y="981035"/>
                  </a:lnTo>
                  <a:cubicBezTo>
                    <a:pt x="401695" y="964986"/>
                    <a:pt x="415442" y="952714"/>
                    <a:pt x="431480" y="953636"/>
                  </a:cubicBezTo>
                  <a:cubicBezTo>
                    <a:pt x="446235" y="954483"/>
                    <a:pt x="458014" y="966270"/>
                    <a:pt x="458860" y="981035"/>
                  </a:cubicBezTo>
                  <a:lnTo>
                    <a:pt x="458860" y="1435104"/>
                  </a:lnTo>
                  <a:cubicBezTo>
                    <a:pt x="458917" y="1499080"/>
                    <a:pt x="510720" y="1550928"/>
                    <a:pt x="574653" y="1550976"/>
                  </a:cubicBezTo>
                  <a:lnTo>
                    <a:pt x="594903" y="1550976"/>
                  </a:lnTo>
                  <a:cubicBezTo>
                    <a:pt x="658837" y="1550928"/>
                    <a:pt x="710649" y="1499080"/>
                    <a:pt x="710696" y="1435104"/>
                  </a:cubicBezTo>
                  <a:lnTo>
                    <a:pt x="710696" y="771742"/>
                  </a:lnTo>
                  <a:lnTo>
                    <a:pt x="740643" y="771742"/>
                  </a:lnTo>
                  <a:cubicBezTo>
                    <a:pt x="743020" y="771933"/>
                    <a:pt x="745396" y="771933"/>
                    <a:pt x="747773" y="771742"/>
                  </a:cubicBezTo>
                  <a:cubicBezTo>
                    <a:pt x="810680" y="767909"/>
                    <a:pt x="859650" y="715605"/>
                    <a:pt x="859384" y="652541"/>
                  </a:cubicBezTo>
                  <a:close/>
                </a:path>
              </a:pathLst>
            </a:custGeom>
            <a:solidFill>
              <a:schemeClr val="accent2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46FB3C2-9976-1A44-8582-7BCBBEBAD40A}"/>
                </a:ext>
              </a:extLst>
            </p:cNvPr>
            <p:cNvSpPr/>
            <p:nvPr/>
          </p:nvSpPr>
          <p:spPr>
            <a:xfrm>
              <a:off x="16819318" y="7209935"/>
              <a:ext cx="713851" cy="714339"/>
            </a:xfrm>
            <a:custGeom>
              <a:avLst/>
              <a:gdLst>
                <a:gd name="connsiteX0" fmla="*/ 84480 w 475348"/>
                <a:gd name="connsiteY0" fmla="*/ 419523 h 475673"/>
                <a:gd name="connsiteX1" fmla="*/ 419369 w 475348"/>
                <a:gd name="connsiteY1" fmla="*/ 390736 h 475673"/>
                <a:gd name="connsiteX2" fmla="*/ 390601 w 475348"/>
                <a:gd name="connsiteY2" fmla="*/ 55630 h 475673"/>
                <a:gd name="connsiteX3" fmla="*/ 55713 w 475348"/>
                <a:gd name="connsiteY3" fmla="*/ 84408 h 475673"/>
                <a:gd name="connsiteX4" fmla="*/ -131 w 475348"/>
                <a:gd name="connsiteY4" fmla="*/ 237629 h 475673"/>
                <a:gd name="connsiteX5" fmla="*/ 84480 w 475348"/>
                <a:gd name="connsiteY5" fmla="*/ 419523 h 47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8" h="475673">
                  <a:moveTo>
                    <a:pt x="84480" y="419523"/>
                  </a:moveTo>
                  <a:cubicBezTo>
                    <a:pt x="184901" y="504115"/>
                    <a:pt x="334834" y="491225"/>
                    <a:pt x="419369" y="390736"/>
                  </a:cubicBezTo>
                  <a:cubicBezTo>
                    <a:pt x="503894" y="290256"/>
                    <a:pt x="491022" y="140213"/>
                    <a:pt x="390601" y="55630"/>
                  </a:cubicBezTo>
                  <a:cubicBezTo>
                    <a:pt x="290180" y="-28962"/>
                    <a:pt x="140247" y="-16071"/>
                    <a:pt x="55713" y="84408"/>
                  </a:cubicBezTo>
                  <a:cubicBezTo>
                    <a:pt x="19634" y="127303"/>
                    <a:pt x="-140" y="181567"/>
                    <a:pt x="-131" y="237629"/>
                  </a:cubicBezTo>
                  <a:cubicBezTo>
                    <a:pt x="-273" y="307818"/>
                    <a:pt x="30719" y="374439"/>
                    <a:pt x="84480" y="419523"/>
                  </a:cubicBezTo>
                  <a:close/>
                </a:path>
              </a:pathLst>
            </a:custGeom>
            <a:solidFill>
              <a:schemeClr val="accent2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EE79D1-DB6A-C146-BFFF-BC282139FEC9}"/>
                </a:ext>
              </a:extLst>
            </p:cNvPr>
            <p:cNvSpPr/>
            <p:nvPr/>
          </p:nvSpPr>
          <p:spPr>
            <a:xfrm>
              <a:off x="14678786" y="7934205"/>
              <a:ext cx="1291486" cy="2329561"/>
            </a:xfrm>
            <a:custGeom>
              <a:avLst/>
              <a:gdLst>
                <a:gd name="connsiteX0" fmla="*/ 859859 w 859990"/>
                <a:gd name="connsiteY0" fmla="*/ 652541 h 1551236"/>
                <a:gd name="connsiteX1" fmla="*/ 859859 w 859990"/>
                <a:gd name="connsiteY1" fmla="*/ 332704 h 1551236"/>
                <a:gd name="connsiteX2" fmla="*/ 634262 w 859990"/>
                <a:gd name="connsiteY2" fmla="*/ 11726 h 1551236"/>
                <a:gd name="connsiteX3" fmla="*/ 592717 w 859990"/>
                <a:gd name="connsiteY3" fmla="*/ -261 h 1551236"/>
                <a:gd name="connsiteX4" fmla="*/ 429674 w 859990"/>
                <a:gd name="connsiteY4" fmla="*/ 49970 h 1551236"/>
                <a:gd name="connsiteX5" fmla="*/ 266727 w 859990"/>
                <a:gd name="connsiteY5" fmla="*/ -261 h 1551236"/>
                <a:gd name="connsiteX6" fmla="*/ -131 w 859990"/>
                <a:gd name="connsiteY6" fmla="*/ 332704 h 1551236"/>
                <a:gd name="connsiteX7" fmla="*/ -131 w 859990"/>
                <a:gd name="connsiteY7" fmla="*/ 652541 h 1551236"/>
                <a:gd name="connsiteX8" fmla="*/ 118610 w 859990"/>
                <a:gd name="connsiteY8" fmla="*/ 771742 h 1551236"/>
                <a:gd name="connsiteX9" fmla="*/ 119085 w 859990"/>
                <a:gd name="connsiteY9" fmla="*/ 771742 h 1551236"/>
                <a:gd name="connsiteX10" fmla="*/ 148651 w 859990"/>
                <a:gd name="connsiteY10" fmla="*/ 771742 h 1551236"/>
                <a:gd name="connsiteX11" fmla="*/ 148651 w 859990"/>
                <a:gd name="connsiteY11" fmla="*/ 1435104 h 1551236"/>
                <a:gd name="connsiteX12" fmla="*/ 264445 w 859990"/>
                <a:gd name="connsiteY12" fmla="*/ 1550976 h 1551236"/>
                <a:gd name="connsiteX13" fmla="*/ 284695 w 859990"/>
                <a:gd name="connsiteY13" fmla="*/ 1550976 h 1551236"/>
                <a:gd name="connsiteX14" fmla="*/ 400868 w 859990"/>
                <a:gd name="connsiteY14" fmla="*/ 1435104 h 1551236"/>
                <a:gd name="connsiteX15" fmla="*/ 400868 w 859990"/>
                <a:gd name="connsiteY15" fmla="*/ 981035 h 1551236"/>
                <a:gd name="connsiteX16" fmla="*/ 429722 w 859990"/>
                <a:gd name="connsiteY16" fmla="*/ 952162 h 1551236"/>
                <a:gd name="connsiteX17" fmla="*/ 458575 w 859990"/>
                <a:gd name="connsiteY17" fmla="*/ 981035 h 1551236"/>
                <a:gd name="connsiteX18" fmla="*/ 458575 w 859990"/>
                <a:gd name="connsiteY18" fmla="*/ 1435104 h 1551236"/>
                <a:gd name="connsiteX19" fmla="*/ 574749 w 859990"/>
                <a:gd name="connsiteY19" fmla="*/ 1550976 h 1551236"/>
                <a:gd name="connsiteX20" fmla="*/ 594618 w 859990"/>
                <a:gd name="connsiteY20" fmla="*/ 1550976 h 1551236"/>
                <a:gd name="connsiteX21" fmla="*/ 710697 w 859990"/>
                <a:gd name="connsiteY21" fmla="*/ 1435104 h 1551236"/>
                <a:gd name="connsiteX22" fmla="*/ 710697 w 859990"/>
                <a:gd name="connsiteY22" fmla="*/ 771742 h 1551236"/>
                <a:gd name="connsiteX23" fmla="*/ 740358 w 859990"/>
                <a:gd name="connsiteY23" fmla="*/ 771742 h 1551236"/>
                <a:gd name="connsiteX24" fmla="*/ 783044 w 859990"/>
                <a:gd name="connsiteY24" fmla="*/ 763942 h 1551236"/>
                <a:gd name="connsiteX25" fmla="*/ 859859 w 859990"/>
                <a:gd name="connsiteY25" fmla="*/ 652541 h 155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59990" h="1551236">
                  <a:moveTo>
                    <a:pt x="859859" y="652541"/>
                  </a:moveTo>
                  <a:lnTo>
                    <a:pt x="859859" y="332704"/>
                  </a:lnTo>
                  <a:cubicBezTo>
                    <a:pt x="859831" y="188806"/>
                    <a:pt x="769582" y="60396"/>
                    <a:pt x="634262" y="11726"/>
                  </a:cubicBezTo>
                  <a:cubicBezTo>
                    <a:pt x="620714" y="6760"/>
                    <a:pt x="606834" y="2755"/>
                    <a:pt x="592717" y="-261"/>
                  </a:cubicBezTo>
                  <a:cubicBezTo>
                    <a:pt x="544612" y="32427"/>
                    <a:pt x="487818" y="49922"/>
                    <a:pt x="429674" y="49970"/>
                  </a:cubicBezTo>
                  <a:cubicBezTo>
                    <a:pt x="371530" y="50122"/>
                    <a:pt x="314708" y="32598"/>
                    <a:pt x="266727" y="-261"/>
                  </a:cubicBezTo>
                  <a:cubicBezTo>
                    <a:pt x="110767" y="34396"/>
                    <a:pt x="-188" y="172834"/>
                    <a:pt x="-131" y="332704"/>
                  </a:cubicBezTo>
                  <a:lnTo>
                    <a:pt x="-131" y="652541"/>
                  </a:lnTo>
                  <a:cubicBezTo>
                    <a:pt x="-236" y="718268"/>
                    <a:pt x="52927" y="771638"/>
                    <a:pt x="118610" y="771742"/>
                  </a:cubicBezTo>
                  <a:cubicBezTo>
                    <a:pt x="118771" y="771742"/>
                    <a:pt x="118923" y="771742"/>
                    <a:pt x="119085" y="771742"/>
                  </a:cubicBezTo>
                  <a:lnTo>
                    <a:pt x="148651" y="771742"/>
                  </a:lnTo>
                  <a:lnTo>
                    <a:pt x="148651" y="1435104"/>
                  </a:lnTo>
                  <a:cubicBezTo>
                    <a:pt x="148708" y="1499080"/>
                    <a:pt x="200511" y="1550928"/>
                    <a:pt x="264445" y="1550976"/>
                  </a:cubicBezTo>
                  <a:lnTo>
                    <a:pt x="284695" y="1550976"/>
                  </a:lnTo>
                  <a:cubicBezTo>
                    <a:pt x="348704" y="1550976"/>
                    <a:pt x="400659" y="1499157"/>
                    <a:pt x="400868" y="1435104"/>
                  </a:cubicBezTo>
                  <a:lnTo>
                    <a:pt x="400868" y="981035"/>
                  </a:lnTo>
                  <a:cubicBezTo>
                    <a:pt x="400868" y="965090"/>
                    <a:pt x="413788" y="952162"/>
                    <a:pt x="429722" y="952162"/>
                  </a:cubicBezTo>
                  <a:cubicBezTo>
                    <a:pt x="445655" y="952162"/>
                    <a:pt x="458575" y="965090"/>
                    <a:pt x="458575" y="981035"/>
                  </a:cubicBezTo>
                  <a:lnTo>
                    <a:pt x="458575" y="1435104"/>
                  </a:lnTo>
                  <a:cubicBezTo>
                    <a:pt x="458784" y="1499157"/>
                    <a:pt x="510739" y="1550976"/>
                    <a:pt x="574749" y="1550976"/>
                  </a:cubicBezTo>
                  <a:lnTo>
                    <a:pt x="594618" y="1550976"/>
                  </a:lnTo>
                  <a:cubicBezTo>
                    <a:pt x="658618" y="1550976"/>
                    <a:pt x="710535" y="1499147"/>
                    <a:pt x="710697" y="1435104"/>
                  </a:cubicBezTo>
                  <a:lnTo>
                    <a:pt x="710697" y="771742"/>
                  </a:lnTo>
                  <a:lnTo>
                    <a:pt x="740358" y="771742"/>
                  </a:lnTo>
                  <a:cubicBezTo>
                    <a:pt x="754932" y="771666"/>
                    <a:pt x="769383" y="769031"/>
                    <a:pt x="783044" y="763942"/>
                  </a:cubicBezTo>
                  <a:cubicBezTo>
                    <a:pt x="829276" y="746361"/>
                    <a:pt x="859850" y="702029"/>
                    <a:pt x="859859" y="652541"/>
                  </a:cubicBezTo>
                  <a:close/>
                </a:path>
              </a:pathLst>
            </a:custGeom>
            <a:solidFill>
              <a:schemeClr val="accent2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34478A3-80DC-BA47-84FD-FDBE8B3D94CE}"/>
                </a:ext>
              </a:extLst>
            </p:cNvPr>
            <p:cNvSpPr/>
            <p:nvPr/>
          </p:nvSpPr>
          <p:spPr>
            <a:xfrm>
              <a:off x="14966750" y="7210055"/>
              <a:ext cx="713853" cy="714338"/>
            </a:xfrm>
            <a:custGeom>
              <a:avLst/>
              <a:gdLst>
                <a:gd name="connsiteX0" fmla="*/ 84385 w 475349"/>
                <a:gd name="connsiteY0" fmla="*/ 419443 h 475672"/>
                <a:gd name="connsiteX1" fmla="*/ 419284 w 475349"/>
                <a:gd name="connsiteY1" fmla="*/ 390837 h 475672"/>
                <a:gd name="connsiteX2" fmla="*/ 390696 w 475349"/>
                <a:gd name="connsiteY2" fmla="*/ 55713 h 475672"/>
                <a:gd name="connsiteX3" fmla="*/ 55798 w 475349"/>
                <a:gd name="connsiteY3" fmla="*/ 84319 h 475672"/>
                <a:gd name="connsiteX4" fmla="*/ -131 w 475349"/>
                <a:gd name="connsiteY4" fmla="*/ 237549 h 475672"/>
                <a:gd name="connsiteX5" fmla="*/ 84385 w 475349"/>
                <a:gd name="connsiteY5" fmla="*/ 419443 h 47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9" h="475672">
                  <a:moveTo>
                    <a:pt x="84385" y="419443"/>
                  </a:moveTo>
                  <a:cubicBezTo>
                    <a:pt x="184759" y="504083"/>
                    <a:pt x="334701" y="491278"/>
                    <a:pt x="419284" y="390837"/>
                  </a:cubicBezTo>
                  <a:cubicBezTo>
                    <a:pt x="503876" y="290396"/>
                    <a:pt x="491070" y="140352"/>
                    <a:pt x="390696" y="55713"/>
                  </a:cubicBezTo>
                  <a:cubicBezTo>
                    <a:pt x="290323" y="-28937"/>
                    <a:pt x="140381" y="-16122"/>
                    <a:pt x="55798" y="84319"/>
                  </a:cubicBezTo>
                  <a:cubicBezTo>
                    <a:pt x="19682" y="127195"/>
                    <a:pt x="-121" y="181469"/>
                    <a:pt x="-131" y="237549"/>
                  </a:cubicBezTo>
                  <a:cubicBezTo>
                    <a:pt x="-292" y="307719"/>
                    <a:pt x="30662" y="374350"/>
                    <a:pt x="84385" y="419443"/>
                  </a:cubicBezTo>
                  <a:close/>
                </a:path>
              </a:pathLst>
            </a:custGeom>
            <a:solidFill>
              <a:schemeClr val="accent2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53CCF5-2C7F-6D41-94A0-B392BD03ADE7}"/>
                </a:ext>
              </a:extLst>
            </p:cNvPr>
            <p:cNvSpPr/>
            <p:nvPr/>
          </p:nvSpPr>
          <p:spPr>
            <a:xfrm>
              <a:off x="18384349" y="7934205"/>
              <a:ext cx="1291486" cy="2329561"/>
            </a:xfrm>
            <a:custGeom>
              <a:avLst/>
              <a:gdLst>
                <a:gd name="connsiteX0" fmla="*/ 592716 w 859990"/>
                <a:gd name="connsiteY0" fmla="*/ -261 h 1551236"/>
                <a:gd name="connsiteX1" fmla="*/ 429674 w 859990"/>
                <a:gd name="connsiteY1" fmla="*/ 49970 h 1551236"/>
                <a:gd name="connsiteX2" fmla="*/ 266727 w 859990"/>
                <a:gd name="connsiteY2" fmla="*/ -261 h 1551236"/>
                <a:gd name="connsiteX3" fmla="*/ -131 w 859990"/>
                <a:gd name="connsiteY3" fmla="*/ 332704 h 1551236"/>
                <a:gd name="connsiteX4" fmla="*/ -131 w 859990"/>
                <a:gd name="connsiteY4" fmla="*/ 652541 h 1551236"/>
                <a:gd name="connsiteX5" fmla="*/ 118610 w 859990"/>
                <a:gd name="connsiteY5" fmla="*/ 771742 h 1551236"/>
                <a:gd name="connsiteX6" fmla="*/ 119085 w 859990"/>
                <a:gd name="connsiteY6" fmla="*/ 771742 h 1551236"/>
                <a:gd name="connsiteX7" fmla="*/ 148651 w 859990"/>
                <a:gd name="connsiteY7" fmla="*/ 771742 h 1551236"/>
                <a:gd name="connsiteX8" fmla="*/ 148651 w 859990"/>
                <a:gd name="connsiteY8" fmla="*/ 1435104 h 1551236"/>
                <a:gd name="connsiteX9" fmla="*/ 264445 w 859990"/>
                <a:gd name="connsiteY9" fmla="*/ 1550976 h 1551236"/>
                <a:gd name="connsiteX10" fmla="*/ 285075 w 859990"/>
                <a:gd name="connsiteY10" fmla="*/ 1550976 h 1551236"/>
                <a:gd name="connsiteX11" fmla="*/ 400868 w 859990"/>
                <a:gd name="connsiteY11" fmla="*/ 1435104 h 1551236"/>
                <a:gd name="connsiteX12" fmla="*/ 400868 w 859990"/>
                <a:gd name="connsiteY12" fmla="*/ 981035 h 1551236"/>
                <a:gd name="connsiteX13" fmla="*/ 429722 w 859990"/>
                <a:gd name="connsiteY13" fmla="*/ 952162 h 1551236"/>
                <a:gd name="connsiteX14" fmla="*/ 458575 w 859990"/>
                <a:gd name="connsiteY14" fmla="*/ 981035 h 1551236"/>
                <a:gd name="connsiteX15" fmla="*/ 458575 w 859990"/>
                <a:gd name="connsiteY15" fmla="*/ 1435104 h 1551236"/>
                <a:gd name="connsiteX16" fmla="*/ 574654 w 859990"/>
                <a:gd name="connsiteY16" fmla="*/ 1550976 h 1551236"/>
                <a:gd name="connsiteX17" fmla="*/ 594523 w 859990"/>
                <a:gd name="connsiteY17" fmla="*/ 1550976 h 1551236"/>
                <a:gd name="connsiteX18" fmla="*/ 710697 w 859990"/>
                <a:gd name="connsiteY18" fmla="*/ 1435104 h 1551236"/>
                <a:gd name="connsiteX19" fmla="*/ 710697 w 859990"/>
                <a:gd name="connsiteY19" fmla="*/ 771742 h 1551236"/>
                <a:gd name="connsiteX20" fmla="*/ 740358 w 859990"/>
                <a:gd name="connsiteY20" fmla="*/ 771742 h 1551236"/>
                <a:gd name="connsiteX21" fmla="*/ 859859 w 859990"/>
                <a:gd name="connsiteY21" fmla="*/ 652541 h 1551236"/>
                <a:gd name="connsiteX22" fmla="*/ 859859 w 859990"/>
                <a:gd name="connsiteY22" fmla="*/ 332704 h 1551236"/>
                <a:gd name="connsiteX23" fmla="*/ 592716 w 859990"/>
                <a:gd name="connsiteY23" fmla="*/ -261 h 155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9990" h="1551236">
                  <a:moveTo>
                    <a:pt x="592716" y="-261"/>
                  </a:moveTo>
                  <a:cubicBezTo>
                    <a:pt x="544612" y="32427"/>
                    <a:pt x="487818" y="49922"/>
                    <a:pt x="429674" y="49970"/>
                  </a:cubicBezTo>
                  <a:cubicBezTo>
                    <a:pt x="371530" y="50122"/>
                    <a:pt x="314708" y="32598"/>
                    <a:pt x="266727" y="-261"/>
                  </a:cubicBezTo>
                  <a:cubicBezTo>
                    <a:pt x="110767" y="34396"/>
                    <a:pt x="-188" y="172834"/>
                    <a:pt x="-131" y="332704"/>
                  </a:cubicBezTo>
                  <a:lnTo>
                    <a:pt x="-131" y="652541"/>
                  </a:lnTo>
                  <a:cubicBezTo>
                    <a:pt x="-235" y="718268"/>
                    <a:pt x="52927" y="771638"/>
                    <a:pt x="118610" y="771742"/>
                  </a:cubicBezTo>
                  <a:cubicBezTo>
                    <a:pt x="118771" y="771742"/>
                    <a:pt x="118923" y="771742"/>
                    <a:pt x="119085" y="771742"/>
                  </a:cubicBezTo>
                  <a:lnTo>
                    <a:pt x="148651" y="771742"/>
                  </a:lnTo>
                  <a:lnTo>
                    <a:pt x="148651" y="1435104"/>
                  </a:lnTo>
                  <a:cubicBezTo>
                    <a:pt x="148708" y="1499080"/>
                    <a:pt x="200511" y="1550928"/>
                    <a:pt x="264445" y="1550976"/>
                  </a:cubicBezTo>
                  <a:lnTo>
                    <a:pt x="285075" y="1550976"/>
                  </a:lnTo>
                  <a:cubicBezTo>
                    <a:pt x="348961" y="1550823"/>
                    <a:pt x="400716" y="1499033"/>
                    <a:pt x="400868" y="1435104"/>
                  </a:cubicBezTo>
                  <a:lnTo>
                    <a:pt x="400868" y="981035"/>
                  </a:lnTo>
                  <a:cubicBezTo>
                    <a:pt x="400868" y="965090"/>
                    <a:pt x="413788" y="952162"/>
                    <a:pt x="429722" y="952162"/>
                  </a:cubicBezTo>
                  <a:cubicBezTo>
                    <a:pt x="445655" y="952162"/>
                    <a:pt x="458575" y="965090"/>
                    <a:pt x="458575" y="981035"/>
                  </a:cubicBezTo>
                  <a:lnTo>
                    <a:pt x="458575" y="1435104"/>
                  </a:lnTo>
                  <a:cubicBezTo>
                    <a:pt x="458736" y="1499147"/>
                    <a:pt x="510653" y="1550976"/>
                    <a:pt x="574654" y="1550976"/>
                  </a:cubicBezTo>
                  <a:lnTo>
                    <a:pt x="594523" y="1550976"/>
                  </a:lnTo>
                  <a:cubicBezTo>
                    <a:pt x="658532" y="1550976"/>
                    <a:pt x="710487" y="1499157"/>
                    <a:pt x="710697" y="1435104"/>
                  </a:cubicBezTo>
                  <a:lnTo>
                    <a:pt x="710697" y="771742"/>
                  </a:lnTo>
                  <a:lnTo>
                    <a:pt x="740358" y="771742"/>
                  </a:lnTo>
                  <a:cubicBezTo>
                    <a:pt x="806250" y="771847"/>
                    <a:pt x="859755" y="718478"/>
                    <a:pt x="859859" y="652541"/>
                  </a:cubicBezTo>
                  <a:lnTo>
                    <a:pt x="859859" y="332704"/>
                  </a:lnTo>
                  <a:cubicBezTo>
                    <a:pt x="859916" y="172739"/>
                    <a:pt x="748810" y="34254"/>
                    <a:pt x="592716" y="-261"/>
                  </a:cubicBezTo>
                  <a:close/>
                </a:path>
              </a:pathLst>
            </a:custGeom>
            <a:solidFill>
              <a:schemeClr val="accent2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2D24A0F-EF3D-C142-9D15-B5A1E1CD7EEF}"/>
                </a:ext>
              </a:extLst>
            </p:cNvPr>
            <p:cNvSpPr/>
            <p:nvPr/>
          </p:nvSpPr>
          <p:spPr>
            <a:xfrm>
              <a:off x="18672313" y="7209935"/>
              <a:ext cx="713851" cy="714339"/>
            </a:xfrm>
            <a:custGeom>
              <a:avLst/>
              <a:gdLst>
                <a:gd name="connsiteX0" fmla="*/ 84481 w 475348"/>
                <a:gd name="connsiteY0" fmla="*/ 419523 h 475673"/>
                <a:gd name="connsiteX1" fmla="*/ 419369 w 475348"/>
                <a:gd name="connsiteY1" fmla="*/ 390736 h 475673"/>
                <a:gd name="connsiteX2" fmla="*/ 390601 w 475348"/>
                <a:gd name="connsiteY2" fmla="*/ 55630 h 475673"/>
                <a:gd name="connsiteX3" fmla="*/ 55713 w 475348"/>
                <a:gd name="connsiteY3" fmla="*/ 84408 h 475673"/>
                <a:gd name="connsiteX4" fmla="*/ -130 w 475348"/>
                <a:gd name="connsiteY4" fmla="*/ 237629 h 475673"/>
                <a:gd name="connsiteX5" fmla="*/ 84481 w 475348"/>
                <a:gd name="connsiteY5" fmla="*/ 419523 h 47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8" h="475673">
                  <a:moveTo>
                    <a:pt x="84481" y="419523"/>
                  </a:moveTo>
                  <a:cubicBezTo>
                    <a:pt x="184902" y="504115"/>
                    <a:pt x="334834" y="491225"/>
                    <a:pt x="419369" y="390736"/>
                  </a:cubicBezTo>
                  <a:cubicBezTo>
                    <a:pt x="503895" y="290256"/>
                    <a:pt x="491023" y="140213"/>
                    <a:pt x="390601" y="55630"/>
                  </a:cubicBezTo>
                  <a:cubicBezTo>
                    <a:pt x="290181" y="-28962"/>
                    <a:pt x="140248" y="-16071"/>
                    <a:pt x="55713" y="84408"/>
                  </a:cubicBezTo>
                  <a:cubicBezTo>
                    <a:pt x="19634" y="127303"/>
                    <a:pt x="-140" y="181567"/>
                    <a:pt x="-130" y="237629"/>
                  </a:cubicBezTo>
                  <a:cubicBezTo>
                    <a:pt x="-339" y="307827"/>
                    <a:pt x="30672" y="374487"/>
                    <a:pt x="84481" y="419523"/>
                  </a:cubicBezTo>
                  <a:close/>
                </a:path>
              </a:pathLst>
            </a:custGeom>
            <a:solidFill>
              <a:schemeClr val="accent2"/>
            </a:solidFill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414D5-A8F9-984F-87FE-45204B24B002}"/>
              </a:ext>
            </a:extLst>
          </p:cNvPr>
          <p:cNvGrpSpPr/>
          <p:nvPr/>
        </p:nvGrpSpPr>
        <p:grpSpPr>
          <a:xfrm>
            <a:off x="12160139" y="8304329"/>
            <a:ext cx="12217511" cy="3574934"/>
            <a:chOff x="10360024" y="6324600"/>
            <a:chExt cx="3661791" cy="1071467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6000436-999A-3E45-BA6F-6F8189336121}"/>
                </a:ext>
              </a:extLst>
            </p:cNvPr>
            <p:cNvSpPr/>
            <p:nvPr/>
          </p:nvSpPr>
          <p:spPr>
            <a:xfrm>
              <a:off x="10360024" y="6551192"/>
              <a:ext cx="3109626" cy="684474"/>
            </a:xfrm>
            <a:custGeom>
              <a:avLst/>
              <a:gdLst>
                <a:gd name="connsiteX0" fmla="*/ 606343 w 3109626"/>
                <a:gd name="connsiteY0" fmla="*/ 236460 h 684474"/>
                <a:gd name="connsiteX1" fmla="*/ -114 w 3109626"/>
                <a:gd name="connsiteY1" fmla="*/ 188835 h 684474"/>
                <a:gd name="connsiteX2" fmla="*/ 917525 w 3109626"/>
                <a:gd name="connsiteY2" fmla="*/ 631938 h 684474"/>
                <a:gd name="connsiteX3" fmla="*/ 1096976 w 3109626"/>
                <a:gd name="connsiteY3" fmla="*/ 684135 h 684474"/>
                <a:gd name="connsiteX4" fmla="*/ 2239976 w 3109626"/>
                <a:gd name="connsiteY4" fmla="*/ 514399 h 684474"/>
                <a:gd name="connsiteX5" fmla="*/ 3109513 w 3109626"/>
                <a:gd name="connsiteY5" fmla="*/ 588122 h 684474"/>
                <a:gd name="connsiteX6" fmla="*/ 3029598 w 3109626"/>
                <a:gd name="connsiteY6" fmla="*/ 68248 h 684474"/>
                <a:gd name="connsiteX7" fmla="*/ 2154632 w 3109626"/>
                <a:gd name="connsiteY7" fmla="*/ 5478 h 684474"/>
                <a:gd name="connsiteX8" fmla="*/ 1318051 w 3109626"/>
                <a:gd name="connsiteY8" fmla="*/ 132256 h 684474"/>
                <a:gd name="connsiteX9" fmla="*/ 606343 w 3109626"/>
                <a:gd name="connsiteY9" fmla="*/ 236460 h 6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626" h="684474">
                  <a:moveTo>
                    <a:pt x="606343" y="236460"/>
                  </a:moveTo>
                  <a:cubicBezTo>
                    <a:pt x="606343" y="236460"/>
                    <a:pt x="165145" y="31291"/>
                    <a:pt x="-114" y="188835"/>
                  </a:cubicBezTo>
                  <a:cubicBezTo>
                    <a:pt x="-114" y="188835"/>
                    <a:pt x="826751" y="588313"/>
                    <a:pt x="917525" y="631938"/>
                  </a:cubicBezTo>
                  <a:cubicBezTo>
                    <a:pt x="968198" y="656417"/>
                    <a:pt x="1016775" y="684135"/>
                    <a:pt x="1096976" y="684135"/>
                  </a:cubicBezTo>
                  <a:cubicBezTo>
                    <a:pt x="1178986" y="684135"/>
                    <a:pt x="1947463" y="516495"/>
                    <a:pt x="2239976" y="514399"/>
                  </a:cubicBezTo>
                  <a:lnTo>
                    <a:pt x="3109513" y="588122"/>
                  </a:lnTo>
                  <a:lnTo>
                    <a:pt x="3029598" y="68248"/>
                  </a:lnTo>
                  <a:cubicBezTo>
                    <a:pt x="3029598" y="68248"/>
                    <a:pt x="2267598" y="20623"/>
                    <a:pt x="2154632" y="5478"/>
                  </a:cubicBezTo>
                  <a:cubicBezTo>
                    <a:pt x="2041665" y="-9666"/>
                    <a:pt x="1591133" y="-4047"/>
                    <a:pt x="1318051" y="132256"/>
                  </a:cubicBezTo>
                  <a:cubicBezTo>
                    <a:pt x="1181939" y="156164"/>
                    <a:pt x="606343" y="236460"/>
                    <a:pt x="606343" y="236460"/>
                  </a:cubicBezTo>
                  <a:close/>
                </a:path>
              </a:pathLst>
            </a:custGeom>
            <a:solidFill>
              <a:srgbClr val="FBD1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EAC567A-E7C4-8A44-90E4-16BCA8986C4D}"/>
                </a:ext>
              </a:extLst>
            </p:cNvPr>
            <p:cNvSpPr/>
            <p:nvPr/>
          </p:nvSpPr>
          <p:spPr>
            <a:xfrm>
              <a:off x="12706223" y="6419088"/>
              <a:ext cx="1221866" cy="834199"/>
            </a:xfrm>
            <a:custGeom>
              <a:avLst/>
              <a:gdLst>
                <a:gd name="connsiteX0" fmla="*/ 0 w 1221866"/>
                <a:gd name="connsiteY0" fmla="*/ 90583 h 834199"/>
                <a:gd name="connsiteX1" fmla="*/ 35909 w 1221866"/>
                <a:gd name="connsiteY1" fmla="*/ 794575 h 834199"/>
                <a:gd name="connsiteX2" fmla="*/ 1221867 w 1221866"/>
                <a:gd name="connsiteY2" fmla="*/ 834200 h 834199"/>
                <a:gd name="connsiteX3" fmla="*/ 1203103 w 1221866"/>
                <a:gd name="connsiteY3" fmla="*/ 0 h 834199"/>
                <a:gd name="connsiteX4" fmla="*/ 0 w 1221866"/>
                <a:gd name="connsiteY4" fmla="*/ 90583 h 83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866" h="834199">
                  <a:moveTo>
                    <a:pt x="0" y="90583"/>
                  </a:moveTo>
                  <a:lnTo>
                    <a:pt x="35909" y="794575"/>
                  </a:lnTo>
                  <a:lnTo>
                    <a:pt x="1221867" y="834200"/>
                  </a:lnTo>
                  <a:lnTo>
                    <a:pt x="1203103" y="0"/>
                  </a:lnTo>
                  <a:lnTo>
                    <a:pt x="0" y="9058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8D6CDAA-26A4-834B-B881-BD889C3C8A16}"/>
                </a:ext>
              </a:extLst>
            </p:cNvPr>
            <p:cNvSpPr/>
            <p:nvPr/>
          </p:nvSpPr>
          <p:spPr>
            <a:xfrm>
              <a:off x="12830619" y="6324600"/>
              <a:ext cx="1191196" cy="1071467"/>
            </a:xfrm>
            <a:custGeom>
              <a:avLst/>
              <a:gdLst>
                <a:gd name="connsiteX0" fmla="*/ 0 w 1191196"/>
                <a:gd name="connsiteY0" fmla="*/ 992029 h 1071467"/>
                <a:gd name="connsiteX1" fmla="*/ 1191197 w 1191196"/>
                <a:gd name="connsiteY1" fmla="*/ 1071467 h 1071467"/>
                <a:gd name="connsiteX2" fmla="*/ 1191197 w 1191196"/>
                <a:gd name="connsiteY2" fmla="*/ 0 h 1071467"/>
                <a:gd name="connsiteX3" fmla="*/ 7525 w 1191196"/>
                <a:gd name="connsiteY3" fmla="*/ 100775 h 1071467"/>
                <a:gd name="connsiteX4" fmla="*/ 6858 w 1191196"/>
                <a:gd name="connsiteY4" fmla="*/ 175641 h 1071467"/>
                <a:gd name="connsiteX5" fmla="*/ 6096 w 1191196"/>
                <a:gd name="connsiteY5" fmla="*/ 256889 h 1071467"/>
                <a:gd name="connsiteX6" fmla="*/ 6096 w 1191196"/>
                <a:gd name="connsiteY6" fmla="*/ 256985 h 1071467"/>
                <a:gd name="connsiteX7" fmla="*/ 1905 w 1191196"/>
                <a:gd name="connsiteY7" fmla="*/ 758571 h 1071467"/>
                <a:gd name="connsiteX8" fmla="*/ 1905 w 1191196"/>
                <a:gd name="connsiteY8" fmla="*/ 758666 h 1071467"/>
                <a:gd name="connsiteX9" fmla="*/ 953 w 1191196"/>
                <a:gd name="connsiteY9" fmla="*/ 891921 h 1071467"/>
                <a:gd name="connsiteX10" fmla="*/ 0 w 1191196"/>
                <a:gd name="connsiteY10" fmla="*/ 992029 h 107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1196" h="1071467">
                  <a:moveTo>
                    <a:pt x="0" y="992029"/>
                  </a:moveTo>
                  <a:lnTo>
                    <a:pt x="1191197" y="1071467"/>
                  </a:lnTo>
                  <a:lnTo>
                    <a:pt x="1191197" y="0"/>
                  </a:lnTo>
                  <a:lnTo>
                    <a:pt x="7525" y="100775"/>
                  </a:lnTo>
                  <a:lnTo>
                    <a:pt x="6858" y="175641"/>
                  </a:lnTo>
                  <a:lnTo>
                    <a:pt x="6096" y="256889"/>
                  </a:lnTo>
                  <a:lnTo>
                    <a:pt x="6096" y="256985"/>
                  </a:lnTo>
                  <a:lnTo>
                    <a:pt x="1905" y="758571"/>
                  </a:lnTo>
                  <a:lnTo>
                    <a:pt x="1905" y="758666"/>
                  </a:lnTo>
                  <a:lnTo>
                    <a:pt x="953" y="891921"/>
                  </a:lnTo>
                  <a:lnTo>
                    <a:pt x="0" y="99202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A3D2B9F1-ECC8-9842-B759-0967F45547EC}"/>
              </a:ext>
            </a:extLst>
          </p:cNvPr>
          <p:cNvSpPr txBox="1"/>
          <p:nvPr/>
        </p:nvSpPr>
        <p:spPr>
          <a:xfrm>
            <a:off x="3230784" y="5264727"/>
            <a:ext cx="7457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study and management.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850366-FF47-EE46-9DBB-F79DA5824783}"/>
              </a:ext>
            </a:extLst>
          </p:cNvPr>
          <p:cNvSpPr txBox="1"/>
          <p:nvPr/>
        </p:nvSpPr>
        <p:spPr>
          <a:xfrm>
            <a:off x="3230784" y="6623860"/>
            <a:ext cx="745769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CD1A9C46-4298-7241-80C0-FB5425F07DAC}"/>
              </a:ext>
            </a:extLst>
          </p:cNvPr>
          <p:cNvSpPr txBox="1"/>
          <p:nvPr/>
        </p:nvSpPr>
        <p:spPr>
          <a:xfrm>
            <a:off x="3230784" y="9079551"/>
            <a:ext cx="7457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Online marketing solutions to fit budget.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90E73E-A559-BC40-A856-1D1B911AD075}"/>
              </a:ext>
            </a:extLst>
          </p:cNvPr>
          <p:cNvSpPr txBox="1"/>
          <p:nvPr/>
        </p:nvSpPr>
        <p:spPr>
          <a:xfrm>
            <a:off x="3230784" y="10438684"/>
            <a:ext cx="745769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74AAD4-9ACA-0B45-B4DC-2406584AD6DF}"/>
              </a:ext>
            </a:extLst>
          </p:cNvPr>
          <p:cNvGrpSpPr/>
          <p:nvPr/>
        </p:nvGrpSpPr>
        <p:grpSpPr>
          <a:xfrm>
            <a:off x="1573946" y="9234782"/>
            <a:ext cx="1114304" cy="1114213"/>
            <a:chOff x="1065305" y="7268580"/>
            <a:chExt cx="1114304" cy="1114213"/>
          </a:xfrm>
        </p:grpSpPr>
        <p:sp>
          <p:nvSpPr>
            <p:cNvPr id="49" name="Кружок">
              <a:extLst>
                <a:ext uri="{FF2B5EF4-FFF2-40B4-BE49-F238E27FC236}">
                  <a16:creationId xmlns:a16="http://schemas.microsoft.com/office/drawing/2014/main" id="{8454192D-EA9A-8C4B-A1AA-B9C470344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305" y="7268580"/>
              <a:ext cx="1114304" cy="1114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6E0C282-F391-8343-BE85-0B9D342F4BC3}"/>
                </a:ext>
              </a:extLst>
            </p:cNvPr>
            <p:cNvGrpSpPr/>
            <p:nvPr/>
          </p:nvGrpSpPr>
          <p:grpSpPr>
            <a:xfrm>
              <a:off x="1412634" y="7528981"/>
              <a:ext cx="406696" cy="533356"/>
              <a:chOff x="12236832" y="6444615"/>
              <a:chExt cx="1084874" cy="1422748"/>
            </a:xfrm>
            <a:solidFill>
              <a:schemeClr val="bg1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BCE7AABF-C606-FF4A-AAAE-54DBC9B3E561}"/>
                  </a:ext>
                </a:extLst>
              </p:cNvPr>
              <p:cNvSpPr/>
              <p:nvPr/>
            </p:nvSpPr>
            <p:spPr>
              <a:xfrm>
                <a:off x="12236832" y="7571612"/>
                <a:ext cx="494334" cy="295751"/>
              </a:xfrm>
              <a:custGeom>
                <a:avLst/>
                <a:gdLst>
                  <a:gd name="connsiteX0" fmla="*/ 247141 w 494334"/>
                  <a:gd name="connsiteY0" fmla="*/ -73 h 295751"/>
                  <a:gd name="connsiteX1" fmla="*/ -26 w 494334"/>
                  <a:gd name="connsiteY1" fmla="*/ 248054 h 295751"/>
                  <a:gd name="connsiteX2" fmla="*/ 47506 w 494334"/>
                  <a:gd name="connsiteY2" fmla="*/ 295679 h 295751"/>
                  <a:gd name="connsiteX3" fmla="*/ 446776 w 494334"/>
                  <a:gd name="connsiteY3" fmla="*/ 295679 h 295751"/>
                  <a:gd name="connsiteX4" fmla="*/ 494308 w 494334"/>
                  <a:gd name="connsiteY4" fmla="*/ 248054 h 295751"/>
                  <a:gd name="connsiteX5" fmla="*/ 247141 w 494334"/>
                  <a:gd name="connsiteY5" fmla="*/ -73 h 295751"/>
                  <a:gd name="connsiteX6" fmla="*/ 102928 w 494334"/>
                  <a:gd name="connsiteY6" fmla="*/ 199952 h 295751"/>
                  <a:gd name="connsiteX7" fmla="*/ 295491 w 494334"/>
                  <a:gd name="connsiteY7" fmla="*/ 103903 h 295751"/>
                  <a:gd name="connsiteX8" fmla="*/ 391353 w 494334"/>
                  <a:gd name="connsiteY8" fmla="*/ 199952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334" h="295751">
                    <a:moveTo>
                      <a:pt x="247141" y="-73"/>
                    </a:moveTo>
                    <a:cubicBezTo>
                      <a:pt x="110600" y="299"/>
                      <a:pt x="78" y="111246"/>
                      <a:pt x="-26" y="248054"/>
                    </a:cubicBezTo>
                    <a:cubicBezTo>
                      <a:pt x="-26" y="274352"/>
                      <a:pt x="21258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3" y="199952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E86B550-277D-5C4D-820D-6B93FD6BBD7A}"/>
                  </a:ext>
                </a:extLst>
              </p:cNvPr>
              <p:cNvSpPr/>
              <p:nvPr/>
            </p:nvSpPr>
            <p:spPr>
              <a:xfrm>
                <a:off x="12340453" y="6828377"/>
                <a:ext cx="877709" cy="647408"/>
              </a:xfrm>
              <a:custGeom>
                <a:avLst/>
                <a:gdLst>
                  <a:gd name="connsiteX0" fmla="*/ 734060 w 877709"/>
                  <a:gd name="connsiteY0" fmla="*/ 647247 h 647408"/>
                  <a:gd name="connsiteX1" fmla="*/ 877683 w 877709"/>
                  <a:gd name="connsiteY1" fmla="*/ 503495 h 647408"/>
                  <a:gd name="connsiteX2" fmla="*/ 734203 w 877709"/>
                  <a:gd name="connsiteY2" fmla="*/ 359592 h 647408"/>
                  <a:gd name="connsiteX3" fmla="*/ 598783 w 877709"/>
                  <a:gd name="connsiteY3" fmla="*/ 455508 h 647408"/>
                  <a:gd name="connsiteX4" fmla="*/ 486893 w 877709"/>
                  <a:gd name="connsiteY4" fmla="*/ 455508 h 647408"/>
                  <a:gd name="connsiteX5" fmla="*/ 486893 w 877709"/>
                  <a:gd name="connsiteY5" fmla="*/ 295679 h 647408"/>
                  <a:gd name="connsiteX6" fmla="*/ 638996 w 877709"/>
                  <a:gd name="connsiteY6" fmla="*/ 295679 h 647408"/>
                  <a:gd name="connsiteX7" fmla="*/ 686528 w 877709"/>
                  <a:gd name="connsiteY7" fmla="*/ 248054 h 647408"/>
                  <a:gd name="connsiteX8" fmla="*/ 438885 w 877709"/>
                  <a:gd name="connsiteY8" fmla="*/ -73 h 647408"/>
                  <a:gd name="connsiteX9" fmla="*/ 191242 w 877709"/>
                  <a:gd name="connsiteY9" fmla="*/ 248054 h 647408"/>
                  <a:gd name="connsiteX10" fmla="*/ 238775 w 877709"/>
                  <a:gd name="connsiteY10" fmla="*/ 295679 h 647408"/>
                  <a:gd name="connsiteX11" fmla="*/ 390878 w 877709"/>
                  <a:gd name="connsiteY11" fmla="*/ 295679 h 647408"/>
                  <a:gd name="connsiteX12" fmla="*/ 390878 w 877709"/>
                  <a:gd name="connsiteY12" fmla="*/ 455508 h 647408"/>
                  <a:gd name="connsiteX13" fmla="*/ 278892 w 877709"/>
                  <a:gd name="connsiteY13" fmla="*/ 455508 h 647408"/>
                  <a:gd name="connsiteX14" fmla="*/ 95693 w 877709"/>
                  <a:gd name="connsiteY14" fmla="*/ 367869 h 647408"/>
                  <a:gd name="connsiteX15" fmla="*/ 8225 w 877709"/>
                  <a:gd name="connsiteY15" fmla="*/ 551425 h 647408"/>
                  <a:gd name="connsiteX16" fmla="*/ 191423 w 877709"/>
                  <a:gd name="connsiteY16" fmla="*/ 639065 h 647408"/>
                  <a:gd name="connsiteX17" fmla="*/ 278892 w 877709"/>
                  <a:gd name="connsiteY17" fmla="*/ 551425 h 647408"/>
                  <a:gd name="connsiteX18" fmla="*/ 599164 w 877709"/>
                  <a:gd name="connsiteY18" fmla="*/ 551425 h 647408"/>
                  <a:gd name="connsiteX19" fmla="*/ 734060 w 877709"/>
                  <a:gd name="connsiteY19" fmla="*/ 647247 h 647408"/>
                  <a:gd name="connsiteX20" fmla="*/ 439360 w 877709"/>
                  <a:gd name="connsiteY20" fmla="*/ 95559 h 647408"/>
                  <a:gd name="connsiteX21" fmla="*/ 583573 w 877709"/>
                  <a:gd name="connsiteY21" fmla="*/ 199857 h 647408"/>
                  <a:gd name="connsiteX22" fmla="*/ 294768 w 877709"/>
                  <a:gd name="connsiteY22" fmla="*/ 199857 h 647408"/>
                  <a:gd name="connsiteX23" fmla="*/ 439360 w 877709"/>
                  <a:gd name="connsiteY23" fmla="*/ 95559 h 647408"/>
                  <a:gd name="connsiteX24" fmla="*/ 734060 w 877709"/>
                  <a:gd name="connsiteY24" fmla="*/ 455508 h 647408"/>
                  <a:gd name="connsiteX25" fmla="*/ 781592 w 877709"/>
                  <a:gd name="connsiteY25" fmla="*/ 503133 h 647408"/>
                  <a:gd name="connsiteX26" fmla="*/ 734060 w 877709"/>
                  <a:gd name="connsiteY26" fmla="*/ 550758 h 647408"/>
                  <a:gd name="connsiteX27" fmla="*/ 686528 w 877709"/>
                  <a:gd name="connsiteY27" fmla="*/ 503133 h 647408"/>
                  <a:gd name="connsiteX28" fmla="*/ 734060 w 877709"/>
                  <a:gd name="connsiteY28" fmla="*/ 455508 h 647408"/>
                  <a:gd name="connsiteX29" fmla="*/ 143140 w 877709"/>
                  <a:gd name="connsiteY29" fmla="*/ 551425 h 647408"/>
                  <a:gd name="connsiteX30" fmla="*/ 95608 w 877709"/>
                  <a:gd name="connsiteY30" fmla="*/ 503800 h 647408"/>
                  <a:gd name="connsiteX31" fmla="*/ 143140 w 877709"/>
                  <a:gd name="connsiteY31" fmla="*/ 456175 h 647408"/>
                  <a:gd name="connsiteX32" fmla="*/ 190672 w 877709"/>
                  <a:gd name="connsiteY32" fmla="*/ 503800 h 647408"/>
                  <a:gd name="connsiteX33" fmla="*/ 143520 w 877709"/>
                  <a:gd name="connsiteY33" fmla="*/ 551425 h 6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7709" h="647408">
                    <a:moveTo>
                      <a:pt x="734060" y="647247"/>
                    </a:moveTo>
                    <a:cubicBezTo>
                      <a:pt x="813343" y="647285"/>
                      <a:pt x="877635" y="582924"/>
                      <a:pt x="877683" y="503495"/>
                    </a:cubicBezTo>
                    <a:cubicBezTo>
                      <a:pt x="877721" y="424057"/>
                      <a:pt x="813486" y="359630"/>
                      <a:pt x="734203" y="359592"/>
                    </a:cubicBezTo>
                    <a:cubicBezTo>
                      <a:pt x="673333" y="359563"/>
                      <a:pt x="619061" y="398006"/>
                      <a:pt x="598783" y="455508"/>
                    </a:cubicBezTo>
                    <a:lnTo>
                      <a:pt x="486893" y="455508"/>
                    </a:lnTo>
                    <a:lnTo>
                      <a:pt x="486893" y="295679"/>
                    </a:lnTo>
                    <a:lnTo>
                      <a:pt x="638996" y="295679"/>
                    </a:lnTo>
                    <a:cubicBezTo>
                      <a:pt x="665243" y="295679"/>
                      <a:pt x="686528" y="274352"/>
                      <a:pt x="686528" y="248054"/>
                    </a:cubicBezTo>
                    <a:cubicBezTo>
                      <a:pt x="686528" y="111017"/>
                      <a:pt x="575654" y="-73"/>
                      <a:pt x="438885" y="-73"/>
                    </a:cubicBezTo>
                    <a:cubicBezTo>
                      <a:pt x="302116" y="-73"/>
                      <a:pt x="191242" y="111017"/>
                      <a:pt x="191242" y="248054"/>
                    </a:cubicBezTo>
                    <a:cubicBezTo>
                      <a:pt x="191242" y="274352"/>
                      <a:pt x="212527" y="295679"/>
                      <a:pt x="238775" y="295679"/>
                    </a:cubicBezTo>
                    <a:lnTo>
                      <a:pt x="390878" y="295679"/>
                    </a:lnTo>
                    <a:lnTo>
                      <a:pt x="390878" y="455508"/>
                    </a:lnTo>
                    <a:lnTo>
                      <a:pt x="278892" y="455508"/>
                    </a:lnTo>
                    <a:cubicBezTo>
                      <a:pt x="252454" y="380623"/>
                      <a:pt x="170433" y="341380"/>
                      <a:pt x="95693" y="367869"/>
                    </a:cubicBezTo>
                    <a:cubicBezTo>
                      <a:pt x="20954" y="394358"/>
                      <a:pt x="-18203" y="476539"/>
                      <a:pt x="8225" y="551425"/>
                    </a:cubicBezTo>
                    <a:cubicBezTo>
                      <a:pt x="34662" y="626310"/>
                      <a:pt x="116684" y="665554"/>
                      <a:pt x="191423" y="639065"/>
                    </a:cubicBezTo>
                    <a:cubicBezTo>
                      <a:pt x="232291" y="624577"/>
                      <a:pt x="264442" y="592373"/>
                      <a:pt x="278892" y="551425"/>
                    </a:cubicBezTo>
                    <a:lnTo>
                      <a:pt x="599164" y="551425"/>
                    </a:lnTo>
                    <a:cubicBezTo>
                      <a:pt x="619412" y="608708"/>
                      <a:pt x="673409" y="647066"/>
                      <a:pt x="734060" y="647247"/>
                    </a:cubicBezTo>
                    <a:close/>
                    <a:moveTo>
                      <a:pt x="439360" y="95559"/>
                    </a:moveTo>
                    <a:cubicBezTo>
                      <a:pt x="504822" y="95606"/>
                      <a:pt x="562916" y="137621"/>
                      <a:pt x="583573" y="199857"/>
                    </a:cubicBezTo>
                    <a:lnTo>
                      <a:pt x="294768" y="199857"/>
                    </a:lnTo>
                    <a:cubicBezTo>
                      <a:pt x="315472" y="137488"/>
                      <a:pt x="373757" y="95444"/>
                      <a:pt x="439360" y="95559"/>
                    </a:cubicBezTo>
                    <a:close/>
                    <a:moveTo>
                      <a:pt x="734060" y="455508"/>
                    </a:moveTo>
                    <a:cubicBezTo>
                      <a:pt x="760307" y="455508"/>
                      <a:pt x="781592" y="476835"/>
                      <a:pt x="781592" y="503133"/>
                    </a:cubicBezTo>
                    <a:cubicBezTo>
                      <a:pt x="781592" y="529432"/>
                      <a:pt x="760307" y="550758"/>
                      <a:pt x="734060" y="550758"/>
                    </a:cubicBezTo>
                    <a:cubicBezTo>
                      <a:pt x="707813" y="550758"/>
                      <a:pt x="686528" y="529432"/>
                      <a:pt x="686528" y="503133"/>
                    </a:cubicBezTo>
                    <a:cubicBezTo>
                      <a:pt x="686528" y="476835"/>
                      <a:pt x="707813" y="455508"/>
                      <a:pt x="734060" y="455508"/>
                    </a:cubicBezTo>
                    <a:close/>
                    <a:moveTo>
                      <a:pt x="143140" y="551425"/>
                    </a:moveTo>
                    <a:cubicBezTo>
                      <a:pt x="116893" y="551425"/>
                      <a:pt x="95608" y="530099"/>
                      <a:pt x="95608" y="503800"/>
                    </a:cubicBezTo>
                    <a:cubicBezTo>
                      <a:pt x="95608" y="477502"/>
                      <a:pt x="116893" y="456175"/>
                      <a:pt x="143140" y="456175"/>
                    </a:cubicBezTo>
                    <a:cubicBezTo>
                      <a:pt x="169387" y="456175"/>
                      <a:pt x="190672" y="477502"/>
                      <a:pt x="190672" y="503800"/>
                    </a:cubicBezTo>
                    <a:cubicBezTo>
                      <a:pt x="190672" y="529956"/>
                      <a:pt x="169625" y="551216"/>
                      <a:pt x="143520" y="551425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1E7FB5F5-AD84-6C46-AD69-A89AF4ADFC97}"/>
                  </a:ext>
                </a:extLst>
              </p:cNvPr>
              <p:cNvSpPr/>
              <p:nvPr/>
            </p:nvSpPr>
            <p:spPr>
              <a:xfrm>
                <a:off x="12827372" y="7571612"/>
                <a:ext cx="494334" cy="295751"/>
              </a:xfrm>
              <a:custGeom>
                <a:avLst/>
                <a:gdLst>
                  <a:gd name="connsiteX0" fmla="*/ 247141 w 494334"/>
                  <a:gd name="connsiteY0" fmla="*/ -73 h 295751"/>
                  <a:gd name="connsiteX1" fmla="*/ -26 w 494334"/>
                  <a:gd name="connsiteY1" fmla="*/ 248054 h 295751"/>
                  <a:gd name="connsiteX2" fmla="*/ 47506 w 494334"/>
                  <a:gd name="connsiteY2" fmla="*/ 295679 h 295751"/>
                  <a:gd name="connsiteX3" fmla="*/ 446776 w 494334"/>
                  <a:gd name="connsiteY3" fmla="*/ 295679 h 295751"/>
                  <a:gd name="connsiteX4" fmla="*/ 494308 w 494334"/>
                  <a:gd name="connsiteY4" fmla="*/ 248054 h 295751"/>
                  <a:gd name="connsiteX5" fmla="*/ 247141 w 494334"/>
                  <a:gd name="connsiteY5" fmla="*/ -73 h 295751"/>
                  <a:gd name="connsiteX6" fmla="*/ 102928 w 494334"/>
                  <a:gd name="connsiteY6" fmla="*/ 199952 h 295751"/>
                  <a:gd name="connsiteX7" fmla="*/ 295491 w 494334"/>
                  <a:gd name="connsiteY7" fmla="*/ 103903 h 295751"/>
                  <a:gd name="connsiteX8" fmla="*/ 391354 w 494334"/>
                  <a:gd name="connsiteY8" fmla="*/ 199952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334" h="295751">
                    <a:moveTo>
                      <a:pt x="247141" y="-73"/>
                    </a:moveTo>
                    <a:cubicBezTo>
                      <a:pt x="110619" y="347"/>
                      <a:pt x="126" y="111265"/>
                      <a:pt x="-26" y="248054"/>
                    </a:cubicBezTo>
                    <a:cubicBezTo>
                      <a:pt x="-26" y="274352"/>
                      <a:pt x="21259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4" y="199952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18E3ED94-1B62-A948-BD6F-AB58DDE0734C}"/>
                  </a:ext>
                </a:extLst>
              </p:cNvPr>
              <p:cNvSpPr/>
              <p:nvPr/>
            </p:nvSpPr>
            <p:spPr>
              <a:xfrm>
                <a:off x="12636292" y="6444615"/>
                <a:ext cx="287094" cy="287654"/>
              </a:xfrm>
              <a:custGeom>
                <a:avLst/>
                <a:gdLst>
                  <a:gd name="connsiteX0" fmla="*/ 143521 w 287094"/>
                  <a:gd name="connsiteY0" fmla="*/ 287582 h 287654"/>
                  <a:gd name="connsiteX1" fmla="*/ 287068 w 287094"/>
                  <a:gd name="connsiteY1" fmla="*/ 143755 h 287654"/>
                  <a:gd name="connsiteX2" fmla="*/ 143521 w 287094"/>
                  <a:gd name="connsiteY2" fmla="*/ -73 h 287654"/>
                  <a:gd name="connsiteX3" fmla="*/ -26 w 287094"/>
                  <a:gd name="connsiteY3" fmla="*/ 143755 h 287654"/>
                  <a:gd name="connsiteX4" fmla="*/ 143521 w 287094"/>
                  <a:gd name="connsiteY4" fmla="*/ 287582 h 287654"/>
                  <a:gd name="connsiteX5" fmla="*/ 143521 w 287094"/>
                  <a:gd name="connsiteY5" fmla="*/ 95844 h 287654"/>
                  <a:gd name="connsiteX6" fmla="*/ 191053 w 287094"/>
                  <a:gd name="connsiteY6" fmla="*/ 143469 h 287654"/>
                  <a:gd name="connsiteX7" fmla="*/ 143521 w 287094"/>
                  <a:gd name="connsiteY7" fmla="*/ 191094 h 287654"/>
                  <a:gd name="connsiteX8" fmla="*/ 95989 w 287094"/>
                  <a:gd name="connsiteY8" fmla="*/ 143469 h 287654"/>
                  <a:gd name="connsiteX9" fmla="*/ 143521 w 287094"/>
                  <a:gd name="connsiteY9" fmla="*/ 95844 h 28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094" h="287654">
                    <a:moveTo>
                      <a:pt x="143521" y="287582"/>
                    </a:moveTo>
                    <a:cubicBezTo>
                      <a:pt x="222804" y="287582"/>
                      <a:pt x="287068" y="223184"/>
                      <a:pt x="287068" y="143755"/>
                    </a:cubicBezTo>
                    <a:cubicBezTo>
                      <a:pt x="287068" y="64316"/>
                      <a:pt x="222804" y="-73"/>
                      <a:pt x="143521" y="-73"/>
                    </a:cubicBezTo>
                    <a:cubicBezTo>
                      <a:pt x="64237" y="-73"/>
                      <a:pt x="-26" y="64316"/>
                      <a:pt x="-26" y="143755"/>
                    </a:cubicBezTo>
                    <a:cubicBezTo>
                      <a:pt x="31" y="223165"/>
                      <a:pt x="64266" y="287525"/>
                      <a:pt x="143521" y="287582"/>
                    </a:cubicBezTo>
                    <a:close/>
                    <a:moveTo>
                      <a:pt x="143521" y="95844"/>
                    </a:moveTo>
                    <a:cubicBezTo>
                      <a:pt x="169768" y="95844"/>
                      <a:pt x="191053" y="117171"/>
                      <a:pt x="191053" y="143469"/>
                    </a:cubicBezTo>
                    <a:cubicBezTo>
                      <a:pt x="191053" y="169768"/>
                      <a:pt x="169768" y="191094"/>
                      <a:pt x="143521" y="191094"/>
                    </a:cubicBezTo>
                    <a:cubicBezTo>
                      <a:pt x="117274" y="191094"/>
                      <a:pt x="95989" y="169768"/>
                      <a:pt x="95989" y="143469"/>
                    </a:cubicBezTo>
                    <a:cubicBezTo>
                      <a:pt x="95989" y="117171"/>
                      <a:pt x="117274" y="95844"/>
                      <a:pt x="143521" y="95844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51C8C-1531-4742-8F92-04820E88F26C}"/>
              </a:ext>
            </a:extLst>
          </p:cNvPr>
          <p:cNvGrpSpPr/>
          <p:nvPr/>
        </p:nvGrpSpPr>
        <p:grpSpPr>
          <a:xfrm>
            <a:off x="1587760" y="5480697"/>
            <a:ext cx="1114840" cy="1114078"/>
            <a:chOff x="2624016" y="7268580"/>
            <a:chExt cx="1114840" cy="1114078"/>
          </a:xfrm>
        </p:grpSpPr>
        <p:sp>
          <p:nvSpPr>
            <p:cNvPr id="59" name="Кружок">
              <a:extLst>
                <a:ext uri="{FF2B5EF4-FFF2-40B4-BE49-F238E27FC236}">
                  <a16:creationId xmlns:a16="http://schemas.microsoft.com/office/drawing/2014/main" id="{A8D6E69C-55EF-204A-8DE5-3FE027D4B6F1}"/>
                </a:ext>
              </a:extLst>
            </p:cNvPr>
            <p:cNvSpPr/>
            <p:nvPr/>
          </p:nvSpPr>
          <p:spPr bwMode="auto">
            <a:xfrm>
              <a:off x="2624016" y="7268580"/>
              <a:ext cx="1114840" cy="111407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F7ECA31-B56A-224B-BC17-0D5E638EFE92}"/>
                </a:ext>
              </a:extLst>
            </p:cNvPr>
            <p:cNvGrpSpPr/>
            <p:nvPr/>
          </p:nvGrpSpPr>
          <p:grpSpPr>
            <a:xfrm>
              <a:off x="2924497" y="7556750"/>
              <a:ext cx="537574" cy="538625"/>
              <a:chOff x="13473417" y="5471338"/>
              <a:chExt cx="1149762" cy="1152008"/>
            </a:xfrm>
            <a:solidFill>
              <a:schemeClr val="bg1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922190-BAFC-B643-A90E-EF366ECD98C5}"/>
                  </a:ext>
                </a:extLst>
              </p:cNvPr>
              <p:cNvSpPr/>
              <p:nvPr/>
            </p:nvSpPr>
            <p:spPr>
              <a:xfrm>
                <a:off x="13857203" y="5712523"/>
                <a:ext cx="287094" cy="287654"/>
              </a:xfrm>
              <a:custGeom>
                <a:avLst/>
                <a:gdLst>
                  <a:gd name="connsiteX0" fmla="*/ 287094 w 287094"/>
                  <a:gd name="connsiteY0" fmla="*/ 143827 h 287654"/>
                  <a:gd name="connsiteX1" fmla="*/ 143547 w 287094"/>
                  <a:gd name="connsiteY1" fmla="*/ 287655 h 287654"/>
                  <a:gd name="connsiteX2" fmla="*/ 0 w 287094"/>
                  <a:gd name="connsiteY2" fmla="*/ 143827 h 287654"/>
                  <a:gd name="connsiteX3" fmla="*/ 143547 w 287094"/>
                  <a:gd name="connsiteY3" fmla="*/ 0 h 287654"/>
                  <a:gd name="connsiteX4" fmla="*/ 287094 w 287094"/>
                  <a:gd name="connsiteY4" fmla="*/ 143827 h 28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94" h="287654">
                    <a:moveTo>
                      <a:pt x="287094" y="143827"/>
                    </a:moveTo>
                    <a:cubicBezTo>
                      <a:pt x="287094" y="223261"/>
                      <a:pt x="222826" y="287655"/>
                      <a:pt x="143547" y="287655"/>
                    </a:cubicBezTo>
                    <a:cubicBezTo>
                      <a:pt x="64268" y="287655"/>
                      <a:pt x="0" y="223261"/>
                      <a:pt x="0" y="143827"/>
                    </a:cubicBezTo>
                    <a:cubicBezTo>
                      <a:pt x="0" y="64394"/>
                      <a:pt x="64268" y="0"/>
                      <a:pt x="143547" y="0"/>
                    </a:cubicBezTo>
                    <a:cubicBezTo>
                      <a:pt x="222826" y="0"/>
                      <a:pt x="287094" y="64394"/>
                      <a:pt x="287094" y="143827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3FCF73E3-2576-F94F-8847-ECEDD739E427}"/>
                  </a:ext>
                </a:extLst>
              </p:cNvPr>
              <p:cNvSpPr/>
              <p:nvPr/>
            </p:nvSpPr>
            <p:spPr>
              <a:xfrm>
                <a:off x="13777444" y="6000178"/>
                <a:ext cx="446802" cy="224027"/>
              </a:xfrm>
              <a:custGeom>
                <a:avLst/>
                <a:gdLst>
                  <a:gd name="connsiteX0" fmla="*/ 223280 w 446802"/>
                  <a:gd name="connsiteY0" fmla="*/ -73 h 224027"/>
                  <a:gd name="connsiteX1" fmla="*/ -26 w 446802"/>
                  <a:gd name="connsiteY1" fmla="*/ 223670 h 224027"/>
                  <a:gd name="connsiteX2" fmla="*/ -26 w 446802"/>
                  <a:gd name="connsiteY2" fmla="*/ 223955 h 224027"/>
                  <a:gd name="connsiteX3" fmla="*/ 446776 w 446802"/>
                  <a:gd name="connsiteY3" fmla="*/ 223955 h 224027"/>
                  <a:gd name="connsiteX4" fmla="*/ 223755 w 446802"/>
                  <a:gd name="connsiteY4" fmla="*/ -73 h 224027"/>
                  <a:gd name="connsiteX5" fmla="*/ 223280 w 446802"/>
                  <a:gd name="connsiteY5" fmla="*/ -73 h 22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6802" h="224027">
                    <a:moveTo>
                      <a:pt x="223280" y="-73"/>
                    </a:moveTo>
                    <a:cubicBezTo>
                      <a:pt x="99953" y="-73"/>
                      <a:pt x="-26" y="100102"/>
                      <a:pt x="-26" y="223670"/>
                    </a:cubicBezTo>
                    <a:cubicBezTo>
                      <a:pt x="-26" y="223765"/>
                      <a:pt x="-26" y="223860"/>
                      <a:pt x="-26" y="223955"/>
                    </a:cubicBezTo>
                    <a:lnTo>
                      <a:pt x="446776" y="223955"/>
                    </a:lnTo>
                    <a:cubicBezTo>
                      <a:pt x="446938" y="100388"/>
                      <a:pt x="347082" y="89"/>
                      <a:pt x="223755" y="-73"/>
                    </a:cubicBezTo>
                    <a:cubicBezTo>
                      <a:pt x="223594" y="-73"/>
                      <a:pt x="223441" y="-73"/>
                      <a:pt x="223280" y="-73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58AE942-528A-8C48-885F-AD1226AD69B6}"/>
                  </a:ext>
                </a:extLst>
              </p:cNvPr>
              <p:cNvSpPr/>
              <p:nvPr/>
            </p:nvSpPr>
            <p:spPr>
              <a:xfrm>
                <a:off x="13473417" y="5471338"/>
                <a:ext cx="1149762" cy="1152008"/>
              </a:xfrm>
              <a:custGeom>
                <a:avLst/>
                <a:gdLst>
                  <a:gd name="connsiteX0" fmla="*/ 1135339 w 1149762"/>
                  <a:gd name="connsiteY0" fmla="*/ 1070073 h 1152008"/>
                  <a:gd name="connsiteX1" fmla="*/ 931996 w 1149762"/>
                  <a:gd name="connsiteY1" fmla="*/ 865952 h 1152008"/>
                  <a:gd name="connsiteX2" fmla="*/ 864310 w 1149762"/>
                  <a:gd name="connsiteY2" fmla="*/ 122240 h 1152008"/>
                  <a:gd name="connsiteX3" fmla="*/ 122048 w 1149762"/>
                  <a:gd name="connsiteY3" fmla="*/ 190058 h 1152008"/>
                  <a:gd name="connsiteX4" fmla="*/ 189734 w 1149762"/>
                  <a:gd name="connsiteY4" fmla="*/ 933770 h 1152008"/>
                  <a:gd name="connsiteX5" fmla="*/ 864310 w 1149762"/>
                  <a:gd name="connsiteY5" fmla="*/ 933770 h 1152008"/>
                  <a:gd name="connsiteX6" fmla="*/ 1068033 w 1149762"/>
                  <a:gd name="connsiteY6" fmla="*/ 1137891 h 1152008"/>
                  <a:gd name="connsiteX7" fmla="*/ 1135719 w 1149762"/>
                  <a:gd name="connsiteY7" fmla="*/ 1137891 h 1152008"/>
                  <a:gd name="connsiteX8" fmla="*/ 1135719 w 1149762"/>
                  <a:gd name="connsiteY8" fmla="*/ 1070073 h 1152008"/>
                  <a:gd name="connsiteX9" fmla="*/ 96666 w 1149762"/>
                  <a:gd name="connsiteY9" fmla="*/ 528767 h 1152008"/>
                  <a:gd name="connsiteX10" fmla="*/ 527307 w 1149762"/>
                  <a:gd name="connsiteY10" fmla="*/ 97285 h 1152008"/>
                  <a:gd name="connsiteX11" fmla="*/ 957949 w 1149762"/>
                  <a:gd name="connsiteY11" fmla="*/ 528767 h 1152008"/>
                  <a:gd name="connsiteX12" fmla="*/ 527307 w 1149762"/>
                  <a:gd name="connsiteY12" fmla="*/ 960250 h 1152008"/>
                  <a:gd name="connsiteX13" fmla="*/ 96666 w 1149762"/>
                  <a:gd name="connsiteY13" fmla="*/ 528767 h 115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9762" h="1152008">
                    <a:moveTo>
                      <a:pt x="1135339" y="1070073"/>
                    </a:moveTo>
                    <a:lnTo>
                      <a:pt x="931996" y="865952"/>
                    </a:lnTo>
                    <a:cubicBezTo>
                      <a:pt x="1118274" y="641858"/>
                      <a:pt x="1087968" y="308883"/>
                      <a:pt x="864310" y="122240"/>
                    </a:cubicBezTo>
                    <a:cubicBezTo>
                      <a:pt x="640652" y="-64402"/>
                      <a:pt x="308327" y="-34036"/>
                      <a:pt x="122048" y="190058"/>
                    </a:cubicBezTo>
                    <a:cubicBezTo>
                      <a:pt x="-64231" y="414153"/>
                      <a:pt x="-33924" y="747128"/>
                      <a:pt x="189734" y="933770"/>
                    </a:cubicBezTo>
                    <a:cubicBezTo>
                      <a:pt x="385139" y="1096838"/>
                      <a:pt x="668896" y="1096838"/>
                      <a:pt x="864310" y="933770"/>
                    </a:cubicBezTo>
                    <a:lnTo>
                      <a:pt x="1068033" y="1137891"/>
                    </a:lnTo>
                    <a:cubicBezTo>
                      <a:pt x="1086723" y="1156617"/>
                      <a:pt x="1117029" y="1156617"/>
                      <a:pt x="1135719" y="1137891"/>
                    </a:cubicBezTo>
                    <a:cubicBezTo>
                      <a:pt x="1154409" y="1119165"/>
                      <a:pt x="1154409" y="1088799"/>
                      <a:pt x="1135719" y="1070073"/>
                    </a:cubicBezTo>
                    <a:close/>
                    <a:moveTo>
                      <a:pt x="96666" y="528767"/>
                    </a:moveTo>
                    <a:cubicBezTo>
                      <a:pt x="96666" y="290471"/>
                      <a:pt x="289466" y="97285"/>
                      <a:pt x="527307" y="97285"/>
                    </a:cubicBezTo>
                    <a:cubicBezTo>
                      <a:pt x="765139" y="97285"/>
                      <a:pt x="957949" y="290471"/>
                      <a:pt x="957949" y="528767"/>
                    </a:cubicBezTo>
                    <a:cubicBezTo>
                      <a:pt x="957949" y="767073"/>
                      <a:pt x="765139" y="960250"/>
                      <a:pt x="527307" y="960250"/>
                    </a:cubicBezTo>
                    <a:cubicBezTo>
                      <a:pt x="289580" y="959983"/>
                      <a:pt x="96932" y="766959"/>
                      <a:pt x="96666" y="528767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131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986FD495-A8B6-4B40-85F4-F12B738816E2}"/>
              </a:ext>
            </a:extLst>
          </p:cNvPr>
          <p:cNvSpPr/>
          <p:nvPr/>
        </p:nvSpPr>
        <p:spPr>
          <a:xfrm rot="5400000" flipH="1">
            <a:off x="5895097" y="5928903"/>
            <a:ext cx="7097362" cy="5728551"/>
          </a:xfrm>
          <a:prstGeom prst="trapezoid">
            <a:avLst>
              <a:gd name="adj" fmla="val 30701"/>
            </a:avLst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413802CA-DAB3-0A4C-8C8C-C08B4F71C5FA}"/>
              </a:ext>
            </a:extLst>
          </p:cNvPr>
          <p:cNvSpPr/>
          <p:nvPr/>
        </p:nvSpPr>
        <p:spPr>
          <a:xfrm rot="16200000">
            <a:off x="11385190" y="5928903"/>
            <a:ext cx="7097362" cy="5728551"/>
          </a:xfrm>
          <a:prstGeom prst="trapezoid">
            <a:avLst>
              <a:gd name="adj" fmla="val 30701"/>
            </a:avLst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60CFC-BC16-7C4F-B965-484BC3F9F514}"/>
              </a:ext>
            </a:extLst>
          </p:cNvPr>
          <p:cNvSpPr/>
          <p:nvPr/>
        </p:nvSpPr>
        <p:spPr>
          <a:xfrm>
            <a:off x="10268585" y="6872939"/>
            <a:ext cx="3840480" cy="38404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D05118D-8305-0441-BBAE-8923DD99D0FF}"/>
              </a:ext>
            </a:extLst>
          </p:cNvPr>
          <p:cNvSpPr/>
          <p:nvPr/>
        </p:nvSpPr>
        <p:spPr>
          <a:xfrm flipH="1">
            <a:off x="16570182" y="6022782"/>
            <a:ext cx="2168239" cy="9360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4839FF4-9CE8-F94F-8814-78FC56C00AE1}"/>
              </a:ext>
            </a:extLst>
          </p:cNvPr>
          <p:cNvSpPr/>
          <p:nvPr/>
        </p:nvSpPr>
        <p:spPr>
          <a:xfrm flipH="1">
            <a:off x="16570182" y="10562935"/>
            <a:ext cx="2168239" cy="9360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8ECA6D78-C3D4-AC48-AE1A-8C66B9CABDCB}"/>
              </a:ext>
            </a:extLst>
          </p:cNvPr>
          <p:cNvSpPr/>
          <p:nvPr/>
        </p:nvSpPr>
        <p:spPr>
          <a:xfrm>
            <a:off x="5639230" y="6022782"/>
            <a:ext cx="2168239" cy="93607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FF869A2-68AF-ED48-9959-E2A8C0E94CE9}"/>
              </a:ext>
            </a:extLst>
          </p:cNvPr>
          <p:cNvSpPr/>
          <p:nvPr/>
        </p:nvSpPr>
        <p:spPr>
          <a:xfrm>
            <a:off x="14897939" y="8292858"/>
            <a:ext cx="5834822" cy="9360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8E55EB7-6306-1449-91DC-7195B0601622}"/>
              </a:ext>
            </a:extLst>
          </p:cNvPr>
          <p:cNvSpPr/>
          <p:nvPr/>
        </p:nvSpPr>
        <p:spPr>
          <a:xfrm flipH="1">
            <a:off x="3644888" y="8292858"/>
            <a:ext cx="5834822" cy="93607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F9D59B4-72AB-804D-9D8D-0C2AC7DC4BAE}"/>
              </a:ext>
            </a:extLst>
          </p:cNvPr>
          <p:cNvSpPr/>
          <p:nvPr/>
        </p:nvSpPr>
        <p:spPr>
          <a:xfrm>
            <a:off x="5639230" y="10562935"/>
            <a:ext cx="2168239" cy="93607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4F21C5-F2C7-5443-B53F-9B29A87241B4}"/>
              </a:ext>
            </a:extLst>
          </p:cNvPr>
          <p:cNvGrpSpPr/>
          <p:nvPr/>
        </p:nvGrpSpPr>
        <p:grpSpPr>
          <a:xfrm>
            <a:off x="11315127" y="7908758"/>
            <a:ext cx="1747396" cy="1750809"/>
            <a:chOff x="13473417" y="5471338"/>
            <a:chExt cx="1149762" cy="1152008"/>
          </a:xfrm>
          <a:solidFill>
            <a:schemeClr val="bg1"/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2BCFFE6-33EC-AC47-BF49-ADCC840CA729}"/>
                </a:ext>
              </a:extLst>
            </p:cNvPr>
            <p:cNvSpPr/>
            <p:nvPr/>
          </p:nvSpPr>
          <p:spPr>
            <a:xfrm>
              <a:off x="13857203" y="57125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D8B2B3E-09FC-794F-BE19-C2460DF08FB2}"/>
                </a:ext>
              </a:extLst>
            </p:cNvPr>
            <p:cNvSpPr/>
            <p:nvPr/>
          </p:nvSpPr>
          <p:spPr>
            <a:xfrm>
              <a:off x="13777444" y="60001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1B86500-5F68-2E4A-A738-617D38657F40}"/>
                </a:ext>
              </a:extLst>
            </p:cNvPr>
            <p:cNvSpPr/>
            <p:nvPr/>
          </p:nvSpPr>
          <p:spPr>
            <a:xfrm>
              <a:off x="13473417" y="5471338"/>
              <a:ext cx="1149762" cy="1152008"/>
            </a:xfrm>
            <a:custGeom>
              <a:avLst/>
              <a:gdLst>
                <a:gd name="connsiteX0" fmla="*/ 1135339 w 1149762"/>
                <a:gd name="connsiteY0" fmla="*/ 1070073 h 1152008"/>
                <a:gd name="connsiteX1" fmla="*/ 931996 w 1149762"/>
                <a:gd name="connsiteY1" fmla="*/ 865952 h 1152008"/>
                <a:gd name="connsiteX2" fmla="*/ 864310 w 1149762"/>
                <a:gd name="connsiteY2" fmla="*/ 122240 h 1152008"/>
                <a:gd name="connsiteX3" fmla="*/ 122048 w 1149762"/>
                <a:gd name="connsiteY3" fmla="*/ 190058 h 1152008"/>
                <a:gd name="connsiteX4" fmla="*/ 189734 w 1149762"/>
                <a:gd name="connsiteY4" fmla="*/ 933770 h 1152008"/>
                <a:gd name="connsiteX5" fmla="*/ 864310 w 1149762"/>
                <a:gd name="connsiteY5" fmla="*/ 933770 h 1152008"/>
                <a:gd name="connsiteX6" fmla="*/ 1068033 w 1149762"/>
                <a:gd name="connsiteY6" fmla="*/ 1137891 h 1152008"/>
                <a:gd name="connsiteX7" fmla="*/ 1135719 w 1149762"/>
                <a:gd name="connsiteY7" fmla="*/ 1137891 h 1152008"/>
                <a:gd name="connsiteX8" fmla="*/ 1135719 w 1149762"/>
                <a:gd name="connsiteY8" fmla="*/ 1070073 h 1152008"/>
                <a:gd name="connsiteX9" fmla="*/ 96666 w 1149762"/>
                <a:gd name="connsiteY9" fmla="*/ 528767 h 1152008"/>
                <a:gd name="connsiteX10" fmla="*/ 527307 w 1149762"/>
                <a:gd name="connsiteY10" fmla="*/ 97285 h 1152008"/>
                <a:gd name="connsiteX11" fmla="*/ 957949 w 1149762"/>
                <a:gd name="connsiteY11" fmla="*/ 528767 h 1152008"/>
                <a:gd name="connsiteX12" fmla="*/ 527307 w 1149762"/>
                <a:gd name="connsiteY12" fmla="*/ 960250 h 1152008"/>
                <a:gd name="connsiteX13" fmla="*/ 96666 w 1149762"/>
                <a:gd name="connsiteY13" fmla="*/ 528767 h 115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9762" h="1152008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7C1CD8-A326-A64A-AF29-152DC3BD1AD5}"/>
              </a:ext>
            </a:extLst>
          </p:cNvPr>
          <p:cNvGrpSpPr/>
          <p:nvPr/>
        </p:nvGrpSpPr>
        <p:grpSpPr>
          <a:xfrm>
            <a:off x="1404311" y="5406475"/>
            <a:ext cx="3840481" cy="2097248"/>
            <a:chOff x="14466701" y="4384980"/>
            <a:chExt cx="3840481" cy="20972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43C37D-7071-6247-8F1A-82F53DF8BCB0}"/>
                </a:ext>
              </a:extLst>
            </p:cNvPr>
            <p:cNvSpPr txBox="1"/>
            <p:nvPr/>
          </p:nvSpPr>
          <p:spPr>
            <a:xfrm>
              <a:off x="14466701" y="5097233"/>
              <a:ext cx="38404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  <p:sp>
          <p:nvSpPr>
            <p:cNvPr id="51" name="CuadroTexto 351">
              <a:extLst>
                <a:ext uri="{FF2B5EF4-FFF2-40B4-BE49-F238E27FC236}">
                  <a16:creationId xmlns:a16="http://schemas.microsoft.com/office/drawing/2014/main" id="{F83A6FEE-34B3-8146-924F-D9E0818F46F3}"/>
                </a:ext>
              </a:extLst>
            </p:cNvPr>
            <p:cNvSpPr txBox="1"/>
            <p:nvPr/>
          </p:nvSpPr>
          <p:spPr>
            <a:xfrm>
              <a:off x="14466701" y="4384980"/>
              <a:ext cx="384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FE6EFB-1BB8-B94D-A395-10F6AE11EFDB}"/>
              </a:ext>
            </a:extLst>
          </p:cNvPr>
          <p:cNvGrpSpPr/>
          <p:nvPr/>
        </p:nvGrpSpPr>
        <p:grpSpPr>
          <a:xfrm>
            <a:off x="19132858" y="5406475"/>
            <a:ext cx="3840481" cy="2097248"/>
            <a:chOff x="14466701" y="4384980"/>
            <a:chExt cx="3840481" cy="20972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747FD7-07BD-3F48-B183-C5B77EFCBB79}"/>
                </a:ext>
              </a:extLst>
            </p:cNvPr>
            <p:cNvSpPr txBox="1"/>
            <p:nvPr/>
          </p:nvSpPr>
          <p:spPr>
            <a:xfrm>
              <a:off x="14466701" y="5097233"/>
              <a:ext cx="38404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  <p:sp>
          <p:nvSpPr>
            <p:cNvPr id="54" name="CuadroTexto 351">
              <a:extLst>
                <a:ext uri="{FF2B5EF4-FFF2-40B4-BE49-F238E27FC236}">
                  <a16:creationId xmlns:a16="http://schemas.microsoft.com/office/drawing/2014/main" id="{E1871CD7-0749-3E4A-8911-B14267140CE3}"/>
                </a:ext>
              </a:extLst>
            </p:cNvPr>
            <p:cNvSpPr txBox="1"/>
            <p:nvPr/>
          </p:nvSpPr>
          <p:spPr>
            <a:xfrm>
              <a:off x="14466701" y="4384980"/>
              <a:ext cx="384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732A97-9090-B143-B988-4AE3620822CD}"/>
              </a:ext>
            </a:extLst>
          </p:cNvPr>
          <p:cNvGrpSpPr/>
          <p:nvPr/>
        </p:nvGrpSpPr>
        <p:grpSpPr>
          <a:xfrm>
            <a:off x="1404311" y="9942741"/>
            <a:ext cx="3840481" cy="2097248"/>
            <a:chOff x="14466701" y="4384980"/>
            <a:chExt cx="3840481" cy="20972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506F7E-29FC-5641-A984-9A337C6F8672}"/>
                </a:ext>
              </a:extLst>
            </p:cNvPr>
            <p:cNvSpPr txBox="1"/>
            <p:nvPr/>
          </p:nvSpPr>
          <p:spPr>
            <a:xfrm>
              <a:off x="14466701" y="5097233"/>
              <a:ext cx="38404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1A675E55-3BA0-5641-B021-1510B9BEB7D3}"/>
                </a:ext>
              </a:extLst>
            </p:cNvPr>
            <p:cNvSpPr txBox="1"/>
            <p:nvPr/>
          </p:nvSpPr>
          <p:spPr>
            <a:xfrm>
              <a:off x="14466701" y="4384980"/>
              <a:ext cx="384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BE0BAD-86F4-8E43-AD6F-57C8868675DF}"/>
              </a:ext>
            </a:extLst>
          </p:cNvPr>
          <p:cNvGrpSpPr/>
          <p:nvPr/>
        </p:nvGrpSpPr>
        <p:grpSpPr>
          <a:xfrm>
            <a:off x="19132858" y="9942741"/>
            <a:ext cx="3840481" cy="2097248"/>
            <a:chOff x="14466701" y="4384980"/>
            <a:chExt cx="3840481" cy="20972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0DF666-E52D-0340-A1F6-E95C3B98C88F}"/>
                </a:ext>
              </a:extLst>
            </p:cNvPr>
            <p:cNvSpPr txBox="1"/>
            <p:nvPr/>
          </p:nvSpPr>
          <p:spPr>
            <a:xfrm>
              <a:off x="14466701" y="5097233"/>
              <a:ext cx="38404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  <p:sp>
          <p:nvSpPr>
            <p:cNvPr id="60" name="CuadroTexto 351">
              <a:extLst>
                <a:ext uri="{FF2B5EF4-FFF2-40B4-BE49-F238E27FC236}">
                  <a16:creationId xmlns:a16="http://schemas.microsoft.com/office/drawing/2014/main" id="{37059AB5-9D26-5E44-8CB8-53163C67E364}"/>
                </a:ext>
              </a:extLst>
            </p:cNvPr>
            <p:cNvSpPr txBox="1"/>
            <p:nvPr/>
          </p:nvSpPr>
          <p:spPr>
            <a:xfrm>
              <a:off x="14466701" y="4384980"/>
              <a:ext cx="384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0E465D1-2AC3-A746-8FDB-302F8B567A83}"/>
              </a:ext>
            </a:extLst>
          </p:cNvPr>
          <p:cNvGrpSpPr/>
          <p:nvPr/>
        </p:nvGrpSpPr>
        <p:grpSpPr>
          <a:xfrm>
            <a:off x="2208952" y="7970385"/>
            <a:ext cx="681468" cy="1541343"/>
            <a:chOff x="11188163" y="6601736"/>
            <a:chExt cx="2000942" cy="4525727"/>
          </a:xfrm>
          <a:solidFill>
            <a:schemeClr val="accent1">
              <a:lumMod val="50000"/>
            </a:schemeClr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AB7F78D-D5D9-0D43-96EA-D3348B30ADF5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E9C59E4-AFB9-2D41-8C6E-F1D803FD5FDA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573243-CC87-2A47-A868-3F0C7F2FE62C}"/>
              </a:ext>
            </a:extLst>
          </p:cNvPr>
          <p:cNvGrpSpPr/>
          <p:nvPr/>
        </p:nvGrpSpPr>
        <p:grpSpPr>
          <a:xfrm>
            <a:off x="21487230" y="8024173"/>
            <a:ext cx="681468" cy="1541343"/>
            <a:chOff x="11188163" y="6601736"/>
            <a:chExt cx="2000942" cy="4525727"/>
          </a:xfrm>
          <a:solidFill>
            <a:schemeClr val="accent2">
              <a:lumMod val="50000"/>
            </a:schemeClr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D1553C9-538C-5F4B-B605-373C76C9976D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1F6F0C0-EEA6-5E41-B2F2-866167F74184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03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D8DBCB-6D72-C944-A758-4C62928831D9}"/>
              </a:ext>
            </a:extLst>
          </p:cNvPr>
          <p:cNvGrpSpPr/>
          <p:nvPr/>
        </p:nvGrpSpPr>
        <p:grpSpPr>
          <a:xfrm>
            <a:off x="2436836" y="4648154"/>
            <a:ext cx="19368510" cy="7745089"/>
            <a:chOff x="3532790" y="4682021"/>
            <a:chExt cx="19368510" cy="77450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3BF6F13-FE5F-BD49-8945-53ABCFBE7F48}"/>
                </a:ext>
              </a:extLst>
            </p:cNvPr>
            <p:cNvSpPr/>
            <p:nvPr/>
          </p:nvSpPr>
          <p:spPr>
            <a:xfrm>
              <a:off x="3532790" y="5770089"/>
              <a:ext cx="5562600" cy="5562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">
              <a:extLst>
                <a:ext uri="{FF2B5EF4-FFF2-40B4-BE49-F238E27FC236}">
                  <a16:creationId xmlns:a16="http://schemas.microsoft.com/office/drawing/2014/main" id="{84DDF20B-2A15-A44D-B5AE-92C4E223DE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897733" y="4682021"/>
              <a:ext cx="2146174" cy="2142493"/>
            </a:xfrm>
            <a:custGeom>
              <a:avLst/>
              <a:gdLst>
                <a:gd name="T0" fmla="*/ 0 w 2569"/>
                <a:gd name="T1" fmla="*/ 166206840 h 2568"/>
                <a:gd name="T2" fmla="*/ 0 w 2569"/>
                <a:gd name="T3" fmla="*/ 166206840 h 2568"/>
                <a:gd name="T4" fmla="*/ 166648541 w 2569"/>
                <a:gd name="T5" fmla="*/ 332283798 h 2568"/>
                <a:gd name="T6" fmla="*/ 166648541 w 2569"/>
                <a:gd name="T7" fmla="*/ 332283798 h 2568"/>
                <a:gd name="T8" fmla="*/ 333297442 w 2569"/>
                <a:gd name="T9" fmla="*/ 166206840 h 2568"/>
                <a:gd name="T10" fmla="*/ 333297442 w 2569"/>
                <a:gd name="T11" fmla="*/ 166206840 h 2568"/>
                <a:gd name="T12" fmla="*/ 166648541 w 2569"/>
                <a:gd name="T13" fmla="*/ 0 h 2568"/>
                <a:gd name="T14" fmla="*/ 166648541 w 2569"/>
                <a:gd name="T15" fmla="*/ 0 h 2568"/>
                <a:gd name="T16" fmla="*/ 0 w 2569"/>
                <a:gd name="T17" fmla="*/ 166206840 h 25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9" h="2568">
                  <a:moveTo>
                    <a:pt x="0" y="1284"/>
                  </a:moveTo>
                  <a:lnTo>
                    <a:pt x="0" y="1284"/>
                  </a:lnTo>
                  <a:cubicBezTo>
                    <a:pt x="0" y="1992"/>
                    <a:pt x="575" y="2567"/>
                    <a:pt x="1284" y="2567"/>
                  </a:cubicBezTo>
                  <a:cubicBezTo>
                    <a:pt x="1993" y="2567"/>
                    <a:pt x="2568" y="1992"/>
                    <a:pt x="2568" y="1284"/>
                  </a:cubicBezTo>
                  <a:cubicBezTo>
                    <a:pt x="2568" y="574"/>
                    <a:pt x="1993" y="0"/>
                    <a:pt x="1284" y="0"/>
                  </a:cubicBezTo>
                  <a:cubicBezTo>
                    <a:pt x="575" y="0"/>
                    <a:pt x="0" y="574"/>
                    <a:pt x="0" y="1284"/>
                  </a:cubicBezTo>
                </a:path>
              </a:pathLst>
            </a:custGeom>
            <a:solidFill>
              <a:schemeClr val="accent1"/>
            </a:solidFill>
            <a:ln w="215900" cap="flat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50062E00-A21F-7E4A-B571-FEFC459876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897733" y="7488872"/>
              <a:ext cx="2146174" cy="2142493"/>
            </a:xfrm>
            <a:custGeom>
              <a:avLst/>
              <a:gdLst>
                <a:gd name="T0" fmla="*/ 0 w 2569"/>
                <a:gd name="T1" fmla="*/ 166206840 h 2568"/>
                <a:gd name="T2" fmla="*/ 0 w 2569"/>
                <a:gd name="T3" fmla="*/ 166206840 h 2568"/>
                <a:gd name="T4" fmla="*/ 166648541 w 2569"/>
                <a:gd name="T5" fmla="*/ 332283798 h 2568"/>
                <a:gd name="T6" fmla="*/ 166648541 w 2569"/>
                <a:gd name="T7" fmla="*/ 332283798 h 2568"/>
                <a:gd name="T8" fmla="*/ 333297442 w 2569"/>
                <a:gd name="T9" fmla="*/ 166206840 h 2568"/>
                <a:gd name="T10" fmla="*/ 333297442 w 2569"/>
                <a:gd name="T11" fmla="*/ 166206840 h 2568"/>
                <a:gd name="T12" fmla="*/ 166648541 w 2569"/>
                <a:gd name="T13" fmla="*/ 0 h 2568"/>
                <a:gd name="T14" fmla="*/ 166648541 w 2569"/>
                <a:gd name="T15" fmla="*/ 0 h 2568"/>
                <a:gd name="T16" fmla="*/ 0 w 2569"/>
                <a:gd name="T17" fmla="*/ 166206840 h 25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9" h="2568">
                  <a:moveTo>
                    <a:pt x="0" y="1284"/>
                  </a:moveTo>
                  <a:lnTo>
                    <a:pt x="0" y="1284"/>
                  </a:lnTo>
                  <a:cubicBezTo>
                    <a:pt x="0" y="1992"/>
                    <a:pt x="575" y="2567"/>
                    <a:pt x="1284" y="2567"/>
                  </a:cubicBezTo>
                  <a:cubicBezTo>
                    <a:pt x="1993" y="2567"/>
                    <a:pt x="2568" y="1992"/>
                    <a:pt x="2568" y="1284"/>
                  </a:cubicBezTo>
                  <a:cubicBezTo>
                    <a:pt x="2568" y="574"/>
                    <a:pt x="1993" y="0"/>
                    <a:pt x="1284" y="0"/>
                  </a:cubicBezTo>
                  <a:cubicBezTo>
                    <a:pt x="575" y="0"/>
                    <a:pt x="0" y="574"/>
                    <a:pt x="0" y="1284"/>
                  </a:cubicBezTo>
                </a:path>
              </a:pathLst>
            </a:custGeom>
            <a:solidFill>
              <a:schemeClr val="accent2"/>
            </a:solidFill>
            <a:ln w="21590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DCA973F1-36FA-DA40-8E41-399B3C0A3D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897733" y="10284617"/>
              <a:ext cx="2146174" cy="2142493"/>
            </a:xfrm>
            <a:custGeom>
              <a:avLst/>
              <a:gdLst>
                <a:gd name="T0" fmla="*/ 0 w 2569"/>
                <a:gd name="T1" fmla="*/ 166206840 h 2568"/>
                <a:gd name="T2" fmla="*/ 0 w 2569"/>
                <a:gd name="T3" fmla="*/ 166206840 h 2568"/>
                <a:gd name="T4" fmla="*/ 166648541 w 2569"/>
                <a:gd name="T5" fmla="*/ 332283798 h 2568"/>
                <a:gd name="T6" fmla="*/ 166648541 w 2569"/>
                <a:gd name="T7" fmla="*/ 332283798 h 2568"/>
                <a:gd name="T8" fmla="*/ 333297442 w 2569"/>
                <a:gd name="T9" fmla="*/ 166206840 h 2568"/>
                <a:gd name="T10" fmla="*/ 333297442 w 2569"/>
                <a:gd name="T11" fmla="*/ 166206840 h 2568"/>
                <a:gd name="T12" fmla="*/ 166648541 w 2569"/>
                <a:gd name="T13" fmla="*/ 0 h 2568"/>
                <a:gd name="T14" fmla="*/ 166648541 w 2569"/>
                <a:gd name="T15" fmla="*/ 0 h 2568"/>
                <a:gd name="T16" fmla="*/ 0 w 2569"/>
                <a:gd name="T17" fmla="*/ 166206840 h 25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9" h="2568">
                  <a:moveTo>
                    <a:pt x="0" y="1284"/>
                  </a:moveTo>
                  <a:lnTo>
                    <a:pt x="0" y="1284"/>
                  </a:lnTo>
                  <a:cubicBezTo>
                    <a:pt x="0" y="1992"/>
                    <a:pt x="575" y="2567"/>
                    <a:pt x="1284" y="2567"/>
                  </a:cubicBezTo>
                  <a:cubicBezTo>
                    <a:pt x="1993" y="2567"/>
                    <a:pt x="2568" y="1992"/>
                    <a:pt x="2568" y="1284"/>
                  </a:cubicBezTo>
                  <a:cubicBezTo>
                    <a:pt x="2568" y="574"/>
                    <a:pt x="1993" y="0"/>
                    <a:pt x="1284" y="0"/>
                  </a:cubicBezTo>
                  <a:cubicBezTo>
                    <a:pt x="575" y="0"/>
                    <a:pt x="0" y="574"/>
                    <a:pt x="0" y="1284"/>
                  </a:cubicBezTo>
                </a:path>
              </a:pathLst>
            </a:custGeom>
            <a:solidFill>
              <a:schemeClr val="accent3"/>
            </a:solidFill>
            <a:ln w="21590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eft Arrow 69">
              <a:extLst>
                <a:ext uri="{FF2B5EF4-FFF2-40B4-BE49-F238E27FC236}">
                  <a16:creationId xmlns:a16="http://schemas.microsoft.com/office/drawing/2014/main" id="{E057428A-226B-8E4C-AF52-91F7F020A7FC}"/>
                </a:ext>
              </a:extLst>
            </p:cNvPr>
            <p:cNvSpPr/>
            <p:nvPr/>
          </p:nvSpPr>
          <p:spPr>
            <a:xfrm rot="10800000">
              <a:off x="9892545" y="8085261"/>
              <a:ext cx="1133110" cy="949714"/>
            </a:xfrm>
            <a:prstGeom prst="lef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F68A5B34-10C7-FF4E-B71F-E1F2F19730B7}"/>
                </a:ext>
              </a:extLst>
            </p:cNvPr>
            <p:cNvSpPr/>
            <p:nvPr/>
          </p:nvSpPr>
          <p:spPr>
            <a:xfrm rot="9000000">
              <a:off x="9892545" y="6459272"/>
              <a:ext cx="1133110" cy="949714"/>
            </a:xfrm>
            <a:prstGeom prst="lef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593B5317-FE13-4040-A85A-957F7C82A3A9}"/>
                </a:ext>
              </a:extLst>
            </p:cNvPr>
            <p:cNvSpPr/>
            <p:nvPr/>
          </p:nvSpPr>
          <p:spPr>
            <a:xfrm rot="12600000" flipV="1">
              <a:off x="9892546" y="9711250"/>
              <a:ext cx="1133112" cy="949714"/>
            </a:xfrm>
            <a:prstGeom prst="lef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3CE9D8E-CE53-924B-B212-568CE6C786CA}"/>
                </a:ext>
              </a:extLst>
            </p:cNvPr>
            <p:cNvGrpSpPr/>
            <p:nvPr/>
          </p:nvGrpSpPr>
          <p:grpSpPr>
            <a:xfrm>
              <a:off x="5327281" y="7267383"/>
              <a:ext cx="1905884" cy="2499450"/>
              <a:chOff x="12236832" y="6444615"/>
              <a:chExt cx="1084874" cy="1422748"/>
            </a:xfrm>
            <a:solidFill>
              <a:schemeClr val="bg1"/>
            </a:solidFill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721F0BC6-7D97-C54E-8116-B5FA84F13A1A}"/>
                  </a:ext>
                </a:extLst>
              </p:cNvPr>
              <p:cNvSpPr/>
              <p:nvPr/>
            </p:nvSpPr>
            <p:spPr>
              <a:xfrm>
                <a:off x="12236832" y="7571612"/>
                <a:ext cx="494334" cy="295751"/>
              </a:xfrm>
              <a:custGeom>
                <a:avLst/>
                <a:gdLst>
                  <a:gd name="connsiteX0" fmla="*/ 247141 w 494334"/>
                  <a:gd name="connsiteY0" fmla="*/ -73 h 295751"/>
                  <a:gd name="connsiteX1" fmla="*/ -26 w 494334"/>
                  <a:gd name="connsiteY1" fmla="*/ 248054 h 295751"/>
                  <a:gd name="connsiteX2" fmla="*/ 47506 w 494334"/>
                  <a:gd name="connsiteY2" fmla="*/ 295679 h 295751"/>
                  <a:gd name="connsiteX3" fmla="*/ 446776 w 494334"/>
                  <a:gd name="connsiteY3" fmla="*/ 295679 h 295751"/>
                  <a:gd name="connsiteX4" fmla="*/ 494308 w 494334"/>
                  <a:gd name="connsiteY4" fmla="*/ 248054 h 295751"/>
                  <a:gd name="connsiteX5" fmla="*/ 247141 w 494334"/>
                  <a:gd name="connsiteY5" fmla="*/ -73 h 295751"/>
                  <a:gd name="connsiteX6" fmla="*/ 102928 w 494334"/>
                  <a:gd name="connsiteY6" fmla="*/ 199952 h 295751"/>
                  <a:gd name="connsiteX7" fmla="*/ 295491 w 494334"/>
                  <a:gd name="connsiteY7" fmla="*/ 103903 h 295751"/>
                  <a:gd name="connsiteX8" fmla="*/ 391353 w 494334"/>
                  <a:gd name="connsiteY8" fmla="*/ 199952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334" h="295751">
                    <a:moveTo>
                      <a:pt x="247141" y="-73"/>
                    </a:moveTo>
                    <a:cubicBezTo>
                      <a:pt x="110600" y="299"/>
                      <a:pt x="78" y="111246"/>
                      <a:pt x="-26" y="248054"/>
                    </a:cubicBezTo>
                    <a:cubicBezTo>
                      <a:pt x="-26" y="274352"/>
                      <a:pt x="21258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3" y="199952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A8D0BD3B-D17A-554D-A189-53C718E1F303}"/>
                  </a:ext>
                </a:extLst>
              </p:cNvPr>
              <p:cNvSpPr/>
              <p:nvPr/>
            </p:nvSpPr>
            <p:spPr>
              <a:xfrm>
                <a:off x="12340453" y="6828377"/>
                <a:ext cx="877709" cy="647408"/>
              </a:xfrm>
              <a:custGeom>
                <a:avLst/>
                <a:gdLst>
                  <a:gd name="connsiteX0" fmla="*/ 734060 w 877709"/>
                  <a:gd name="connsiteY0" fmla="*/ 647247 h 647408"/>
                  <a:gd name="connsiteX1" fmla="*/ 877683 w 877709"/>
                  <a:gd name="connsiteY1" fmla="*/ 503495 h 647408"/>
                  <a:gd name="connsiteX2" fmla="*/ 734203 w 877709"/>
                  <a:gd name="connsiteY2" fmla="*/ 359592 h 647408"/>
                  <a:gd name="connsiteX3" fmla="*/ 598783 w 877709"/>
                  <a:gd name="connsiteY3" fmla="*/ 455508 h 647408"/>
                  <a:gd name="connsiteX4" fmla="*/ 486893 w 877709"/>
                  <a:gd name="connsiteY4" fmla="*/ 455508 h 647408"/>
                  <a:gd name="connsiteX5" fmla="*/ 486893 w 877709"/>
                  <a:gd name="connsiteY5" fmla="*/ 295679 h 647408"/>
                  <a:gd name="connsiteX6" fmla="*/ 638996 w 877709"/>
                  <a:gd name="connsiteY6" fmla="*/ 295679 h 647408"/>
                  <a:gd name="connsiteX7" fmla="*/ 686528 w 877709"/>
                  <a:gd name="connsiteY7" fmla="*/ 248054 h 647408"/>
                  <a:gd name="connsiteX8" fmla="*/ 438885 w 877709"/>
                  <a:gd name="connsiteY8" fmla="*/ -73 h 647408"/>
                  <a:gd name="connsiteX9" fmla="*/ 191242 w 877709"/>
                  <a:gd name="connsiteY9" fmla="*/ 248054 h 647408"/>
                  <a:gd name="connsiteX10" fmla="*/ 238775 w 877709"/>
                  <a:gd name="connsiteY10" fmla="*/ 295679 h 647408"/>
                  <a:gd name="connsiteX11" fmla="*/ 390878 w 877709"/>
                  <a:gd name="connsiteY11" fmla="*/ 295679 h 647408"/>
                  <a:gd name="connsiteX12" fmla="*/ 390878 w 877709"/>
                  <a:gd name="connsiteY12" fmla="*/ 455508 h 647408"/>
                  <a:gd name="connsiteX13" fmla="*/ 278892 w 877709"/>
                  <a:gd name="connsiteY13" fmla="*/ 455508 h 647408"/>
                  <a:gd name="connsiteX14" fmla="*/ 95693 w 877709"/>
                  <a:gd name="connsiteY14" fmla="*/ 367869 h 647408"/>
                  <a:gd name="connsiteX15" fmla="*/ 8225 w 877709"/>
                  <a:gd name="connsiteY15" fmla="*/ 551425 h 647408"/>
                  <a:gd name="connsiteX16" fmla="*/ 191423 w 877709"/>
                  <a:gd name="connsiteY16" fmla="*/ 639065 h 647408"/>
                  <a:gd name="connsiteX17" fmla="*/ 278892 w 877709"/>
                  <a:gd name="connsiteY17" fmla="*/ 551425 h 647408"/>
                  <a:gd name="connsiteX18" fmla="*/ 599164 w 877709"/>
                  <a:gd name="connsiteY18" fmla="*/ 551425 h 647408"/>
                  <a:gd name="connsiteX19" fmla="*/ 734060 w 877709"/>
                  <a:gd name="connsiteY19" fmla="*/ 647247 h 647408"/>
                  <a:gd name="connsiteX20" fmla="*/ 439360 w 877709"/>
                  <a:gd name="connsiteY20" fmla="*/ 95559 h 647408"/>
                  <a:gd name="connsiteX21" fmla="*/ 583573 w 877709"/>
                  <a:gd name="connsiteY21" fmla="*/ 199857 h 647408"/>
                  <a:gd name="connsiteX22" fmla="*/ 294768 w 877709"/>
                  <a:gd name="connsiteY22" fmla="*/ 199857 h 647408"/>
                  <a:gd name="connsiteX23" fmla="*/ 439360 w 877709"/>
                  <a:gd name="connsiteY23" fmla="*/ 95559 h 647408"/>
                  <a:gd name="connsiteX24" fmla="*/ 734060 w 877709"/>
                  <a:gd name="connsiteY24" fmla="*/ 455508 h 647408"/>
                  <a:gd name="connsiteX25" fmla="*/ 781592 w 877709"/>
                  <a:gd name="connsiteY25" fmla="*/ 503133 h 647408"/>
                  <a:gd name="connsiteX26" fmla="*/ 734060 w 877709"/>
                  <a:gd name="connsiteY26" fmla="*/ 550758 h 647408"/>
                  <a:gd name="connsiteX27" fmla="*/ 686528 w 877709"/>
                  <a:gd name="connsiteY27" fmla="*/ 503133 h 647408"/>
                  <a:gd name="connsiteX28" fmla="*/ 734060 w 877709"/>
                  <a:gd name="connsiteY28" fmla="*/ 455508 h 647408"/>
                  <a:gd name="connsiteX29" fmla="*/ 143140 w 877709"/>
                  <a:gd name="connsiteY29" fmla="*/ 551425 h 647408"/>
                  <a:gd name="connsiteX30" fmla="*/ 95608 w 877709"/>
                  <a:gd name="connsiteY30" fmla="*/ 503800 h 647408"/>
                  <a:gd name="connsiteX31" fmla="*/ 143140 w 877709"/>
                  <a:gd name="connsiteY31" fmla="*/ 456175 h 647408"/>
                  <a:gd name="connsiteX32" fmla="*/ 190672 w 877709"/>
                  <a:gd name="connsiteY32" fmla="*/ 503800 h 647408"/>
                  <a:gd name="connsiteX33" fmla="*/ 143520 w 877709"/>
                  <a:gd name="connsiteY33" fmla="*/ 551425 h 6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7709" h="647408">
                    <a:moveTo>
                      <a:pt x="734060" y="647247"/>
                    </a:moveTo>
                    <a:cubicBezTo>
                      <a:pt x="813343" y="647285"/>
                      <a:pt x="877635" y="582924"/>
                      <a:pt x="877683" y="503495"/>
                    </a:cubicBezTo>
                    <a:cubicBezTo>
                      <a:pt x="877721" y="424057"/>
                      <a:pt x="813486" y="359630"/>
                      <a:pt x="734203" y="359592"/>
                    </a:cubicBezTo>
                    <a:cubicBezTo>
                      <a:pt x="673333" y="359563"/>
                      <a:pt x="619061" y="398006"/>
                      <a:pt x="598783" y="455508"/>
                    </a:cubicBezTo>
                    <a:lnTo>
                      <a:pt x="486893" y="455508"/>
                    </a:lnTo>
                    <a:lnTo>
                      <a:pt x="486893" y="295679"/>
                    </a:lnTo>
                    <a:lnTo>
                      <a:pt x="638996" y="295679"/>
                    </a:lnTo>
                    <a:cubicBezTo>
                      <a:pt x="665243" y="295679"/>
                      <a:pt x="686528" y="274352"/>
                      <a:pt x="686528" y="248054"/>
                    </a:cubicBezTo>
                    <a:cubicBezTo>
                      <a:pt x="686528" y="111017"/>
                      <a:pt x="575654" y="-73"/>
                      <a:pt x="438885" y="-73"/>
                    </a:cubicBezTo>
                    <a:cubicBezTo>
                      <a:pt x="302116" y="-73"/>
                      <a:pt x="191242" y="111017"/>
                      <a:pt x="191242" y="248054"/>
                    </a:cubicBezTo>
                    <a:cubicBezTo>
                      <a:pt x="191242" y="274352"/>
                      <a:pt x="212527" y="295679"/>
                      <a:pt x="238775" y="295679"/>
                    </a:cubicBezTo>
                    <a:lnTo>
                      <a:pt x="390878" y="295679"/>
                    </a:lnTo>
                    <a:lnTo>
                      <a:pt x="390878" y="455508"/>
                    </a:lnTo>
                    <a:lnTo>
                      <a:pt x="278892" y="455508"/>
                    </a:lnTo>
                    <a:cubicBezTo>
                      <a:pt x="252454" y="380623"/>
                      <a:pt x="170433" y="341380"/>
                      <a:pt x="95693" y="367869"/>
                    </a:cubicBezTo>
                    <a:cubicBezTo>
                      <a:pt x="20954" y="394358"/>
                      <a:pt x="-18203" y="476539"/>
                      <a:pt x="8225" y="551425"/>
                    </a:cubicBezTo>
                    <a:cubicBezTo>
                      <a:pt x="34662" y="626310"/>
                      <a:pt x="116684" y="665554"/>
                      <a:pt x="191423" y="639065"/>
                    </a:cubicBezTo>
                    <a:cubicBezTo>
                      <a:pt x="232291" y="624577"/>
                      <a:pt x="264442" y="592373"/>
                      <a:pt x="278892" y="551425"/>
                    </a:cubicBezTo>
                    <a:lnTo>
                      <a:pt x="599164" y="551425"/>
                    </a:lnTo>
                    <a:cubicBezTo>
                      <a:pt x="619412" y="608708"/>
                      <a:pt x="673409" y="647066"/>
                      <a:pt x="734060" y="647247"/>
                    </a:cubicBezTo>
                    <a:close/>
                    <a:moveTo>
                      <a:pt x="439360" y="95559"/>
                    </a:moveTo>
                    <a:cubicBezTo>
                      <a:pt x="504822" y="95606"/>
                      <a:pt x="562916" y="137621"/>
                      <a:pt x="583573" y="199857"/>
                    </a:cubicBezTo>
                    <a:lnTo>
                      <a:pt x="294768" y="199857"/>
                    </a:lnTo>
                    <a:cubicBezTo>
                      <a:pt x="315472" y="137488"/>
                      <a:pt x="373757" y="95444"/>
                      <a:pt x="439360" y="95559"/>
                    </a:cubicBezTo>
                    <a:close/>
                    <a:moveTo>
                      <a:pt x="734060" y="455508"/>
                    </a:moveTo>
                    <a:cubicBezTo>
                      <a:pt x="760307" y="455508"/>
                      <a:pt x="781592" y="476835"/>
                      <a:pt x="781592" y="503133"/>
                    </a:cubicBezTo>
                    <a:cubicBezTo>
                      <a:pt x="781592" y="529432"/>
                      <a:pt x="760307" y="550758"/>
                      <a:pt x="734060" y="550758"/>
                    </a:cubicBezTo>
                    <a:cubicBezTo>
                      <a:pt x="707813" y="550758"/>
                      <a:pt x="686528" y="529432"/>
                      <a:pt x="686528" y="503133"/>
                    </a:cubicBezTo>
                    <a:cubicBezTo>
                      <a:pt x="686528" y="476835"/>
                      <a:pt x="707813" y="455508"/>
                      <a:pt x="734060" y="455508"/>
                    </a:cubicBezTo>
                    <a:close/>
                    <a:moveTo>
                      <a:pt x="143140" y="551425"/>
                    </a:moveTo>
                    <a:cubicBezTo>
                      <a:pt x="116893" y="551425"/>
                      <a:pt x="95608" y="530099"/>
                      <a:pt x="95608" y="503800"/>
                    </a:cubicBezTo>
                    <a:cubicBezTo>
                      <a:pt x="95608" y="477502"/>
                      <a:pt x="116893" y="456175"/>
                      <a:pt x="143140" y="456175"/>
                    </a:cubicBezTo>
                    <a:cubicBezTo>
                      <a:pt x="169387" y="456175"/>
                      <a:pt x="190672" y="477502"/>
                      <a:pt x="190672" y="503800"/>
                    </a:cubicBezTo>
                    <a:cubicBezTo>
                      <a:pt x="190672" y="529956"/>
                      <a:pt x="169625" y="551216"/>
                      <a:pt x="143520" y="551425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65B74064-3807-C14E-8A6E-1DA4941C44BD}"/>
                  </a:ext>
                </a:extLst>
              </p:cNvPr>
              <p:cNvSpPr/>
              <p:nvPr/>
            </p:nvSpPr>
            <p:spPr>
              <a:xfrm>
                <a:off x="12827372" y="7571612"/>
                <a:ext cx="494334" cy="295751"/>
              </a:xfrm>
              <a:custGeom>
                <a:avLst/>
                <a:gdLst>
                  <a:gd name="connsiteX0" fmla="*/ 247141 w 494334"/>
                  <a:gd name="connsiteY0" fmla="*/ -73 h 295751"/>
                  <a:gd name="connsiteX1" fmla="*/ -26 w 494334"/>
                  <a:gd name="connsiteY1" fmla="*/ 248054 h 295751"/>
                  <a:gd name="connsiteX2" fmla="*/ 47506 w 494334"/>
                  <a:gd name="connsiteY2" fmla="*/ 295679 h 295751"/>
                  <a:gd name="connsiteX3" fmla="*/ 446776 w 494334"/>
                  <a:gd name="connsiteY3" fmla="*/ 295679 h 295751"/>
                  <a:gd name="connsiteX4" fmla="*/ 494308 w 494334"/>
                  <a:gd name="connsiteY4" fmla="*/ 248054 h 295751"/>
                  <a:gd name="connsiteX5" fmla="*/ 247141 w 494334"/>
                  <a:gd name="connsiteY5" fmla="*/ -73 h 295751"/>
                  <a:gd name="connsiteX6" fmla="*/ 102928 w 494334"/>
                  <a:gd name="connsiteY6" fmla="*/ 199952 h 295751"/>
                  <a:gd name="connsiteX7" fmla="*/ 295491 w 494334"/>
                  <a:gd name="connsiteY7" fmla="*/ 103903 h 295751"/>
                  <a:gd name="connsiteX8" fmla="*/ 391354 w 494334"/>
                  <a:gd name="connsiteY8" fmla="*/ 199952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334" h="295751">
                    <a:moveTo>
                      <a:pt x="247141" y="-73"/>
                    </a:moveTo>
                    <a:cubicBezTo>
                      <a:pt x="110619" y="347"/>
                      <a:pt x="126" y="111265"/>
                      <a:pt x="-26" y="248054"/>
                    </a:cubicBezTo>
                    <a:cubicBezTo>
                      <a:pt x="-26" y="274352"/>
                      <a:pt x="21259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4" y="199952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EA8B9038-2375-0E44-A63D-5C866B6B5F78}"/>
                  </a:ext>
                </a:extLst>
              </p:cNvPr>
              <p:cNvSpPr/>
              <p:nvPr/>
            </p:nvSpPr>
            <p:spPr>
              <a:xfrm>
                <a:off x="12636292" y="6444615"/>
                <a:ext cx="287094" cy="287654"/>
              </a:xfrm>
              <a:custGeom>
                <a:avLst/>
                <a:gdLst>
                  <a:gd name="connsiteX0" fmla="*/ 143521 w 287094"/>
                  <a:gd name="connsiteY0" fmla="*/ 287582 h 287654"/>
                  <a:gd name="connsiteX1" fmla="*/ 287068 w 287094"/>
                  <a:gd name="connsiteY1" fmla="*/ 143755 h 287654"/>
                  <a:gd name="connsiteX2" fmla="*/ 143521 w 287094"/>
                  <a:gd name="connsiteY2" fmla="*/ -73 h 287654"/>
                  <a:gd name="connsiteX3" fmla="*/ -26 w 287094"/>
                  <a:gd name="connsiteY3" fmla="*/ 143755 h 287654"/>
                  <a:gd name="connsiteX4" fmla="*/ 143521 w 287094"/>
                  <a:gd name="connsiteY4" fmla="*/ 287582 h 287654"/>
                  <a:gd name="connsiteX5" fmla="*/ 143521 w 287094"/>
                  <a:gd name="connsiteY5" fmla="*/ 95844 h 287654"/>
                  <a:gd name="connsiteX6" fmla="*/ 191053 w 287094"/>
                  <a:gd name="connsiteY6" fmla="*/ 143469 h 287654"/>
                  <a:gd name="connsiteX7" fmla="*/ 143521 w 287094"/>
                  <a:gd name="connsiteY7" fmla="*/ 191094 h 287654"/>
                  <a:gd name="connsiteX8" fmla="*/ 95989 w 287094"/>
                  <a:gd name="connsiteY8" fmla="*/ 143469 h 287654"/>
                  <a:gd name="connsiteX9" fmla="*/ 143521 w 287094"/>
                  <a:gd name="connsiteY9" fmla="*/ 95844 h 28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094" h="287654">
                    <a:moveTo>
                      <a:pt x="143521" y="287582"/>
                    </a:moveTo>
                    <a:cubicBezTo>
                      <a:pt x="222804" y="287582"/>
                      <a:pt x="287068" y="223184"/>
                      <a:pt x="287068" y="143755"/>
                    </a:cubicBezTo>
                    <a:cubicBezTo>
                      <a:pt x="287068" y="64316"/>
                      <a:pt x="222804" y="-73"/>
                      <a:pt x="143521" y="-73"/>
                    </a:cubicBezTo>
                    <a:cubicBezTo>
                      <a:pt x="64237" y="-73"/>
                      <a:pt x="-26" y="64316"/>
                      <a:pt x="-26" y="143755"/>
                    </a:cubicBezTo>
                    <a:cubicBezTo>
                      <a:pt x="31" y="223165"/>
                      <a:pt x="64266" y="287525"/>
                      <a:pt x="143521" y="287582"/>
                    </a:cubicBezTo>
                    <a:close/>
                    <a:moveTo>
                      <a:pt x="143521" y="95844"/>
                    </a:moveTo>
                    <a:cubicBezTo>
                      <a:pt x="169768" y="95844"/>
                      <a:pt x="191053" y="117171"/>
                      <a:pt x="191053" y="143469"/>
                    </a:cubicBezTo>
                    <a:cubicBezTo>
                      <a:pt x="191053" y="169768"/>
                      <a:pt x="169768" y="191094"/>
                      <a:pt x="143521" y="191094"/>
                    </a:cubicBezTo>
                    <a:cubicBezTo>
                      <a:pt x="117274" y="191094"/>
                      <a:pt x="95989" y="169768"/>
                      <a:pt x="95989" y="143469"/>
                    </a:cubicBezTo>
                    <a:cubicBezTo>
                      <a:pt x="95989" y="117171"/>
                      <a:pt x="117274" y="95844"/>
                      <a:pt x="143521" y="95844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9" name="CuadroTexto 351">
              <a:extLst>
                <a:ext uri="{FF2B5EF4-FFF2-40B4-BE49-F238E27FC236}">
                  <a16:creationId xmlns:a16="http://schemas.microsoft.com/office/drawing/2014/main" id="{F0930EA8-9986-0D48-84EE-FE2792B28496}"/>
                </a:ext>
              </a:extLst>
            </p:cNvPr>
            <p:cNvSpPr txBox="1"/>
            <p:nvPr/>
          </p:nvSpPr>
          <p:spPr>
            <a:xfrm>
              <a:off x="12389464" y="5312132"/>
              <a:ext cx="11627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01</a:t>
              </a:r>
            </a:p>
          </p:txBody>
        </p:sp>
        <p:sp>
          <p:nvSpPr>
            <p:cNvPr id="80" name="CuadroTexto 351">
              <a:extLst>
                <a:ext uri="{FF2B5EF4-FFF2-40B4-BE49-F238E27FC236}">
                  <a16:creationId xmlns:a16="http://schemas.microsoft.com/office/drawing/2014/main" id="{0B30721C-52EF-BC42-85A4-715A68ED6CC2}"/>
                </a:ext>
              </a:extLst>
            </p:cNvPr>
            <p:cNvSpPr txBox="1"/>
            <p:nvPr/>
          </p:nvSpPr>
          <p:spPr>
            <a:xfrm>
              <a:off x="12389464" y="8121834"/>
              <a:ext cx="11627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02</a:t>
              </a:r>
            </a:p>
          </p:txBody>
        </p:sp>
        <p:sp>
          <p:nvSpPr>
            <p:cNvPr id="81" name="CuadroTexto 351">
              <a:extLst>
                <a:ext uri="{FF2B5EF4-FFF2-40B4-BE49-F238E27FC236}">
                  <a16:creationId xmlns:a16="http://schemas.microsoft.com/office/drawing/2014/main" id="{BED35CE2-267E-9B4C-B15B-071AF8DFE0B5}"/>
                </a:ext>
              </a:extLst>
            </p:cNvPr>
            <p:cNvSpPr txBox="1"/>
            <p:nvPr/>
          </p:nvSpPr>
          <p:spPr>
            <a:xfrm>
              <a:off x="12389464" y="10924212"/>
              <a:ext cx="11627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03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E3F175-D44F-7443-9C58-82ADF0BFF87F}"/>
                </a:ext>
              </a:extLst>
            </p:cNvPr>
            <p:cNvGrpSpPr/>
            <p:nvPr/>
          </p:nvGrpSpPr>
          <p:grpSpPr>
            <a:xfrm>
              <a:off x="14440876" y="4936909"/>
              <a:ext cx="8460424" cy="1666360"/>
              <a:chOff x="14399576" y="4605724"/>
              <a:chExt cx="8460424" cy="1666360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B580C83-5CE0-E742-9A19-51DEEE683EB8}"/>
                  </a:ext>
                </a:extLst>
              </p:cNvPr>
              <p:cNvSpPr txBox="1"/>
              <p:nvPr/>
            </p:nvSpPr>
            <p:spPr>
              <a:xfrm>
                <a:off x="14399576" y="5317977"/>
                <a:ext cx="84604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Marketing is the business process of.</a:t>
                </a:r>
              </a:p>
            </p:txBody>
          </p:sp>
          <p:sp>
            <p:nvSpPr>
              <p:cNvPr id="83" name="CuadroTexto 351">
                <a:extLst>
                  <a:ext uri="{FF2B5EF4-FFF2-40B4-BE49-F238E27FC236}">
                    <a16:creationId xmlns:a16="http://schemas.microsoft.com/office/drawing/2014/main" id="{5C756147-0534-F24A-9234-5E7B42854B92}"/>
                  </a:ext>
                </a:extLst>
              </p:cNvPr>
              <p:cNvSpPr txBox="1"/>
              <p:nvPr/>
            </p:nvSpPr>
            <p:spPr>
              <a:xfrm>
                <a:off x="14399576" y="4605724"/>
                <a:ext cx="8460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Poppins SemiBold" pitchFamily="2" charset="77"/>
                    <a:ea typeface="Lato Light" panose="020F0502020204030203" pitchFamily="34" charset="0"/>
                    <a:cs typeface="Poppins SemiBold" pitchFamily="2" charset="77"/>
                  </a:rPr>
                  <a:t>Your Title Here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F7F9C64-23E8-1C43-B83A-B181C2F176BC}"/>
                </a:ext>
              </a:extLst>
            </p:cNvPr>
            <p:cNvGrpSpPr/>
            <p:nvPr/>
          </p:nvGrpSpPr>
          <p:grpSpPr>
            <a:xfrm>
              <a:off x="14440876" y="7718209"/>
              <a:ext cx="8460424" cy="1666360"/>
              <a:chOff x="14399576" y="4605724"/>
              <a:chExt cx="8460424" cy="1666360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536D1F1-1557-6B40-8725-D08BA55B4BD2}"/>
                  </a:ext>
                </a:extLst>
              </p:cNvPr>
              <p:cNvSpPr txBox="1"/>
              <p:nvPr/>
            </p:nvSpPr>
            <p:spPr>
              <a:xfrm>
                <a:off x="14399576" y="5317977"/>
                <a:ext cx="84604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Marketing is the business process of.</a:t>
                </a:r>
              </a:p>
            </p:txBody>
          </p:sp>
          <p:sp>
            <p:nvSpPr>
              <p:cNvPr id="86" name="CuadroTexto 351">
                <a:extLst>
                  <a:ext uri="{FF2B5EF4-FFF2-40B4-BE49-F238E27FC236}">
                    <a16:creationId xmlns:a16="http://schemas.microsoft.com/office/drawing/2014/main" id="{31DBF2E5-EB42-A643-A8ED-88E9770DBADC}"/>
                  </a:ext>
                </a:extLst>
              </p:cNvPr>
              <p:cNvSpPr txBox="1"/>
              <p:nvPr/>
            </p:nvSpPr>
            <p:spPr>
              <a:xfrm>
                <a:off x="14399576" y="4605724"/>
                <a:ext cx="8460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Poppins SemiBold" pitchFamily="2" charset="77"/>
                    <a:ea typeface="Lato Light" panose="020F0502020204030203" pitchFamily="34" charset="0"/>
                    <a:cs typeface="Poppins SemiBold" pitchFamily="2" charset="77"/>
                  </a:rPr>
                  <a:t>Your Title Here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C31646-2B8B-C549-893C-355FD06BE3BE}"/>
                </a:ext>
              </a:extLst>
            </p:cNvPr>
            <p:cNvGrpSpPr/>
            <p:nvPr/>
          </p:nvGrpSpPr>
          <p:grpSpPr>
            <a:xfrm>
              <a:off x="14440876" y="10499509"/>
              <a:ext cx="8460424" cy="1666360"/>
              <a:chOff x="14399576" y="4605724"/>
              <a:chExt cx="8460424" cy="1666360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82CA2EE-69F7-9E43-9DEA-1F212CD65CC7}"/>
                  </a:ext>
                </a:extLst>
              </p:cNvPr>
              <p:cNvSpPr txBox="1"/>
              <p:nvPr/>
            </p:nvSpPr>
            <p:spPr>
              <a:xfrm>
                <a:off x="14399576" y="5317977"/>
                <a:ext cx="84604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Marketing is the business process of.</a:t>
                </a:r>
              </a:p>
            </p:txBody>
          </p:sp>
          <p:sp>
            <p:nvSpPr>
              <p:cNvPr id="89" name="CuadroTexto 351">
                <a:extLst>
                  <a:ext uri="{FF2B5EF4-FFF2-40B4-BE49-F238E27FC236}">
                    <a16:creationId xmlns:a16="http://schemas.microsoft.com/office/drawing/2014/main" id="{4AB3488C-7978-0A49-B2D9-4FBAE8A9EA65}"/>
                  </a:ext>
                </a:extLst>
              </p:cNvPr>
              <p:cNvSpPr txBox="1"/>
              <p:nvPr/>
            </p:nvSpPr>
            <p:spPr>
              <a:xfrm>
                <a:off x="14399576" y="4605724"/>
                <a:ext cx="8460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Poppins SemiBold" pitchFamily="2" charset="77"/>
                    <a:ea typeface="Lato Light" panose="020F0502020204030203" pitchFamily="34" charset="0"/>
                    <a:cs typeface="Poppins SemiBold" pitchFamily="2" charset="77"/>
                  </a:rPr>
                  <a:t>Your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60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B4076E78-3300-E54F-86CD-81C654B8F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829" y="4668788"/>
            <a:ext cx="2273906" cy="2273907"/>
          </a:xfrm>
          <a:custGeom>
            <a:avLst/>
            <a:gdLst>
              <a:gd name="T0" fmla="*/ 1469 w 2907"/>
              <a:gd name="T1" fmla="*/ 2906 h 2907"/>
              <a:gd name="T2" fmla="*/ 1469 w 2907"/>
              <a:gd name="T3" fmla="*/ 2906 h 2907"/>
              <a:gd name="T4" fmla="*/ 0 w 2907"/>
              <a:gd name="T5" fmla="*/ 1437 h 2907"/>
              <a:gd name="T6" fmla="*/ 1469 w 2907"/>
              <a:gd name="T7" fmla="*/ 0 h 2907"/>
              <a:gd name="T8" fmla="*/ 2906 w 2907"/>
              <a:gd name="T9" fmla="*/ 1437 h 2907"/>
              <a:gd name="T10" fmla="*/ 1469 w 2907"/>
              <a:gd name="T11" fmla="*/ 2906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7" h="2907">
                <a:moveTo>
                  <a:pt x="1469" y="2906"/>
                </a:moveTo>
                <a:lnTo>
                  <a:pt x="1469" y="2906"/>
                </a:lnTo>
                <a:cubicBezTo>
                  <a:pt x="656" y="2906"/>
                  <a:pt x="0" y="2250"/>
                  <a:pt x="0" y="1437"/>
                </a:cubicBezTo>
                <a:cubicBezTo>
                  <a:pt x="0" y="656"/>
                  <a:pt x="656" y="0"/>
                  <a:pt x="1469" y="0"/>
                </a:cubicBezTo>
                <a:cubicBezTo>
                  <a:pt x="2281" y="0"/>
                  <a:pt x="2906" y="656"/>
                  <a:pt x="2906" y="1437"/>
                </a:cubicBezTo>
                <a:cubicBezTo>
                  <a:pt x="2906" y="2250"/>
                  <a:pt x="2281" y="2906"/>
                  <a:pt x="1469" y="29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372036C1-67BF-FA44-94E6-B38D9ECA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2912" y="4668788"/>
            <a:ext cx="2273908" cy="2273907"/>
          </a:xfrm>
          <a:custGeom>
            <a:avLst/>
            <a:gdLst>
              <a:gd name="T0" fmla="*/ 1438 w 2908"/>
              <a:gd name="T1" fmla="*/ 2906 h 2907"/>
              <a:gd name="T2" fmla="*/ 1438 w 2908"/>
              <a:gd name="T3" fmla="*/ 2906 h 2907"/>
              <a:gd name="T4" fmla="*/ 0 w 2908"/>
              <a:gd name="T5" fmla="*/ 1437 h 2907"/>
              <a:gd name="T6" fmla="*/ 1438 w 2908"/>
              <a:gd name="T7" fmla="*/ 0 h 2907"/>
              <a:gd name="T8" fmla="*/ 2907 w 2908"/>
              <a:gd name="T9" fmla="*/ 1437 h 2907"/>
              <a:gd name="T10" fmla="*/ 1438 w 2908"/>
              <a:gd name="T11" fmla="*/ 2906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8" h="2907">
                <a:moveTo>
                  <a:pt x="1438" y="2906"/>
                </a:moveTo>
                <a:lnTo>
                  <a:pt x="1438" y="2906"/>
                </a:lnTo>
                <a:cubicBezTo>
                  <a:pt x="657" y="2906"/>
                  <a:pt x="0" y="2250"/>
                  <a:pt x="0" y="1437"/>
                </a:cubicBezTo>
                <a:cubicBezTo>
                  <a:pt x="0" y="656"/>
                  <a:pt x="657" y="0"/>
                  <a:pt x="1438" y="0"/>
                </a:cubicBezTo>
                <a:cubicBezTo>
                  <a:pt x="2250" y="0"/>
                  <a:pt x="2907" y="656"/>
                  <a:pt x="2907" y="1437"/>
                </a:cubicBezTo>
                <a:cubicBezTo>
                  <a:pt x="2907" y="2250"/>
                  <a:pt x="2250" y="2906"/>
                  <a:pt x="1438" y="29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AC054C87-304B-4B4F-8857-0411ABA6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2912" y="10217257"/>
            <a:ext cx="2273908" cy="2273907"/>
          </a:xfrm>
          <a:custGeom>
            <a:avLst/>
            <a:gdLst>
              <a:gd name="T0" fmla="*/ 1438 w 2908"/>
              <a:gd name="T1" fmla="*/ 2906 h 2907"/>
              <a:gd name="T2" fmla="*/ 1438 w 2908"/>
              <a:gd name="T3" fmla="*/ 2906 h 2907"/>
              <a:gd name="T4" fmla="*/ 0 w 2908"/>
              <a:gd name="T5" fmla="*/ 1437 h 2907"/>
              <a:gd name="T6" fmla="*/ 1438 w 2908"/>
              <a:gd name="T7" fmla="*/ 0 h 2907"/>
              <a:gd name="T8" fmla="*/ 2907 w 2908"/>
              <a:gd name="T9" fmla="*/ 1437 h 2907"/>
              <a:gd name="T10" fmla="*/ 1438 w 2908"/>
              <a:gd name="T11" fmla="*/ 2906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8" h="2907">
                <a:moveTo>
                  <a:pt x="1438" y="2906"/>
                </a:moveTo>
                <a:lnTo>
                  <a:pt x="1438" y="2906"/>
                </a:lnTo>
                <a:cubicBezTo>
                  <a:pt x="657" y="2906"/>
                  <a:pt x="0" y="2250"/>
                  <a:pt x="0" y="1437"/>
                </a:cubicBezTo>
                <a:cubicBezTo>
                  <a:pt x="0" y="656"/>
                  <a:pt x="657" y="0"/>
                  <a:pt x="1438" y="0"/>
                </a:cubicBezTo>
                <a:cubicBezTo>
                  <a:pt x="2250" y="0"/>
                  <a:pt x="2907" y="656"/>
                  <a:pt x="2907" y="1437"/>
                </a:cubicBezTo>
                <a:cubicBezTo>
                  <a:pt x="2907" y="2250"/>
                  <a:pt x="2250" y="2906"/>
                  <a:pt x="1438" y="29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7">
            <a:extLst>
              <a:ext uri="{FF2B5EF4-FFF2-40B4-BE49-F238E27FC236}">
                <a16:creationId xmlns:a16="http://schemas.microsoft.com/office/drawing/2014/main" id="{52782BF5-A41E-6347-8901-DA7F043F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829" y="10217257"/>
            <a:ext cx="2273906" cy="2273907"/>
          </a:xfrm>
          <a:custGeom>
            <a:avLst/>
            <a:gdLst>
              <a:gd name="T0" fmla="*/ 1469 w 2907"/>
              <a:gd name="T1" fmla="*/ 2906 h 2907"/>
              <a:gd name="T2" fmla="*/ 1469 w 2907"/>
              <a:gd name="T3" fmla="*/ 2906 h 2907"/>
              <a:gd name="T4" fmla="*/ 0 w 2907"/>
              <a:gd name="T5" fmla="*/ 1437 h 2907"/>
              <a:gd name="T6" fmla="*/ 1469 w 2907"/>
              <a:gd name="T7" fmla="*/ 0 h 2907"/>
              <a:gd name="T8" fmla="*/ 2906 w 2907"/>
              <a:gd name="T9" fmla="*/ 1437 h 2907"/>
              <a:gd name="T10" fmla="*/ 1469 w 2907"/>
              <a:gd name="T11" fmla="*/ 2906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7" h="2907">
                <a:moveTo>
                  <a:pt x="1469" y="2906"/>
                </a:moveTo>
                <a:lnTo>
                  <a:pt x="1469" y="2906"/>
                </a:lnTo>
                <a:cubicBezTo>
                  <a:pt x="656" y="2906"/>
                  <a:pt x="0" y="2250"/>
                  <a:pt x="0" y="1437"/>
                </a:cubicBezTo>
                <a:cubicBezTo>
                  <a:pt x="0" y="656"/>
                  <a:pt x="656" y="0"/>
                  <a:pt x="1469" y="0"/>
                </a:cubicBezTo>
                <a:cubicBezTo>
                  <a:pt x="2281" y="0"/>
                  <a:pt x="2906" y="656"/>
                  <a:pt x="2906" y="1437"/>
                </a:cubicBezTo>
                <a:cubicBezTo>
                  <a:pt x="2906" y="2250"/>
                  <a:pt x="2281" y="2906"/>
                  <a:pt x="1469" y="29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A1142451-ACBA-DC41-BDB9-EB1D264023FE}"/>
              </a:ext>
            </a:extLst>
          </p:cNvPr>
          <p:cNvSpPr/>
          <p:nvPr/>
        </p:nvSpPr>
        <p:spPr>
          <a:xfrm>
            <a:off x="11483106" y="7567488"/>
            <a:ext cx="1356438" cy="2280210"/>
          </a:xfrm>
          <a:custGeom>
            <a:avLst/>
            <a:gdLst>
              <a:gd name="connsiteX0" fmla="*/ 394348 w 542831"/>
              <a:gd name="connsiteY0" fmla="*/ -157 h 912514"/>
              <a:gd name="connsiteX1" fmla="*/ 147693 w 542831"/>
              <a:gd name="connsiteY1" fmla="*/ -157 h 912514"/>
              <a:gd name="connsiteX2" fmla="*/ -206 w 542831"/>
              <a:gd name="connsiteY2" fmla="*/ 204588 h 912514"/>
              <a:gd name="connsiteX3" fmla="*/ -206 w 542831"/>
              <a:gd name="connsiteY3" fmla="*/ 406672 h 912514"/>
              <a:gd name="connsiteX4" fmla="*/ 74929 w 542831"/>
              <a:gd name="connsiteY4" fmla="*/ 482145 h 912514"/>
              <a:gd name="connsiteX5" fmla="*/ 75119 w 542831"/>
              <a:gd name="connsiteY5" fmla="*/ 482145 h 912514"/>
              <a:gd name="connsiteX6" fmla="*/ 93618 w 542831"/>
              <a:gd name="connsiteY6" fmla="*/ 482145 h 912514"/>
              <a:gd name="connsiteX7" fmla="*/ 93618 w 542831"/>
              <a:gd name="connsiteY7" fmla="*/ 839071 h 912514"/>
              <a:gd name="connsiteX8" fmla="*/ 166761 w 542831"/>
              <a:gd name="connsiteY8" fmla="*/ 912357 h 912514"/>
              <a:gd name="connsiteX9" fmla="*/ 179663 w 542831"/>
              <a:gd name="connsiteY9" fmla="*/ 912357 h 912514"/>
              <a:gd name="connsiteX10" fmla="*/ 252806 w 542831"/>
              <a:gd name="connsiteY10" fmla="*/ 839071 h 912514"/>
              <a:gd name="connsiteX11" fmla="*/ 252806 w 542831"/>
              <a:gd name="connsiteY11" fmla="*/ 614364 h 912514"/>
              <a:gd name="connsiteX12" fmla="*/ 271115 w 542831"/>
              <a:gd name="connsiteY12" fmla="*/ 596019 h 912514"/>
              <a:gd name="connsiteX13" fmla="*/ 289425 w 542831"/>
              <a:gd name="connsiteY13" fmla="*/ 614364 h 912514"/>
              <a:gd name="connsiteX14" fmla="*/ 289425 w 542831"/>
              <a:gd name="connsiteY14" fmla="*/ 839071 h 912514"/>
              <a:gd name="connsiteX15" fmla="*/ 362568 w 542831"/>
              <a:gd name="connsiteY15" fmla="*/ 912357 h 912514"/>
              <a:gd name="connsiteX16" fmla="*/ 375185 w 542831"/>
              <a:gd name="connsiteY16" fmla="*/ 912357 h 912514"/>
              <a:gd name="connsiteX17" fmla="*/ 448328 w 542831"/>
              <a:gd name="connsiteY17" fmla="*/ 839071 h 912514"/>
              <a:gd name="connsiteX18" fmla="*/ 448328 w 542831"/>
              <a:gd name="connsiteY18" fmla="*/ 482145 h 912514"/>
              <a:gd name="connsiteX19" fmla="*/ 467301 w 542831"/>
              <a:gd name="connsiteY19" fmla="*/ 482145 h 912514"/>
              <a:gd name="connsiteX20" fmla="*/ 542626 w 542831"/>
              <a:gd name="connsiteY20" fmla="*/ 406862 h 912514"/>
              <a:gd name="connsiteX21" fmla="*/ 542626 w 542831"/>
              <a:gd name="connsiteY21" fmla="*/ 406672 h 912514"/>
              <a:gd name="connsiteX22" fmla="*/ 542626 w 542831"/>
              <a:gd name="connsiteY22" fmla="*/ 204588 h 912514"/>
              <a:gd name="connsiteX23" fmla="*/ 394348 w 542831"/>
              <a:gd name="connsiteY23" fmla="*/ -157 h 91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2831" h="912514">
                <a:moveTo>
                  <a:pt x="394348" y="-157"/>
                </a:moveTo>
                <a:cubicBezTo>
                  <a:pt x="321898" y="56628"/>
                  <a:pt x="220143" y="56628"/>
                  <a:pt x="147693" y="-157"/>
                </a:cubicBezTo>
                <a:cubicBezTo>
                  <a:pt x="59447" y="28939"/>
                  <a:pt x="-196" y="111502"/>
                  <a:pt x="-206" y="204588"/>
                </a:cubicBezTo>
                <a:lnTo>
                  <a:pt x="-206" y="406672"/>
                </a:lnTo>
                <a:cubicBezTo>
                  <a:pt x="-263" y="448306"/>
                  <a:pt x="33377" y="482088"/>
                  <a:pt x="74929" y="482145"/>
                </a:cubicBezTo>
                <a:cubicBezTo>
                  <a:pt x="74996" y="482145"/>
                  <a:pt x="75053" y="482145"/>
                  <a:pt x="75119" y="482145"/>
                </a:cubicBezTo>
                <a:lnTo>
                  <a:pt x="93618" y="482145"/>
                </a:lnTo>
                <a:lnTo>
                  <a:pt x="93618" y="839071"/>
                </a:lnTo>
                <a:cubicBezTo>
                  <a:pt x="93618" y="879545"/>
                  <a:pt x="126367" y="912357"/>
                  <a:pt x="166761" y="912357"/>
                </a:cubicBezTo>
                <a:lnTo>
                  <a:pt x="179663" y="912357"/>
                </a:lnTo>
                <a:cubicBezTo>
                  <a:pt x="220058" y="912357"/>
                  <a:pt x="252806" y="879545"/>
                  <a:pt x="252806" y="839071"/>
                </a:cubicBezTo>
                <a:lnTo>
                  <a:pt x="252806" y="614364"/>
                </a:lnTo>
                <a:cubicBezTo>
                  <a:pt x="252806" y="604232"/>
                  <a:pt x="261003" y="596019"/>
                  <a:pt x="271115" y="596019"/>
                </a:cubicBezTo>
                <a:cubicBezTo>
                  <a:pt x="281228" y="596019"/>
                  <a:pt x="289425" y="604232"/>
                  <a:pt x="289425" y="614364"/>
                </a:cubicBezTo>
                <a:lnTo>
                  <a:pt x="289425" y="839071"/>
                </a:lnTo>
                <a:cubicBezTo>
                  <a:pt x="289425" y="879545"/>
                  <a:pt x="322173" y="912357"/>
                  <a:pt x="362568" y="912357"/>
                </a:cubicBezTo>
                <a:lnTo>
                  <a:pt x="375185" y="912357"/>
                </a:lnTo>
                <a:cubicBezTo>
                  <a:pt x="415579" y="912357"/>
                  <a:pt x="448328" y="879545"/>
                  <a:pt x="448328" y="839071"/>
                </a:cubicBezTo>
                <a:lnTo>
                  <a:pt x="448328" y="482145"/>
                </a:lnTo>
                <a:lnTo>
                  <a:pt x="467301" y="482145"/>
                </a:lnTo>
                <a:cubicBezTo>
                  <a:pt x="508853" y="482202"/>
                  <a:pt x="542569" y="448496"/>
                  <a:pt x="542626" y="406862"/>
                </a:cubicBezTo>
                <a:cubicBezTo>
                  <a:pt x="542626" y="406796"/>
                  <a:pt x="542626" y="406739"/>
                  <a:pt x="542626" y="406672"/>
                </a:cubicBezTo>
                <a:lnTo>
                  <a:pt x="542626" y="204588"/>
                </a:lnTo>
                <a:cubicBezTo>
                  <a:pt x="542588" y="111398"/>
                  <a:pt x="482765" y="28787"/>
                  <a:pt x="394348" y="-157"/>
                </a:cubicBezTo>
                <a:close/>
              </a:path>
            </a:pathLst>
          </a:custGeom>
          <a:solidFill>
            <a:schemeClr val="tx2"/>
          </a:solidFill>
          <a:ln w="94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41149D96-6A37-6849-9561-03F124255D15}"/>
              </a:ext>
            </a:extLst>
          </p:cNvPr>
          <p:cNvSpPr/>
          <p:nvPr/>
        </p:nvSpPr>
        <p:spPr>
          <a:xfrm>
            <a:off x="11743953" y="6749306"/>
            <a:ext cx="833682" cy="835796"/>
          </a:xfrm>
          <a:custGeom>
            <a:avLst/>
            <a:gdLst>
              <a:gd name="connsiteX0" fmla="*/ 59243 w 333630"/>
              <a:gd name="connsiteY0" fmla="*/ 294856 h 334476"/>
              <a:gd name="connsiteX1" fmla="*/ 239491 w 333630"/>
              <a:gd name="connsiteY1" fmla="*/ 317289 h 334476"/>
              <a:gd name="connsiteX2" fmla="*/ 316619 w 333630"/>
              <a:gd name="connsiteY2" fmla="*/ 93960 h 334476"/>
              <a:gd name="connsiteX3" fmla="*/ 93727 w 333630"/>
              <a:gd name="connsiteY3" fmla="*/ 16682 h 334476"/>
              <a:gd name="connsiteX4" fmla="*/ 16600 w 333630"/>
              <a:gd name="connsiteY4" fmla="*/ 240010 h 334476"/>
              <a:gd name="connsiteX5" fmla="*/ 59243 w 333630"/>
              <a:gd name="connsiteY5" fmla="*/ 294856 h 33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630" h="334476">
                <a:moveTo>
                  <a:pt x="59243" y="294856"/>
                </a:moveTo>
                <a:cubicBezTo>
                  <a:pt x="109504" y="337640"/>
                  <a:pt x="180313" y="346451"/>
                  <a:pt x="239491" y="317289"/>
                </a:cubicBezTo>
                <a:cubicBezTo>
                  <a:pt x="322339" y="276958"/>
                  <a:pt x="356871" y="176971"/>
                  <a:pt x="316619" y="93960"/>
                </a:cubicBezTo>
                <a:cubicBezTo>
                  <a:pt x="276366" y="10950"/>
                  <a:pt x="176575" y="-23649"/>
                  <a:pt x="93727" y="16682"/>
                </a:cubicBezTo>
                <a:cubicBezTo>
                  <a:pt x="10880" y="57013"/>
                  <a:pt x="-23652" y="157000"/>
                  <a:pt x="16600" y="240010"/>
                </a:cubicBezTo>
                <a:cubicBezTo>
                  <a:pt x="26817" y="261083"/>
                  <a:pt x="41351" y="279771"/>
                  <a:pt x="59243" y="294856"/>
                </a:cubicBezTo>
                <a:close/>
              </a:path>
            </a:pathLst>
          </a:custGeom>
          <a:solidFill>
            <a:schemeClr val="tx2"/>
          </a:solidFill>
          <a:ln w="94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3E35B462-F765-F04B-AB92-4AE718E9D3AD}"/>
              </a:ext>
            </a:extLst>
          </p:cNvPr>
          <p:cNvSpPr/>
          <p:nvPr/>
        </p:nvSpPr>
        <p:spPr>
          <a:xfrm>
            <a:off x="13027296" y="8655100"/>
            <a:ext cx="1124360" cy="1884974"/>
          </a:xfrm>
          <a:custGeom>
            <a:avLst/>
            <a:gdLst>
              <a:gd name="connsiteX0" fmla="*/ 333159 w 449956"/>
              <a:gd name="connsiteY0" fmla="*/ -157 h 754345"/>
              <a:gd name="connsiteX1" fmla="*/ 114964 w 449956"/>
              <a:gd name="connsiteY1" fmla="*/ -157 h 754345"/>
              <a:gd name="connsiteX2" fmla="*/ -206 w 449956"/>
              <a:gd name="connsiteY2" fmla="*/ 167232 h 754345"/>
              <a:gd name="connsiteX3" fmla="*/ -206 w 449956"/>
              <a:gd name="connsiteY3" fmla="*/ 334812 h 754345"/>
              <a:gd name="connsiteX4" fmla="*/ 62122 w 449956"/>
              <a:gd name="connsiteY4" fmla="*/ 397452 h 754345"/>
              <a:gd name="connsiteX5" fmla="*/ 62217 w 449956"/>
              <a:gd name="connsiteY5" fmla="*/ 397452 h 754345"/>
              <a:gd name="connsiteX6" fmla="*/ 77586 w 449956"/>
              <a:gd name="connsiteY6" fmla="*/ 397452 h 754345"/>
              <a:gd name="connsiteX7" fmla="*/ 77586 w 449956"/>
              <a:gd name="connsiteY7" fmla="*/ 693354 h 754345"/>
              <a:gd name="connsiteX8" fmla="*/ 138206 w 449956"/>
              <a:gd name="connsiteY8" fmla="*/ 754188 h 754345"/>
              <a:gd name="connsiteX9" fmla="*/ 148926 w 449956"/>
              <a:gd name="connsiteY9" fmla="*/ 754188 h 754345"/>
              <a:gd name="connsiteX10" fmla="*/ 209641 w 449956"/>
              <a:gd name="connsiteY10" fmla="*/ 693354 h 754345"/>
              <a:gd name="connsiteX11" fmla="*/ 209641 w 449956"/>
              <a:gd name="connsiteY11" fmla="*/ 507049 h 754345"/>
              <a:gd name="connsiteX12" fmla="*/ 223577 w 449956"/>
              <a:gd name="connsiteY12" fmla="*/ 490690 h 754345"/>
              <a:gd name="connsiteX13" fmla="*/ 239904 w 449956"/>
              <a:gd name="connsiteY13" fmla="*/ 504644 h 754345"/>
              <a:gd name="connsiteX14" fmla="*/ 239904 w 449956"/>
              <a:gd name="connsiteY14" fmla="*/ 507049 h 754345"/>
              <a:gd name="connsiteX15" fmla="*/ 239904 w 449956"/>
              <a:gd name="connsiteY15" fmla="*/ 693354 h 754345"/>
              <a:gd name="connsiteX16" fmla="*/ 300619 w 449956"/>
              <a:gd name="connsiteY16" fmla="*/ 754188 h 754345"/>
              <a:gd name="connsiteX17" fmla="*/ 311055 w 449956"/>
              <a:gd name="connsiteY17" fmla="*/ 754188 h 754345"/>
              <a:gd name="connsiteX18" fmla="*/ 371770 w 449956"/>
              <a:gd name="connsiteY18" fmla="*/ 693354 h 754345"/>
              <a:gd name="connsiteX19" fmla="*/ 371770 w 449956"/>
              <a:gd name="connsiteY19" fmla="*/ 397357 h 754345"/>
              <a:gd name="connsiteX20" fmla="*/ 387328 w 449956"/>
              <a:gd name="connsiteY20" fmla="*/ 397357 h 754345"/>
              <a:gd name="connsiteX21" fmla="*/ 449751 w 449956"/>
              <a:gd name="connsiteY21" fmla="*/ 334717 h 754345"/>
              <a:gd name="connsiteX22" fmla="*/ 449751 w 449956"/>
              <a:gd name="connsiteY22" fmla="*/ 167232 h 754345"/>
              <a:gd name="connsiteX23" fmla="*/ 333159 w 449956"/>
              <a:gd name="connsiteY23" fmla="*/ -157 h 75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49956" h="754345">
                <a:moveTo>
                  <a:pt x="333159" y="-157"/>
                </a:moveTo>
                <a:cubicBezTo>
                  <a:pt x="269721" y="51942"/>
                  <a:pt x="178401" y="51942"/>
                  <a:pt x="114964" y="-157"/>
                </a:cubicBezTo>
                <a:cubicBezTo>
                  <a:pt x="45549" y="26192"/>
                  <a:pt x="-319" y="92862"/>
                  <a:pt x="-206" y="167232"/>
                </a:cubicBezTo>
                <a:lnTo>
                  <a:pt x="-206" y="334812"/>
                </a:lnTo>
                <a:cubicBezTo>
                  <a:pt x="-263" y="369354"/>
                  <a:pt x="27648" y="397395"/>
                  <a:pt x="62122" y="397452"/>
                </a:cubicBezTo>
                <a:cubicBezTo>
                  <a:pt x="62151" y="397452"/>
                  <a:pt x="62189" y="397452"/>
                  <a:pt x="62217" y="397452"/>
                </a:cubicBezTo>
                <a:lnTo>
                  <a:pt x="77586" y="397452"/>
                </a:lnTo>
                <a:lnTo>
                  <a:pt x="77586" y="693354"/>
                </a:lnTo>
                <a:cubicBezTo>
                  <a:pt x="77586" y="726918"/>
                  <a:pt x="104708" y="754131"/>
                  <a:pt x="138206" y="754188"/>
                </a:cubicBezTo>
                <a:lnTo>
                  <a:pt x="148926" y="754188"/>
                </a:lnTo>
                <a:cubicBezTo>
                  <a:pt x="182433" y="754141"/>
                  <a:pt x="209594" y="726927"/>
                  <a:pt x="209641" y="693354"/>
                </a:cubicBezTo>
                <a:lnTo>
                  <a:pt x="209641" y="507049"/>
                </a:lnTo>
                <a:cubicBezTo>
                  <a:pt x="208977" y="498675"/>
                  <a:pt x="215220" y="491346"/>
                  <a:pt x="223577" y="490690"/>
                </a:cubicBezTo>
                <a:cubicBezTo>
                  <a:pt x="231926" y="490025"/>
                  <a:pt x="239240" y="496270"/>
                  <a:pt x="239904" y="504644"/>
                </a:cubicBezTo>
                <a:cubicBezTo>
                  <a:pt x="239970" y="505442"/>
                  <a:pt x="239970" y="506250"/>
                  <a:pt x="239904" y="507049"/>
                </a:cubicBezTo>
                <a:lnTo>
                  <a:pt x="239904" y="693354"/>
                </a:lnTo>
                <a:cubicBezTo>
                  <a:pt x="239904" y="726956"/>
                  <a:pt x="267083" y="754188"/>
                  <a:pt x="300619" y="754188"/>
                </a:cubicBezTo>
                <a:lnTo>
                  <a:pt x="311055" y="754188"/>
                </a:lnTo>
                <a:cubicBezTo>
                  <a:pt x="344562" y="754141"/>
                  <a:pt x="371713" y="726927"/>
                  <a:pt x="371770" y="693354"/>
                </a:cubicBezTo>
                <a:lnTo>
                  <a:pt x="371770" y="397357"/>
                </a:lnTo>
                <a:lnTo>
                  <a:pt x="387328" y="397357"/>
                </a:lnTo>
                <a:cubicBezTo>
                  <a:pt x="421822" y="397300"/>
                  <a:pt x="449751" y="369278"/>
                  <a:pt x="449751" y="334717"/>
                </a:cubicBezTo>
                <a:lnTo>
                  <a:pt x="449751" y="167232"/>
                </a:lnTo>
                <a:cubicBezTo>
                  <a:pt x="449703" y="92482"/>
                  <a:pt x="403171" y="25678"/>
                  <a:pt x="333159" y="-157"/>
                </a:cubicBezTo>
                <a:close/>
              </a:path>
            </a:pathLst>
          </a:custGeom>
          <a:solidFill>
            <a:schemeClr val="tx2"/>
          </a:solidFill>
          <a:ln w="94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05E657BD-1A57-8E4F-970C-EDBE4F0E0DAE}"/>
              </a:ext>
            </a:extLst>
          </p:cNvPr>
          <p:cNvSpPr/>
          <p:nvPr/>
        </p:nvSpPr>
        <p:spPr>
          <a:xfrm>
            <a:off x="13243017" y="7972225"/>
            <a:ext cx="691497" cy="692161"/>
          </a:xfrm>
          <a:custGeom>
            <a:avLst/>
            <a:gdLst>
              <a:gd name="connsiteX0" fmla="*/ 48842 w 276729"/>
              <a:gd name="connsiteY0" fmla="*/ 243750 h 276995"/>
              <a:gd name="connsiteX1" fmla="*/ 77302 w 276729"/>
              <a:gd name="connsiteY1" fmla="*/ 262761 h 276995"/>
              <a:gd name="connsiteX2" fmla="*/ 262512 w 276729"/>
              <a:gd name="connsiteY2" fmla="*/ 198866 h 276995"/>
              <a:gd name="connsiteX3" fmla="*/ 276523 w 276729"/>
              <a:gd name="connsiteY3" fmla="*/ 138431 h 276995"/>
              <a:gd name="connsiteX4" fmla="*/ 273678 w 276729"/>
              <a:gd name="connsiteY4" fmla="*/ 110485 h 276995"/>
              <a:gd name="connsiteX5" fmla="*/ 235731 w 276729"/>
              <a:gd name="connsiteY5" fmla="*/ 40431 h 276995"/>
              <a:gd name="connsiteX6" fmla="*/ 203855 w 276729"/>
              <a:gd name="connsiteY6" fmla="*/ 16572 h 276995"/>
              <a:gd name="connsiteX7" fmla="*/ 179095 w 276729"/>
              <a:gd name="connsiteY7" fmla="*/ 6116 h 276995"/>
              <a:gd name="connsiteX8" fmla="*/ 96939 w 276729"/>
              <a:gd name="connsiteY8" fmla="*/ 6116 h 276995"/>
              <a:gd name="connsiteX9" fmla="*/ 72084 w 276729"/>
              <a:gd name="connsiteY9" fmla="*/ 16572 h 276995"/>
              <a:gd name="connsiteX10" fmla="*/ 40209 w 276729"/>
              <a:gd name="connsiteY10" fmla="*/ 40431 h 276995"/>
              <a:gd name="connsiteX11" fmla="*/ -205 w 276729"/>
              <a:gd name="connsiteY11" fmla="*/ 138431 h 276995"/>
              <a:gd name="connsiteX12" fmla="*/ 48842 w 276729"/>
              <a:gd name="connsiteY12" fmla="*/ 243750 h 27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6729" h="276995">
                <a:moveTo>
                  <a:pt x="48842" y="243750"/>
                </a:moveTo>
                <a:cubicBezTo>
                  <a:pt x="57494" y="251269"/>
                  <a:pt x="67056" y="257657"/>
                  <a:pt x="77302" y="262761"/>
                </a:cubicBezTo>
                <a:cubicBezTo>
                  <a:pt x="146052" y="296363"/>
                  <a:pt x="228976" y="267751"/>
                  <a:pt x="262512" y="198866"/>
                </a:cubicBezTo>
                <a:cubicBezTo>
                  <a:pt x="271666" y="180036"/>
                  <a:pt x="276467" y="159381"/>
                  <a:pt x="276523" y="138431"/>
                </a:cubicBezTo>
                <a:cubicBezTo>
                  <a:pt x="276543" y="129040"/>
                  <a:pt x="275594" y="119677"/>
                  <a:pt x="273678" y="110485"/>
                </a:cubicBezTo>
                <a:cubicBezTo>
                  <a:pt x="268109" y="83927"/>
                  <a:pt x="254913" y="59584"/>
                  <a:pt x="235731" y="40431"/>
                </a:cubicBezTo>
                <a:cubicBezTo>
                  <a:pt x="226310" y="30973"/>
                  <a:pt x="215581" y="22941"/>
                  <a:pt x="203855" y="16572"/>
                </a:cubicBezTo>
                <a:cubicBezTo>
                  <a:pt x="195972" y="12257"/>
                  <a:pt x="187680" y="8749"/>
                  <a:pt x="179095" y="6116"/>
                </a:cubicBezTo>
                <a:cubicBezTo>
                  <a:pt x="152342" y="-2248"/>
                  <a:pt x="123692" y="-2248"/>
                  <a:pt x="96939" y="6116"/>
                </a:cubicBezTo>
                <a:cubicBezTo>
                  <a:pt x="88326" y="8749"/>
                  <a:pt x="79996" y="12257"/>
                  <a:pt x="72084" y="16572"/>
                </a:cubicBezTo>
                <a:cubicBezTo>
                  <a:pt x="60359" y="22941"/>
                  <a:pt x="49629" y="30973"/>
                  <a:pt x="40209" y="40431"/>
                </a:cubicBezTo>
                <a:cubicBezTo>
                  <a:pt x="14205" y="66371"/>
                  <a:pt x="-347" y="101664"/>
                  <a:pt x="-205" y="138431"/>
                </a:cubicBezTo>
                <a:cubicBezTo>
                  <a:pt x="-186" y="179076"/>
                  <a:pt x="17763" y="217630"/>
                  <a:pt x="48842" y="243750"/>
                </a:cubicBezTo>
                <a:close/>
              </a:path>
            </a:pathLst>
          </a:custGeom>
          <a:solidFill>
            <a:schemeClr val="tx2"/>
          </a:solidFill>
          <a:ln w="94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59E93533-9B3C-C546-B4DC-990EC154F963}"/>
              </a:ext>
            </a:extLst>
          </p:cNvPr>
          <p:cNvSpPr/>
          <p:nvPr/>
        </p:nvSpPr>
        <p:spPr>
          <a:xfrm>
            <a:off x="10225994" y="8655100"/>
            <a:ext cx="1123648" cy="1884974"/>
          </a:xfrm>
          <a:custGeom>
            <a:avLst/>
            <a:gdLst>
              <a:gd name="connsiteX0" fmla="*/ 333443 w 449671"/>
              <a:gd name="connsiteY0" fmla="*/ -157 h 754345"/>
              <a:gd name="connsiteX1" fmla="*/ 115248 w 449671"/>
              <a:gd name="connsiteY1" fmla="*/ -157 h 754345"/>
              <a:gd name="connsiteX2" fmla="*/ -206 w 449671"/>
              <a:gd name="connsiteY2" fmla="*/ 167232 h 754345"/>
              <a:gd name="connsiteX3" fmla="*/ -206 w 449671"/>
              <a:gd name="connsiteY3" fmla="*/ 334812 h 754345"/>
              <a:gd name="connsiteX4" fmla="*/ 62122 w 449671"/>
              <a:gd name="connsiteY4" fmla="*/ 397452 h 754345"/>
              <a:gd name="connsiteX5" fmla="*/ 62217 w 449671"/>
              <a:gd name="connsiteY5" fmla="*/ 397452 h 754345"/>
              <a:gd name="connsiteX6" fmla="*/ 77301 w 449671"/>
              <a:gd name="connsiteY6" fmla="*/ 397452 h 754345"/>
              <a:gd name="connsiteX7" fmla="*/ 77301 w 449671"/>
              <a:gd name="connsiteY7" fmla="*/ 693354 h 754345"/>
              <a:gd name="connsiteX8" fmla="*/ 137921 w 449671"/>
              <a:gd name="connsiteY8" fmla="*/ 754188 h 754345"/>
              <a:gd name="connsiteX9" fmla="*/ 148641 w 449671"/>
              <a:gd name="connsiteY9" fmla="*/ 754188 h 754345"/>
              <a:gd name="connsiteX10" fmla="*/ 209356 w 449671"/>
              <a:gd name="connsiteY10" fmla="*/ 693354 h 754345"/>
              <a:gd name="connsiteX11" fmla="*/ 209356 w 449671"/>
              <a:gd name="connsiteY11" fmla="*/ 507049 h 754345"/>
              <a:gd name="connsiteX12" fmla="*/ 223293 w 449671"/>
              <a:gd name="connsiteY12" fmla="*/ 490690 h 754345"/>
              <a:gd name="connsiteX13" fmla="*/ 239619 w 449671"/>
              <a:gd name="connsiteY13" fmla="*/ 504644 h 754345"/>
              <a:gd name="connsiteX14" fmla="*/ 239619 w 449671"/>
              <a:gd name="connsiteY14" fmla="*/ 507049 h 754345"/>
              <a:gd name="connsiteX15" fmla="*/ 239619 w 449671"/>
              <a:gd name="connsiteY15" fmla="*/ 693354 h 754345"/>
              <a:gd name="connsiteX16" fmla="*/ 300240 w 449671"/>
              <a:gd name="connsiteY16" fmla="*/ 754188 h 754345"/>
              <a:gd name="connsiteX17" fmla="*/ 310770 w 449671"/>
              <a:gd name="connsiteY17" fmla="*/ 754188 h 754345"/>
              <a:gd name="connsiteX18" fmla="*/ 371485 w 449671"/>
              <a:gd name="connsiteY18" fmla="*/ 693354 h 754345"/>
              <a:gd name="connsiteX19" fmla="*/ 371485 w 449671"/>
              <a:gd name="connsiteY19" fmla="*/ 397357 h 754345"/>
              <a:gd name="connsiteX20" fmla="*/ 387043 w 449671"/>
              <a:gd name="connsiteY20" fmla="*/ 397357 h 754345"/>
              <a:gd name="connsiteX21" fmla="*/ 449466 w 449671"/>
              <a:gd name="connsiteY21" fmla="*/ 334717 h 754345"/>
              <a:gd name="connsiteX22" fmla="*/ 449466 w 449671"/>
              <a:gd name="connsiteY22" fmla="*/ 167232 h 754345"/>
              <a:gd name="connsiteX23" fmla="*/ 333443 w 449671"/>
              <a:gd name="connsiteY23" fmla="*/ -157 h 75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49671" h="754345">
                <a:moveTo>
                  <a:pt x="333443" y="-157"/>
                </a:moveTo>
                <a:cubicBezTo>
                  <a:pt x="270005" y="51942"/>
                  <a:pt x="178686" y="51942"/>
                  <a:pt x="115248" y="-157"/>
                </a:cubicBezTo>
                <a:cubicBezTo>
                  <a:pt x="45720" y="26097"/>
                  <a:pt x="-272" y="92786"/>
                  <a:pt x="-206" y="167232"/>
                </a:cubicBezTo>
                <a:lnTo>
                  <a:pt x="-206" y="334812"/>
                </a:lnTo>
                <a:cubicBezTo>
                  <a:pt x="-263" y="369354"/>
                  <a:pt x="27647" y="397395"/>
                  <a:pt x="62122" y="397452"/>
                </a:cubicBezTo>
                <a:cubicBezTo>
                  <a:pt x="62151" y="397452"/>
                  <a:pt x="62189" y="397452"/>
                  <a:pt x="62217" y="397452"/>
                </a:cubicBezTo>
                <a:lnTo>
                  <a:pt x="77301" y="397452"/>
                </a:lnTo>
                <a:lnTo>
                  <a:pt x="77301" y="693354"/>
                </a:lnTo>
                <a:cubicBezTo>
                  <a:pt x="77301" y="726918"/>
                  <a:pt x="104424" y="754131"/>
                  <a:pt x="137921" y="754188"/>
                </a:cubicBezTo>
                <a:lnTo>
                  <a:pt x="148641" y="754188"/>
                </a:lnTo>
                <a:cubicBezTo>
                  <a:pt x="182149" y="754141"/>
                  <a:pt x="209309" y="726927"/>
                  <a:pt x="209356" y="693354"/>
                </a:cubicBezTo>
                <a:lnTo>
                  <a:pt x="209356" y="507049"/>
                </a:lnTo>
                <a:cubicBezTo>
                  <a:pt x="208692" y="498675"/>
                  <a:pt x="214935" y="491346"/>
                  <a:pt x="223293" y="490690"/>
                </a:cubicBezTo>
                <a:cubicBezTo>
                  <a:pt x="231650" y="490025"/>
                  <a:pt x="238955" y="496270"/>
                  <a:pt x="239619" y="504644"/>
                </a:cubicBezTo>
                <a:cubicBezTo>
                  <a:pt x="239686" y="505442"/>
                  <a:pt x="239686" y="506250"/>
                  <a:pt x="239619" y="507049"/>
                </a:cubicBezTo>
                <a:lnTo>
                  <a:pt x="239619" y="693354"/>
                </a:lnTo>
                <a:cubicBezTo>
                  <a:pt x="239619" y="726918"/>
                  <a:pt x="266742" y="754131"/>
                  <a:pt x="300240" y="754188"/>
                </a:cubicBezTo>
                <a:lnTo>
                  <a:pt x="310770" y="754188"/>
                </a:lnTo>
                <a:cubicBezTo>
                  <a:pt x="344277" y="754141"/>
                  <a:pt x="371438" y="726927"/>
                  <a:pt x="371485" y="693354"/>
                </a:cubicBezTo>
                <a:lnTo>
                  <a:pt x="371485" y="397357"/>
                </a:lnTo>
                <a:lnTo>
                  <a:pt x="387043" y="397357"/>
                </a:lnTo>
                <a:cubicBezTo>
                  <a:pt x="421537" y="397300"/>
                  <a:pt x="449466" y="369278"/>
                  <a:pt x="449466" y="334717"/>
                </a:cubicBezTo>
                <a:lnTo>
                  <a:pt x="449466" y="167232"/>
                </a:lnTo>
                <a:cubicBezTo>
                  <a:pt x="449476" y="92634"/>
                  <a:pt x="403209" y="25888"/>
                  <a:pt x="333443" y="-157"/>
                </a:cubicBezTo>
                <a:close/>
              </a:path>
            </a:pathLst>
          </a:custGeom>
          <a:solidFill>
            <a:schemeClr val="tx2"/>
          </a:solidFill>
          <a:ln w="94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8E6406B-BB93-A746-8257-96502D625767}"/>
              </a:ext>
            </a:extLst>
          </p:cNvPr>
          <p:cNvSpPr/>
          <p:nvPr/>
        </p:nvSpPr>
        <p:spPr>
          <a:xfrm>
            <a:off x="10443369" y="7971275"/>
            <a:ext cx="690554" cy="693326"/>
          </a:xfrm>
          <a:custGeom>
            <a:avLst/>
            <a:gdLst>
              <a:gd name="connsiteX0" fmla="*/ 48559 w 276352"/>
              <a:gd name="connsiteY0" fmla="*/ 244131 h 277461"/>
              <a:gd name="connsiteX1" fmla="*/ 77019 w 276352"/>
              <a:gd name="connsiteY1" fmla="*/ 263141 h 277461"/>
              <a:gd name="connsiteX2" fmla="*/ 137735 w 276352"/>
              <a:gd name="connsiteY2" fmla="*/ 277304 h 277461"/>
              <a:gd name="connsiteX3" fmla="*/ 185927 w 276352"/>
              <a:gd name="connsiteY3" fmla="*/ 268559 h 277461"/>
              <a:gd name="connsiteX4" fmla="*/ 198355 w 276352"/>
              <a:gd name="connsiteY4" fmla="*/ 263141 h 277461"/>
              <a:gd name="connsiteX5" fmla="*/ 226815 w 276352"/>
              <a:gd name="connsiteY5" fmla="*/ 244131 h 277461"/>
              <a:gd name="connsiteX6" fmla="*/ 247212 w 276352"/>
              <a:gd name="connsiteY6" fmla="*/ 222934 h 277461"/>
              <a:gd name="connsiteX7" fmla="*/ 276146 w 276352"/>
              <a:gd name="connsiteY7" fmla="*/ 138431 h 277461"/>
              <a:gd name="connsiteX8" fmla="*/ 273300 w 276352"/>
              <a:gd name="connsiteY8" fmla="*/ 110485 h 277461"/>
              <a:gd name="connsiteX9" fmla="*/ 235353 w 276352"/>
              <a:gd name="connsiteY9" fmla="*/ 40431 h 277461"/>
              <a:gd name="connsiteX10" fmla="*/ 203478 w 276352"/>
              <a:gd name="connsiteY10" fmla="*/ 16572 h 277461"/>
              <a:gd name="connsiteX11" fmla="*/ 178717 w 276352"/>
              <a:gd name="connsiteY11" fmla="*/ 6116 h 277461"/>
              <a:gd name="connsiteX12" fmla="*/ 96562 w 276352"/>
              <a:gd name="connsiteY12" fmla="*/ 6116 h 277461"/>
              <a:gd name="connsiteX13" fmla="*/ 71707 w 276352"/>
              <a:gd name="connsiteY13" fmla="*/ 16572 h 277461"/>
              <a:gd name="connsiteX14" fmla="*/ 39831 w 276352"/>
              <a:gd name="connsiteY14" fmla="*/ 40431 h 277461"/>
              <a:gd name="connsiteX15" fmla="*/ -203 w 276352"/>
              <a:gd name="connsiteY15" fmla="*/ 138431 h 277461"/>
              <a:gd name="connsiteX16" fmla="*/ 48559 w 276352"/>
              <a:gd name="connsiteY16" fmla="*/ 244131 h 27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352" h="277461">
                <a:moveTo>
                  <a:pt x="48559" y="244131"/>
                </a:moveTo>
                <a:cubicBezTo>
                  <a:pt x="57230" y="251621"/>
                  <a:pt x="66783" y="258008"/>
                  <a:pt x="77019" y="263141"/>
                </a:cubicBezTo>
                <a:cubicBezTo>
                  <a:pt x="95907" y="272476"/>
                  <a:pt x="116683" y="277314"/>
                  <a:pt x="137735" y="277304"/>
                </a:cubicBezTo>
                <a:cubicBezTo>
                  <a:pt x="154194" y="277352"/>
                  <a:pt x="170530" y="274386"/>
                  <a:pt x="185927" y="268559"/>
                </a:cubicBezTo>
                <a:cubicBezTo>
                  <a:pt x="190168" y="266991"/>
                  <a:pt x="194314" y="265185"/>
                  <a:pt x="198355" y="263141"/>
                </a:cubicBezTo>
                <a:cubicBezTo>
                  <a:pt x="208591" y="258008"/>
                  <a:pt x="218154" y="251621"/>
                  <a:pt x="226815" y="244131"/>
                </a:cubicBezTo>
                <a:cubicBezTo>
                  <a:pt x="234310" y="237771"/>
                  <a:pt x="241140" y="230661"/>
                  <a:pt x="247212" y="222934"/>
                </a:cubicBezTo>
                <a:cubicBezTo>
                  <a:pt x="265976" y="198781"/>
                  <a:pt x="276165" y="169038"/>
                  <a:pt x="276146" y="138431"/>
                </a:cubicBezTo>
                <a:cubicBezTo>
                  <a:pt x="276165" y="129040"/>
                  <a:pt x="275217" y="119677"/>
                  <a:pt x="273300" y="110485"/>
                </a:cubicBezTo>
                <a:cubicBezTo>
                  <a:pt x="267731" y="83927"/>
                  <a:pt x="254535" y="59584"/>
                  <a:pt x="235353" y="40431"/>
                </a:cubicBezTo>
                <a:cubicBezTo>
                  <a:pt x="225933" y="30973"/>
                  <a:pt x="215203" y="22941"/>
                  <a:pt x="203478" y="16572"/>
                </a:cubicBezTo>
                <a:cubicBezTo>
                  <a:pt x="195594" y="12257"/>
                  <a:pt x="187303" y="8759"/>
                  <a:pt x="178717" y="6116"/>
                </a:cubicBezTo>
                <a:cubicBezTo>
                  <a:pt x="151965" y="-2248"/>
                  <a:pt x="123315" y="-2248"/>
                  <a:pt x="96562" y="6116"/>
                </a:cubicBezTo>
                <a:cubicBezTo>
                  <a:pt x="87948" y="8749"/>
                  <a:pt x="79619" y="12257"/>
                  <a:pt x="71707" y="16572"/>
                </a:cubicBezTo>
                <a:cubicBezTo>
                  <a:pt x="59981" y="22941"/>
                  <a:pt x="49252" y="30973"/>
                  <a:pt x="39831" y="40431"/>
                </a:cubicBezTo>
                <a:cubicBezTo>
                  <a:pt x="13971" y="66437"/>
                  <a:pt x="-449" y="101721"/>
                  <a:pt x="-203" y="138431"/>
                </a:cubicBezTo>
                <a:cubicBezTo>
                  <a:pt x="-345" y="179152"/>
                  <a:pt x="17509" y="217848"/>
                  <a:pt x="48559" y="244131"/>
                </a:cubicBezTo>
                <a:close/>
              </a:path>
            </a:pathLst>
          </a:custGeom>
          <a:solidFill>
            <a:schemeClr val="tx2"/>
          </a:solidFill>
          <a:ln w="94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C652BD-44DB-0248-82AF-C28E53B24A80}"/>
              </a:ext>
            </a:extLst>
          </p:cNvPr>
          <p:cNvGrpSpPr/>
          <p:nvPr/>
        </p:nvGrpSpPr>
        <p:grpSpPr>
          <a:xfrm>
            <a:off x="15571113" y="5162313"/>
            <a:ext cx="840876" cy="1102757"/>
            <a:chOff x="12236832" y="6444615"/>
            <a:chExt cx="1084874" cy="1422748"/>
          </a:xfrm>
          <a:solidFill>
            <a:schemeClr val="bg1"/>
          </a:solidFill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EC32541-63E0-D144-B2E3-0057B3C64DE4}"/>
                </a:ext>
              </a:extLst>
            </p:cNvPr>
            <p:cNvSpPr/>
            <p:nvPr/>
          </p:nvSpPr>
          <p:spPr>
            <a:xfrm>
              <a:off x="1223683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3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4888C97-5253-AF41-A9B2-1C1B3FA46A43}"/>
                </a:ext>
              </a:extLst>
            </p:cNvPr>
            <p:cNvSpPr/>
            <p:nvPr/>
          </p:nvSpPr>
          <p:spPr>
            <a:xfrm>
              <a:off x="12340453" y="6828377"/>
              <a:ext cx="877709" cy="647408"/>
            </a:xfrm>
            <a:custGeom>
              <a:avLst/>
              <a:gdLst>
                <a:gd name="connsiteX0" fmla="*/ 734060 w 877709"/>
                <a:gd name="connsiteY0" fmla="*/ 647247 h 647408"/>
                <a:gd name="connsiteX1" fmla="*/ 877683 w 877709"/>
                <a:gd name="connsiteY1" fmla="*/ 503495 h 647408"/>
                <a:gd name="connsiteX2" fmla="*/ 734203 w 877709"/>
                <a:gd name="connsiteY2" fmla="*/ 359592 h 647408"/>
                <a:gd name="connsiteX3" fmla="*/ 598783 w 877709"/>
                <a:gd name="connsiteY3" fmla="*/ 455508 h 647408"/>
                <a:gd name="connsiteX4" fmla="*/ 486893 w 877709"/>
                <a:gd name="connsiteY4" fmla="*/ 455508 h 647408"/>
                <a:gd name="connsiteX5" fmla="*/ 486893 w 877709"/>
                <a:gd name="connsiteY5" fmla="*/ 295679 h 647408"/>
                <a:gd name="connsiteX6" fmla="*/ 638996 w 877709"/>
                <a:gd name="connsiteY6" fmla="*/ 295679 h 647408"/>
                <a:gd name="connsiteX7" fmla="*/ 686528 w 877709"/>
                <a:gd name="connsiteY7" fmla="*/ 248054 h 647408"/>
                <a:gd name="connsiteX8" fmla="*/ 438885 w 877709"/>
                <a:gd name="connsiteY8" fmla="*/ -73 h 647408"/>
                <a:gd name="connsiteX9" fmla="*/ 191242 w 877709"/>
                <a:gd name="connsiteY9" fmla="*/ 248054 h 647408"/>
                <a:gd name="connsiteX10" fmla="*/ 238775 w 877709"/>
                <a:gd name="connsiteY10" fmla="*/ 295679 h 647408"/>
                <a:gd name="connsiteX11" fmla="*/ 390878 w 877709"/>
                <a:gd name="connsiteY11" fmla="*/ 295679 h 647408"/>
                <a:gd name="connsiteX12" fmla="*/ 390878 w 877709"/>
                <a:gd name="connsiteY12" fmla="*/ 455508 h 647408"/>
                <a:gd name="connsiteX13" fmla="*/ 278892 w 877709"/>
                <a:gd name="connsiteY13" fmla="*/ 455508 h 647408"/>
                <a:gd name="connsiteX14" fmla="*/ 95693 w 877709"/>
                <a:gd name="connsiteY14" fmla="*/ 367869 h 647408"/>
                <a:gd name="connsiteX15" fmla="*/ 8225 w 877709"/>
                <a:gd name="connsiteY15" fmla="*/ 551425 h 647408"/>
                <a:gd name="connsiteX16" fmla="*/ 191423 w 877709"/>
                <a:gd name="connsiteY16" fmla="*/ 639065 h 647408"/>
                <a:gd name="connsiteX17" fmla="*/ 278892 w 877709"/>
                <a:gd name="connsiteY17" fmla="*/ 551425 h 647408"/>
                <a:gd name="connsiteX18" fmla="*/ 599164 w 877709"/>
                <a:gd name="connsiteY18" fmla="*/ 551425 h 647408"/>
                <a:gd name="connsiteX19" fmla="*/ 734060 w 877709"/>
                <a:gd name="connsiteY19" fmla="*/ 647247 h 647408"/>
                <a:gd name="connsiteX20" fmla="*/ 439360 w 877709"/>
                <a:gd name="connsiteY20" fmla="*/ 95559 h 647408"/>
                <a:gd name="connsiteX21" fmla="*/ 583573 w 877709"/>
                <a:gd name="connsiteY21" fmla="*/ 199857 h 647408"/>
                <a:gd name="connsiteX22" fmla="*/ 294768 w 877709"/>
                <a:gd name="connsiteY22" fmla="*/ 199857 h 647408"/>
                <a:gd name="connsiteX23" fmla="*/ 439360 w 877709"/>
                <a:gd name="connsiteY23" fmla="*/ 95559 h 647408"/>
                <a:gd name="connsiteX24" fmla="*/ 734060 w 877709"/>
                <a:gd name="connsiteY24" fmla="*/ 455508 h 647408"/>
                <a:gd name="connsiteX25" fmla="*/ 781592 w 877709"/>
                <a:gd name="connsiteY25" fmla="*/ 503133 h 647408"/>
                <a:gd name="connsiteX26" fmla="*/ 734060 w 877709"/>
                <a:gd name="connsiteY26" fmla="*/ 550758 h 647408"/>
                <a:gd name="connsiteX27" fmla="*/ 686528 w 877709"/>
                <a:gd name="connsiteY27" fmla="*/ 503133 h 647408"/>
                <a:gd name="connsiteX28" fmla="*/ 734060 w 877709"/>
                <a:gd name="connsiteY28" fmla="*/ 455508 h 647408"/>
                <a:gd name="connsiteX29" fmla="*/ 143140 w 877709"/>
                <a:gd name="connsiteY29" fmla="*/ 551425 h 647408"/>
                <a:gd name="connsiteX30" fmla="*/ 95608 w 877709"/>
                <a:gd name="connsiteY30" fmla="*/ 503800 h 647408"/>
                <a:gd name="connsiteX31" fmla="*/ 143140 w 877709"/>
                <a:gd name="connsiteY31" fmla="*/ 456175 h 647408"/>
                <a:gd name="connsiteX32" fmla="*/ 190672 w 877709"/>
                <a:gd name="connsiteY32" fmla="*/ 503800 h 647408"/>
                <a:gd name="connsiteX33" fmla="*/ 143520 w 877709"/>
                <a:gd name="connsiteY33" fmla="*/ 551425 h 6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7709" h="647408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6F803FC-C7E6-224F-91AB-B414CF0BC30F}"/>
                </a:ext>
              </a:extLst>
            </p:cNvPr>
            <p:cNvSpPr/>
            <p:nvPr/>
          </p:nvSpPr>
          <p:spPr>
            <a:xfrm>
              <a:off x="1282737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4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8359FC4-1994-D344-B37A-20A66E62C85B}"/>
                </a:ext>
              </a:extLst>
            </p:cNvPr>
            <p:cNvSpPr/>
            <p:nvPr/>
          </p:nvSpPr>
          <p:spPr>
            <a:xfrm>
              <a:off x="12636292" y="6444615"/>
              <a:ext cx="287094" cy="287654"/>
            </a:xfrm>
            <a:custGeom>
              <a:avLst/>
              <a:gdLst>
                <a:gd name="connsiteX0" fmla="*/ 143521 w 287094"/>
                <a:gd name="connsiteY0" fmla="*/ 287582 h 287654"/>
                <a:gd name="connsiteX1" fmla="*/ 287068 w 287094"/>
                <a:gd name="connsiteY1" fmla="*/ 143755 h 287654"/>
                <a:gd name="connsiteX2" fmla="*/ 143521 w 287094"/>
                <a:gd name="connsiteY2" fmla="*/ -73 h 287654"/>
                <a:gd name="connsiteX3" fmla="*/ -26 w 287094"/>
                <a:gd name="connsiteY3" fmla="*/ 143755 h 287654"/>
                <a:gd name="connsiteX4" fmla="*/ 143521 w 287094"/>
                <a:gd name="connsiteY4" fmla="*/ 287582 h 287654"/>
                <a:gd name="connsiteX5" fmla="*/ 143521 w 287094"/>
                <a:gd name="connsiteY5" fmla="*/ 95844 h 287654"/>
                <a:gd name="connsiteX6" fmla="*/ 191053 w 287094"/>
                <a:gd name="connsiteY6" fmla="*/ 143469 h 287654"/>
                <a:gd name="connsiteX7" fmla="*/ 143521 w 287094"/>
                <a:gd name="connsiteY7" fmla="*/ 191094 h 287654"/>
                <a:gd name="connsiteX8" fmla="*/ 95989 w 287094"/>
                <a:gd name="connsiteY8" fmla="*/ 143469 h 287654"/>
                <a:gd name="connsiteX9" fmla="*/ 143521 w 287094"/>
                <a:gd name="connsiteY9" fmla="*/ 95844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4" h="28765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1BDA128-81C3-334E-B718-7EB839EFBB92}"/>
              </a:ext>
            </a:extLst>
          </p:cNvPr>
          <p:cNvGrpSpPr/>
          <p:nvPr/>
        </p:nvGrpSpPr>
        <p:grpSpPr>
          <a:xfrm>
            <a:off x="7926091" y="5361019"/>
            <a:ext cx="914188" cy="841998"/>
            <a:chOff x="10572826" y="5260847"/>
            <a:chExt cx="1179462" cy="1086326"/>
          </a:xfrm>
          <a:solidFill>
            <a:schemeClr val="bg1"/>
          </a:solidFill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BDDAB262-C1BF-3E40-9B6E-4B32CF9E2E99}"/>
                </a:ext>
              </a:extLst>
            </p:cNvPr>
            <p:cNvSpPr/>
            <p:nvPr/>
          </p:nvSpPr>
          <p:spPr>
            <a:xfrm>
              <a:off x="10668080" y="5260847"/>
              <a:ext cx="287095" cy="287655"/>
            </a:xfrm>
            <a:custGeom>
              <a:avLst/>
              <a:gdLst>
                <a:gd name="connsiteX0" fmla="*/ 143902 w 287095"/>
                <a:gd name="connsiteY0" fmla="*/ 287583 h 287655"/>
                <a:gd name="connsiteX1" fmla="*/ 287068 w 287095"/>
                <a:gd name="connsiteY1" fmla="*/ 143374 h 287655"/>
                <a:gd name="connsiteX2" fmla="*/ 143141 w 287095"/>
                <a:gd name="connsiteY2" fmla="*/ -72 h 287655"/>
                <a:gd name="connsiteX3" fmla="*/ -26 w 287095"/>
                <a:gd name="connsiteY3" fmla="*/ 144136 h 287655"/>
                <a:gd name="connsiteX4" fmla="*/ 143902 w 287095"/>
                <a:gd name="connsiteY4" fmla="*/ 287583 h 287655"/>
                <a:gd name="connsiteX5" fmla="*/ 143902 w 287095"/>
                <a:gd name="connsiteY5" fmla="*/ 95749 h 287655"/>
                <a:gd name="connsiteX6" fmla="*/ 191434 w 287095"/>
                <a:gd name="connsiteY6" fmla="*/ 143374 h 287655"/>
                <a:gd name="connsiteX7" fmla="*/ 143902 w 287095"/>
                <a:gd name="connsiteY7" fmla="*/ 190999 h 287655"/>
                <a:gd name="connsiteX8" fmla="*/ 96369 w 287095"/>
                <a:gd name="connsiteY8" fmla="*/ 143374 h 287655"/>
                <a:gd name="connsiteX9" fmla="*/ 143902 w 287095"/>
                <a:gd name="connsiteY9" fmla="*/ 95749 h 2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5" h="28765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89887B4-2696-AA42-8D68-17CD28CEEA28}"/>
                </a:ext>
              </a:extLst>
            </p:cNvPr>
            <p:cNvSpPr/>
            <p:nvPr/>
          </p:nvSpPr>
          <p:spPr>
            <a:xfrm>
              <a:off x="10572826" y="5644324"/>
              <a:ext cx="478268" cy="702849"/>
            </a:xfrm>
            <a:custGeom>
              <a:avLst/>
              <a:gdLst>
                <a:gd name="connsiteX0" fmla="*/ 239156 w 478268"/>
                <a:gd name="connsiteY0" fmla="*/ -73 h 702849"/>
                <a:gd name="connsiteX1" fmla="*/ -26 w 478268"/>
                <a:gd name="connsiteY1" fmla="*/ 239672 h 702849"/>
                <a:gd name="connsiteX2" fmla="*/ -26 w 478268"/>
                <a:gd name="connsiteY2" fmla="*/ 399501 h 702849"/>
                <a:gd name="connsiteX3" fmla="*/ 47506 w 478268"/>
                <a:gd name="connsiteY3" fmla="*/ 447126 h 702849"/>
                <a:gd name="connsiteX4" fmla="*/ 95038 w 478268"/>
                <a:gd name="connsiteY4" fmla="*/ 447126 h 702849"/>
                <a:gd name="connsiteX5" fmla="*/ 95038 w 478268"/>
                <a:gd name="connsiteY5" fmla="*/ 654867 h 702849"/>
                <a:gd name="connsiteX6" fmla="*/ 142855 w 478268"/>
                <a:gd name="connsiteY6" fmla="*/ 702777 h 702849"/>
                <a:gd name="connsiteX7" fmla="*/ 190673 w 478268"/>
                <a:gd name="connsiteY7" fmla="*/ 654867 h 702849"/>
                <a:gd name="connsiteX8" fmla="*/ 190673 w 478268"/>
                <a:gd name="connsiteY8" fmla="*/ 399501 h 702849"/>
                <a:gd name="connsiteX9" fmla="*/ 143141 w 478268"/>
                <a:gd name="connsiteY9" fmla="*/ 351876 h 702849"/>
                <a:gd name="connsiteX10" fmla="*/ 95608 w 478268"/>
                <a:gd name="connsiteY10" fmla="*/ 351876 h 702849"/>
                <a:gd name="connsiteX11" fmla="*/ 95608 w 478268"/>
                <a:gd name="connsiteY11" fmla="*/ 239672 h 702849"/>
                <a:gd name="connsiteX12" fmla="*/ 235410 w 478268"/>
                <a:gd name="connsiteY12" fmla="*/ 92187 h 702849"/>
                <a:gd name="connsiteX13" fmla="*/ 382608 w 478268"/>
                <a:gd name="connsiteY13" fmla="*/ 232271 h 702849"/>
                <a:gd name="connsiteX14" fmla="*/ 382608 w 478268"/>
                <a:gd name="connsiteY14" fmla="*/ 239672 h 702849"/>
                <a:gd name="connsiteX15" fmla="*/ 382608 w 478268"/>
                <a:gd name="connsiteY15" fmla="*/ 351210 h 702849"/>
                <a:gd name="connsiteX16" fmla="*/ 335075 w 478268"/>
                <a:gd name="connsiteY16" fmla="*/ 351210 h 702849"/>
                <a:gd name="connsiteX17" fmla="*/ 287543 w 478268"/>
                <a:gd name="connsiteY17" fmla="*/ 398835 h 702849"/>
                <a:gd name="connsiteX18" fmla="*/ 287543 w 478268"/>
                <a:gd name="connsiteY18" fmla="*/ 654486 h 702849"/>
                <a:gd name="connsiteX19" fmla="*/ 335361 w 478268"/>
                <a:gd name="connsiteY19" fmla="*/ 702396 h 702849"/>
                <a:gd name="connsiteX20" fmla="*/ 383178 w 478268"/>
                <a:gd name="connsiteY20" fmla="*/ 654486 h 702849"/>
                <a:gd name="connsiteX21" fmla="*/ 383178 w 478268"/>
                <a:gd name="connsiteY21" fmla="*/ 447412 h 702849"/>
                <a:gd name="connsiteX22" fmla="*/ 430710 w 478268"/>
                <a:gd name="connsiteY22" fmla="*/ 447412 h 702849"/>
                <a:gd name="connsiteX23" fmla="*/ 478242 w 478268"/>
                <a:gd name="connsiteY23" fmla="*/ 399787 h 702849"/>
                <a:gd name="connsiteX24" fmla="*/ 478242 w 478268"/>
                <a:gd name="connsiteY24" fmla="*/ 239672 h 702849"/>
                <a:gd name="connsiteX25" fmla="*/ 239156 w 478268"/>
                <a:gd name="connsiteY25" fmla="*/ -73 h 70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8268" h="702849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5DE5B93-6673-CE49-92AB-5C2CBC683F8C}"/>
                </a:ext>
              </a:extLst>
            </p:cNvPr>
            <p:cNvSpPr/>
            <p:nvPr/>
          </p:nvSpPr>
          <p:spPr>
            <a:xfrm>
              <a:off x="11146824" y="5260848"/>
              <a:ext cx="605464" cy="1085849"/>
            </a:xfrm>
            <a:custGeom>
              <a:avLst/>
              <a:gdLst>
                <a:gd name="connsiteX0" fmla="*/ 557906 w 605464"/>
                <a:gd name="connsiteY0" fmla="*/ -73 h 1085849"/>
                <a:gd name="connsiteX1" fmla="*/ 47506 w 605464"/>
                <a:gd name="connsiteY1" fmla="*/ -73 h 1085849"/>
                <a:gd name="connsiteX2" fmla="*/ -26 w 605464"/>
                <a:gd name="connsiteY2" fmla="*/ 47552 h 1085849"/>
                <a:gd name="connsiteX3" fmla="*/ -26 w 605464"/>
                <a:gd name="connsiteY3" fmla="*/ 1038152 h 1085849"/>
                <a:gd name="connsiteX4" fmla="*/ 47506 w 605464"/>
                <a:gd name="connsiteY4" fmla="*/ 1085777 h 1085849"/>
                <a:gd name="connsiteX5" fmla="*/ 557906 w 605464"/>
                <a:gd name="connsiteY5" fmla="*/ 1085777 h 1085849"/>
                <a:gd name="connsiteX6" fmla="*/ 605438 w 605464"/>
                <a:gd name="connsiteY6" fmla="*/ 1038152 h 1085849"/>
                <a:gd name="connsiteX7" fmla="*/ 605438 w 605464"/>
                <a:gd name="connsiteY7" fmla="*/ 47552 h 1085849"/>
                <a:gd name="connsiteX8" fmla="*/ 557906 w 605464"/>
                <a:gd name="connsiteY8" fmla="*/ -73 h 1085849"/>
                <a:gd name="connsiteX9" fmla="*/ 510374 w 605464"/>
                <a:gd name="connsiteY9" fmla="*/ 990527 h 1085849"/>
                <a:gd name="connsiteX10" fmla="*/ 95323 w 605464"/>
                <a:gd name="connsiteY10" fmla="*/ 990527 h 1085849"/>
                <a:gd name="connsiteX11" fmla="*/ 95323 w 605464"/>
                <a:gd name="connsiteY11" fmla="*/ 95177 h 1085849"/>
                <a:gd name="connsiteX12" fmla="*/ 509994 w 605464"/>
                <a:gd name="connsiteY12" fmla="*/ 95177 h 108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5464" h="1085849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2773AAFF-CAA8-6742-8A5D-26DF758CA068}"/>
                </a:ext>
              </a:extLst>
            </p:cNvPr>
            <p:cNvSpPr/>
            <p:nvPr/>
          </p:nvSpPr>
          <p:spPr>
            <a:xfrm>
              <a:off x="11337904" y="5756243"/>
              <a:ext cx="95634" cy="95821"/>
            </a:xfrm>
            <a:custGeom>
              <a:avLst/>
              <a:gdLst>
                <a:gd name="connsiteX0" fmla="*/ 47791 w 95634"/>
                <a:gd name="connsiteY0" fmla="*/ 95749 h 95821"/>
                <a:gd name="connsiteX1" fmla="*/ 95608 w 95634"/>
                <a:gd name="connsiteY1" fmla="*/ 47838 h 95821"/>
                <a:gd name="connsiteX2" fmla="*/ 47791 w 95634"/>
                <a:gd name="connsiteY2" fmla="*/ -73 h 95821"/>
                <a:gd name="connsiteX3" fmla="*/ -26 w 95634"/>
                <a:gd name="connsiteY3" fmla="*/ 47838 h 95821"/>
                <a:gd name="connsiteX4" fmla="*/ 47791 w 95634"/>
                <a:gd name="connsiteY4" fmla="*/ 95749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4" h="95821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6424F0-9C93-EB48-8977-74D4339A642F}"/>
              </a:ext>
            </a:extLst>
          </p:cNvPr>
          <p:cNvGrpSpPr/>
          <p:nvPr/>
        </p:nvGrpSpPr>
        <p:grpSpPr>
          <a:xfrm>
            <a:off x="15541251" y="10890651"/>
            <a:ext cx="891170" cy="892911"/>
            <a:chOff x="13473417" y="5471338"/>
            <a:chExt cx="1149762" cy="1152008"/>
          </a:xfrm>
          <a:solidFill>
            <a:schemeClr val="bg1"/>
          </a:solidFill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02F43B7-80B3-3748-A77F-C6913D4F996E}"/>
                </a:ext>
              </a:extLst>
            </p:cNvPr>
            <p:cNvSpPr/>
            <p:nvPr/>
          </p:nvSpPr>
          <p:spPr>
            <a:xfrm>
              <a:off x="13857203" y="57125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8EBFF2A4-0B3B-754B-88F1-66129B9F0C17}"/>
                </a:ext>
              </a:extLst>
            </p:cNvPr>
            <p:cNvSpPr/>
            <p:nvPr/>
          </p:nvSpPr>
          <p:spPr>
            <a:xfrm>
              <a:off x="13777444" y="60001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F18151C-86A5-3844-A4B7-F50C0C32A0FF}"/>
                </a:ext>
              </a:extLst>
            </p:cNvPr>
            <p:cNvSpPr/>
            <p:nvPr/>
          </p:nvSpPr>
          <p:spPr>
            <a:xfrm>
              <a:off x="13473417" y="5471338"/>
              <a:ext cx="1149762" cy="1152008"/>
            </a:xfrm>
            <a:custGeom>
              <a:avLst/>
              <a:gdLst>
                <a:gd name="connsiteX0" fmla="*/ 1135339 w 1149762"/>
                <a:gd name="connsiteY0" fmla="*/ 1070073 h 1152008"/>
                <a:gd name="connsiteX1" fmla="*/ 931996 w 1149762"/>
                <a:gd name="connsiteY1" fmla="*/ 865952 h 1152008"/>
                <a:gd name="connsiteX2" fmla="*/ 864310 w 1149762"/>
                <a:gd name="connsiteY2" fmla="*/ 122240 h 1152008"/>
                <a:gd name="connsiteX3" fmla="*/ 122048 w 1149762"/>
                <a:gd name="connsiteY3" fmla="*/ 190058 h 1152008"/>
                <a:gd name="connsiteX4" fmla="*/ 189734 w 1149762"/>
                <a:gd name="connsiteY4" fmla="*/ 933770 h 1152008"/>
                <a:gd name="connsiteX5" fmla="*/ 864310 w 1149762"/>
                <a:gd name="connsiteY5" fmla="*/ 933770 h 1152008"/>
                <a:gd name="connsiteX6" fmla="*/ 1068033 w 1149762"/>
                <a:gd name="connsiteY6" fmla="*/ 1137891 h 1152008"/>
                <a:gd name="connsiteX7" fmla="*/ 1135719 w 1149762"/>
                <a:gd name="connsiteY7" fmla="*/ 1137891 h 1152008"/>
                <a:gd name="connsiteX8" fmla="*/ 1135719 w 1149762"/>
                <a:gd name="connsiteY8" fmla="*/ 1070073 h 1152008"/>
                <a:gd name="connsiteX9" fmla="*/ 96666 w 1149762"/>
                <a:gd name="connsiteY9" fmla="*/ 528767 h 1152008"/>
                <a:gd name="connsiteX10" fmla="*/ 527307 w 1149762"/>
                <a:gd name="connsiteY10" fmla="*/ 97285 h 1152008"/>
                <a:gd name="connsiteX11" fmla="*/ 957949 w 1149762"/>
                <a:gd name="connsiteY11" fmla="*/ 528767 h 1152008"/>
                <a:gd name="connsiteX12" fmla="*/ 527307 w 1149762"/>
                <a:gd name="connsiteY12" fmla="*/ 960250 h 1152008"/>
                <a:gd name="connsiteX13" fmla="*/ 96666 w 1149762"/>
                <a:gd name="connsiteY13" fmla="*/ 528767 h 115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9762" h="1152008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569D91-054B-4A41-8105-577E74272750}"/>
              </a:ext>
            </a:extLst>
          </p:cNvPr>
          <p:cNvGrpSpPr/>
          <p:nvPr/>
        </p:nvGrpSpPr>
        <p:grpSpPr>
          <a:xfrm>
            <a:off x="7911276" y="10899667"/>
            <a:ext cx="951830" cy="954084"/>
            <a:chOff x="11268222" y="8450865"/>
            <a:chExt cx="1130033" cy="1132712"/>
          </a:xfrm>
          <a:solidFill>
            <a:schemeClr val="bg1"/>
          </a:solidFill>
        </p:grpSpPr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4F328949-86E6-8C4E-986D-2F47ED63A864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2CFAE96-2A1A-3B43-A2E8-C5FAF3D0669A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22CB2C9C-9897-4744-82FF-0B8FB1045575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D7BB17-1173-5348-A832-BDF721509A37}"/>
              </a:ext>
            </a:extLst>
          </p:cNvPr>
          <p:cNvGrpSpPr/>
          <p:nvPr/>
        </p:nvGrpSpPr>
        <p:grpSpPr>
          <a:xfrm>
            <a:off x="17845021" y="4541673"/>
            <a:ext cx="4915369" cy="2528135"/>
            <a:chOff x="13344922" y="4903042"/>
            <a:chExt cx="8460424" cy="2528135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3D01B64-C0B2-6E4D-BE45-1D3656FB6EF6}"/>
                </a:ext>
              </a:extLst>
            </p:cNvPr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125" name="CuadroTexto 351">
              <a:extLst>
                <a:ext uri="{FF2B5EF4-FFF2-40B4-BE49-F238E27FC236}">
                  <a16:creationId xmlns:a16="http://schemas.microsoft.com/office/drawing/2014/main" id="{658C776D-ABB7-2B45-BC28-F80933A13452}"/>
                </a:ext>
              </a:extLst>
            </p:cNvPr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4DF75A1-2277-9D49-ACFC-D6EA310D1006}"/>
              </a:ext>
            </a:extLst>
          </p:cNvPr>
          <p:cNvGrpSpPr/>
          <p:nvPr/>
        </p:nvGrpSpPr>
        <p:grpSpPr>
          <a:xfrm>
            <a:off x="17845021" y="10112641"/>
            <a:ext cx="4915369" cy="2528135"/>
            <a:chOff x="13344922" y="4903042"/>
            <a:chExt cx="8460424" cy="252813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F524DCC-6EE7-1E4F-97F6-E78BA8717CB6}"/>
                </a:ext>
              </a:extLst>
            </p:cNvPr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128" name="CuadroTexto 351">
              <a:extLst>
                <a:ext uri="{FF2B5EF4-FFF2-40B4-BE49-F238E27FC236}">
                  <a16:creationId xmlns:a16="http://schemas.microsoft.com/office/drawing/2014/main" id="{0CBFAF0C-5DDC-2A4F-BFCA-6133C4BABD62}"/>
                </a:ext>
              </a:extLst>
            </p:cNvPr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7B9B358-C531-8445-8A3E-0910D24BBDD5}"/>
              </a:ext>
            </a:extLst>
          </p:cNvPr>
          <p:cNvGrpSpPr/>
          <p:nvPr/>
        </p:nvGrpSpPr>
        <p:grpSpPr>
          <a:xfrm>
            <a:off x="1556785" y="4541673"/>
            <a:ext cx="4915369" cy="2528135"/>
            <a:chOff x="13344922" y="4903042"/>
            <a:chExt cx="8460424" cy="2528135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5E4FEA-F409-EB4B-A197-9BC65BFF269F}"/>
                </a:ext>
              </a:extLst>
            </p:cNvPr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131" name="CuadroTexto 351">
              <a:extLst>
                <a:ext uri="{FF2B5EF4-FFF2-40B4-BE49-F238E27FC236}">
                  <a16:creationId xmlns:a16="http://schemas.microsoft.com/office/drawing/2014/main" id="{8C825347-21C9-1546-B4DA-91920A0E579C}"/>
                </a:ext>
              </a:extLst>
            </p:cNvPr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2F5FEC5-FF81-E14F-AD5D-573442C5BC60}"/>
              </a:ext>
            </a:extLst>
          </p:cNvPr>
          <p:cNvGrpSpPr/>
          <p:nvPr/>
        </p:nvGrpSpPr>
        <p:grpSpPr>
          <a:xfrm>
            <a:off x="1556785" y="10112641"/>
            <a:ext cx="4915369" cy="2528135"/>
            <a:chOff x="13344922" y="4903042"/>
            <a:chExt cx="8460424" cy="252813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DBEC06D-7199-7B4A-992A-CBB9C0C52DCE}"/>
                </a:ext>
              </a:extLst>
            </p:cNvPr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134" name="CuadroTexto 351">
              <a:extLst>
                <a:ext uri="{FF2B5EF4-FFF2-40B4-BE49-F238E27FC236}">
                  <a16:creationId xmlns:a16="http://schemas.microsoft.com/office/drawing/2014/main" id="{FDC445C2-B93C-6C47-B281-F5E55ABF06A6}"/>
                </a:ext>
              </a:extLst>
            </p:cNvPr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32665-AAC4-4347-82F2-7F91153A6AD8}"/>
              </a:ext>
            </a:extLst>
          </p:cNvPr>
          <p:cNvGrpSpPr/>
          <p:nvPr/>
        </p:nvGrpSpPr>
        <p:grpSpPr>
          <a:xfrm>
            <a:off x="10233390" y="5583984"/>
            <a:ext cx="1639855" cy="604141"/>
            <a:chOff x="9902543" y="5583974"/>
            <a:chExt cx="2050746" cy="75551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A1C6E03-6391-7144-8231-8FA667BD3BF8}"/>
                </a:ext>
              </a:extLst>
            </p:cNvPr>
            <p:cNvSpPr/>
            <p:nvPr/>
          </p:nvSpPr>
          <p:spPr>
            <a:xfrm rot="10800000">
              <a:off x="9902543" y="5583974"/>
              <a:ext cx="2050746" cy="38792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21A13B-FAF1-474A-9062-B98358FA0351}"/>
                </a:ext>
              </a:extLst>
            </p:cNvPr>
            <p:cNvSpPr/>
            <p:nvPr/>
          </p:nvSpPr>
          <p:spPr>
            <a:xfrm>
              <a:off x="11757459" y="5683865"/>
              <a:ext cx="195830" cy="655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0ECBEC6-78E6-2042-96EF-D4A8DDF35E2C}"/>
              </a:ext>
            </a:extLst>
          </p:cNvPr>
          <p:cNvGrpSpPr/>
          <p:nvPr/>
        </p:nvGrpSpPr>
        <p:grpSpPr>
          <a:xfrm flipH="1">
            <a:off x="12448342" y="5583984"/>
            <a:ext cx="1639855" cy="604141"/>
            <a:chOff x="9902543" y="5583974"/>
            <a:chExt cx="2050746" cy="75551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F4F925D6-BB59-0B49-A3B0-ECE86EB5C508}"/>
                </a:ext>
              </a:extLst>
            </p:cNvPr>
            <p:cNvSpPr/>
            <p:nvPr/>
          </p:nvSpPr>
          <p:spPr>
            <a:xfrm rot="10800000">
              <a:off x="9902543" y="5583974"/>
              <a:ext cx="2050746" cy="38792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06E250-25A3-AC41-BE32-D6A4BAFC0F8E}"/>
                </a:ext>
              </a:extLst>
            </p:cNvPr>
            <p:cNvSpPr/>
            <p:nvPr/>
          </p:nvSpPr>
          <p:spPr>
            <a:xfrm>
              <a:off x="11757459" y="5683865"/>
              <a:ext cx="195830" cy="655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1518EC-52BC-1343-A11E-C0FEC7BBDDE3}"/>
              </a:ext>
            </a:extLst>
          </p:cNvPr>
          <p:cNvGrpSpPr/>
          <p:nvPr/>
        </p:nvGrpSpPr>
        <p:grpSpPr>
          <a:xfrm rot="10800000">
            <a:off x="10233390" y="11520998"/>
            <a:ext cx="3854807" cy="604141"/>
            <a:chOff x="10385790" y="5736384"/>
            <a:chExt cx="3854807" cy="60414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CCDE9BE-506D-8340-AC12-5A8A63D3CEED}"/>
                </a:ext>
              </a:extLst>
            </p:cNvPr>
            <p:cNvGrpSpPr/>
            <p:nvPr/>
          </p:nvGrpSpPr>
          <p:grpSpPr>
            <a:xfrm>
              <a:off x="10385790" y="5736384"/>
              <a:ext cx="1639855" cy="604141"/>
              <a:chOff x="9902543" y="5583974"/>
              <a:chExt cx="2050746" cy="75551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68" name="Right Arrow 67">
                <a:extLst>
                  <a:ext uri="{FF2B5EF4-FFF2-40B4-BE49-F238E27FC236}">
                    <a16:creationId xmlns:a16="http://schemas.microsoft.com/office/drawing/2014/main" id="{7FE26B33-5965-6241-B4E9-4A1B56697778}"/>
                  </a:ext>
                </a:extLst>
              </p:cNvPr>
              <p:cNvSpPr/>
              <p:nvPr/>
            </p:nvSpPr>
            <p:spPr>
              <a:xfrm rot="10800000">
                <a:off x="9902543" y="5583974"/>
                <a:ext cx="2050746" cy="38792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3A3995A-2B79-314D-A625-9253FBCD4D9D}"/>
                  </a:ext>
                </a:extLst>
              </p:cNvPr>
              <p:cNvSpPr/>
              <p:nvPr/>
            </p:nvSpPr>
            <p:spPr>
              <a:xfrm>
                <a:off x="11757459" y="5683865"/>
                <a:ext cx="195830" cy="655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62E0E88-1A20-0242-B56C-4ACB8E3AA7F2}"/>
                </a:ext>
              </a:extLst>
            </p:cNvPr>
            <p:cNvGrpSpPr/>
            <p:nvPr/>
          </p:nvGrpSpPr>
          <p:grpSpPr>
            <a:xfrm flipH="1">
              <a:off x="12600742" y="5736384"/>
              <a:ext cx="1639855" cy="604141"/>
              <a:chOff x="9902543" y="5583974"/>
              <a:chExt cx="2050746" cy="75551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71" name="Right Arrow 70">
                <a:extLst>
                  <a:ext uri="{FF2B5EF4-FFF2-40B4-BE49-F238E27FC236}">
                    <a16:creationId xmlns:a16="http://schemas.microsoft.com/office/drawing/2014/main" id="{A0DB0156-21EE-9341-9866-2EE3A266A4EF}"/>
                  </a:ext>
                </a:extLst>
              </p:cNvPr>
              <p:cNvSpPr/>
              <p:nvPr/>
            </p:nvSpPr>
            <p:spPr>
              <a:xfrm rot="10800000">
                <a:off x="9902543" y="5583974"/>
                <a:ext cx="2050746" cy="38792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0668616-ADDC-844A-8D31-DA073F806178}"/>
                  </a:ext>
                </a:extLst>
              </p:cNvPr>
              <p:cNvSpPr/>
              <p:nvPr/>
            </p:nvSpPr>
            <p:spPr>
              <a:xfrm>
                <a:off x="11757459" y="5683865"/>
                <a:ext cx="195830" cy="655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08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7F020CA6-0ABF-8246-AF0F-CF3E241344B6}"/>
              </a:ext>
            </a:extLst>
          </p:cNvPr>
          <p:cNvSpPr/>
          <p:nvPr/>
        </p:nvSpPr>
        <p:spPr>
          <a:xfrm>
            <a:off x="17513495" y="3250564"/>
            <a:ext cx="5652150" cy="5652150"/>
          </a:xfrm>
          <a:prstGeom prst="chord">
            <a:avLst>
              <a:gd name="adj1" fmla="val 2243333"/>
              <a:gd name="adj2" fmla="val 857581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hord 78">
            <a:extLst>
              <a:ext uri="{FF2B5EF4-FFF2-40B4-BE49-F238E27FC236}">
                <a16:creationId xmlns:a16="http://schemas.microsoft.com/office/drawing/2014/main" id="{7EF8BB1E-396E-8543-BF0B-309CF72702F6}"/>
              </a:ext>
            </a:extLst>
          </p:cNvPr>
          <p:cNvSpPr/>
          <p:nvPr/>
        </p:nvSpPr>
        <p:spPr>
          <a:xfrm>
            <a:off x="1212003" y="4958095"/>
            <a:ext cx="5652150" cy="5652150"/>
          </a:xfrm>
          <a:prstGeom prst="chord">
            <a:avLst>
              <a:gd name="adj1" fmla="val 2243333"/>
              <a:gd name="adj2" fmla="val 857581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82A283-BB4A-3749-99D4-D06748C9C413}"/>
              </a:ext>
            </a:extLst>
          </p:cNvPr>
          <p:cNvGrpSpPr/>
          <p:nvPr/>
        </p:nvGrpSpPr>
        <p:grpSpPr>
          <a:xfrm>
            <a:off x="18656951" y="5178290"/>
            <a:ext cx="3365238" cy="2603071"/>
            <a:chOff x="14678786" y="6398461"/>
            <a:chExt cx="4997049" cy="3865305"/>
          </a:xfrm>
          <a:solidFill>
            <a:schemeClr val="accent2"/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3DBD822-52DE-CF40-A31E-19D5C906B40C}"/>
                </a:ext>
              </a:extLst>
            </p:cNvPr>
            <p:cNvSpPr/>
            <p:nvPr/>
          </p:nvSpPr>
          <p:spPr>
            <a:xfrm>
              <a:off x="15647188" y="7123160"/>
              <a:ext cx="1206253" cy="2329131"/>
            </a:xfrm>
            <a:custGeom>
              <a:avLst/>
              <a:gdLst>
                <a:gd name="connsiteX0" fmla="*/ 532253 w 803234"/>
                <a:gd name="connsiteY0" fmla="*/ 1192610 h 1550950"/>
                <a:gd name="connsiteX1" fmla="*/ 532253 w 803234"/>
                <a:gd name="connsiteY1" fmla="*/ 872773 h 1550950"/>
                <a:gd name="connsiteX2" fmla="*/ 803103 w 803234"/>
                <a:gd name="connsiteY2" fmla="*/ 495952 h 1550950"/>
                <a:gd name="connsiteX3" fmla="*/ 778766 w 803234"/>
                <a:gd name="connsiteY3" fmla="*/ 124934 h 1550950"/>
                <a:gd name="connsiteX4" fmla="*/ 582449 w 803234"/>
                <a:gd name="connsiteY4" fmla="*/ -261 h 1550950"/>
                <a:gd name="connsiteX5" fmla="*/ 255698 w 803234"/>
                <a:gd name="connsiteY5" fmla="*/ -261 h 1550950"/>
                <a:gd name="connsiteX6" fmla="*/ 41319 w 803234"/>
                <a:gd name="connsiteY6" fmla="*/ 151952 h 1550950"/>
                <a:gd name="connsiteX7" fmla="*/ -131 w 803234"/>
                <a:gd name="connsiteY7" fmla="*/ 495572 h 1550950"/>
                <a:gd name="connsiteX8" fmla="*/ 271480 w 803234"/>
                <a:gd name="connsiteY8" fmla="*/ 872773 h 1550950"/>
                <a:gd name="connsiteX9" fmla="*/ 271480 w 803234"/>
                <a:gd name="connsiteY9" fmla="*/ 1192610 h 1550950"/>
                <a:gd name="connsiteX10" fmla="*/ 138384 w 803234"/>
                <a:gd name="connsiteY10" fmla="*/ 1362803 h 1550950"/>
                <a:gd name="connsiteX11" fmla="*/ 138384 w 803234"/>
                <a:gd name="connsiteY11" fmla="*/ 1434438 h 1550950"/>
                <a:gd name="connsiteX12" fmla="*/ 254177 w 803234"/>
                <a:gd name="connsiteY12" fmla="*/ 1550690 h 1550950"/>
                <a:gd name="connsiteX13" fmla="*/ 274807 w 803234"/>
                <a:gd name="connsiteY13" fmla="*/ 1550690 h 1550950"/>
                <a:gd name="connsiteX14" fmla="*/ 390601 w 803234"/>
                <a:gd name="connsiteY14" fmla="*/ 1434438 h 1550950"/>
                <a:gd name="connsiteX15" fmla="*/ 390601 w 803234"/>
                <a:gd name="connsiteY15" fmla="*/ 980749 h 1550950"/>
                <a:gd name="connsiteX16" fmla="*/ 421308 w 803234"/>
                <a:gd name="connsiteY16" fmla="*/ 953351 h 1550950"/>
                <a:gd name="connsiteX17" fmla="*/ 448688 w 803234"/>
                <a:gd name="connsiteY17" fmla="*/ 980749 h 1550950"/>
                <a:gd name="connsiteX18" fmla="*/ 448688 w 803234"/>
                <a:gd name="connsiteY18" fmla="*/ 1434438 h 1550950"/>
                <a:gd name="connsiteX19" fmla="*/ 564481 w 803234"/>
                <a:gd name="connsiteY19" fmla="*/ 1550690 h 1550950"/>
                <a:gd name="connsiteX20" fmla="*/ 584636 w 803234"/>
                <a:gd name="connsiteY20" fmla="*/ 1550690 h 1550950"/>
                <a:gd name="connsiteX21" fmla="*/ 681320 w 803234"/>
                <a:gd name="connsiteY21" fmla="*/ 1498177 h 1550950"/>
                <a:gd name="connsiteX22" fmla="*/ 681320 w 803234"/>
                <a:gd name="connsiteY22" fmla="*/ 1366228 h 1550950"/>
                <a:gd name="connsiteX23" fmla="*/ 532253 w 803234"/>
                <a:gd name="connsiteY23" fmla="*/ 1192610 h 15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3234" h="1550950">
                  <a:moveTo>
                    <a:pt x="532253" y="1192610"/>
                  </a:moveTo>
                  <a:lnTo>
                    <a:pt x="532253" y="872773"/>
                  </a:lnTo>
                  <a:cubicBezTo>
                    <a:pt x="532338" y="702010"/>
                    <a:pt x="641344" y="550359"/>
                    <a:pt x="803103" y="495952"/>
                  </a:cubicBezTo>
                  <a:cubicBezTo>
                    <a:pt x="707902" y="393789"/>
                    <a:pt x="697720" y="238675"/>
                    <a:pt x="778766" y="124934"/>
                  </a:cubicBezTo>
                  <a:cubicBezTo>
                    <a:pt x="729995" y="61490"/>
                    <a:pt x="660519" y="17177"/>
                    <a:pt x="582449" y="-261"/>
                  </a:cubicBezTo>
                  <a:cubicBezTo>
                    <a:pt x="483815" y="66703"/>
                    <a:pt x="354332" y="66703"/>
                    <a:pt x="255698" y="-261"/>
                  </a:cubicBezTo>
                  <a:cubicBezTo>
                    <a:pt x="166619" y="19403"/>
                    <a:pt x="89281" y="74304"/>
                    <a:pt x="41319" y="151952"/>
                  </a:cubicBezTo>
                  <a:cubicBezTo>
                    <a:pt x="103836" y="263286"/>
                    <a:pt x="87066" y="402323"/>
                    <a:pt x="-131" y="495572"/>
                  </a:cubicBezTo>
                  <a:cubicBezTo>
                    <a:pt x="162008" y="549836"/>
                    <a:pt x="271356" y="701696"/>
                    <a:pt x="271480" y="872773"/>
                  </a:cubicBezTo>
                  <a:lnTo>
                    <a:pt x="271480" y="1192610"/>
                  </a:lnTo>
                  <a:cubicBezTo>
                    <a:pt x="271375" y="1273178"/>
                    <a:pt x="216511" y="1343338"/>
                    <a:pt x="138384" y="1362803"/>
                  </a:cubicBezTo>
                  <a:lnTo>
                    <a:pt x="138384" y="1434438"/>
                  </a:lnTo>
                  <a:cubicBezTo>
                    <a:pt x="138279" y="1498538"/>
                    <a:pt x="190120" y="1550585"/>
                    <a:pt x="254177" y="1550690"/>
                  </a:cubicBezTo>
                  <a:lnTo>
                    <a:pt x="274807" y="1550690"/>
                  </a:lnTo>
                  <a:cubicBezTo>
                    <a:pt x="338864" y="1550585"/>
                    <a:pt x="390705" y="1498538"/>
                    <a:pt x="390601" y="1434438"/>
                  </a:cubicBezTo>
                  <a:lnTo>
                    <a:pt x="390601" y="980749"/>
                  </a:lnTo>
                  <a:cubicBezTo>
                    <a:pt x="391523" y="964700"/>
                    <a:pt x="405270" y="952428"/>
                    <a:pt x="421308" y="953351"/>
                  </a:cubicBezTo>
                  <a:cubicBezTo>
                    <a:pt x="436063" y="954198"/>
                    <a:pt x="447841" y="965985"/>
                    <a:pt x="448688" y="980749"/>
                  </a:cubicBezTo>
                  <a:lnTo>
                    <a:pt x="448688" y="1434438"/>
                  </a:lnTo>
                  <a:cubicBezTo>
                    <a:pt x="448583" y="1498538"/>
                    <a:pt x="500424" y="1550585"/>
                    <a:pt x="564481" y="1550690"/>
                  </a:cubicBezTo>
                  <a:lnTo>
                    <a:pt x="584636" y="1550690"/>
                  </a:lnTo>
                  <a:cubicBezTo>
                    <a:pt x="623661" y="1550671"/>
                    <a:pt x="660035" y="1530912"/>
                    <a:pt x="681320" y="1498177"/>
                  </a:cubicBezTo>
                  <a:lnTo>
                    <a:pt x="681320" y="1366228"/>
                  </a:lnTo>
                  <a:cubicBezTo>
                    <a:pt x="595711" y="1352937"/>
                    <a:pt x="532490" y="1279295"/>
                    <a:pt x="532253" y="1192610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70B04E7-C517-8646-A6F8-C842489CE265}"/>
                </a:ext>
              </a:extLst>
            </p:cNvPr>
            <p:cNvSpPr/>
            <p:nvPr/>
          </p:nvSpPr>
          <p:spPr>
            <a:xfrm>
              <a:off x="15920017" y="6398580"/>
              <a:ext cx="713853" cy="714338"/>
            </a:xfrm>
            <a:custGeom>
              <a:avLst/>
              <a:gdLst>
                <a:gd name="connsiteX0" fmla="*/ 84385 w 475349"/>
                <a:gd name="connsiteY0" fmla="*/ 419443 h 475672"/>
                <a:gd name="connsiteX1" fmla="*/ 419283 w 475349"/>
                <a:gd name="connsiteY1" fmla="*/ 390837 h 475672"/>
                <a:gd name="connsiteX2" fmla="*/ 390696 w 475349"/>
                <a:gd name="connsiteY2" fmla="*/ 55712 h 475672"/>
                <a:gd name="connsiteX3" fmla="*/ 55798 w 475349"/>
                <a:gd name="connsiteY3" fmla="*/ 84319 h 475672"/>
                <a:gd name="connsiteX4" fmla="*/ -131 w 475349"/>
                <a:gd name="connsiteY4" fmla="*/ 237549 h 475672"/>
                <a:gd name="connsiteX5" fmla="*/ 84385 w 475349"/>
                <a:gd name="connsiteY5" fmla="*/ 419443 h 47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9" h="475672">
                  <a:moveTo>
                    <a:pt x="84385" y="419443"/>
                  </a:moveTo>
                  <a:cubicBezTo>
                    <a:pt x="184759" y="504083"/>
                    <a:pt x="334701" y="491278"/>
                    <a:pt x="419283" y="390837"/>
                  </a:cubicBezTo>
                  <a:cubicBezTo>
                    <a:pt x="503876" y="290396"/>
                    <a:pt x="491070" y="140352"/>
                    <a:pt x="390696" y="55712"/>
                  </a:cubicBezTo>
                  <a:cubicBezTo>
                    <a:pt x="290323" y="-28937"/>
                    <a:pt x="140381" y="-16122"/>
                    <a:pt x="55798" y="84319"/>
                  </a:cubicBezTo>
                  <a:cubicBezTo>
                    <a:pt x="19682" y="127195"/>
                    <a:pt x="-121" y="181468"/>
                    <a:pt x="-131" y="237549"/>
                  </a:cubicBezTo>
                  <a:cubicBezTo>
                    <a:pt x="-292" y="307719"/>
                    <a:pt x="30662" y="374350"/>
                    <a:pt x="84385" y="419443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2B5298D-3428-6B4A-8582-FBB5959B4906}"/>
                </a:ext>
              </a:extLst>
            </p:cNvPr>
            <p:cNvSpPr/>
            <p:nvPr/>
          </p:nvSpPr>
          <p:spPr>
            <a:xfrm>
              <a:off x="17499754" y="7122730"/>
              <a:ext cx="1207109" cy="2329561"/>
            </a:xfrm>
            <a:custGeom>
              <a:avLst/>
              <a:gdLst>
                <a:gd name="connsiteX0" fmla="*/ 532728 w 803804"/>
                <a:gd name="connsiteY0" fmla="*/ 1192895 h 1551236"/>
                <a:gd name="connsiteX1" fmla="*/ 532728 w 803804"/>
                <a:gd name="connsiteY1" fmla="*/ 873059 h 1551236"/>
                <a:gd name="connsiteX2" fmla="*/ 803674 w 803804"/>
                <a:gd name="connsiteY2" fmla="*/ 496238 h 1551236"/>
                <a:gd name="connsiteX3" fmla="*/ 762033 w 803804"/>
                <a:gd name="connsiteY3" fmla="*/ 151952 h 1551236"/>
                <a:gd name="connsiteX4" fmla="*/ 547749 w 803804"/>
                <a:gd name="connsiteY4" fmla="*/ -261 h 1551236"/>
                <a:gd name="connsiteX5" fmla="*/ 220618 w 803804"/>
                <a:gd name="connsiteY5" fmla="*/ -261 h 1551236"/>
                <a:gd name="connsiteX6" fmla="*/ 24586 w 803804"/>
                <a:gd name="connsiteY6" fmla="*/ 124934 h 1551236"/>
                <a:gd name="connsiteX7" fmla="*/ -131 w 803804"/>
                <a:gd name="connsiteY7" fmla="*/ 495952 h 1551236"/>
                <a:gd name="connsiteX8" fmla="*/ 271194 w 803804"/>
                <a:gd name="connsiteY8" fmla="*/ 872773 h 1551236"/>
                <a:gd name="connsiteX9" fmla="*/ 271194 w 803804"/>
                <a:gd name="connsiteY9" fmla="*/ 1192610 h 1551236"/>
                <a:gd name="connsiteX10" fmla="*/ 122032 w 803804"/>
                <a:gd name="connsiteY10" fmla="*/ 1366228 h 1551236"/>
                <a:gd name="connsiteX11" fmla="*/ 122032 w 803804"/>
                <a:gd name="connsiteY11" fmla="*/ 1498462 h 1551236"/>
                <a:gd name="connsiteX12" fmla="*/ 219097 w 803804"/>
                <a:gd name="connsiteY12" fmla="*/ 1550976 h 1551236"/>
                <a:gd name="connsiteX13" fmla="*/ 239822 w 803804"/>
                <a:gd name="connsiteY13" fmla="*/ 1550976 h 1551236"/>
                <a:gd name="connsiteX14" fmla="*/ 355996 w 803804"/>
                <a:gd name="connsiteY14" fmla="*/ 1434723 h 1551236"/>
                <a:gd name="connsiteX15" fmla="*/ 355996 w 803804"/>
                <a:gd name="connsiteY15" fmla="*/ 981035 h 1551236"/>
                <a:gd name="connsiteX16" fmla="*/ 384849 w 803804"/>
                <a:gd name="connsiteY16" fmla="*/ 952162 h 1551236"/>
                <a:gd name="connsiteX17" fmla="*/ 413702 w 803804"/>
                <a:gd name="connsiteY17" fmla="*/ 981035 h 1551236"/>
                <a:gd name="connsiteX18" fmla="*/ 413702 w 803804"/>
                <a:gd name="connsiteY18" fmla="*/ 1434723 h 1551236"/>
                <a:gd name="connsiteX19" fmla="*/ 529496 w 803804"/>
                <a:gd name="connsiteY19" fmla="*/ 1550976 h 1551236"/>
                <a:gd name="connsiteX20" fmla="*/ 549650 w 803804"/>
                <a:gd name="connsiteY20" fmla="*/ 1550976 h 1551236"/>
                <a:gd name="connsiteX21" fmla="*/ 665444 w 803804"/>
                <a:gd name="connsiteY21" fmla="*/ 1434723 h 1551236"/>
                <a:gd name="connsiteX22" fmla="*/ 665444 w 803804"/>
                <a:gd name="connsiteY22" fmla="*/ 1363088 h 1551236"/>
                <a:gd name="connsiteX23" fmla="*/ 532728 w 803804"/>
                <a:gd name="connsiteY23" fmla="*/ 1192895 h 155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3804" h="1551236">
                  <a:moveTo>
                    <a:pt x="532728" y="1192895"/>
                  </a:moveTo>
                  <a:lnTo>
                    <a:pt x="532728" y="873059"/>
                  </a:lnTo>
                  <a:cubicBezTo>
                    <a:pt x="532833" y="702267"/>
                    <a:pt x="641876" y="550606"/>
                    <a:pt x="803674" y="496238"/>
                  </a:cubicBezTo>
                  <a:cubicBezTo>
                    <a:pt x="716419" y="402760"/>
                    <a:pt x="699583" y="263562"/>
                    <a:pt x="762033" y="151952"/>
                  </a:cubicBezTo>
                  <a:cubicBezTo>
                    <a:pt x="713900" y="74514"/>
                    <a:pt x="636686" y="19660"/>
                    <a:pt x="547749" y="-261"/>
                  </a:cubicBezTo>
                  <a:cubicBezTo>
                    <a:pt x="448973" y="66713"/>
                    <a:pt x="319394" y="66713"/>
                    <a:pt x="220618" y="-261"/>
                  </a:cubicBezTo>
                  <a:cubicBezTo>
                    <a:pt x="142633" y="17187"/>
                    <a:pt x="73243" y="61500"/>
                    <a:pt x="24586" y="124934"/>
                  </a:cubicBezTo>
                  <a:cubicBezTo>
                    <a:pt x="105870" y="238666"/>
                    <a:pt x="95517" y="394027"/>
                    <a:pt x="-131" y="495952"/>
                  </a:cubicBezTo>
                  <a:cubicBezTo>
                    <a:pt x="161923" y="550045"/>
                    <a:pt x="271213" y="701829"/>
                    <a:pt x="271194" y="872773"/>
                  </a:cubicBezTo>
                  <a:lnTo>
                    <a:pt x="271194" y="1192610"/>
                  </a:lnTo>
                  <a:cubicBezTo>
                    <a:pt x="271033" y="1279362"/>
                    <a:pt x="207717" y="1353052"/>
                    <a:pt x="122032" y="1366228"/>
                  </a:cubicBezTo>
                  <a:lnTo>
                    <a:pt x="122032" y="1498462"/>
                  </a:lnTo>
                  <a:cubicBezTo>
                    <a:pt x="143498" y="1531197"/>
                    <a:pt x="179976" y="1550928"/>
                    <a:pt x="219097" y="1550976"/>
                  </a:cubicBezTo>
                  <a:lnTo>
                    <a:pt x="239822" y="1550976"/>
                  </a:lnTo>
                  <a:cubicBezTo>
                    <a:pt x="303965" y="1550918"/>
                    <a:pt x="355938" y="1498909"/>
                    <a:pt x="355996" y="1434723"/>
                  </a:cubicBezTo>
                  <a:lnTo>
                    <a:pt x="355996" y="981035"/>
                  </a:lnTo>
                  <a:cubicBezTo>
                    <a:pt x="355996" y="965090"/>
                    <a:pt x="368916" y="952162"/>
                    <a:pt x="384849" y="952162"/>
                  </a:cubicBezTo>
                  <a:cubicBezTo>
                    <a:pt x="400782" y="952162"/>
                    <a:pt x="413702" y="965090"/>
                    <a:pt x="413702" y="981035"/>
                  </a:cubicBezTo>
                  <a:lnTo>
                    <a:pt x="413702" y="1434723"/>
                  </a:lnTo>
                  <a:cubicBezTo>
                    <a:pt x="413702" y="1498776"/>
                    <a:pt x="465486" y="1550766"/>
                    <a:pt x="529496" y="1550976"/>
                  </a:cubicBezTo>
                  <a:lnTo>
                    <a:pt x="549650" y="1550976"/>
                  </a:lnTo>
                  <a:cubicBezTo>
                    <a:pt x="613708" y="1550871"/>
                    <a:pt x="665548" y="1498824"/>
                    <a:pt x="665444" y="1434723"/>
                  </a:cubicBezTo>
                  <a:lnTo>
                    <a:pt x="665444" y="1363088"/>
                  </a:lnTo>
                  <a:cubicBezTo>
                    <a:pt x="587488" y="1343443"/>
                    <a:pt x="532823" y="1273340"/>
                    <a:pt x="532728" y="1192895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EF2134-40EA-DF40-9326-A217514F78AA}"/>
                </a:ext>
              </a:extLst>
            </p:cNvPr>
            <p:cNvSpPr/>
            <p:nvPr/>
          </p:nvSpPr>
          <p:spPr>
            <a:xfrm>
              <a:off x="17719474" y="6398461"/>
              <a:ext cx="713851" cy="714339"/>
            </a:xfrm>
            <a:custGeom>
              <a:avLst/>
              <a:gdLst>
                <a:gd name="connsiteX0" fmla="*/ 84481 w 475348"/>
                <a:gd name="connsiteY0" fmla="*/ 419523 h 475673"/>
                <a:gd name="connsiteX1" fmla="*/ 419370 w 475348"/>
                <a:gd name="connsiteY1" fmla="*/ 390736 h 475673"/>
                <a:gd name="connsiteX2" fmla="*/ 390602 w 475348"/>
                <a:gd name="connsiteY2" fmla="*/ 55630 h 475673"/>
                <a:gd name="connsiteX3" fmla="*/ 55713 w 475348"/>
                <a:gd name="connsiteY3" fmla="*/ 84408 h 475673"/>
                <a:gd name="connsiteX4" fmla="*/ -130 w 475348"/>
                <a:gd name="connsiteY4" fmla="*/ 237629 h 475673"/>
                <a:gd name="connsiteX5" fmla="*/ 84481 w 475348"/>
                <a:gd name="connsiteY5" fmla="*/ 419523 h 47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8" h="475673">
                  <a:moveTo>
                    <a:pt x="84481" y="419523"/>
                  </a:moveTo>
                  <a:cubicBezTo>
                    <a:pt x="184902" y="504115"/>
                    <a:pt x="334835" y="491224"/>
                    <a:pt x="419370" y="390736"/>
                  </a:cubicBezTo>
                  <a:cubicBezTo>
                    <a:pt x="503895" y="290256"/>
                    <a:pt x="491023" y="140222"/>
                    <a:pt x="390602" y="55630"/>
                  </a:cubicBezTo>
                  <a:cubicBezTo>
                    <a:pt x="290181" y="-28962"/>
                    <a:pt x="140248" y="-16071"/>
                    <a:pt x="55713" y="84408"/>
                  </a:cubicBezTo>
                  <a:cubicBezTo>
                    <a:pt x="19635" y="127303"/>
                    <a:pt x="-140" y="181567"/>
                    <a:pt x="-130" y="237629"/>
                  </a:cubicBezTo>
                  <a:cubicBezTo>
                    <a:pt x="-339" y="307827"/>
                    <a:pt x="30672" y="374487"/>
                    <a:pt x="84481" y="419523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AB95A8F-1B1E-7643-94CC-9371C44F8F51}"/>
                </a:ext>
              </a:extLst>
            </p:cNvPr>
            <p:cNvSpPr/>
            <p:nvPr/>
          </p:nvSpPr>
          <p:spPr>
            <a:xfrm>
              <a:off x="16532068" y="7934205"/>
              <a:ext cx="1290774" cy="2329561"/>
            </a:xfrm>
            <a:custGeom>
              <a:avLst/>
              <a:gdLst>
                <a:gd name="connsiteX0" fmla="*/ 859384 w 859516"/>
                <a:gd name="connsiteY0" fmla="*/ 652541 h 1551236"/>
                <a:gd name="connsiteX1" fmla="*/ 859384 w 859516"/>
                <a:gd name="connsiteY1" fmla="*/ 332704 h 1551236"/>
                <a:gd name="connsiteX2" fmla="*/ 598991 w 859516"/>
                <a:gd name="connsiteY2" fmla="*/ 1262 h 1551236"/>
                <a:gd name="connsiteX3" fmla="*/ 593002 w 859516"/>
                <a:gd name="connsiteY3" fmla="*/ -261 h 1551236"/>
                <a:gd name="connsiteX4" fmla="*/ 266631 w 859516"/>
                <a:gd name="connsiteY4" fmla="*/ -261 h 1551236"/>
                <a:gd name="connsiteX5" fmla="*/ 260642 w 859516"/>
                <a:gd name="connsiteY5" fmla="*/ 1262 h 1551236"/>
                <a:gd name="connsiteX6" fmla="*/ -131 w 859516"/>
                <a:gd name="connsiteY6" fmla="*/ 332704 h 1551236"/>
                <a:gd name="connsiteX7" fmla="*/ -131 w 859516"/>
                <a:gd name="connsiteY7" fmla="*/ 652541 h 1551236"/>
                <a:gd name="connsiteX8" fmla="*/ 111479 w 859516"/>
                <a:gd name="connsiteY8" fmla="*/ 771362 h 1551236"/>
                <a:gd name="connsiteX9" fmla="*/ 119370 w 859516"/>
                <a:gd name="connsiteY9" fmla="*/ 771362 h 1551236"/>
                <a:gd name="connsiteX10" fmla="*/ 148651 w 859516"/>
                <a:gd name="connsiteY10" fmla="*/ 771362 h 1551236"/>
                <a:gd name="connsiteX11" fmla="*/ 148651 w 859516"/>
                <a:gd name="connsiteY11" fmla="*/ 1434724 h 1551236"/>
                <a:gd name="connsiteX12" fmla="*/ 264349 w 859516"/>
                <a:gd name="connsiteY12" fmla="*/ 1550595 h 1551236"/>
                <a:gd name="connsiteX13" fmla="*/ 284979 w 859516"/>
                <a:gd name="connsiteY13" fmla="*/ 1550595 h 1551236"/>
                <a:gd name="connsiteX14" fmla="*/ 400773 w 859516"/>
                <a:gd name="connsiteY14" fmla="*/ 1434724 h 1551236"/>
                <a:gd name="connsiteX15" fmla="*/ 400773 w 859516"/>
                <a:gd name="connsiteY15" fmla="*/ 981035 h 1551236"/>
                <a:gd name="connsiteX16" fmla="*/ 431480 w 859516"/>
                <a:gd name="connsiteY16" fmla="*/ 953636 h 1551236"/>
                <a:gd name="connsiteX17" fmla="*/ 458860 w 859516"/>
                <a:gd name="connsiteY17" fmla="*/ 981035 h 1551236"/>
                <a:gd name="connsiteX18" fmla="*/ 458860 w 859516"/>
                <a:gd name="connsiteY18" fmla="*/ 1435104 h 1551236"/>
                <a:gd name="connsiteX19" fmla="*/ 574653 w 859516"/>
                <a:gd name="connsiteY19" fmla="*/ 1550976 h 1551236"/>
                <a:gd name="connsiteX20" fmla="*/ 594903 w 859516"/>
                <a:gd name="connsiteY20" fmla="*/ 1550976 h 1551236"/>
                <a:gd name="connsiteX21" fmla="*/ 710696 w 859516"/>
                <a:gd name="connsiteY21" fmla="*/ 1435104 h 1551236"/>
                <a:gd name="connsiteX22" fmla="*/ 710696 w 859516"/>
                <a:gd name="connsiteY22" fmla="*/ 771742 h 1551236"/>
                <a:gd name="connsiteX23" fmla="*/ 740643 w 859516"/>
                <a:gd name="connsiteY23" fmla="*/ 771742 h 1551236"/>
                <a:gd name="connsiteX24" fmla="*/ 747773 w 859516"/>
                <a:gd name="connsiteY24" fmla="*/ 771742 h 1551236"/>
                <a:gd name="connsiteX25" fmla="*/ 859384 w 859516"/>
                <a:gd name="connsiteY25" fmla="*/ 652541 h 155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59516" h="1551236">
                  <a:moveTo>
                    <a:pt x="859384" y="652541"/>
                  </a:moveTo>
                  <a:lnTo>
                    <a:pt x="859384" y="332704"/>
                  </a:lnTo>
                  <a:cubicBezTo>
                    <a:pt x="859536" y="175288"/>
                    <a:pt x="751890" y="38278"/>
                    <a:pt x="598991" y="1262"/>
                  </a:cubicBezTo>
                  <a:cubicBezTo>
                    <a:pt x="597051" y="567"/>
                    <a:pt x="595045" y="53"/>
                    <a:pt x="593002" y="-261"/>
                  </a:cubicBezTo>
                  <a:cubicBezTo>
                    <a:pt x="494511" y="66713"/>
                    <a:pt x="365122" y="66713"/>
                    <a:pt x="266631" y="-261"/>
                  </a:cubicBezTo>
                  <a:cubicBezTo>
                    <a:pt x="264587" y="25"/>
                    <a:pt x="262572" y="529"/>
                    <a:pt x="260642" y="1262"/>
                  </a:cubicBezTo>
                  <a:cubicBezTo>
                    <a:pt x="107657" y="38221"/>
                    <a:pt x="-131" y="175212"/>
                    <a:pt x="-131" y="332704"/>
                  </a:cubicBezTo>
                  <a:lnTo>
                    <a:pt x="-131" y="652541"/>
                  </a:lnTo>
                  <a:cubicBezTo>
                    <a:pt x="-150" y="715443"/>
                    <a:pt x="48744" y="767490"/>
                    <a:pt x="111479" y="771362"/>
                  </a:cubicBezTo>
                  <a:cubicBezTo>
                    <a:pt x="114103" y="771552"/>
                    <a:pt x="116746" y="771552"/>
                    <a:pt x="119370" y="771362"/>
                  </a:cubicBezTo>
                  <a:lnTo>
                    <a:pt x="148651" y="771362"/>
                  </a:lnTo>
                  <a:lnTo>
                    <a:pt x="148651" y="1434724"/>
                  </a:lnTo>
                  <a:cubicBezTo>
                    <a:pt x="148803" y="1498615"/>
                    <a:pt x="200502" y="1550386"/>
                    <a:pt x="264349" y="1550595"/>
                  </a:cubicBezTo>
                  <a:lnTo>
                    <a:pt x="284979" y="1550595"/>
                  </a:lnTo>
                  <a:cubicBezTo>
                    <a:pt x="348913" y="1550548"/>
                    <a:pt x="400725" y="1498700"/>
                    <a:pt x="400773" y="1434724"/>
                  </a:cubicBezTo>
                  <a:lnTo>
                    <a:pt x="400773" y="981035"/>
                  </a:lnTo>
                  <a:cubicBezTo>
                    <a:pt x="401695" y="964986"/>
                    <a:pt x="415442" y="952714"/>
                    <a:pt x="431480" y="953636"/>
                  </a:cubicBezTo>
                  <a:cubicBezTo>
                    <a:pt x="446235" y="954483"/>
                    <a:pt x="458014" y="966270"/>
                    <a:pt x="458860" y="981035"/>
                  </a:cubicBezTo>
                  <a:lnTo>
                    <a:pt x="458860" y="1435104"/>
                  </a:lnTo>
                  <a:cubicBezTo>
                    <a:pt x="458917" y="1499080"/>
                    <a:pt x="510720" y="1550928"/>
                    <a:pt x="574653" y="1550976"/>
                  </a:cubicBezTo>
                  <a:lnTo>
                    <a:pt x="594903" y="1550976"/>
                  </a:lnTo>
                  <a:cubicBezTo>
                    <a:pt x="658837" y="1550928"/>
                    <a:pt x="710649" y="1499080"/>
                    <a:pt x="710696" y="1435104"/>
                  </a:cubicBezTo>
                  <a:lnTo>
                    <a:pt x="710696" y="771742"/>
                  </a:lnTo>
                  <a:lnTo>
                    <a:pt x="740643" y="771742"/>
                  </a:lnTo>
                  <a:cubicBezTo>
                    <a:pt x="743020" y="771933"/>
                    <a:pt x="745396" y="771933"/>
                    <a:pt x="747773" y="771742"/>
                  </a:cubicBezTo>
                  <a:cubicBezTo>
                    <a:pt x="810680" y="767909"/>
                    <a:pt x="859650" y="715605"/>
                    <a:pt x="859384" y="652541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1EDCC93-5651-6644-9D45-8F8E65734641}"/>
                </a:ext>
              </a:extLst>
            </p:cNvPr>
            <p:cNvSpPr/>
            <p:nvPr/>
          </p:nvSpPr>
          <p:spPr>
            <a:xfrm>
              <a:off x="16819318" y="7209935"/>
              <a:ext cx="713851" cy="714339"/>
            </a:xfrm>
            <a:custGeom>
              <a:avLst/>
              <a:gdLst>
                <a:gd name="connsiteX0" fmla="*/ 84480 w 475348"/>
                <a:gd name="connsiteY0" fmla="*/ 419523 h 475673"/>
                <a:gd name="connsiteX1" fmla="*/ 419369 w 475348"/>
                <a:gd name="connsiteY1" fmla="*/ 390736 h 475673"/>
                <a:gd name="connsiteX2" fmla="*/ 390601 w 475348"/>
                <a:gd name="connsiteY2" fmla="*/ 55630 h 475673"/>
                <a:gd name="connsiteX3" fmla="*/ 55713 w 475348"/>
                <a:gd name="connsiteY3" fmla="*/ 84408 h 475673"/>
                <a:gd name="connsiteX4" fmla="*/ -131 w 475348"/>
                <a:gd name="connsiteY4" fmla="*/ 237629 h 475673"/>
                <a:gd name="connsiteX5" fmla="*/ 84480 w 475348"/>
                <a:gd name="connsiteY5" fmla="*/ 419523 h 47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8" h="475673">
                  <a:moveTo>
                    <a:pt x="84480" y="419523"/>
                  </a:moveTo>
                  <a:cubicBezTo>
                    <a:pt x="184901" y="504115"/>
                    <a:pt x="334834" y="491225"/>
                    <a:pt x="419369" y="390736"/>
                  </a:cubicBezTo>
                  <a:cubicBezTo>
                    <a:pt x="503894" y="290256"/>
                    <a:pt x="491022" y="140213"/>
                    <a:pt x="390601" y="55630"/>
                  </a:cubicBezTo>
                  <a:cubicBezTo>
                    <a:pt x="290180" y="-28962"/>
                    <a:pt x="140247" y="-16071"/>
                    <a:pt x="55713" y="84408"/>
                  </a:cubicBezTo>
                  <a:cubicBezTo>
                    <a:pt x="19634" y="127303"/>
                    <a:pt x="-140" y="181567"/>
                    <a:pt x="-131" y="237629"/>
                  </a:cubicBezTo>
                  <a:cubicBezTo>
                    <a:pt x="-273" y="307818"/>
                    <a:pt x="30719" y="374439"/>
                    <a:pt x="84480" y="419523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C0AE629-F254-6E48-B8C8-D1B2230C3763}"/>
                </a:ext>
              </a:extLst>
            </p:cNvPr>
            <p:cNvSpPr/>
            <p:nvPr/>
          </p:nvSpPr>
          <p:spPr>
            <a:xfrm>
              <a:off x="14678786" y="7934205"/>
              <a:ext cx="1291486" cy="2329561"/>
            </a:xfrm>
            <a:custGeom>
              <a:avLst/>
              <a:gdLst>
                <a:gd name="connsiteX0" fmla="*/ 859859 w 859990"/>
                <a:gd name="connsiteY0" fmla="*/ 652541 h 1551236"/>
                <a:gd name="connsiteX1" fmla="*/ 859859 w 859990"/>
                <a:gd name="connsiteY1" fmla="*/ 332704 h 1551236"/>
                <a:gd name="connsiteX2" fmla="*/ 634262 w 859990"/>
                <a:gd name="connsiteY2" fmla="*/ 11726 h 1551236"/>
                <a:gd name="connsiteX3" fmla="*/ 592717 w 859990"/>
                <a:gd name="connsiteY3" fmla="*/ -261 h 1551236"/>
                <a:gd name="connsiteX4" fmla="*/ 429674 w 859990"/>
                <a:gd name="connsiteY4" fmla="*/ 49970 h 1551236"/>
                <a:gd name="connsiteX5" fmla="*/ 266727 w 859990"/>
                <a:gd name="connsiteY5" fmla="*/ -261 h 1551236"/>
                <a:gd name="connsiteX6" fmla="*/ -131 w 859990"/>
                <a:gd name="connsiteY6" fmla="*/ 332704 h 1551236"/>
                <a:gd name="connsiteX7" fmla="*/ -131 w 859990"/>
                <a:gd name="connsiteY7" fmla="*/ 652541 h 1551236"/>
                <a:gd name="connsiteX8" fmla="*/ 118610 w 859990"/>
                <a:gd name="connsiteY8" fmla="*/ 771742 h 1551236"/>
                <a:gd name="connsiteX9" fmla="*/ 119085 w 859990"/>
                <a:gd name="connsiteY9" fmla="*/ 771742 h 1551236"/>
                <a:gd name="connsiteX10" fmla="*/ 148651 w 859990"/>
                <a:gd name="connsiteY10" fmla="*/ 771742 h 1551236"/>
                <a:gd name="connsiteX11" fmla="*/ 148651 w 859990"/>
                <a:gd name="connsiteY11" fmla="*/ 1435104 h 1551236"/>
                <a:gd name="connsiteX12" fmla="*/ 264445 w 859990"/>
                <a:gd name="connsiteY12" fmla="*/ 1550976 h 1551236"/>
                <a:gd name="connsiteX13" fmla="*/ 284695 w 859990"/>
                <a:gd name="connsiteY13" fmla="*/ 1550976 h 1551236"/>
                <a:gd name="connsiteX14" fmla="*/ 400868 w 859990"/>
                <a:gd name="connsiteY14" fmla="*/ 1435104 h 1551236"/>
                <a:gd name="connsiteX15" fmla="*/ 400868 w 859990"/>
                <a:gd name="connsiteY15" fmla="*/ 981035 h 1551236"/>
                <a:gd name="connsiteX16" fmla="*/ 429722 w 859990"/>
                <a:gd name="connsiteY16" fmla="*/ 952162 h 1551236"/>
                <a:gd name="connsiteX17" fmla="*/ 458575 w 859990"/>
                <a:gd name="connsiteY17" fmla="*/ 981035 h 1551236"/>
                <a:gd name="connsiteX18" fmla="*/ 458575 w 859990"/>
                <a:gd name="connsiteY18" fmla="*/ 1435104 h 1551236"/>
                <a:gd name="connsiteX19" fmla="*/ 574749 w 859990"/>
                <a:gd name="connsiteY19" fmla="*/ 1550976 h 1551236"/>
                <a:gd name="connsiteX20" fmla="*/ 594618 w 859990"/>
                <a:gd name="connsiteY20" fmla="*/ 1550976 h 1551236"/>
                <a:gd name="connsiteX21" fmla="*/ 710697 w 859990"/>
                <a:gd name="connsiteY21" fmla="*/ 1435104 h 1551236"/>
                <a:gd name="connsiteX22" fmla="*/ 710697 w 859990"/>
                <a:gd name="connsiteY22" fmla="*/ 771742 h 1551236"/>
                <a:gd name="connsiteX23" fmla="*/ 740358 w 859990"/>
                <a:gd name="connsiteY23" fmla="*/ 771742 h 1551236"/>
                <a:gd name="connsiteX24" fmla="*/ 783044 w 859990"/>
                <a:gd name="connsiteY24" fmla="*/ 763942 h 1551236"/>
                <a:gd name="connsiteX25" fmla="*/ 859859 w 859990"/>
                <a:gd name="connsiteY25" fmla="*/ 652541 h 155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59990" h="1551236">
                  <a:moveTo>
                    <a:pt x="859859" y="652541"/>
                  </a:moveTo>
                  <a:lnTo>
                    <a:pt x="859859" y="332704"/>
                  </a:lnTo>
                  <a:cubicBezTo>
                    <a:pt x="859831" y="188806"/>
                    <a:pt x="769582" y="60396"/>
                    <a:pt x="634262" y="11726"/>
                  </a:cubicBezTo>
                  <a:cubicBezTo>
                    <a:pt x="620714" y="6760"/>
                    <a:pt x="606834" y="2755"/>
                    <a:pt x="592717" y="-261"/>
                  </a:cubicBezTo>
                  <a:cubicBezTo>
                    <a:pt x="544612" y="32427"/>
                    <a:pt x="487818" y="49922"/>
                    <a:pt x="429674" y="49970"/>
                  </a:cubicBezTo>
                  <a:cubicBezTo>
                    <a:pt x="371530" y="50122"/>
                    <a:pt x="314708" y="32598"/>
                    <a:pt x="266727" y="-261"/>
                  </a:cubicBezTo>
                  <a:cubicBezTo>
                    <a:pt x="110767" y="34396"/>
                    <a:pt x="-188" y="172834"/>
                    <a:pt x="-131" y="332704"/>
                  </a:cubicBezTo>
                  <a:lnTo>
                    <a:pt x="-131" y="652541"/>
                  </a:lnTo>
                  <a:cubicBezTo>
                    <a:pt x="-236" y="718268"/>
                    <a:pt x="52927" y="771638"/>
                    <a:pt x="118610" y="771742"/>
                  </a:cubicBezTo>
                  <a:cubicBezTo>
                    <a:pt x="118771" y="771742"/>
                    <a:pt x="118923" y="771742"/>
                    <a:pt x="119085" y="771742"/>
                  </a:cubicBezTo>
                  <a:lnTo>
                    <a:pt x="148651" y="771742"/>
                  </a:lnTo>
                  <a:lnTo>
                    <a:pt x="148651" y="1435104"/>
                  </a:lnTo>
                  <a:cubicBezTo>
                    <a:pt x="148708" y="1499080"/>
                    <a:pt x="200511" y="1550928"/>
                    <a:pt x="264445" y="1550976"/>
                  </a:cubicBezTo>
                  <a:lnTo>
                    <a:pt x="284695" y="1550976"/>
                  </a:lnTo>
                  <a:cubicBezTo>
                    <a:pt x="348704" y="1550976"/>
                    <a:pt x="400659" y="1499157"/>
                    <a:pt x="400868" y="1435104"/>
                  </a:cubicBezTo>
                  <a:lnTo>
                    <a:pt x="400868" y="981035"/>
                  </a:lnTo>
                  <a:cubicBezTo>
                    <a:pt x="400868" y="965090"/>
                    <a:pt x="413788" y="952162"/>
                    <a:pt x="429722" y="952162"/>
                  </a:cubicBezTo>
                  <a:cubicBezTo>
                    <a:pt x="445655" y="952162"/>
                    <a:pt x="458575" y="965090"/>
                    <a:pt x="458575" y="981035"/>
                  </a:cubicBezTo>
                  <a:lnTo>
                    <a:pt x="458575" y="1435104"/>
                  </a:lnTo>
                  <a:cubicBezTo>
                    <a:pt x="458784" y="1499157"/>
                    <a:pt x="510739" y="1550976"/>
                    <a:pt x="574749" y="1550976"/>
                  </a:cubicBezTo>
                  <a:lnTo>
                    <a:pt x="594618" y="1550976"/>
                  </a:lnTo>
                  <a:cubicBezTo>
                    <a:pt x="658618" y="1550976"/>
                    <a:pt x="710535" y="1499147"/>
                    <a:pt x="710697" y="1435104"/>
                  </a:cubicBezTo>
                  <a:lnTo>
                    <a:pt x="710697" y="771742"/>
                  </a:lnTo>
                  <a:lnTo>
                    <a:pt x="740358" y="771742"/>
                  </a:lnTo>
                  <a:cubicBezTo>
                    <a:pt x="754932" y="771666"/>
                    <a:pt x="769383" y="769031"/>
                    <a:pt x="783044" y="763942"/>
                  </a:cubicBezTo>
                  <a:cubicBezTo>
                    <a:pt x="829276" y="746361"/>
                    <a:pt x="859850" y="702029"/>
                    <a:pt x="859859" y="652541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C4FC65A-6561-564D-9E64-94A86FB82D08}"/>
                </a:ext>
              </a:extLst>
            </p:cNvPr>
            <p:cNvSpPr/>
            <p:nvPr/>
          </p:nvSpPr>
          <p:spPr>
            <a:xfrm>
              <a:off x="14966750" y="7210055"/>
              <a:ext cx="713853" cy="714338"/>
            </a:xfrm>
            <a:custGeom>
              <a:avLst/>
              <a:gdLst>
                <a:gd name="connsiteX0" fmla="*/ 84385 w 475349"/>
                <a:gd name="connsiteY0" fmla="*/ 419443 h 475672"/>
                <a:gd name="connsiteX1" fmla="*/ 419284 w 475349"/>
                <a:gd name="connsiteY1" fmla="*/ 390837 h 475672"/>
                <a:gd name="connsiteX2" fmla="*/ 390696 w 475349"/>
                <a:gd name="connsiteY2" fmla="*/ 55713 h 475672"/>
                <a:gd name="connsiteX3" fmla="*/ 55798 w 475349"/>
                <a:gd name="connsiteY3" fmla="*/ 84319 h 475672"/>
                <a:gd name="connsiteX4" fmla="*/ -131 w 475349"/>
                <a:gd name="connsiteY4" fmla="*/ 237549 h 475672"/>
                <a:gd name="connsiteX5" fmla="*/ 84385 w 475349"/>
                <a:gd name="connsiteY5" fmla="*/ 419443 h 47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9" h="475672">
                  <a:moveTo>
                    <a:pt x="84385" y="419443"/>
                  </a:moveTo>
                  <a:cubicBezTo>
                    <a:pt x="184759" y="504083"/>
                    <a:pt x="334701" y="491278"/>
                    <a:pt x="419284" y="390837"/>
                  </a:cubicBezTo>
                  <a:cubicBezTo>
                    <a:pt x="503876" y="290396"/>
                    <a:pt x="491070" y="140352"/>
                    <a:pt x="390696" y="55713"/>
                  </a:cubicBezTo>
                  <a:cubicBezTo>
                    <a:pt x="290323" y="-28937"/>
                    <a:pt x="140381" y="-16122"/>
                    <a:pt x="55798" y="84319"/>
                  </a:cubicBezTo>
                  <a:cubicBezTo>
                    <a:pt x="19682" y="127195"/>
                    <a:pt x="-121" y="181469"/>
                    <a:pt x="-131" y="237549"/>
                  </a:cubicBezTo>
                  <a:cubicBezTo>
                    <a:pt x="-292" y="307719"/>
                    <a:pt x="30662" y="374350"/>
                    <a:pt x="84385" y="419443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844D9B7-10CF-6642-9678-2FCED2C7313F}"/>
                </a:ext>
              </a:extLst>
            </p:cNvPr>
            <p:cNvSpPr/>
            <p:nvPr/>
          </p:nvSpPr>
          <p:spPr>
            <a:xfrm>
              <a:off x="18384349" y="7934205"/>
              <a:ext cx="1291486" cy="2329561"/>
            </a:xfrm>
            <a:custGeom>
              <a:avLst/>
              <a:gdLst>
                <a:gd name="connsiteX0" fmla="*/ 592716 w 859990"/>
                <a:gd name="connsiteY0" fmla="*/ -261 h 1551236"/>
                <a:gd name="connsiteX1" fmla="*/ 429674 w 859990"/>
                <a:gd name="connsiteY1" fmla="*/ 49970 h 1551236"/>
                <a:gd name="connsiteX2" fmla="*/ 266727 w 859990"/>
                <a:gd name="connsiteY2" fmla="*/ -261 h 1551236"/>
                <a:gd name="connsiteX3" fmla="*/ -131 w 859990"/>
                <a:gd name="connsiteY3" fmla="*/ 332704 h 1551236"/>
                <a:gd name="connsiteX4" fmla="*/ -131 w 859990"/>
                <a:gd name="connsiteY4" fmla="*/ 652541 h 1551236"/>
                <a:gd name="connsiteX5" fmla="*/ 118610 w 859990"/>
                <a:gd name="connsiteY5" fmla="*/ 771742 h 1551236"/>
                <a:gd name="connsiteX6" fmla="*/ 119085 w 859990"/>
                <a:gd name="connsiteY6" fmla="*/ 771742 h 1551236"/>
                <a:gd name="connsiteX7" fmla="*/ 148651 w 859990"/>
                <a:gd name="connsiteY7" fmla="*/ 771742 h 1551236"/>
                <a:gd name="connsiteX8" fmla="*/ 148651 w 859990"/>
                <a:gd name="connsiteY8" fmla="*/ 1435104 h 1551236"/>
                <a:gd name="connsiteX9" fmla="*/ 264445 w 859990"/>
                <a:gd name="connsiteY9" fmla="*/ 1550976 h 1551236"/>
                <a:gd name="connsiteX10" fmla="*/ 285075 w 859990"/>
                <a:gd name="connsiteY10" fmla="*/ 1550976 h 1551236"/>
                <a:gd name="connsiteX11" fmla="*/ 400868 w 859990"/>
                <a:gd name="connsiteY11" fmla="*/ 1435104 h 1551236"/>
                <a:gd name="connsiteX12" fmla="*/ 400868 w 859990"/>
                <a:gd name="connsiteY12" fmla="*/ 981035 h 1551236"/>
                <a:gd name="connsiteX13" fmla="*/ 429722 w 859990"/>
                <a:gd name="connsiteY13" fmla="*/ 952162 h 1551236"/>
                <a:gd name="connsiteX14" fmla="*/ 458575 w 859990"/>
                <a:gd name="connsiteY14" fmla="*/ 981035 h 1551236"/>
                <a:gd name="connsiteX15" fmla="*/ 458575 w 859990"/>
                <a:gd name="connsiteY15" fmla="*/ 1435104 h 1551236"/>
                <a:gd name="connsiteX16" fmla="*/ 574654 w 859990"/>
                <a:gd name="connsiteY16" fmla="*/ 1550976 h 1551236"/>
                <a:gd name="connsiteX17" fmla="*/ 594523 w 859990"/>
                <a:gd name="connsiteY17" fmla="*/ 1550976 h 1551236"/>
                <a:gd name="connsiteX18" fmla="*/ 710697 w 859990"/>
                <a:gd name="connsiteY18" fmla="*/ 1435104 h 1551236"/>
                <a:gd name="connsiteX19" fmla="*/ 710697 w 859990"/>
                <a:gd name="connsiteY19" fmla="*/ 771742 h 1551236"/>
                <a:gd name="connsiteX20" fmla="*/ 740358 w 859990"/>
                <a:gd name="connsiteY20" fmla="*/ 771742 h 1551236"/>
                <a:gd name="connsiteX21" fmla="*/ 859859 w 859990"/>
                <a:gd name="connsiteY21" fmla="*/ 652541 h 1551236"/>
                <a:gd name="connsiteX22" fmla="*/ 859859 w 859990"/>
                <a:gd name="connsiteY22" fmla="*/ 332704 h 1551236"/>
                <a:gd name="connsiteX23" fmla="*/ 592716 w 859990"/>
                <a:gd name="connsiteY23" fmla="*/ -261 h 155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9990" h="1551236">
                  <a:moveTo>
                    <a:pt x="592716" y="-261"/>
                  </a:moveTo>
                  <a:cubicBezTo>
                    <a:pt x="544612" y="32427"/>
                    <a:pt x="487818" y="49922"/>
                    <a:pt x="429674" y="49970"/>
                  </a:cubicBezTo>
                  <a:cubicBezTo>
                    <a:pt x="371530" y="50122"/>
                    <a:pt x="314708" y="32598"/>
                    <a:pt x="266727" y="-261"/>
                  </a:cubicBezTo>
                  <a:cubicBezTo>
                    <a:pt x="110767" y="34396"/>
                    <a:pt x="-188" y="172834"/>
                    <a:pt x="-131" y="332704"/>
                  </a:cubicBezTo>
                  <a:lnTo>
                    <a:pt x="-131" y="652541"/>
                  </a:lnTo>
                  <a:cubicBezTo>
                    <a:pt x="-235" y="718268"/>
                    <a:pt x="52927" y="771638"/>
                    <a:pt x="118610" y="771742"/>
                  </a:cubicBezTo>
                  <a:cubicBezTo>
                    <a:pt x="118771" y="771742"/>
                    <a:pt x="118923" y="771742"/>
                    <a:pt x="119085" y="771742"/>
                  </a:cubicBezTo>
                  <a:lnTo>
                    <a:pt x="148651" y="771742"/>
                  </a:lnTo>
                  <a:lnTo>
                    <a:pt x="148651" y="1435104"/>
                  </a:lnTo>
                  <a:cubicBezTo>
                    <a:pt x="148708" y="1499080"/>
                    <a:pt x="200511" y="1550928"/>
                    <a:pt x="264445" y="1550976"/>
                  </a:cubicBezTo>
                  <a:lnTo>
                    <a:pt x="285075" y="1550976"/>
                  </a:lnTo>
                  <a:cubicBezTo>
                    <a:pt x="348961" y="1550823"/>
                    <a:pt x="400716" y="1499033"/>
                    <a:pt x="400868" y="1435104"/>
                  </a:cubicBezTo>
                  <a:lnTo>
                    <a:pt x="400868" y="981035"/>
                  </a:lnTo>
                  <a:cubicBezTo>
                    <a:pt x="400868" y="965090"/>
                    <a:pt x="413788" y="952162"/>
                    <a:pt x="429722" y="952162"/>
                  </a:cubicBezTo>
                  <a:cubicBezTo>
                    <a:pt x="445655" y="952162"/>
                    <a:pt x="458575" y="965090"/>
                    <a:pt x="458575" y="981035"/>
                  </a:cubicBezTo>
                  <a:lnTo>
                    <a:pt x="458575" y="1435104"/>
                  </a:lnTo>
                  <a:cubicBezTo>
                    <a:pt x="458736" y="1499147"/>
                    <a:pt x="510653" y="1550976"/>
                    <a:pt x="574654" y="1550976"/>
                  </a:cubicBezTo>
                  <a:lnTo>
                    <a:pt x="594523" y="1550976"/>
                  </a:lnTo>
                  <a:cubicBezTo>
                    <a:pt x="658532" y="1550976"/>
                    <a:pt x="710487" y="1499157"/>
                    <a:pt x="710697" y="1435104"/>
                  </a:cubicBezTo>
                  <a:lnTo>
                    <a:pt x="710697" y="771742"/>
                  </a:lnTo>
                  <a:lnTo>
                    <a:pt x="740358" y="771742"/>
                  </a:lnTo>
                  <a:cubicBezTo>
                    <a:pt x="806250" y="771847"/>
                    <a:pt x="859755" y="718478"/>
                    <a:pt x="859859" y="652541"/>
                  </a:cubicBezTo>
                  <a:lnTo>
                    <a:pt x="859859" y="332704"/>
                  </a:lnTo>
                  <a:cubicBezTo>
                    <a:pt x="859916" y="172739"/>
                    <a:pt x="748810" y="34254"/>
                    <a:pt x="592716" y="-261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67F02C5-D9B9-5144-B147-DD30025318FD}"/>
                </a:ext>
              </a:extLst>
            </p:cNvPr>
            <p:cNvSpPr/>
            <p:nvPr/>
          </p:nvSpPr>
          <p:spPr>
            <a:xfrm>
              <a:off x="18672313" y="7209935"/>
              <a:ext cx="713851" cy="714339"/>
            </a:xfrm>
            <a:custGeom>
              <a:avLst/>
              <a:gdLst>
                <a:gd name="connsiteX0" fmla="*/ 84481 w 475348"/>
                <a:gd name="connsiteY0" fmla="*/ 419523 h 475673"/>
                <a:gd name="connsiteX1" fmla="*/ 419369 w 475348"/>
                <a:gd name="connsiteY1" fmla="*/ 390736 h 475673"/>
                <a:gd name="connsiteX2" fmla="*/ 390601 w 475348"/>
                <a:gd name="connsiteY2" fmla="*/ 55630 h 475673"/>
                <a:gd name="connsiteX3" fmla="*/ 55713 w 475348"/>
                <a:gd name="connsiteY3" fmla="*/ 84408 h 475673"/>
                <a:gd name="connsiteX4" fmla="*/ -130 w 475348"/>
                <a:gd name="connsiteY4" fmla="*/ 237629 h 475673"/>
                <a:gd name="connsiteX5" fmla="*/ 84481 w 475348"/>
                <a:gd name="connsiteY5" fmla="*/ 419523 h 47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348" h="475673">
                  <a:moveTo>
                    <a:pt x="84481" y="419523"/>
                  </a:moveTo>
                  <a:cubicBezTo>
                    <a:pt x="184902" y="504115"/>
                    <a:pt x="334834" y="491225"/>
                    <a:pt x="419369" y="390736"/>
                  </a:cubicBezTo>
                  <a:cubicBezTo>
                    <a:pt x="503895" y="290256"/>
                    <a:pt x="491023" y="140213"/>
                    <a:pt x="390601" y="55630"/>
                  </a:cubicBezTo>
                  <a:cubicBezTo>
                    <a:pt x="290181" y="-28962"/>
                    <a:pt x="140248" y="-16071"/>
                    <a:pt x="55713" y="84408"/>
                  </a:cubicBezTo>
                  <a:cubicBezTo>
                    <a:pt x="19634" y="127303"/>
                    <a:pt x="-140" y="181567"/>
                    <a:pt x="-130" y="237629"/>
                  </a:cubicBezTo>
                  <a:cubicBezTo>
                    <a:pt x="-339" y="307827"/>
                    <a:pt x="30672" y="374487"/>
                    <a:pt x="84481" y="419523"/>
                  </a:cubicBezTo>
                  <a:close/>
                </a:path>
              </a:pathLst>
            </a:custGeom>
            <a:grpFill/>
            <a:ln w="94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F74C563F-EEAF-0F49-BE4B-B6B264654140}"/>
              </a:ext>
            </a:extLst>
          </p:cNvPr>
          <p:cNvSpPr/>
          <p:nvPr/>
        </p:nvSpPr>
        <p:spPr>
          <a:xfrm>
            <a:off x="11002154" y="10149840"/>
            <a:ext cx="2373340" cy="356616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3AC7393-E96E-4D4F-946C-9EF6115642CE}"/>
              </a:ext>
            </a:extLst>
          </p:cNvPr>
          <p:cNvSpPr/>
          <p:nvPr/>
        </p:nvSpPr>
        <p:spPr>
          <a:xfrm rot="21225241">
            <a:off x="1718944" y="9809083"/>
            <a:ext cx="20939760" cy="3693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9FA938-4515-2B48-A79F-E47FEDBF7D91}"/>
              </a:ext>
            </a:extLst>
          </p:cNvPr>
          <p:cNvGrpSpPr/>
          <p:nvPr/>
        </p:nvGrpSpPr>
        <p:grpSpPr>
          <a:xfrm>
            <a:off x="3597968" y="7391815"/>
            <a:ext cx="915302" cy="2070229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B96DE28-A1E2-4341-BB4D-19EE7F68A4C7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E1BD7179-8D6D-4F45-941C-E78AB31487D1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3" name="CuadroTexto 351">
            <a:extLst>
              <a:ext uri="{FF2B5EF4-FFF2-40B4-BE49-F238E27FC236}">
                <a16:creationId xmlns:a16="http://schemas.microsoft.com/office/drawing/2014/main" id="{9A2E5EF6-D554-814C-9071-648EAD03AAD0}"/>
              </a:ext>
            </a:extLst>
          </p:cNvPr>
          <p:cNvSpPr txBox="1"/>
          <p:nvPr/>
        </p:nvSpPr>
        <p:spPr>
          <a:xfrm>
            <a:off x="1809206" y="11734856"/>
            <a:ext cx="445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Personal Result</a:t>
            </a:r>
          </a:p>
        </p:txBody>
      </p:sp>
      <p:sp>
        <p:nvSpPr>
          <p:cNvPr id="84" name="CuadroTexto 351">
            <a:extLst>
              <a:ext uri="{FF2B5EF4-FFF2-40B4-BE49-F238E27FC236}">
                <a16:creationId xmlns:a16="http://schemas.microsoft.com/office/drawing/2014/main" id="{026C9E81-E116-E445-82FE-45BF6819B847}"/>
              </a:ext>
            </a:extLst>
          </p:cNvPr>
          <p:cNvSpPr txBox="1"/>
          <p:nvPr/>
        </p:nvSpPr>
        <p:spPr>
          <a:xfrm>
            <a:off x="18327846" y="11734856"/>
            <a:ext cx="445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Team Result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91D16-9BCF-4A41-85CF-ADF647B7933B}"/>
              </a:ext>
            </a:extLst>
          </p:cNvPr>
          <p:cNvGrpSpPr/>
          <p:nvPr/>
        </p:nvGrpSpPr>
        <p:grpSpPr>
          <a:xfrm>
            <a:off x="2215957" y="4408196"/>
            <a:ext cx="14307859" cy="2297746"/>
            <a:chOff x="1809206" y="4510576"/>
            <a:chExt cx="14307859" cy="229774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020C4B3-BF36-1349-9FED-B467C91AF946}"/>
                </a:ext>
              </a:extLst>
            </p:cNvPr>
            <p:cNvSpPr txBox="1"/>
            <p:nvPr/>
          </p:nvSpPr>
          <p:spPr>
            <a:xfrm>
              <a:off x="1812211" y="5854215"/>
              <a:ext cx="143048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 useful.</a:t>
              </a:r>
            </a:p>
          </p:txBody>
        </p:sp>
        <p:sp>
          <p:nvSpPr>
            <p:cNvPr id="89" name="CuadroTexto 351">
              <a:extLst>
                <a:ext uri="{FF2B5EF4-FFF2-40B4-BE49-F238E27FC236}">
                  <a16:creationId xmlns:a16="http://schemas.microsoft.com/office/drawing/2014/main" id="{791D2762-E014-414D-AE41-CD0EE97D1EC0}"/>
                </a:ext>
              </a:extLst>
            </p:cNvPr>
            <p:cNvSpPr txBox="1"/>
            <p:nvPr/>
          </p:nvSpPr>
          <p:spPr>
            <a:xfrm>
              <a:off x="1809206" y="4510576"/>
              <a:ext cx="74576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Marketing is the study and management.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8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6414DB-B41F-D845-87A3-704E32F334A6}"/>
              </a:ext>
            </a:extLst>
          </p:cNvPr>
          <p:cNvSpPr/>
          <p:nvPr/>
        </p:nvSpPr>
        <p:spPr>
          <a:xfrm>
            <a:off x="1816100" y="4543425"/>
            <a:ext cx="9990813" cy="37147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DF79E8C-172B-A341-9FBE-0AEB787C7D43}"/>
              </a:ext>
            </a:extLst>
          </p:cNvPr>
          <p:cNvSpPr/>
          <p:nvPr/>
        </p:nvSpPr>
        <p:spPr>
          <a:xfrm>
            <a:off x="12188825" y="4543425"/>
            <a:ext cx="9990813" cy="37147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16C6BFB-9B6D-0941-A8DD-AE3797DD334F}"/>
              </a:ext>
            </a:extLst>
          </p:cNvPr>
          <p:cNvSpPr/>
          <p:nvPr/>
        </p:nvSpPr>
        <p:spPr>
          <a:xfrm>
            <a:off x="1816100" y="8629650"/>
            <a:ext cx="9990813" cy="37147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66E70B4-8C20-6C47-B3FA-7AB494550043}"/>
              </a:ext>
            </a:extLst>
          </p:cNvPr>
          <p:cNvSpPr/>
          <p:nvPr/>
        </p:nvSpPr>
        <p:spPr>
          <a:xfrm>
            <a:off x="12188825" y="8629650"/>
            <a:ext cx="9990813" cy="37147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B7028C-82BC-4B45-9170-59EA21FC36C9}"/>
              </a:ext>
            </a:extLst>
          </p:cNvPr>
          <p:cNvGrpSpPr/>
          <p:nvPr/>
        </p:nvGrpSpPr>
        <p:grpSpPr>
          <a:xfrm>
            <a:off x="12956649" y="5086350"/>
            <a:ext cx="753285" cy="987886"/>
            <a:chOff x="12236832" y="6444615"/>
            <a:chExt cx="1084874" cy="1422748"/>
          </a:xfrm>
          <a:solidFill>
            <a:schemeClr val="bg1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52DEE28-012B-244B-AE0C-BE3B437E0C5C}"/>
                </a:ext>
              </a:extLst>
            </p:cNvPr>
            <p:cNvSpPr/>
            <p:nvPr/>
          </p:nvSpPr>
          <p:spPr>
            <a:xfrm>
              <a:off x="1223683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3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AF5C320-3D57-0044-9D60-510DF011D6CB}"/>
                </a:ext>
              </a:extLst>
            </p:cNvPr>
            <p:cNvSpPr/>
            <p:nvPr/>
          </p:nvSpPr>
          <p:spPr>
            <a:xfrm>
              <a:off x="12340453" y="6828377"/>
              <a:ext cx="877709" cy="647408"/>
            </a:xfrm>
            <a:custGeom>
              <a:avLst/>
              <a:gdLst>
                <a:gd name="connsiteX0" fmla="*/ 734060 w 877709"/>
                <a:gd name="connsiteY0" fmla="*/ 647247 h 647408"/>
                <a:gd name="connsiteX1" fmla="*/ 877683 w 877709"/>
                <a:gd name="connsiteY1" fmla="*/ 503495 h 647408"/>
                <a:gd name="connsiteX2" fmla="*/ 734203 w 877709"/>
                <a:gd name="connsiteY2" fmla="*/ 359592 h 647408"/>
                <a:gd name="connsiteX3" fmla="*/ 598783 w 877709"/>
                <a:gd name="connsiteY3" fmla="*/ 455508 h 647408"/>
                <a:gd name="connsiteX4" fmla="*/ 486893 w 877709"/>
                <a:gd name="connsiteY4" fmla="*/ 455508 h 647408"/>
                <a:gd name="connsiteX5" fmla="*/ 486893 w 877709"/>
                <a:gd name="connsiteY5" fmla="*/ 295679 h 647408"/>
                <a:gd name="connsiteX6" fmla="*/ 638996 w 877709"/>
                <a:gd name="connsiteY6" fmla="*/ 295679 h 647408"/>
                <a:gd name="connsiteX7" fmla="*/ 686528 w 877709"/>
                <a:gd name="connsiteY7" fmla="*/ 248054 h 647408"/>
                <a:gd name="connsiteX8" fmla="*/ 438885 w 877709"/>
                <a:gd name="connsiteY8" fmla="*/ -73 h 647408"/>
                <a:gd name="connsiteX9" fmla="*/ 191242 w 877709"/>
                <a:gd name="connsiteY9" fmla="*/ 248054 h 647408"/>
                <a:gd name="connsiteX10" fmla="*/ 238775 w 877709"/>
                <a:gd name="connsiteY10" fmla="*/ 295679 h 647408"/>
                <a:gd name="connsiteX11" fmla="*/ 390878 w 877709"/>
                <a:gd name="connsiteY11" fmla="*/ 295679 h 647408"/>
                <a:gd name="connsiteX12" fmla="*/ 390878 w 877709"/>
                <a:gd name="connsiteY12" fmla="*/ 455508 h 647408"/>
                <a:gd name="connsiteX13" fmla="*/ 278892 w 877709"/>
                <a:gd name="connsiteY13" fmla="*/ 455508 h 647408"/>
                <a:gd name="connsiteX14" fmla="*/ 95693 w 877709"/>
                <a:gd name="connsiteY14" fmla="*/ 367869 h 647408"/>
                <a:gd name="connsiteX15" fmla="*/ 8225 w 877709"/>
                <a:gd name="connsiteY15" fmla="*/ 551425 h 647408"/>
                <a:gd name="connsiteX16" fmla="*/ 191423 w 877709"/>
                <a:gd name="connsiteY16" fmla="*/ 639065 h 647408"/>
                <a:gd name="connsiteX17" fmla="*/ 278892 w 877709"/>
                <a:gd name="connsiteY17" fmla="*/ 551425 h 647408"/>
                <a:gd name="connsiteX18" fmla="*/ 599164 w 877709"/>
                <a:gd name="connsiteY18" fmla="*/ 551425 h 647408"/>
                <a:gd name="connsiteX19" fmla="*/ 734060 w 877709"/>
                <a:gd name="connsiteY19" fmla="*/ 647247 h 647408"/>
                <a:gd name="connsiteX20" fmla="*/ 439360 w 877709"/>
                <a:gd name="connsiteY20" fmla="*/ 95559 h 647408"/>
                <a:gd name="connsiteX21" fmla="*/ 583573 w 877709"/>
                <a:gd name="connsiteY21" fmla="*/ 199857 h 647408"/>
                <a:gd name="connsiteX22" fmla="*/ 294768 w 877709"/>
                <a:gd name="connsiteY22" fmla="*/ 199857 h 647408"/>
                <a:gd name="connsiteX23" fmla="*/ 439360 w 877709"/>
                <a:gd name="connsiteY23" fmla="*/ 95559 h 647408"/>
                <a:gd name="connsiteX24" fmla="*/ 734060 w 877709"/>
                <a:gd name="connsiteY24" fmla="*/ 455508 h 647408"/>
                <a:gd name="connsiteX25" fmla="*/ 781592 w 877709"/>
                <a:gd name="connsiteY25" fmla="*/ 503133 h 647408"/>
                <a:gd name="connsiteX26" fmla="*/ 734060 w 877709"/>
                <a:gd name="connsiteY26" fmla="*/ 550758 h 647408"/>
                <a:gd name="connsiteX27" fmla="*/ 686528 w 877709"/>
                <a:gd name="connsiteY27" fmla="*/ 503133 h 647408"/>
                <a:gd name="connsiteX28" fmla="*/ 734060 w 877709"/>
                <a:gd name="connsiteY28" fmla="*/ 455508 h 647408"/>
                <a:gd name="connsiteX29" fmla="*/ 143140 w 877709"/>
                <a:gd name="connsiteY29" fmla="*/ 551425 h 647408"/>
                <a:gd name="connsiteX30" fmla="*/ 95608 w 877709"/>
                <a:gd name="connsiteY30" fmla="*/ 503800 h 647408"/>
                <a:gd name="connsiteX31" fmla="*/ 143140 w 877709"/>
                <a:gd name="connsiteY31" fmla="*/ 456175 h 647408"/>
                <a:gd name="connsiteX32" fmla="*/ 190672 w 877709"/>
                <a:gd name="connsiteY32" fmla="*/ 503800 h 647408"/>
                <a:gd name="connsiteX33" fmla="*/ 143520 w 877709"/>
                <a:gd name="connsiteY33" fmla="*/ 551425 h 6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7709" h="647408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EC0F0F0-2896-5447-B9C4-2FC132C76CE2}"/>
                </a:ext>
              </a:extLst>
            </p:cNvPr>
            <p:cNvSpPr/>
            <p:nvPr/>
          </p:nvSpPr>
          <p:spPr>
            <a:xfrm>
              <a:off x="1282737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4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68A6416-0040-C04D-8760-3E316CFE1F67}"/>
                </a:ext>
              </a:extLst>
            </p:cNvPr>
            <p:cNvSpPr/>
            <p:nvPr/>
          </p:nvSpPr>
          <p:spPr>
            <a:xfrm>
              <a:off x="12636292" y="6444615"/>
              <a:ext cx="287094" cy="287654"/>
            </a:xfrm>
            <a:custGeom>
              <a:avLst/>
              <a:gdLst>
                <a:gd name="connsiteX0" fmla="*/ 143521 w 287094"/>
                <a:gd name="connsiteY0" fmla="*/ 287582 h 287654"/>
                <a:gd name="connsiteX1" fmla="*/ 287068 w 287094"/>
                <a:gd name="connsiteY1" fmla="*/ 143755 h 287654"/>
                <a:gd name="connsiteX2" fmla="*/ 143521 w 287094"/>
                <a:gd name="connsiteY2" fmla="*/ -73 h 287654"/>
                <a:gd name="connsiteX3" fmla="*/ -26 w 287094"/>
                <a:gd name="connsiteY3" fmla="*/ 143755 h 287654"/>
                <a:gd name="connsiteX4" fmla="*/ 143521 w 287094"/>
                <a:gd name="connsiteY4" fmla="*/ 287582 h 287654"/>
                <a:gd name="connsiteX5" fmla="*/ 143521 w 287094"/>
                <a:gd name="connsiteY5" fmla="*/ 95844 h 287654"/>
                <a:gd name="connsiteX6" fmla="*/ 191053 w 287094"/>
                <a:gd name="connsiteY6" fmla="*/ 143469 h 287654"/>
                <a:gd name="connsiteX7" fmla="*/ 143521 w 287094"/>
                <a:gd name="connsiteY7" fmla="*/ 191094 h 287654"/>
                <a:gd name="connsiteX8" fmla="*/ 95989 w 287094"/>
                <a:gd name="connsiteY8" fmla="*/ 143469 h 287654"/>
                <a:gd name="connsiteX9" fmla="*/ 143521 w 287094"/>
                <a:gd name="connsiteY9" fmla="*/ 95844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4" h="28765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67853D-4604-5046-81E5-65E9B32D15C9}"/>
              </a:ext>
            </a:extLst>
          </p:cNvPr>
          <p:cNvGrpSpPr/>
          <p:nvPr/>
        </p:nvGrpSpPr>
        <p:grpSpPr>
          <a:xfrm>
            <a:off x="2567280" y="5264357"/>
            <a:ext cx="818960" cy="754290"/>
            <a:chOff x="10572826" y="5260847"/>
            <a:chExt cx="1179462" cy="1086326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E613BA0-C600-794B-836E-DBB76AAD19F7}"/>
                </a:ext>
              </a:extLst>
            </p:cNvPr>
            <p:cNvSpPr/>
            <p:nvPr/>
          </p:nvSpPr>
          <p:spPr>
            <a:xfrm>
              <a:off x="10668080" y="5260847"/>
              <a:ext cx="287095" cy="287655"/>
            </a:xfrm>
            <a:custGeom>
              <a:avLst/>
              <a:gdLst>
                <a:gd name="connsiteX0" fmla="*/ 143902 w 287095"/>
                <a:gd name="connsiteY0" fmla="*/ 287583 h 287655"/>
                <a:gd name="connsiteX1" fmla="*/ 287068 w 287095"/>
                <a:gd name="connsiteY1" fmla="*/ 143374 h 287655"/>
                <a:gd name="connsiteX2" fmla="*/ 143141 w 287095"/>
                <a:gd name="connsiteY2" fmla="*/ -72 h 287655"/>
                <a:gd name="connsiteX3" fmla="*/ -26 w 287095"/>
                <a:gd name="connsiteY3" fmla="*/ 144136 h 287655"/>
                <a:gd name="connsiteX4" fmla="*/ 143902 w 287095"/>
                <a:gd name="connsiteY4" fmla="*/ 287583 h 287655"/>
                <a:gd name="connsiteX5" fmla="*/ 143902 w 287095"/>
                <a:gd name="connsiteY5" fmla="*/ 95749 h 287655"/>
                <a:gd name="connsiteX6" fmla="*/ 191434 w 287095"/>
                <a:gd name="connsiteY6" fmla="*/ 143374 h 287655"/>
                <a:gd name="connsiteX7" fmla="*/ 143902 w 287095"/>
                <a:gd name="connsiteY7" fmla="*/ 190999 h 287655"/>
                <a:gd name="connsiteX8" fmla="*/ 96369 w 287095"/>
                <a:gd name="connsiteY8" fmla="*/ 143374 h 287655"/>
                <a:gd name="connsiteX9" fmla="*/ 143902 w 287095"/>
                <a:gd name="connsiteY9" fmla="*/ 95749 h 2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5" h="28765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1CC1004-87E2-8443-AAD0-56B8DEA90BC1}"/>
                </a:ext>
              </a:extLst>
            </p:cNvPr>
            <p:cNvSpPr/>
            <p:nvPr/>
          </p:nvSpPr>
          <p:spPr>
            <a:xfrm>
              <a:off x="10572826" y="5644324"/>
              <a:ext cx="478268" cy="702849"/>
            </a:xfrm>
            <a:custGeom>
              <a:avLst/>
              <a:gdLst>
                <a:gd name="connsiteX0" fmla="*/ 239156 w 478268"/>
                <a:gd name="connsiteY0" fmla="*/ -73 h 702849"/>
                <a:gd name="connsiteX1" fmla="*/ -26 w 478268"/>
                <a:gd name="connsiteY1" fmla="*/ 239672 h 702849"/>
                <a:gd name="connsiteX2" fmla="*/ -26 w 478268"/>
                <a:gd name="connsiteY2" fmla="*/ 399501 h 702849"/>
                <a:gd name="connsiteX3" fmla="*/ 47506 w 478268"/>
                <a:gd name="connsiteY3" fmla="*/ 447126 h 702849"/>
                <a:gd name="connsiteX4" fmla="*/ 95038 w 478268"/>
                <a:gd name="connsiteY4" fmla="*/ 447126 h 702849"/>
                <a:gd name="connsiteX5" fmla="*/ 95038 w 478268"/>
                <a:gd name="connsiteY5" fmla="*/ 654867 h 702849"/>
                <a:gd name="connsiteX6" fmla="*/ 142855 w 478268"/>
                <a:gd name="connsiteY6" fmla="*/ 702777 h 702849"/>
                <a:gd name="connsiteX7" fmla="*/ 190673 w 478268"/>
                <a:gd name="connsiteY7" fmla="*/ 654867 h 702849"/>
                <a:gd name="connsiteX8" fmla="*/ 190673 w 478268"/>
                <a:gd name="connsiteY8" fmla="*/ 399501 h 702849"/>
                <a:gd name="connsiteX9" fmla="*/ 143141 w 478268"/>
                <a:gd name="connsiteY9" fmla="*/ 351876 h 702849"/>
                <a:gd name="connsiteX10" fmla="*/ 95608 w 478268"/>
                <a:gd name="connsiteY10" fmla="*/ 351876 h 702849"/>
                <a:gd name="connsiteX11" fmla="*/ 95608 w 478268"/>
                <a:gd name="connsiteY11" fmla="*/ 239672 h 702849"/>
                <a:gd name="connsiteX12" fmla="*/ 235410 w 478268"/>
                <a:gd name="connsiteY12" fmla="*/ 92187 h 702849"/>
                <a:gd name="connsiteX13" fmla="*/ 382608 w 478268"/>
                <a:gd name="connsiteY13" fmla="*/ 232271 h 702849"/>
                <a:gd name="connsiteX14" fmla="*/ 382608 w 478268"/>
                <a:gd name="connsiteY14" fmla="*/ 239672 h 702849"/>
                <a:gd name="connsiteX15" fmla="*/ 382608 w 478268"/>
                <a:gd name="connsiteY15" fmla="*/ 351210 h 702849"/>
                <a:gd name="connsiteX16" fmla="*/ 335075 w 478268"/>
                <a:gd name="connsiteY16" fmla="*/ 351210 h 702849"/>
                <a:gd name="connsiteX17" fmla="*/ 287543 w 478268"/>
                <a:gd name="connsiteY17" fmla="*/ 398835 h 702849"/>
                <a:gd name="connsiteX18" fmla="*/ 287543 w 478268"/>
                <a:gd name="connsiteY18" fmla="*/ 654486 h 702849"/>
                <a:gd name="connsiteX19" fmla="*/ 335361 w 478268"/>
                <a:gd name="connsiteY19" fmla="*/ 702396 h 702849"/>
                <a:gd name="connsiteX20" fmla="*/ 383178 w 478268"/>
                <a:gd name="connsiteY20" fmla="*/ 654486 h 702849"/>
                <a:gd name="connsiteX21" fmla="*/ 383178 w 478268"/>
                <a:gd name="connsiteY21" fmla="*/ 447412 h 702849"/>
                <a:gd name="connsiteX22" fmla="*/ 430710 w 478268"/>
                <a:gd name="connsiteY22" fmla="*/ 447412 h 702849"/>
                <a:gd name="connsiteX23" fmla="*/ 478242 w 478268"/>
                <a:gd name="connsiteY23" fmla="*/ 399787 h 702849"/>
                <a:gd name="connsiteX24" fmla="*/ 478242 w 478268"/>
                <a:gd name="connsiteY24" fmla="*/ 239672 h 702849"/>
                <a:gd name="connsiteX25" fmla="*/ 239156 w 478268"/>
                <a:gd name="connsiteY25" fmla="*/ -73 h 70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8268" h="702849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645152F-B2AD-5746-A288-79F7678AABAD}"/>
                </a:ext>
              </a:extLst>
            </p:cNvPr>
            <p:cNvSpPr/>
            <p:nvPr/>
          </p:nvSpPr>
          <p:spPr>
            <a:xfrm>
              <a:off x="11146824" y="5260848"/>
              <a:ext cx="605464" cy="1085849"/>
            </a:xfrm>
            <a:custGeom>
              <a:avLst/>
              <a:gdLst>
                <a:gd name="connsiteX0" fmla="*/ 557906 w 605464"/>
                <a:gd name="connsiteY0" fmla="*/ -73 h 1085849"/>
                <a:gd name="connsiteX1" fmla="*/ 47506 w 605464"/>
                <a:gd name="connsiteY1" fmla="*/ -73 h 1085849"/>
                <a:gd name="connsiteX2" fmla="*/ -26 w 605464"/>
                <a:gd name="connsiteY2" fmla="*/ 47552 h 1085849"/>
                <a:gd name="connsiteX3" fmla="*/ -26 w 605464"/>
                <a:gd name="connsiteY3" fmla="*/ 1038152 h 1085849"/>
                <a:gd name="connsiteX4" fmla="*/ 47506 w 605464"/>
                <a:gd name="connsiteY4" fmla="*/ 1085777 h 1085849"/>
                <a:gd name="connsiteX5" fmla="*/ 557906 w 605464"/>
                <a:gd name="connsiteY5" fmla="*/ 1085777 h 1085849"/>
                <a:gd name="connsiteX6" fmla="*/ 605438 w 605464"/>
                <a:gd name="connsiteY6" fmla="*/ 1038152 h 1085849"/>
                <a:gd name="connsiteX7" fmla="*/ 605438 w 605464"/>
                <a:gd name="connsiteY7" fmla="*/ 47552 h 1085849"/>
                <a:gd name="connsiteX8" fmla="*/ 557906 w 605464"/>
                <a:gd name="connsiteY8" fmla="*/ -73 h 1085849"/>
                <a:gd name="connsiteX9" fmla="*/ 510374 w 605464"/>
                <a:gd name="connsiteY9" fmla="*/ 990527 h 1085849"/>
                <a:gd name="connsiteX10" fmla="*/ 95323 w 605464"/>
                <a:gd name="connsiteY10" fmla="*/ 990527 h 1085849"/>
                <a:gd name="connsiteX11" fmla="*/ 95323 w 605464"/>
                <a:gd name="connsiteY11" fmla="*/ 95177 h 1085849"/>
                <a:gd name="connsiteX12" fmla="*/ 509994 w 605464"/>
                <a:gd name="connsiteY12" fmla="*/ 95177 h 108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5464" h="1085849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E12252B-45FB-2F47-BC6B-B26EC1A2F455}"/>
                </a:ext>
              </a:extLst>
            </p:cNvPr>
            <p:cNvSpPr/>
            <p:nvPr/>
          </p:nvSpPr>
          <p:spPr>
            <a:xfrm>
              <a:off x="11337904" y="5756243"/>
              <a:ext cx="95634" cy="95821"/>
            </a:xfrm>
            <a:custGeom>
              <a:avLst/>
              <a:gdLst>
                <a:gd name="connsiteX0" fmla="*/ 47791 w 95634"/>
                <a:gd name="connsiteY0" fmla="*/ 95749 h 95821"/>
                <a:gd name="connsiteX1" fmla="*/ 95608 w 95634"/>
                <a:gd name="connsiteY1" fmla="*/ 47838 h 95821"/>
                <a:gd name="connsiteX2" fmla="*/ 47791 w 95634"/>
                <a:gd name="connsiteY2" fmla="*/ -73 h 95821"/>
                <a:gd name="connsiteX3" fmla="*/ -26 w 95634"/>
                <a:gd name="connsiteY3" fmla="*/ 47838 h 95821"/>
                <a:gd name="connsiteX4" fmla="*/ 47791 w 95634"/>
                <a:gd name="connsiteY4" fmla="*/ 95749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4" h="95821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4A8314-E936-D64A-9E5C-B83DF140484B}"/>
              </a:ext>
            </a:extLst>
          </p:cNvPr>
          <p:cNvGrpSpPr/>
          <p:nvPr/>
        </p:nvGrpSpPr>
        <p:grpSpPr>
          <a:xfrm>
            <a:off x="12929897" y="9183681"/>
            <a:ext cx="798340" cy="799899"/>
            <a:chOff x="13473417" y="5471338"/>
            <a:chExt cx="1149762" cy="1152008"/>
          </a:xfrm>
          <a:solidFill>
            <a:schemeClr val="bg1"/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891FD8B-6B31-614E-B08C-3A000551F05E}"/>
                </a:ext>
              </a:extLst>
            </p:cNvPr>
            <p:cNvSpPr/>
            <p:nvPr/>
          </p:nvSpPr>
          <p:spPr>
            <a:xfrm>
              <a:off x="13857203" y="57125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50FF207-5760-C044-A3ED-E029B8BDCED5}"/>
                </a:ext>
              </a:extLst>
            </p:cNvPr>
            <p:cNvSpPr/>
            <p:nvPr/>
          </p:nvSpPr>
          <p:spPr>
            <a:xfrm>
              <a:off x="13777444" y="60001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BE91615-848E-6247-AC86-F401FD308F48}"/>
                </a:ext>
              </a:extLst>
            </p:cNvPr>
            <p:cNvSpPr/>
            <p:nvPr/>
          </p:nvSpPr>
          <p:spPr>
            <a:xfrm>
              <a:off x="13473417" y="5471338"/>
              <a:ext cx="1149762" cy="1152008"/>
            </a:xfrm>
            <a:custGeom>
              <a:avLst/>
              <a:gdLst>
                <a:gd name="connsiteX0" fmla="*/ 1135339 w 1149762"/>
                <a:gd name="connsiteY0" fmla="*/ 1070073 h 1152008"/>
                <a:gd name="connsiteX1" fmla="*/ 931996 w 1149762"/>
                <a:gd name="connsiteY1" fmla="*/ 865952 h 1152008"/>
                <a:gd name="connsiteX2" fmla="*/ 864310 w 1149762"/>
                <a:gd name="connsiteY2" fmla="*/ 122240 h 1152008"/>
                <a:gd name="connsiteX3" fmla="*/ 122048 w 1149762"/>
                <a:gd name="connsiteY3" fmla="*/ 190058 h 1152008"/>
                <a:gd name="connsiteX4" fmla="*/ 189734 w 1149762"/>
                <a:gd name="connsiteY4" fmla="*/ 933770 h 1152008"/>
                <a:gd name="connsiteX5" fmla="*/ 864310 w 1149762"/>
                <a:gd name="connsiteY5" fmla="*/ 933770 h 1152008"/>
                <a:gd name="connsiteX6" fmla="*/ 1068033 w 1149762"/>
                <a:gd name="connsiteY6" fmla="*/ 1137891 h 1152008"/>
                <a:gd name="connsiteX7" fmla="*/ 1135719 w 1149762"/>
                <a:gd name="connsiteY7" fmla="*/ 1137891 h 1152008"/>
                <a:gd name="connsiteX8" fmla="*/ 1135719 w 1149762"/>
                <a:gd name="connsiteY8" fmla="*/ 1070073 h 1152008"/>
                <a:gd name="connsiteX9" fmla="*/ 96666 w 1149762"/>
                <a:gd name="connsiteY9" fmla="*/ 528767 h 1152008"/>
                <a:gd name="connsiteX10" fmla="*/ 527307 w 1149762"/>
                <a:gd name="connsiteY10" fmla="*/ 97285 h 1152008"/>
                <a:gd name="connsiteX11" fmla="*/ 957949 w 1149762"/>
                <a:gd name="connsiteY11" fmla="*/ 528767 h 1152008"/>
                <a:gd name="connsiteX12" fmla="*/ 527307 w 1149762"/>
                <a:gd name="connsiteY12" fmla="*/ 960250 h 1152008"/>
                <a:gd name="connsiteX13" fmla="*/ 96666 w 1149762"/>
                <a:gd name="connsiteY13" fmla="*/ 528767 h 115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9762" h="1152008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421BB8-6E4E-6C4C-A332-0C8A02DB148D}"/>
              </a:ext>
            </a:extLst>
          </p:cNvPr>
          <p:cNvGrpSpPr/>
          <p:nvPr/>
        </p:nvGrpSpPr>
        <p:grpSpPr>
          <a:xfrm>
            <a:off x="2554008" y="9191758"/>
            <a:ext cx="852681" cy="854700"/>
            <a:chOff x="11268222" y="8450865"/>
            <a:chExt cx="1130033" cy="1132712"/>
          </a:xfrm>
          <a:solidFill>
            <a:schemeClr val="bg1"/>
          </a:solidFill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59356E9-179A-F847-A10E-5E9DB48B5E70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DE701B-B945-7448-BC76-ECF350111052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2B456CB-52E0-D442-8E8D-2FB676A79E47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515D46-0A07-FB48-9582-4F2D1CB689D8}"/>
              </a:ext>
            </a:extLst>
          </p:cNvPr>
          <p:cNvGrpSpPr/>
          <p:nvPr/>
        </p:nvGrpSpPr>
        <p:grpSpPr>
          <a:xfrm>
            <a:off x="4259380" y="5186216"/>
            <a:ext cx="6942020" cy="2528135"/>
            <a:chOff x="13344922" y="4903042"/>
            <a:chExt cx="8460424" cy="252813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4CF7A5-86BF-1149-B1C1-AA69B3398E54}"/>
                </a:ext>
              </a:extLst>
            </p:cNvPr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provides.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AA6E188C-3E00-5741-854E-A562CB60D6CA}"/>
                </a:ext>
              </a:extLst>
            </p:cNvPr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9A81C7-3F6A-4447-AE93-7A904F45F924}"/>
              </a:ext>
            </a:extLst>
          </p:cNvPr>
          <p:cNvGrpSpPr/>
          <p:nvPr/>
        </p:nvGrpSpPr>
        <p:grpSpPr>
          <a:xfrm>
            <a:off x="14591450" y="5186216"/>
            <a:ext cx="6942020" cy="2528135"/>
            <a:chOff x="13344922" y="4903042"/>
            <a:chExt cx="8460424" cy="252813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4B1978-99F6-8F4B-B022-23CF64DC9F7E}"/>
                </a:ext>
              </a:extLst>
            </p:cNvPr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provides.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386FECC3-FA18-FA45-9EE6-9BE1C63EB9CA}"/>
                </a:ext>
              </a:extLst>
            </p:cNvPr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18A277-EAF6-CC41-9FF1-DECC8EAE48F4}"/>
              </a:ext>
            </a:extLst>
          </p:cNvPr>
          <p:cNvGrpSpPr/>
          <p:nvPr/>
        </p:nvGrpSpPr>
        <p:grpSpPr>
          <a:xfrm>
            <a:off x="4259380" y="9215291"/>
            <a:ext cx="6942020" cy="2528135"/>
            <a:chOff x="13344922" y="4903042"/>
            <a:chExt cx="8460424" cy="252813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B3AC6F-57CD-5D48-835C-52A6330AC1EC}"/>
                </a:ext>
              </a:extLst>
            </p:cNvPr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provides.</a:t>
              </a:r>
            </a:p>
          </p:txBody>
        </p:sp>
        <p:sp>
          <p:nvSpPr>
            <p:cNvPr id="62" name="CuadroTexto 351">
              <a:extLst>
                <a:ext uri="{FF2B5EF4-FFF2-40B4-BE49-F238E27FC236}">
                  <a16:creationId xmlns:a16="http://schemas.microsoft.com/office/drawing/2014/main" id="{32857160-D011-6B4D-B9C5-2E0A44E55666}"/>
                </a:ext>
              </a:extLst>
            </p:cNvPr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68C53A-2C99-6C46-B733-A8616AE294AB}"/>
              </a:ext>
            </a:extLst>
          </p:cNvPr>
          <p:cNvGrpSpPr/>
          <p:nvPr/>
        </p:nvGrpSpPr>
        <p:grpSpPr>
          <a:xfrm>
            <a:off x="14591450" y="9215291"/>
            <a:ext cx="6942020" cy="2528135"/>
            <a:chOff x="13344922" y="4903042"/>
            <a:chExt cx="8460424" cy="252813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7DA139-6BFB-9C4C-B85F-BDB1E2155571}"/>
                </a:ext>
              </a:extLst>
            </p:cNvPr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provides.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6DEF4A24-E24B-7043-8C4C-CCED1EEB2BB7}"/>
                </a:ext>
              </a:extLst>
            </p:cNvPr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11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Graphic 269">
            <a:extLst>
              <a:ext uri="{FF2B5EF4-FFF2-40B4-BE49-F238E27FC236}">
                <a16:creationId xmlns:a16="http://schemas.microsoft.com/office/drawing/2014/main" id="{8197B864-8BB5-014B-B080-46DE4C4768E4}"/>
              </a:ext>
            </a:extLst>
          </p:cNvPr>
          <p:cNvSpPr/>
          <p:nvPr/>
        </p:nvSpPr>
        <p:spPr>
          <a:xfrm rot="12614288">
            <a:off x="13452176" y="9344912"/>
            <a:ext cx="699963" cy="372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6" name="Circle">
            <a:extLst>
              <a:ext uri="{FF2B5EF4-FFF2-40B4-BE49-F238E27FC236}">
                <a16:creationId xmlns:a16="http://schemas.microsoft.com/office/drawing/2014/main" id="{304FDD91-80A2-7549-A9D2-4D2710E10107}"/>
              </a:ext>
            </a:extLst>
          </p:cNvPr>
          <p:cNvSpPr/>
          <p:nvPr/>
        </p:nvSpPr>
        <p:spPr>
          <a:xfrm>
            <a:off x="10798714" y="7199328"/>
            <a:ext cx="2780225" cy="2780223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7" name="Circle">
            <a:extLst>
              <a:ext uri="{FF2B5EF4-FFF2-40B4-BE49-F238E27FC236}">
                <a16:creationId xmlns:a16="http://schemas.microsoft.com/office/drawing/2014/main" id="{554093F3-F4C8-184C-80C1-BE89A6478E20}"/>
              </a:ext>
            </a:extLst>
          </p:cNvPr>
          <p:cNvSpPr/>
          <p:nvPr/>
        </p:nvSpPr>
        <p:spPr>
          <a:xfrm>
            <a:off x="8998121" y="6390265"/>
            <a:ext cx="1555215" cy="15552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8" name="Circle">
            <a:extLst>
              <a:ext uri="{FF2B5EF4-FFF2-40B4-BE49-F238E27FC236}">
                <a16:creationId xmlns:a16="http://schemas.microsoft.com/office/drawing/2014/main" id="{5E46D97B-76E0-9E48-BB1A-2E1A12596637}"/>
              </a:ext>
            </a:extLst>
          </p:cNvPr>
          <p:cNvSpPr/>
          <p:nvPr/>
        </p:nvSpPr>
        <p:spPr>
          <a:xfrm>
            <a:off x="13819900" y="6390265"/>
            <a:ext cx="1555215" cy="15552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9" name="Circle">
            <a:extLst>
              <a:ext uri="{FF2B5EF4-FFF2-40B4-BE49-F238E27FC236}">
                <a16:creationId xmlns:a16="http://schemas.microsoft.com/office/drawing/2014/main" id="{65D6A2F9-B3F7-034C-B72D-AC012604FC1D}"/>
              </a:ext>
            </a:extLst>
          </p:cNvPr>
          <p:cNvSpPr/>
          <p:nvPr/>
        </p:nvSpPr>
        <p:spPr>
          <a:xfrm>
            <a:off x="11393028" y="5089740"/>
            <a:ext cx="1555215" cy="1555215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0" name="Circle">
            <a:extLst>
              <a:ext uri="{FF2B5EF4-FFF2-40B4-BE49-F238E27FC236}">
                <a16:creationId xmlns:a16="http://schemas.microsoft.com/office/drawing/2014/main" id="{BA16F6E4-ED66-9840-B3B5-A2AC619990D4}"/>
              </a:ext>
            </a:extLst>
          </p:cNvPr>
          <p:cNvSpPr/>
          <p:nvPr/>
        </p:nvSpPr>
        <p:spPr>
          <a:xfrm>
            <a:off x="11393028" y="10524831"/>
            <a:ext cx="1555215" cy="15552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1" name="Circle">
            <a:extLst>
              <a:ext uri="{FF2B5EF4-FFF2-40B4-BE49-F238E27FC236}">
                <a16:creationId xmlns:a16="http://schemas.microsoft.com/office/drawing/2014/main" id="{52FB51D5-ADDC-8D40-9084-B57249528B35}"/>
              </a:ext>
            </a:extLst>
          </p:cNvPr>
          <p:cNvSpPr/>
          <p:nvPr/>
        </p:nvSpPr>
        <p:spPr>
          <a:xfrm>
            <a:off x="8998121" y="9209586"/>
            <a:ext cx="1555215" cy="1555215"/>
          </a:xfrm>
          <a:prstGeom prst="ellips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2" name="Circle">
            <a:extLst>
              <a:ext uri="{FF2B5EF4-FFF2-40B4-BE49-F238E27FC236}">
                <a16:creationId xmlns:a16="http://schemas.microsoft.com/office/drawing/2014/main" id="{76B4559D-4123-0A4F-A491-E167DD4D8127}"/>
              </a:ext>
            </a:extLst>
          </p:cNvPr>
          <p:cNvSpPr/>
          <p:nvPr/>
        </p:nvSpPr>
        <p:spPr>
          <a:xfrm>
            <a:off x="13824314" y="9209586"/>
            <a:ext cx="1555215" cy="1555215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3" name="Graphic 269">
            <a:extLst>
              <a:ext uri="{FF2B5EF4-FFF2-40B4-BE49-F238E27FC236}">
                <a16:creationId xmlns:a16="http://schemas.microsoft.com/office/drawing/2014/main" id="{025D8216-D84F-4046-9350-993ECF681C21}"/>
              </a:ext>
            </a:extLst>
          </p:cNvPr>
          <p:cNvSpPr/>
          <p:nvPr/>
        </p:nvSpPr>
        <p:spPr>
          <a:xfrm rot="19768004">
            <a:off x="10232693" y="9338849"/>
            <a:ext cx="699962" cy="372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4" name="Graphic 269">
            <a:extLst>
              <a:ext uri="{FF2B5EF4-FFF2-40B4-BE49-F238E27FC236}">
                <a16:creationId xmlns:a16="http://schemas.microsoft.com/office/drawing/2014/main" id="{A1F7DA88-EB6E-8745-BDEA-FE7C95CCB8B5}"/>
              </a:ext>
            </a:extLst>
          </p:cNvPr>
          <p:cNvSpPr/>
          <p:nvPr/>
        </p:nvSpPr>
        <p:spPr>
          <a:xfrm rot="1760984">
            <a:off x="10208441" y="7463075"/>
            <a:ext cx="699962" cy="372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5" name="Graphic 269">
            <a:extLst>
              <a:ext uri="{FF2B5EF4-FFF2-40B4-BE49-F238E27FC236}">
                <a16:creationId xmlns:a16="http://schemas.microsoft.com/office/drawing/2014/main" id="{2A181CCD-EF43-554E-9786-B8DC6C53D0C0}"/>
              </a:ext>
            </a:extLst>
          </p:cNvPr>
          <p:cNvSpPr/>
          <p:nvPr/>
        </p:nvSpPr>
        <p:spPr>
          <a:xfrm rot="5400000">
            <a:off x="11829749" y="6520270"/>
            <a:ext cx="699963" cy="372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6" name="Graphic 269">
            <a:extLst>
              <a:ext uri="{FF2B5EF4-FFF2-40B4-BE49-F238E27FC236}">
                <a16:creationId xmlns:a16="http://schemas.microsoft.com/office/drawing/2014/main" id="{6C27FBC4-14CD-7943-8CC3-32BB94C31410}"/>
              </a:ext>
            </a:extLst>
          </p:cNvPr>
          <p:cNvSpPr/>
          <p:nvPr/>
        </p:nvSpPr>
        <p:spPr>
          <a:xfrm rot="16200000">
            <a:off x="11829749" y="10267707"/>
            <a:ext cx="699963" cy="372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7" name="Graphic 269">
            <a:extLst>
              <a:ext uri="{FF2B5EF4-FFF2-40B4-BE49-F238E27FC236}">
                <a16:creationId xmlns:a16="http://schemas.microsoft.com/office/drawing/2014/main" id="{BB847EEF-A676-0C4B-9B9C-5088CAC50B2D}"/>
              </a:ext>
            </a:extLst>
          </p:cNvPr>
          <p:cNvSpPr/>
          <p:nvPr/>
        </p:nvSpPr>
        <p:spPr>
          <a:xfrm rot="8952518">
            <a:off x="13456210" y="7448386"/>
            <a:ext cx="699962" cy="372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8" name="Rounded Rectangle">
            <a:extLst>
              <a:ext uri="{FF2B5EF4-FFF2-40B4-BE49-F238E27FC236}">
                <a16:creationId xmlns:a16="http://schemas.microsoft.com/office/drawing/2014/main" id="{30A91987-50B3-F244-90B7-A5539897522F}"/>
              </a:ext>
            </a:extLst>
          </p:cNvPr>
          <p:cNvSpPr/>
          <p:nvPr/>
        </p:nvSpPr>
        <p:spPr>
          <a:xfrm rot="3585890">
            <a:off x="10880565" y="6055083"/>
            <a:ext cx="170538" cy="9094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9" name="Rounded Rectangle">
            <a:extLst>
              <a:ext uri="{FF2B5EF4-FFF2-40B4-BE49-F238E27FC236}">
                <a16:creationId xmlns:a16="http://schemas.microsoft.com/office/drawing/2014/main" id="{D7DB1F56-B533-C040-A3CD-7277286C39B2}"/>
              </a:ext>
            </a:extLst>
          </p:cNvPr>
          <p:cNvSpPr/>
          <p:nvPr/>
        </p:nvSpPr>
        <p:spPr>
          <a:xfrm rot="3585890">
            <a:off x="13317912" y="10226465"/>
            <a:ext cx="170539" cy="9094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1" name="Rounded Rectangle">
            <a:extLst>
              <a:ext uri="{FF2B5EF4-FFF2-40B4-BE49-F238E27FC236}">
                <a16:creationId xmlns:a16="http://schemas.microsoft.com/office/drawing/2014/main" id="{083A7CD7-098E-DF47-AA3F-118C480D8039}"/>
              </a:ext>
            </a:extLst>
          </p:cNvPr>
          <p:cNvSpPr/>
          <p:nvPr/>
        </p:nvSpPr>
        <p:spPr>
          <a:xfrm>
            <a:off x="9690459" y="8119552"/>
            <a:ext cx="170539" cy="9094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2" name="Rounded Rectangle">
            <a:extLst>
              <a:ext uri="{FF2B5EF4-FFF2-40B4-BE49-F238E27FC236}">
                <a16:creationId xmlns:a16="http://schemas.microsoft.com/office/drawing/2014/main" id="{F8E63409-B34E-AA45-BD00-42B80D93ED96}"/>
              </a:ext>
            </a:extLst>
          </p:cNvPr>
          <p:cNvSpPr/>
          <p:nvPr/>
        </p:nvSpPr>
        <p:spPr>
          <a:xfrm rot="18003593">
            <a:off x="10868438" y="10211307"/>
            <a:ext cx="170538" cy="9094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3" name="Rounded Rectangle">
            <a:extLst>
              <a:ext uri="{FF2B5EF4-FFF2-40B4-BE49-F238E27FC236}">
                <a16:creationId xmlns:a16="http://schemas.microsoft.com/office/drawing/2014/main" id="{BA13A754-9138-CA45-8615-001E1B2615F2}"/>
              </a:ext>
            </a:extLst>
          </p:cNvPr>
          <p:cNvSpPr/>
          <p:nvPr/>
        </p:nvSpPr>
        <p:spPr>
          <a:xfrm rot="18003593">
            <a:off x="13293660" y="6039924"/>
            <a:ext cx="170539" cy="9094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221129-3934-454B-A901-B433F77EC525}"/>
              </a:ext>
            </a:extLst>
          </p:cNvPr>
          <p:cNvGrpSpPr/>
          <p:nvPr/>
        </p:nvGrpSpPr>
        <p:grpSpPr>
          <a:xfrm>
            <a:off x="11193101" y="7914381"/>
            <a:ext cx="1957627" cy="1321448"/>
            <a:chOff x="8314350" y="5770512"/>
            <a:chExt cx="7748950" cy="5230734"/>
          </a:xfrm>
          <a:solidFill>
            <a:schemeClr val="tx2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26C5BCE-E303-E549-9A7F-0A67AB2845FD}"/>
                </a:ext>
              </a:extLst>
            </p:cNvPr>
            <p:cNvSpPr/>
            <p:nvPr/>
          </p:nvSpPr>
          <p:spPr>
            <a:xfrm>
              <a:off x="8314350" y="6809593"/>
              <a:ext cx="3428271" cy="3360363"/>
            </a:xfrm>
            <a:custGeom>
              <a:avLst/>
              <a:gdLst>
                <a:gd name="connsiteX0" fmla="*/ 1367744 w 1655876"/>
                <a:gd name="connsiteY0" fmla="*/ 1085811 h 1623077"/>
                <a:gd name="connsiteX1" fmla="*/ 1367744 w 1655876"/>
                <a:gd name="connsiteY1" fmla="*/ 751181 h 1623077"/>
                <a:gd name="connsiteX2" fmla="*/ 1655768 w 1655876"/>
                <a:gd name="connsiteY2" fmla="*/ 360115 h 1623077"/>
                <a:gd name="connsiteX3" fmla="*/ 1568476 w 1655876"/>
                <a:gd name="connsiteY3" fmla="*/ 148240 h 1623077"/>
                <a:gd name="connsiteX4" fmla="*/ 1576273 w 1655876"/>
                <a:gd name="connsiteY4" fmla="*/ 80212 h 1623077"/>
                <a:gd name="connsiteX5" fmla="*/ 1412721 w 1655876"/>
                <a:gd name="connsiteY5" fmla="*/ -263 h 1623077"/>
                <a:gd name="connsiteX6" fmla="*/ 1249453 w 1655876"/>
                <a:gd name="connsiteY6" fmla="*/ 48478 h 1623077"/>
                <a:gd name="connsiteX7" fmla="*/ 1085425 w 1655876"/>
                <a:gd name="connsiteY7" fmla="*/ 22 h 1623077"/>
                <a:gd name="connsiteX8" fmla="*/ 849129 w 1655876"/>
                <a:gd name="connsiteY8" fmla="*/ 168857 h 1623077"/>
                <a:gd name="connsiteX9" fmla="*/ 612453 w 1655876"/>
                <a:gd name="connsiteY9" fmla="*/ -263 h 1623077"/>
                <a:gd name="connsiteX10" fmla="*/ 449185 w 1655876"/>
                <a:gd name="connsiteY10" fmla="*/ 48478 h 1623077"/>
                <a:gd name="connsiteX11" fmla="*/ 285157 w 1655876"/>
                <a:gd name="connsiteY11" fmla="*/ 22 h 1623077"/>
                <a:gd name="connsiteX12" fmla="*/ -109 w 1655876"/>
                <a:gd name="connsiteY12" fmla="*/ 348714 h 1623077"/>
                <a:gd name="connsiteX13" fmla="*/ -109 w 1655876"/>
                <a:gd name="connsiteY13" fmla="*/ 682488 h 1623077"/>
                <a:gd name="connsiteX14" fmla="*/ 124647 w 1655876"/>
                <a:gd name="connsiteY14" fmla="*/ 807143 h 1623077"/>
                <a:gd name="connsiteX15" fmla="*/ 155266 w 1655876"/>
                <a:gd name="connsiteY15" fmla="*/ 807143 h 1623077"/>
                <a:gd name="connsiteX16" fmla="*/ 155266 w 1655876"/>
                <a:gd name="connsiteY16" fmla="*/ 1501675 h 1623077"/>
                <a:gd name="connsiteX17" fmla="*/ 276504 w 1655876"/>
                <a:gd name="connsiteY17" fmla="*/ 1622815 h 1623077"/>
                <a:gd name="connsiteX18" fmla="*/ 297899 w 1655876"/>
                <a:gd name="connsiteY18" fmla="*/ 1622815 h 1623077"/>
                <a:gd name="connsiteX19" fmla="*/ 419042 w 1655876"/>
                <a:gd name="connsiteY19" fmla="*/ 1501675 h 1623077"/>
                <a:gd name="connsiteX20" fmla="*/ 419042 w 1655876"/>
                <a:gd name="connsiteY20" fmla="*/ 1025099 h 1623077"/>
                <a:gd name="connsiteX21" fmla="*/ 449376 w 1655876"/>
                <a:gd name="connsiteY21" fmla="*/ 994790 h 1623077"/>
                <a:gd name="connsiteX22" fmla="*/ 479709 w 1655876"/>
                <a:gd name="connsiteY22" fmla="*/ 1025099 h 1623077"/>
                <a:gd name="connsiteX23" fmla="*/ 479709 w 1655876"/>
                <a:gd name="connsiteY23" fmla="*/ 1501675 h 1623077"/>
                <a:gd name="connsiteX24" fmla="*/ 600472 w 1655876"/>
                <a:gd name="connsiteY24" fmla="*/ 1622815 h 1623077"/>
                <a:gd name="connsiteX25" fmla="*/ 621581 w 1655876"/>
                <a:gd name="connsiteY25" fmla="*/ 1622815 h 1623077"/>
                <a:gd name="connsiteX26" fmla="*/ 742725 w 1655876"/>
                <a:gd name="connsiteY26" fmla="*/ 1501675 h 1623077"/>
                <a:gd name="connsiteX27" fmla="*/ 742725 w 1655876"/>
                <a:gd name="connsiteY27" fmla="*/ 807143 h 1623077"/>
                <a:gd name="connsiteX28" fmla="*/ 761742 w 1655876"/>
                <a:gd name="connsiteY28" fmla="*/ 807143 h 1623077"/>
                <a:gd name="connsiteX29" fmla="*/ 847988 w 1655876"/>
                <a:gd name="connsiteY29" fmla="*/ 740160 h 1623077"/>
                <a:gd name="connsiteX30" fmla="*/ 849414 w 1655876"/>
                <a:gd name="connsiteY30" fmla="*/ 734839 h 1623077"/>
                <a:gd name="connsiteX31" fmla="*/ 849414 w 1655876"/>
                <a:gd name="connsiteY31" fmla="*/ 735505 h 1623077"/>
                <a:gd name="connsiteX32" fmla="*/ 936706 w 1655876"/>
                <a:gd name="connsiteY32" fmla="*/ 807143 h 1623077"/>
                <a:gd name="connsiteX33" fmla="*/ 955724 w 1655876"/>
                <a:gd name="connsiteY33" fmla="*/ 807143 h 1623077"/>
                <a:gd name="connsiteX34" fmla="*/ 955724 w 1655876"/>
                <a:gd name="connsiteY34" fmla="*/ 1501675 h 1623077"/>
                <a:gd name="connsiteX35" fmla="*/ 1076582 w 1655876"/>
                <a:gd name="connsiteY35" fmla="*/ 1622815 h 1623077"/>
                <a:gd name="connsiteX36" fmla="*/ 1097976 w 1655876"/>
                <a:gd name="connsiteY36" fmla="*/ 1622815 h 1623077"/>
                <a:gd name="connsiteX37" fmla="*/ 1219120 w 1655876"/>
                <a:gd name="connsiteY37" fmla="*/ 1501675 h 1623077"/>
                <a:gd name="connsiteX38" fmla="*/ 1219120 w 1655876"/>
                <a:gd name="connsiteY38" fmla="*/ 1025099 h 1623077"/>
                <a:gd name="connsiteX39" fmla="*/ 1251108 w 1655876"/>
                <a:gd name="connsiteY39" fmla="*/ 996538 h 1623077"/>
                <a:gd name="connsiteX40" fmla="*/ 1279691 w 1655876"/>
                <a:gd name="connsiteY40" fmla="*/ 1025099 h 1623077"/>
                <a:gd name="connsiteX41" fmla="*/ 1279691 w 1655876"/>
                <a:gd name="connsiteY41" fmla="*/ 1501675 h 1623077"/>
                <a:gd name="connsiteX42" fmla="*/ 1400930 w 1655876"/>
                <a:gd name="connsiteY42" fmla="*/ 1622815 h 1623077"/>
                <a:gd name="connsiteX43" fmla="*/ 1421564 w 1655876"/>
                <a:gd name="connsiteY43" fmla="*/ 1622815 h 1623077"/>
                <a:gd name="connsiteX44" fmla="*/ 1523594 w 1655876"/>
                <a:gd name="connsiteY44" fmla="*/ 1566853 h 1623077"/>
                <a:gd name="connsiteX45" fmla="*/ 1523594 w 1655876"/>
                <a:gd name="connsiteY45" fmla="*/ 1261962 h 1623077"/>
                <a:gd name="connsiteX46" fmla="*/ 1367744 w 1655876"/>
                <a:gd name="connsiteY46" fmla="*/ 1085811 h 162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5876" h="1623077">
                  <a:moveTo>
                    <a:pt x="1367744" y="1085811"/>
                  </a:moveTo>
                  <a:lnTo>
                    <a:pt x="1367744" y="751181"/>
                  </a:lnTo>
                  <a:cubicBezTo>
                    <a:pt x="1367744" y="571886"/>
                    <a:pt x="1484446" y="413435"/>
                    <a:pt x="1655768" y="360115"/>
                  </a:cubicBezTo>
                  <a:cubicBezTo>
                    <a:pt x="1599646" y="303887"/>
                    <a:pt x="1568238" y="227650"/>
                    <a:pt x="1568476" y="148240"/>
                  </a:cubicBezTo>
                  <a:cubicBezTo>
                    <a:pt x="1568333" y="125332"/>
                    <a:pt x="1570948" y="102492"/>
                    <a:pt x="1576273" y="80212"/>
                  </a:cubicBezTo>
                  <a:cubicBezTo>
                    <a:pt x="1529651" y="39680"/>
                    <a:pt x="1473292" y="11956"/>
                    <a:pt x="1412721" y="-263"/>
                  </a:cubicBezTo>
                  <a:cubicBezTo>
                    <a:pt x="1364263" y="31642"/>
                    <a:pt x="1307486" y="48592"/>
                    <a:pt x="1249453" y="48478"/>
                  </a:cubicBezTo>
                  <a:cubicBezTo>
                    <a:pt x="1191249" y="48440"/>
                    <a:pt x="1134291" y="31614"/>
                    <a:pt x="1085425" y="22"/>
                  </a:cubicBezTo>
                  <a:cubicBezTo>
                    <a:pt x="986285" y="20326"/>
                    <a:pt x="900410" y="81684"/>
                    <a:pt x="849129" y="168857"/>
                  </a:cubicBezTo>
                  <a:cubicBezTo>
                    <a:pt x="797914" y="81409"/>
                    <a:pt x="711830" y="19899"/>
                    <a:pt x="612453" y="-263"/>
                  </a:cubicBezTo>
                  <a:cubicBezTo>
                    <a:pt x="563996" y="31642"/>
                    <a:pt x="507218" y="48592"/>
                    <a:pt x="449185" y="48478"/>
                  </a:cubicBezTo>
                  <a:cubicBezTo>
                    <a:pt x="390981" y="48440"/>
                    <a:pt x="334023" y="31614"/>
                    <a:pt x="285157" y="22"/>
                  </a:cubicBezTo>
                  <a:cubicBezTo>
                    <a:pt x="119161" y="33656"/>
                    <a:pt x="-138" y="179479"/>
                    <a:pt x="-109" y="348714"/>
                  </a:cubicBezTo>
                  <a:lnTo>
                    <a:pt x="-109" y="682488"/>
                  </a:lnTo>
                  <a:cubicBezTo>
                    <a:pt x="-52" y="751314"/>
                    <a:pt x="55765" y="807086"/>
                    <a:pt x="124647" y="807143"/>
                  </a:cubicBezTo>
                  <a:lnTo>
                    <a:pt x="155266" y="807143"/>
                  </a:lnTo>
                  <a:lnTo>
                    <a:pt x="155266" y="1501675"/>
                  </a:lnTo>
                  <a:cubicBezTo>
                    <a:pt x="155323" y="1568554"/>
                    <a:pt x="209571" y="1622758"/>
                    <a:pt x="276504" y="1622815"/>
                  </a:cubicBezTo>
                  <a:lnTo>
                    <a:pt x="297899" y="1622815"/>
                  </a:lnTo>
                  <a:cubicBezTo>
                    <a:pt x="364794" y="1622710"/>
                    <a:pt x="418985" y="1568516"/>
                    <a:pt x="419042" y="1501675"/>
                  </a:cubicBezTo>
                  <a:lnTo>
                    <a:pt x="419042" y="1025099"/>
                  </a:lnTo>
                  <a:cubicBezTo>
                    <a:pt x="419042" y="1008358"/>
                    <a:pt x="432621" y="994790"/>
                    <a:pt x="449376" y="994790"/>
                  </a:cubicBezTo>
                  <a:cubicBezTo>
                    <a:pt x="466130" y="994790"/>
                    <a:pt x="479709" y="1008358"/>
                    <a:pt x="479709" y="1025099"/>
                  </a:cubicBezTo>
                  <a:lnTo>
                    <a:pt x="479709" y="1501675"/>
                  </a:lnTo>
                  <a:cubicBezTo>
                    <a:pt x="479709" y="1568392"/>
                    <a:pt x="533700" y="1622549"/>
                    <a:pt x="600472" y="1622815"/>
                  </a:cubicBezTo>
                  <a:lnTo>
                    <a:pt x="621581" y="1622815"/>
                  </a:lnTo>
                  <a:cubicBezTo>
                    <a:pt x="688476" y="1622710"/>
                    <a:pt x="742677" y="1568516"/>
                    <a:pt x="742725" y="1501675"/>
                  </a:cubicBezTo>
                  <a:lnTo>
                    <a:pt x="742725" y="807143"/>
                  </a:lnTo>
                  <a:lnTo>
                    <a:pt x="761742" y="807143"/>
                  </a:lnTo>
                  <a:cubicBezTo>
                    <a:pt x="802450" y="807172"/>
                    <a:pt x="837975" y="779580"/>
                    <a:pt x="847988" y="740160"/>
                  </a:cubicBezTo>
                  <a:lnTo>
                    <a:pt x="849414" y="734839"/>
                  </a:lnTo>
                  <a:lnTo>
                    <a:pt x="849414" y="735505"/>
                  </a:lnTo>
                  <a:cubicBezTo>
                    <a:pt x="857639" y="777157"/>
                    <a:pt x="894211" y="807172"/>
                    <a:pt x="936706" y="807143"/>
                  </a:cubicBezTo>
                  <a:lnTo>
                    <a:pt x="955724" y="807143"/>
                  </a:lnTo>
                  <a:lnTo>
                    <a:pt x="955724" y="1501675"/>
                  </a:lnTo>
                  <a:cubicBezTo>
                    <a:pt x="955771" y="1568411"/>
                    <a:pt x="1009791" y="1622549"/>
                    <a:pt x="1076582" y="1622815"/>
                  </a:cubicBezTo>
                  <a:lnTo>
                    <a:pt x="1097976" y="1622815"/>
                  </a:lnTo>
                  <a:cubicBezTo>
                    <a:pt x="1164872" y="1622710"/>
                    <a:pt x="1219063" y="1568516"/>
                    <a:pt x="1219120" y="1501675"/>
                  </a:cubicBezTo>
                  <a:lnTo>
                    <a:pt x="1219120" y="1025099"/>
                  </a:lnTo>
                  <a:cubicBezTo>
                    <a:pt x="1220061" y="1008386"/>
                    <a:pt x="1234381" y="995598"/>
                    <a:pt x="1251108" y="996538"/>
                  </a:cubicBezTo>
                  <a:cubicBezTo>
                    <a:pt x="1266522" y="997394"/>
                    <a:pt x="1278826" y="1009698"/>
                    <a:pt x="1279691" y="1025099"/>
                  </a:cubicBezTo>
                  <a:lnTo>
                    <a:pt x="1279691" y="1501675"/>
                  </a:lnTo>
                  <a:cubicBezTo>
                    <a:pt x="1279748" y="1568554"/>
                    <a:pt x="1333996" y="1622758"/>
                    <a:pt x="1400930" y="1622815"/>
                  </a:cubicBezTo>
                  <a:lnTo>
                    <a:pt x="1421564" y="1622815"/>
                  </a:lnTo>
                  <a:cubicBezTo>
                    <a:pt x="1462889" y="1622739"/>
                    <a:pt x="1501343" y="1601656"/>
                    <a:pt x="1523594" y="1566853"/>
                  </a:cubicBezTo>
                  <a:lnTo>
                    <a:pt x="1523594" y="1261962"/>
                  </a:lnTo>
                  <a:cubicBezTo>
                    <a:pt x="1434800" y="1250580"/>
                    <a:pt x="1368162" y="1175264"/>
                    <a:pt x="1367744" y="1085811"/>
                  </a:cubicBezTo>
                  <a:close/>
                </a:path>
              </a:pathLst>
            </a:custGeom>
            <a:grpFill/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6B2C95A-BD00-C24A-8899-6849CCADFC37}"/>
                </a:ext>
              </a:extLst>
            </p:cNvPr>
            <p:cNvSpPr/>
            <p:nvPr/>
          </p:nvSpPr>
          <p:spPr>
            <a:xfrm>
              <a:off x="8729148" y="5770512"/>
              <a:ext cx="1029243" cy="1028411"/>
            </a:xfrm>
            <a:custGeom>
              <a:avLst/>
              <a:gdLst>
                <a:gd name="connsiteX0" fmla="*/ 88325 w 497131"/>
                <a:gd name="connsiteY0" fmla="*/ 438058 h 496729"/>
                <a:gd name="connsiteX1" fmla="*/ 438566 w 497131"/>
                <a:gd name="connsiteY1" fmla="*/ 408101 h 496729"/>
                <a:gd name="connsiteX2" fmla="*/ 408584 w 497131"/>
                <a:gd name="connsiteY2" fmla="*/ 58146 h 496729"/>
                <a:gd name="connsiteX3" fmla="*/ 58343 w 497131"/>
                <a:gd name="connsiteY3" fmla="*/ 88103 h 496729"/>
                <a:gd name="connsiteX4" fmla="*/ -108 w 497131"/>
                <a:gd name="connsiteY4" fmla="*/ 248035 h 496729"/>
                <a:gd name="connsiteX5" fmla="*/ 88325 w 497131"/>
                <a:gd name="connsiteY5" fmla="*/ 438058 h 4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131" h="496729">
                  <a:moveTo>
                    <a:pt x="88325" y="438058"/>
                  </a:moveTo>
                  <a:cubicBezTo>
                    <a:pt x="193322" y="526418"/>
                    <a:pt x="350124" y="513012"/>
                    <a:pt x="438566" y="408101"/>
                  </a:cubicBezTo>
                  <a:cubicBezTo>
                    <a:pt x="526998" y="303189"/>
                    <a:pt x="513581" y="146516"/>
                    <a:pt x="408584" y="58146"/>
                  </a:cubicBezTo>
                  <a:cubicBezTo>
                    <a:pt x="303587" y="-30215"/>
                    <a:pt x="146786" y="-16808"/>
                    <a:pt x="58343" y="88103"/>
                  </a:cubicBezTo>
                  <a:cubicBezTo>
                    <a:pt x="20612" y="132872"/>
                    <a:pt x="-88" y="189508"/>
                    <a:pt x="-108" y="248035"/>
                  </a:cubicBezTo>
                  <a:cubicBezTo>
                    <a:pt x="-393" y="321365"/>
                    <a:pt x="32023" y="391018"/>
                    <a:pt x="88325" y="438058"/>
                  </a:cubicBezTo>
                  <a:close/>
                </a:path>
              </a:pathLst>
            </a:custGeom>
            <a:grpFill/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3C455B5-32DE-8147-82FA-59C79A1AABBC}"/>
                </a:ext>
              </a:extLst>
            </p:cNvPr>
            <p:cNvSpPr/>
            <p:nvPr/>
          </p:nvSpPr>
          <p:spPr>
            <a:xfrm>
              <a:off x="10386193" y="5770682"/>
              <a:ext cx="1029237" cy="1028413"/>
            </a:xfrm>
            <a:custGeom>
              <a:avLst/>
              <a:gdLst>
                <a:gd name="connsiteX0" fmla="*/ 88229 w 497128"/>
                <a:gd name="connsiteY0" fmla="*/ 437976 h 496730"/>
                <a:gd name="connsiteX1" fmla="*/ 438480 w 497128"/>
                <a:gd name="connsiteY1" fmla="*/ 408199 h 496730"/>
                <a:gd name="connsiteX2" fmla="*/ 408679 w 497128"/>
                <a:gd name="connsiteY2" fmla="*/ 58225 h 496730"/>
                <a:gd name="connsiteX3" fmla="*/ 58428 w 497128"/>
                <a:gd name="connsiteY3" fmla="*/ 88011 h 496730"/>
                <a:gd name="connsiteX4" fmla="*/ -108 w 497128"/>
                <a:gd name="connsiteY4" fmla="*/ 247953 h 496730"/>
                <a:gd name="connsiteX5" fmla="*/ 88229 w 497128"/>
                <a:gd name="connsiteY5" fmla="*/ 437976 h 4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128" h="496730">
                  <a:moveTo>
                    <a:pt x="88229" y="437976"/>
                  </a:moveTo>
                  <a:cubicBezTo>
                    <a:pt x="193179" y="526393"/>
                    <a:pt x="349990" y="513063"/>
                    <a:pt x="438480" y="408199"/>
                  </a:cubicBezTo>
                  <a:cubicBezTo>
                    <a:pt x="526969" y="303326"/>
                    <a:pt x="513628" y="146643"/>
                    <a:pt x="408679" y="58225"/>
                  </a:cubicBezTo>
                  <a:cubicBezTo>
                    <a:pt x="303729" y="-30192"/>
                    <a:pt x="146918" y="-16853"/>
                    <a:pt x="58428" y="88011"/>
                  </a:cubicBezTo>
                  <a:cubicBezTo>
                    <a:pt x="20659" y="132761"/>
                    <a:pt x="-70" y="189407"/>
                    <a:pt x="-108" y="247953"/>
                  </a:cubicBezTo>
                  <a:cubicBezTo>
                    <a:pt x="-336" y="321254"/>
                    <a:pt x="32022" y="390869"/>
                    <a:pt x="88229" y="437976"/>
                  </a:cubicBezTo>
                  <a:close/>
                </a:path>
              </a:pathLst>
            </a:custGeom>
            <a:grpFill/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574151C2-22E6-FE41-9E08-DC8D532DE3EC}"/>
                </a:ext>
              </a:extLst>
            </p:cNvPr>
            <p:cNvSpPr/>
            <p:nvPr/>
          </p:nvSpPr>
          <p:spPr>
            <a:xfrm>
              <a:off x="12635027" y="6809593"/>
              <a:ext cx="3428273" cy="3361347"/>
            </a:xfrm>
            <a:custGeom>
              <a:avLst/>
              <a:gdLst>
                <a:gd name="connsiteX0" fmla="*/ 1369741 w 1655877"/>
                <a:gd name="connsiteY0" fmla="*/ -263 h 1623552"/>
                <a:gd name="connsiteX1" fmla="*/ 1206473 w 1655877"/>
                <a:gd name="connsiteY1" fmla="*/ 48478 h 1623552"/>
                <a:gd name="connsiteX2" fmla="*/ 1042540 w 1655877"/>
                <a:gd name="connsiteY2" fmla="*/ 22 h 1623552"/>
                <a:gd name="connsiteX3" fmla="*/ 806149 w 1655877"/>
                <a:gd name="connsiteY3" fmla="*/ 168857 h 1623552"/>
                <a:gd name="connsiteX4" fmla="*/ 569473 w 1655877"/>
                <a:gd name="connsiteY4" fmla="*/ -263 h 1623552"/>
                <a:gd name="connsiteX5" fmla="*/ 242272 w 1655877"/>
                <a:gd name="connsiteY5" fmla="*/ -263 h 1623552"/>
                <a:gd name="connsiteX6" fmla="*/ 79005 w 1655877"/>
                <a:gd name="connsiteY6" fmla="*/ 80307 h 1623552"/>
                <a:gd name="connsiteX7" fmla="*/ 86802 w 1655877"/>
                <a:gd name="connsiteY7" fmla="*/ 147955 h 1623552"/>
                <a:gd name="connsiteX8" fmla="*/ -109 w 1655877"/>
                <a:gd name="connsiteY8" fmla="*/ 359830 h 1623552"/>
                <a:gd name="connsiteX9" fmla="*/ 287534 w 1655877"/>
                <a:gd name="connsiteY9" fmla="*/ 750896 h 1623552"/>
                <a:gd name="connsiteX10" fmla="*/ 287534 w 1655877"/>
                <a:gd name="connsiteY10" fmla="*/ 1085811 h 1623552"/>
                <a:gd name="connsiteX11" fmla="*/ 131779 w 1655877"/>
                <a:gd name="connsiteY11" fmla="*/ 1262817 h 1623552"/>
                <a:gd name="connsiteX12" fmla="*/ 131779 w 1655877"/>
                <a:gd name="connsiteY12" fmla="*/ 1568088 h 1623552"/>
                <a:gd name="connsiteX13" fmla="*/ 233334 w 1655877"/>
                <a:gd name="connsiteY13" fmla="*/ 1623290 h 1623552"/>
                <a:gd name="connsiteX14" fmla="*/ 254729 w 1655877"/>
                <a:gd name="connsiteY14" fmla="*/ 1623290 h 1623552"/>
                <a:gd name="connsiteX15" fmla="*/ 375967 w 1655877"/>
                <a:gd name="connsiteY15" fmla="*/ 1502151 h 1623552"/>
                <a:gd name="connsiteX16" fmla="*/ 375967 w 1655877"/>
                <a:gd name="connsiteY16" fmla="*/ 1025099 h 1623552"/>
                <a:gd name="connsiteX17" fmla="*/ 404370 w 1655877"/>
                <a:gd name="connsiteY17" fmla="*/ 993337 h 1623552"/>
                <a:gd name="connsiteX18" fmla="*/ 436158 w 1655877"/>
                <a:gd name="connsiteY18" fmla="*/ 1021716 h 1623552"/>
                <a:gd name="connsiteX19" fmla="*/ 436158 w 1655877"/>
                <a:gd name="connsiteY19" fmla="*/ 1025099 h 1623552"/>
                <a:gd name="connsiteX20" fmla="*/ 436158 w 1655877"/>
                <a:gd name="connsiteY20" fmla="*/ 1501675 h 1623552"/>
                <a:gd name="connsiteX21" fmla="*/ 557397 w 1655877"/>
                <a:gd name="connsiteY21" fmla="*/ 1622815 h 1623552"/>
                <a:gd name="connsiteX22" fmla="*/ 578411 w 1655877"/>
                <a:gd name="connsiteY22" fmla="*/ 1622815 h 1623552"/>
                <a:gd name="connsiteX23" fmla="*/ 699554 w 1655877"/>
                <a:gd name="connsiteY23" fmla="*/ 1501675 h 1623552"/>
                <a:gd name="connsiteX24" fmla="*/ 699554 w 1655877"/>
                <a:gd name="connsiteY24" fmla="*/ 807143 h 1623552"/>
                <a:gd name="connsiteX25" fmla="*/ 718572 w 1655877"/>
                <a:gd name="connsiteY25" fmla="*/ 807143 h 1623552"/>
                <a:gd name="connsiteX26" fmla="*/ 804818 w 1655877"/>
                <a:gd name="connsiteY26" fmla="*/ 740635 h 1623552"/>
                <a:gd name="connsiteX27" fmla="*/ 806244 w 1655877"/>
                <a:gd name="connsiteY27" fmla="*/ 734554 h 1623552"/>
                <a:gd name="connsiteX28" fmla="*/ 894011 w 1655877"/>
                <a:gd name="connsiteY28" fmla="*/ 806858 h 1623552"/>
                <a:gd name="connsiteX29" fmla="*/ 912458 w 1655877"/>
                <a:gd name="connsiteY29" fmla="*/ 806858 h 1623552"/>
                <a:gd name="connsiteX30" fmla="*/ 912458 w 1655877"/>
                <a:gd name="connsiteY30" fmla="*/ 1501390 h 1623552"/>
                <a:gd name="connsiteX31" fmla="*/ 1033696 w 1655877"/>
                <a:gd name="connsiteY31" fmla="*/ 1622530 h 1623552"/>
                <a:gd name="connsiteX32" fmla="*/ 1055091 w 1655877"/>
                <a:gd name="connsiteY32" fmla="*/ 1622530 h 1623552"/>
                <a:gd name="connsiteX33" fmla="*/ 1176330 w 1655877"/>
                <a:gd name="connsiteY33" fmla="*/ 1501390 h 1623552"/>
                <a:gd name="connsiteX34" fmla="*/ 1176330 w 1655877"/>
                <a:gd name="connsiteY34" fmla="*/ 1025099 h 1623552"/>
                <a:gd name="connsiteX35" fmla="*/ 1208318 w 1655877"/>
                <a:gd name="connsiteY35" fmla="*/ 996538 h 1623552"/>
                <a:gd name="connsiteX36" fmla="*/ 1236902 w 1655877"/>
                <a:gd name="connsiteY36" fmla="*/ 1025099 h 1623552"/>
                <a:gd name="connsiteX37" fmla="*/ 1236902 w 1655877"/>
                <a:gd name="connsiteY37" fmla="*/ 1501675 h 1623552"/>
                <a:gd name="connsiteX38" fmla="*/ 1357759 w 1655877"/>
                <a:gd name="connsiteY38" fmla="*/ 1622815 h 1623552"/>
                <a:gd name="connsiteX39" fmla="*/ 1378774 w 1655877"/>
                <a:gd name="connsiteY39" fmla="*/ 1622815 h 1623552"/>
                <a:gd name="connsiteX40" fmla="*/ 1499917 w 1655877"/>
                <a:gd name="connsiteY40" fmla="*/ 1501675 h 1623552"/>
                <a:gd name="connsiteX41" fmla="*/ 1499917 w 1655877"/>
                <a:gd name="connsiteY41" fmla="*/ 807143 h 1623552"/>
                <a:gd name="connsiteX42" fmla="*/ 1531011 w 1655877"/>
                <a:gd name="connsiteY42" fmla="*/ 807143 h 1623552"/>
                <a:gd name="connsiteX43" fmla="*/ 1655768 w 1655877"/>
                <a:gd name="connsiteY43" fmla="*/ 682488 h 1623552"/>
                <a:gd name="connsiteX44" fmla="*/ 1655768 w 1655877"/>
                <a:gd name="connsiteY44" fmla="*/ 348714 h 1623552"/>
                <a:gd name="connsiteX45" fmla="*/ 1369741 w 1655877"/>
                <a:gd name="connsiteY45" fmla="*/ -263 h 162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55877" h="1623552">
                  <a:moveTo>
                    <a:pt x="1369741" y="-263"/>
                  </a:moveTo>
                  <a:cubicBezTo>
                    <a:pt x="1321283" y="31642"/>
                    <a:pt x="1264506" y="48592"/>
                    <a:pt x="1206473" y="48478"/>
                  </a:cubicBezTo>
                  <a:cubicBezTo>
                    <a:pt x="1148298" y="48430"/>
                    <a:pt x="1091377" y="31604"/>
                    <a:pt x="1042540" y="22"/>
                  </a:cubicBezTo>
                  <a:cubicBezTo>
                    <a:pt x="943372" y="20326"/>
                    <a:pt x="857478" y="81684"/>
                    <a:pt x="806149" y="168857"/>
                  </a:cubicBezTo>
                  <a:cubicBezTo>
                    <a:pt x="754953" y="81380"/>
                    <a:pt x="668869" y="19861"/>
                    <a:pt x="569473" y="-263"/>
                  </a:cubicBezTo>
                  <a:cubicBezTo>
                    <a:pt x="470048" y="64544"/>
                    <a:pt x="341697" y="64544"/>
                    <a:pt x="242272" y="-263"/>
                  </a:cubicBezTo>
                  <a:cubicBezTo>
                    <a:pt x="181748" y="11908"/>
                    <a:pt x="125465" y="39689"/>
                    <a:pt x="79005" y="80307"/>
                  </a:cubicBezTo>
                  <a:cubicBezTo>
                    <a:pt x="84311" y="102463"/>
                    <a:pt x="86926" y="125171"/>
                    <a:pt x="86802" y="147955"/>
                  </a:cubicBezTo>
                  <a:cubicBezTo>
                    <a:pt x="86859" y="227251"/>
                    <a:pt x="55632" y="303384"/>
                    <a:pt x="-109" y="359830"/>
                  </a:cubicBezTo>
                  <a:cubicBezTo>
                    <a:pt x="170898" y="413521"/>
                    <a:pt x="287316" y="571800"/>
                    <a:pt x="287534" y="750896"/>
                  </a:cubicBezTo>
                  <a:lnTo>
                    <a:pt x="287534" y="1085811"/>
                  </a:lnTo>
                  <a:cubicBezTo>
                    <a:pt x="287516" y="1175540"/>
                    <a:pt x="220839" y="1251311"/>
                    <a:pt x="131779" y="1262817"/>
                  </a:cubicBezTo>
                  <a:lnTo>
                    <a:pt x="131779" y="1568088"/>
                  </a:lnTo>
                  <a:cubicBezTo>
                    <a:pt x="154049" y="1602539"/>
                    <a:pt x="192293" y="1623328"/>
                    <a:pt x="233334" y="1623290"/>
                  </a:cubicBezTo>
                  <a:lnTo>
                    <a:pt x="254729" y="1623290"/>
                  </a:lnTo>
                  <a:cubicBezTo>
                    <a:pt x="321662" y="1623233"/>
                    <a:pt x="375910" y="1569029"/>
                    <a:pt x="375967" y="1502151"/>
                  </a:cubicBezTo>
                  <a:lnTo>
                    <a:pt x="375967" y="1025099"/>
                  </a:lnTo>
                  <a:cubicBezTo>
                    <a:pt x="375035" y="1008491"/>
                    <a:pt x="387748" y="994268"/>
                    <a:pt x="404370" y="993337"/>
                  </a:cubicBezTo>
                  <a:cubicBezTo>
                    <a:pt x="420992" y="992406"/>
                    <a:pt x="435226" y="1005109"/>
                    <a:pt x="436158" y="1021716"/>
                  </a:cubicBezTo>
                  <a:cubicBezTo>
                    <a:pt x="436225" y="1022847"/>
                    <a:pt x="436225" y="1023968"/>
                    <a:pt x="436158" y="1025099"/>
                  </a:cubicBezTo>
                  <a:lnTo>
                    <a:pt x="436158" y="1501675"/>
                  </a:lnTo>
                  <a:cubicBezTo>
                    <a:pt x="436367" y="1568487"/>
                    <a:pt x="490521" y="1622606"/>
                    <a:pt x="557397" y="1622815"/>
                  </a:cubicBezTo>
                  <a:lnTo>
                    <a:pt x="578411" y="1622815"/>
                  </a:lnTo>
                  <a:cubicBezTo>
                    <a:pt x="645306" y="1622710"/>
                    <a:pt x="699507" y="1568516"/>
                    <a:pt x="699554" y="1501675"/>
                  </a:cubicBezTo>
                  <a:lnTo>
                    <a:pt x="699554" y="807143"/>
                  </a:lnTo>
                  <a:lnTo>
                    <a:pt x="718572" y="807143"/>
                  </a:lnTo>
                  <a:cubicBezTo>
                    <a:pt x="759061" y="807000"/>
                    <a:pt x="794415" y="779732"/>
                    <a:pt x="804818" y="740635"/>
                  </a:cubicBezTo>
                  <a:lnTo>
                    <a:pt x="806244" y="734554"/>
                  </a:lnTo>
                  <a:cubicBezTo>
                    <a:pt x="814431" y="776530"/>
                    <a:pt x="851212" y="806829"/>
                    <a:pt x="894011" y="806858"/>
                  </a:cubicBezTo>
                  <a:lnTo>
                    <a:pt x="912458" y="806858"/>
                  </a:lnTo>
                  <a:lnTo>
                    <a:pt x="912458" y="1501390"/>
                  </a:lnTo>
                  <a:cubicBezTo>
                    <a:pt x="912515" y="1568269"/>
                    <a:pt x="966763" y="1622473"/>
                    <a:pt x="1033696" y="1622530"/>
                  </a:cubicBezTo>
                  <a:lnTo>
                    <a:pt x="1055091" y="1622530"/>
                  </a:lnTo>
                  <a:cubicBezTo>
                    <a:pt x="1122025" y="1622473"/>
                    <a:pt x="1176273" y="1568269"/>
                    <a:pt x="1176330" y="1501390"/>
                  </a:cubicBezTo>
                  <a:lnTo>
                    <a:pt x="1176330" y="1025099"/>
                  </a:lnTo>
                  <a:cubicBezTo>
                    <a:pt x="1177271" y="1008386"/>
                    <a:pt x="1191592" y="995598"/>
                    <a:pt x="1208318" y="996538"/>
                  </a:cubicBezTo>
                  <a:cubicBezTo>
                    <a:pt x="1223732" y="997394"/>
                    <a:pt x="1236036" y="1009698"/>
                    <a:pt x="1236902" y="1025099"/>
                  </a:cubicBezTo>
                  <a:lnTo>
                    <a:pt x="1236902" y="1501675"/>
                  </a:lnTo>
                  <a:cubicBezTo>
                    <a:pt x="1236949" y="1568411"/>
                    <a:pt x="1290969" y="1622549"/>
                    <a:pt x="1357759" y="1622815"/>
                  </a:cubicBezTo>
                  <a:lnTo>
                    <a:pt x="1378774" y="1622815"/>
                  </a:lnTo>
                  <a:cubicBezTo>
                    <a:pt x="1445669" y="1622710"/>
                    <a:pt x="1499860" y="1568516"/>
                    <a:pt x="1499917" y="1501675"/>
                  </a:cubicBezTo>
                  <a:lnTo>
                    <a:pt x="1499917" y="807143"/>
                  </a:lnTo>
                  <a:lnTo>
                    <a:pt x="1531011" y="807143"/>
                  </a:lnTo>
                  <a:cubicBezTo>
                    <a:pt x="1599865" y="807038"/>
                    <a:pt x="1655663" y="751286"/>
                    <a:pt x="1655768" y="682488"/>
                  </a:cubicBezTo>
                  <a:lnTo>
                    <a:pt x="1655768" y="348714"/>
                  </a:lnTo>
                  <a:cubicBezTo>
                    <a:pt x="1655749" y="179175"/>
                    <a:pt x="1536079" y="33172"/>
                    <a:pt x="1369741" y="-263"/>
                  </a:cubicBezTo>
                  <a:close/>
                </a:path>
              </a:pathLst>
            </a:custGeom>
            <a:grpFill/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F43E1F8-8A4D-224D-A091-D9E7628C2197}"/>
                </a:ext>
              </a:extLst>
            </p:cNvPr>
            <p:cNvSpPr/>
            <p:nvPr/>
          </p:nvSpPr>
          <p:spPr>
            <a:xfrm>
              <a:off x="12960843" y="5770682"/>
              <a:ext cx="1029237" cy="1028413"/>
            </a:xfrm>
            <a:custGeom>
              <a:avLst/>
              <a:gdLst>
                <a:gd name="connsiteX0" fmla="*/ 88229 w 497128"/>
                <a:gd name="connsiteY0" fmla="*/ 437976 h 496730"/>
                <a:gd name="connsiteX1" fmla="*/ 438480 w 497128"/>
                <a:gd name="connsiteY1" fmla="*/ 408199 h 496730"/>
                <a:gd name="connsiteX2" fmla="*/ 408679 w 497128"/>
                <a:gd name="connsiteY2" fmla="*/ 58225 h 496730"/>
                <a:gd name="connsiteX3" fmla="*/ 58429 w 497128"/>
                <a:gd name="connsiteY3" fmla="*/ 88011 h 496730"/>
                <a:gd name="connsiteX4" fmla="*/ -108 w 497128"/>
                <a:gd name="connsiteY4" fmla="*/ 247953 h 496730"/>
                <a:gd name="connsiteX5" fmla="*/ 88229 w 497128"/>
                <a:gd name="connsiteY5" fmla="*/ 437976 h 4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128" h="496730">
                  <a:moveTo>
                    <a:pt x="88229" y="437976"/>
                  </a:moveTo>
                  <a:cubicBezTo>
                    <a:pt x="193179" y="526393"/>
                    <a:pt x="349990" y="513063"/>
                    <a:pt x="438480" y="408199"/>
                  </a:cubicBezTo>
                  <a:cubicBezTo>
                    <a:pt x="526969" y="303326"/>
                    <a:pt x="513628" y="146643"/>
                    <a:pt x="408679" y="58225"/>
                  </a:cubicBezTo>
                  <a:cubicBezTo>
                    <a:pt x="303729" y="-30192"/>
                    <a:pt x="146918" y="-16853"/>
                    <a:pt x="58429" y="88011"/>
                  </a:cubicBezTo>
                  <a:cubicBezTo>
                    <a:pt x="20659" y="132761"/>
                    <a:pt x="-70" y="189407"/>
                    <a:pt x="-108" y="247953"/>
                  </a:cubicBezTo>
                  <a:cubicBezTo>
                    <a:pt x="-337" y="321254"/>
                    <a:pt x="32022" y="390869"/>
                    <a:pt x="88229" y="437976"/>
                  </a:cubicBezTo>
                  <a:close/>
                </a:path>
              </a:pathLst>
            </a:custGeom>
            <a:grpFill/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F9AC681-AD4E-F640-8C11-3736D42D3617}"/>
                </a:ext>
              </a:extLst>
            </p:cNvPr>
            <p:cNvSpPr/>
            <p:nvPr/>
          </p:nvSpPr>
          <p:spPr>
            <a:xfrm>
              <a:off x="14617886" y="5770682"/>
              <a:ext cx="1029239" cy="1028413"/>
            </a:xfrm>
            <a:custGeom>
              <a:avLst/>
              <a:gdLst>
                <a:gd name="connsiteX0" fmla="*/ 88230 w 497129"/>
                <a:gd name="connsiteY0" fmla="*/ 437976 h 496730"/>
                <a:gd name="connsiteX1" fmla="*/ 438481 w 497129"/>
                <a:gd name="connsiteY1" fmla="*/ 408199 h 496730"/>
                <a:gd name="connsiteX2" fmla="*/ 408680 w 497129"/>
                <a:gd name="connsiteY2" fmla="*/ 58225 h 496730"/>
                <a:gd name="connsiteX3" fmla="*/ 58429 w 497129"/>
                <a:gd name="connsiteY3" fmla="*/ 88011 h 496730"/>
                <a:gd name="connsiteX4" fmla="*/ -107 w 497129"/>
                <a:gd name="connsiteY4" fmla="*/ 247953 h 496730"/>
                <a:gd name="connsiteX5" fmla="*/ 88230 w 497129"/>
                <a:gd name="connsiteY5" fmla="*/ 437976 h 4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129" h="496730">
                  <a:moveTo>
                    <a:pt x="88230" y="437976"/>
                  </a:moveTo>
                  <a:cubicBezTo>
                    <a:pt x="193180" y="526393"/>
                    <a:pt x="349991" y="513063"/>
                    <a:pt x="438481" y="408199"/>
                  </a:cubicBezTo>
                  <a:cubicBezTo>
                    <a:pt x="526970" y="303326"/>
                    <a:pt x="513629" y="146643"/>
                    <a:pt x="408680" y="58225"/>
                  </a:cubicBezTo>
                  <a:cubicBezTo>
                    <a:pt x="303730" y="-30192"/>
                    <a:pt x="146919" y="-16853"/>
                    <a:pt x="58429" y="88011"/>
                  </a:cubicBezTo>
                  <a:cubicBezTo>
                    <a:pt x="20660" y="132761"/>
                    <a:pt x="-69" y="189407"/>
                    <a:pt x="-107" y="247953"/>
                  </a:cubicBezTo>
                  <a:cubicBezTo>
                    <a:pt x="-402" y="321264"/>
                    <a:pt x="31976" y="390907"/>
                    <a:pt x="88230" y="437976"/>
                  </a:cubicBezTo>
                  <a:close/>
                </a:path>
              </a:pathLst>
            </a:custGeom>
            <a:grpFill/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AF13613-E89C-CD44-B81E-75A074CD51A6}"/>
                </a:ext>
              </a:extLst>
            </p:cNvPr>
            <p:cNvSpPr/>
            <p:nvPr/>
          </p:nvSpPr>
          <p:spPr>
            <a:xfrm>
              <a:off x="11257142" y="7642063"/>
              <a:ext cx="1862771" cy="3359183"/>
            </a:xfrm>
            <a:custGeom>
              <a:avLst/>
              <a:gdLst>
                <a:gd name="connsiteX0" fmla="*/ 899621 w 899730"/>
                <a:gd name="connsiteY0" fmla="*/ 683723 h 1622507"/>
                <a:gd name="connsiteX1" fmla="*/ 899621 w 899730"/>
                <a:gd name="connsiteY1" fmla="*/ 349094 h 1622507"/>
                <a:gd name="connsiteX2" fmla="*/ 622247 w 899730"/>
                <a:gd name="connsiteY2" fmla="*/ 1542 h 1622507"/>
                <a:gd name="connsiteX3" fmla="*/ 613689 w 899730"/>
                <a:gd name="connsiteY3" fmla="*/ -263 h 1622507"/>
                <a:gd name="connsiteX4" fmla="*/ 285348 w 899730"/>
                <a:gd name="connsiteY4" fmla="*/ -263 h 1622507"/>
                <a:gd name="connsiteX5" fmla="*/ 277170 w 899730"/>
                <a:gd name="connsiteY5" fmla="*/ 1542 h 1622507"/>
                <a:gd name="connsiteX6" fmla="*/ -109 w 899730"/>
                <a:gd name="connsiteY6" fmla="*/ 349094 h 1622507"/>
                <a:gd name="connsiteX7" fmla="*/ -109 w 899730"/>
                <a:gd name="connsiteY7" fmla="*/ 683723 h 1622507"/>
                <a:gd name="connsiteX8" fmla="*/ 121414 w 899730"/>
                <a:gd name="connsiteY8" fmla="*/ 807238 h 1622507"/>
                <a:gd name="connsiteX9" fmla="*/ 125028 w 899730"/>
                <a:gd name="connsiteY9" fmla="*/ 807238 h 1622507"/>
                <a:gd name="connsiteX10" fmla="*/ 155646 w 899730"/>
                <a:gd name="connsiteY10" fmla="*/ 807238 h 1622507"/>
                <a:gd name="connsiteX11" fmla="*/ 155646 w 899730"/>
                <a:gd name="connsiteY11" fmla="*/ 1500820 h 1622507"/>
                <a:gd name="connsiteX12" fmla="*/ 276885 w 899730"/>
                <a:gd name="connsiteY12" fmla="*/ 1622055 h 1622507"/>
                <a:gd name="connsiteX13" fmla="*/ 298184 w 899730"/>
                <a:gd name="connsiteY13" fmla="*/ 1622055 h 1622507"/>
                <a:gd name="connsiteX14" fmla="*/ 419518 w 899730"/>
                <a:gd name="connsiteY14" fmla="*/ 1500820 h 1622507"/>
                <a:gd name="connsiteX15" fmla="*/ 419518 w 899730"/>
                <a:gd name="connsiteY15" fmla="*/ 1026619 h 1622507"/>
                <a:gd name="connsiteX16" fmla="*/ 448102 w 899730"/>
                <a:gd name="connsiteY16" fmla="*/ 994657 h 1622507"/>
                <a:gd name="connsiteX17" fmla="*/ 480089 w 899730"/>
                <a:gd name="connsiteY17" fmla="*/ 1023227 h 1622507"/>
                <a:gd name="connsiteX18" fmla="*/ 480089 w 899730"/>
                <a:gd name="connsiteY18" fmla="*/ 1026619 h 1622507"/>
                <a:gd name="connsiteX19" fmla="*/ 480089 w 899730"/>
                <a:gd name="connsiteY19" fmla="*/ 1500820 h 1622507"/>
                <a:gd name="connsiteX20" fmla="*/ 601328 w 899730"/>
                <a:gd name="connsiteY20" fmla="*/ 1622245 h 1622507"/>
                <a:gd name="connsiteX21" fmla="*/ 622342 w 899730"/>
                <a:gd name="connsiteY21" fmla="*/ 1622245 h 1622507"/>
                <a:gd name="connsiteX22" fmla="*/ 743771 w 899730"/>
                <a:gd name="connsiteY22" fmla="*/ 1500820 h 1622507"/>
                <a:gd name="connsiteX23" fmla="*/ 743771 w 899730"/>
                <a:gd name="connsiteY23" fmla="*/ 807903 h 1622507"/>
                <a:gd name="connsiteX24" fmla="*/ 777622 w 899730"/>
                <a:gd name="connsiteY24" fmla="*/ 807903 h 1622507"/>
                <a:gd name="connsiteX25" fmla="*/ 899621 w 899730"/>
                <a:gd name="connsiteY25" fmla="*/ 683723 h 162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9730" h="1622507">
                  <a:moveTo>
                    <a:pt x="899621" y="683723"/>
                  </a:moveTo>
                  <a:lnTo>
                    <a:pt x="899621" y="349094"/>
                  </a:lnTo>
                  <a:cubicBezTo>
                    <a:pt x="899517" y="182814"/>
                    <a:pt x="784469" y="38654"/>
                    <a:pt x="622247" y="1542"/>
                  </a:cubicBezTo>
                  <a:cubicBezTo>
                    <a:pt x="619432" y="763"/>
                    <a:pt x="616580" y="155"/>
                    <a:pt x="613689" y="-263"/>
                  </a:cubicBezTo>
                  <a:cubicBezTo>
                    <a:pt x="513903" y="64715"/>
                    <a:pt x="385134" y="64715"/>
                    <a:pt x="285348" y="-263"/>
                  </a:cubicBezTo>
                  <a:cubicBezTo>
                    <a:pt x="282495" y="402"/>
                    <a:pt x="279642" y="782"/>
                    <a:pt x="277170" y="1542"/>
                  </a:cubicBezTo>
                  <a:cubicBezTo>
                    <a:pt x="114891" y="38530"/>
                    <a:pt x="-195" y="182776"/>
                    <a:pt x="-109" y="349094"/>
                  </a:cubicBezTo>
                  <a:lnTo>
                    <a:pt x="-109" y="683723"/>
                  </a:lnTo>
                  <a:cubicBezTo>
                    <a:pt x="186" y="751010"/>
                    <a:pt x="54091" y="805794"/>
                    <a:pt x="121414" y="807238"/>
                  </a:cubicBezTo>
                  <a:cubicBezTo>
                    <a:pt x="122612" y="807428"/>
                    <a:pt x="123829" y="807428"/>
                    <a:pt x="125028" y="807238"/>
                  </a:cubicBezTo>
                  <a:lnTo>
                    <a:pt x="155646" y="807238"/>
                  </a:lnTo>
                  <a:lnTo>
                    <a:pt x="155646" y="1500820"/>
                  </a:lnTo>
                  <a:cubicBezTo>
                    <a:pt x="155646" y="1567737"/>
                    <a:pt x="209913" y="1621998"/>
                    <a:pt x="276885" y="1622055"/>
                  </a:cubicBezTo>
                  <a:lnTo>
                    <a:pt x="298184" y="1622055"/>
                  </a:lnTo>
                  <a:cubicBezTo>
                    <a:pt x="365193" y="1622055"/>
                    <a:pt x="419518" y="1567775"/>
                    <a:pt x="419518" y="1500820"/>
                  </a:cubicBezTo>
                  <a:lnTo>
                    <a:pt x="419518" y="1026619"/>
                  </a:lnTo>
                  <a:cubicBezTo>
                    <a:pt x="418576" y="1009906"/>
                    <a:pt x="431375" y="995598"/>
                    <a:pt x="448102" y="994657"/>
                  </a:cubicBezTo>
                  <a:cubicBezTo>
                    <a:pt x="464837" y="993726"/>
                    <a:pt x="479148" y="1006515"/>
                    <a:pt x="480089" y="1023227"/>
                  </a:cubicBezTo>
                  <a:cubicBezTo>
                    <a:pt x="480156" y="1024358"/>
                    <a:pt x="480156" y="1025488"/>
                    <a:pt x="480089" y="1026619"/>
                  </a:cubicBezTo>
                  <a:lnTo>
                    <a:pt x="480089" y="1500820"/>
                  </a:lnTo>
                  <a:cubicBezTo>
                    <a:pt x="480137" y="1567746"/>
                    <a:pt x="534347" y="1622036"/>
                    <a:pt x="601328" y="1622245"/>
                  </a:cubicBezTo>
                  <a:lnTo>
                    <a:pt x="622342" y="1622245"/>
                  </a:lnTo>
                  <a:cubicBezTo>
                    <a:pt x="689399" y="1622140"/>
                    <a:pt x="743714" y="1567822"/>
                    <a:pt x="743771" y="1500820"/>
                  </a:cubicBezTo>
                  <a:lnTo>
                    <a:pt x="743771" y="807903"/>
                  </a:lnTo>
                  <a:lnTo>
                    <a:pt x="777622" y="807903"/>
                  </a:lnTo>
                  <a:cubicBezTo>
                    <a:pt x="845240" y="806364"/>
                    <a:pt x="899327" y="751305"/>
                    <a:pt x="899621" y="683723"/>
                  </a:cubicBezTo>
                  <a:close/>
                </a:path>
              </a:pathLst>
            </a:custGeom>
            <a:grpFill/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CC3F1B9-66EF-E749-990D-F34C45185BE7}"/>
                </a:ext>
              </a:extLst>
            </p:cNvPr>
            <p:cNvSpPr/>
            <p:nvPr/>
          </p:nvSpPr>
          <p:spPr>
            <a:xfrm>
              <a:off x="11672731" y="6601760"/>
              <a:ext cx="1030424" cy="1029593"/>
            </a:xfrm>
            <a:custGeom>
              <a:avLst/>
              <a:gdLst>
                <a:gd name="connsiteX0" fmla="*/ 88419 w 497701"/>
                <a:gd name="connsiteY0" fmla="*/ 438553 h 497300"/>
                <a:gd name="connsiteX1" fmla="*/ 439059 w 497701"/>
                <a:gd name="connsiteY1" fmla="*/ 408577 h 497300"/>
                <a:gd name="connsiteX2" fmla="*/ 409059 w 497701"/>
                <a:gd name="connsiteY2" fmla="*/ 58222 h 497300"/>
                <a:gd name="connsiteX3" fmla="*/ 58419 w 497701"/>
                <a:gd name="connsiteY3" fmla="*/ 88198 h 497300"/>
                <a:gd name="connsiteX4" fmla="*/ -109 w 497701"/>
                <a:gd name="connsiteY4" fmla="*/ 248530 h 497300"/>
                <a:gd name="connsiteX5" fmla="*/ 88419 w 497701"/>
                <a:gd name="connsiteY5" fmla="*/ 438553 h 49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701" h="497300">
                  <a:moveTo>
                    <a:pt x="88419" y="438553"/>
                  </a:moveTo>
                  <a:cubicBezTo>
                    <a:pt x="193530" y="527027"/>
                    <a:pt x="350522" y="513602"/>
                    <a:pt x="439059" y="408577"/>
                  </a:cubicBezTo>
                  <a:cubicBezTo>
                    <a:pt x="527606" y="303551"/>
                    <a:pt x="514170" y="146687"/>
                    <a:pt x="409059" y="58222"/>
                  </a:cubicBezTo>
                  <a:cubicBezTo>
                    <a:pt x="303947" y="-30252"/>
                    <a:pt x="146956" y="-16827"/>
                    <a:pt x="58419" y="88198"/>
                  </a:cubicBezTo>
                  <a:cubicBezTo>
                    <a:pt x="20583" y="133072"/>
                    <a:pt x="-147" y="189861"/>
                    <a:pt x="-109" y="248530"/>
                  </a:cubicBezTo>
                  <a:cubicBezTo>
                    <a:pt x="-289" y="321860"/>
                    <a:pt x="32145" y="391484"/>
                    <a:pt x="88419" y="438553"/>
                  </a:cubicBezTo>
                  <a:close/>
                </a:path>
              </a:pathLst>
            </a:custGeom>
            <a:grpFill/>
            <a:ln w="9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5F22E0-C480-D34E-A93E-EB084A2535CF}"/>
              </a:ext>
            </a:extLst>
          </p:cNvPr>
          <p:cNvGrpSpPr/>
          <p:nvPr/>
        </p:nvGrpSpPr>
        <p:grpSpPr>
          <a:xfrm>
            <a:off x="9630151" y="6835065"/>
            <a:ext cx="291154" cy="665615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BD5D2C3-A392-4D44-9037-581F22FA2758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FD8AFD1C-8063-1B4F-B0F7-05552998C025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FC2D864-C593-824A-B1B6-6AA77B8CB8F4}"/>
              </a:ext>
            </a:extLst>
          </p:cNvPr>
          <p:cNvGrpSpPr/>
          <p:nvPr/>
        </p:nvGrpSpPr>
        <p:grpSpPr>
          <a:xfrm>
            <a:off x="14443199" y="6835065"/>
            <a:ext cx="291154" cy="665615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8066BEB-0017-8C43-A8E5-723283AE6F36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FFDE78F-AF13-5540-A2CE-F658A7033A99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D3FE93E-95C7-D34C-8442-CF61EDB785C8}"/>
              </a:ext>
            </a:extLst>
          </p:cNvPr>
          <p:cNvGrpSpPr/>
          <p:nvPr/>
        </p:nvGrpSpPr>
        <p:grpSpPr>
          <a:xfrm>
            <a:off x="12025058" y="5501598"/>
            <a:ext cx="291154" cy="665615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3C26CC4-8C29-EB4A-8CA2-9A560E182983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ACCB5F2-2810-AB44-8CC3-1F741AC0849C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FDF0FFF-0295-634B-A39C-CC9CEE574980}"/>
              </a:ext>
            </a:extLst>
          </p:cNvPr>
          <p:cNvGrpSpPr/>
          <p:nvPr/>
        </p:nvGrpSpPr>
        <p:grpSpPr>
          <a:xfrm>
            <a:off x="12025058" y="10964417"/>
            <a:ext cx="291154" cy="665615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CEE3A34-3791-C34D-AEB4-A23C0D6FF88D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1F79EAD-A8CE-9B42-ABF9-CA7274EE9C87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6B1DE01-FDF9-DF41-BD76-F30DBC1C8A2E}"/>
              </a:ext>
            </a:extLst>
          </p:cNvPr>
          <p:cNvGrpSpPr/>
          <p:nvPr/>
        </p:nvGrpSpPr>
        <p:grpSpPr>
          <a:xfrm>
            <a:off x="9629073" y="9654386"/>
            <a:ext cx="291154" cy="665615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A773CCA0-55C2-3643-ADDE-DAA302661DB9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6E2286E-8050-554B-95C7-C996E4E32D38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8454A0-04E4-AD49-BFC2-0E6C0B5A8933}"/>
              </a:ext>
            </a:extLst>
          </p:cNvPr>
          <p:cNvGrpSpPr/>
          <p:nvPr/>
        </p:nvGrpSpPr>
        <p:grpSpPr>
          <a:xfrm>
            <a:off x="14443199" y="9654386"/>
            <a:ext cx="291154" cy="665615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4E6D6A9-7F03-8C4B-A153-5AA833657FDD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6427EFB-4C26-084B-BEE2-DEB905C749AB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BBCA04-C729-4347-A1F0-C250D8748852}"/>
              </a:ext>
            </a:extLst>
          </p:cNvPr>
          <p:cNvGrpSpPr/>
          <p:nvPr/>
        </p:nvGrpSpPr>
        <p:grpSpPr>
          <a:xfrm flipH="1">
            <a:off x="1256625" y="5001564"/>
            <a:ext cx="6400092" cy="1666360"/>
            <a:chOff x="13344922" y="4903042"/>
            <a:chExt cx="6400092" cy="166636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1036452-D02C-A040-B878-75169D983AF3}"/>
                </a:ext>
              </a:extLst>
            </p:cNvPr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22" name="CuadroTexto 351">
              <a:extLst>
                <a:ext uri="{FF2B5EF4-FFF2-40B4-BE49-F238E27FC236}">
                  <a16:creationId xmlns:a16="http://schemas.microsoft.com/office/drawing/2014/main" id="{28BD4401-93AD-624F-8BD8-1A8DF6DBB809}"/>
                </a:ext>
              </a:extLst>
            </p:cNvPr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D13B5BA-BA84-0947-8D30-031C85756B53}"/>
              </a:ext>
            </a:extLst>
          </p:cNvPr>
          <p:cNvGrpSpPr/>
          <p:nvPr/>
        </p:nvGrpSpPr>
        <p:grpSpPr>
          <a:xfrm flipH="1">
            <a:off x="1256625" y="7736794"/>
            <a:ext cx="6400092" cy="1666360"/>
            <a:chOff x="13344922" y="4903042"/>
            <a:chExt cx="6400092" cy="166636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9683AC4-60AF-8047-AF71-28A73F8B9F07}"/>
                </a:ext>
              </a:extLst>
            </p:cNvPr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25" name="CuadroTexto 351">
              <a:extLst>
                <a:ext uri="{FF2B5EF4-FFF2-40B4-BE49-F238E27FC236}">
                  <a16:creationId xmlns:a16="http://schemas.microsoft.com/office/drawing/2014/main" id="{15178F2E-A7FE-AE4F-8C2D-6B23B7643BC7}"/>
                </a:ext>
              </a:extLst>
            </p:cNvPr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0CAB413-4483-3443-850F-0E1B29FA43AE}"/>
              </a:ext>
            </a:extLst>
          </p:cNvPr>
          <p:cNvGrpSpPr/>
          <p:nvPr/>
        </p:nvGrpSpPr>
        <p:grpSpPr>
          <a:xfrm flipH="1">
            <a:off x="1256854" y="10471643"/>
            <a:ext cx="6400092" cy="1666360"/>
            <a:chOff x="13344922" y="4903042"/>
            <a:chExt cx="6400092" cy="1666360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860646D-BCA0-3D47-8646-730D2EAF4FE8}"/>
                </a:ext>
              </a:extLst>
            </p:cNvPr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28" name="CuadroTexto 351">
              <a:extLst>
                <a:ext uri="{FF2B5EF4-FFF2-40B4-BE49-F238E27FC236}">
                  <a16:creationId xmlns:a16="http://schemas.microsoft.com/office/drawing/2014/main" id="{135801C4-1E6E-8942-9357-6E449D7D4B57}"/>
                </a:ext>
              </a:extLst>
            </p:cNvPr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sp>
        <p:nvSpPr>
          <p:cNvPr id="129" name="Circle">
            <a:extLst>
              <a:ext uri="{FF2B5EF4-FFF2-40B4-BE49-F238E27FC236}">
                <a16:creationId xmlns:a16="http://schemas.microsoft.com/office/drawing/2014/main" id="{9B9AA1FA-DAF4-054A-84C2-7A5E0F0B4613}"/>
              </a:ext>
            </a:extLst>
          </p:cNvPr>
          <p:cNvSpPr/>
          <p:nvPr/>
        </p:nvSpPr>
        <p:spPr>
          <a:xfrm flipH="1">
            <a:off x="7798205" y="5214384"/>
            <a:ext cx="220689" cy="220689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0" name="Circle">
            <a:extLst>
              <a:ext uri="{FF2B5EF4-FFF2-40B4-BE49-F238E27FC236}">
                <a16:creationId xmlns:a16="http://schemas.microsoft.com/office/drawing/2014/main" id="{7149CC12-4243-0649-A979-A43666D66AF0}"/>
              </a:ext>
            </a:extLst>
          </p:cNvPr>
          <p:cNvSpPr/>
          <p:nvPr/>
        </p:nvSpPr>
        <p:spPr>
          <a:xfrm flipH="1">
            <a:off x="7798205" y="7948744"/>
            <a:ext cx="220689" cy="220689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1" name="Circle">
            <a:extLst>
              <a:ext uri="{FF2B5EF4-FFF2-40B4-BE49-F238E27FC236}">
                <a16:creationId xmlns:a16="http://schemas.microsoft.com/office/drawing/2014/main" id="{969A6E31-10C9-874F-8DF1-B33FBA6BF6C5}"/>
              </a:ext>
            </a:extLst>
          </p:cNvPr>
          <p:cNvSpPr/>
          <p:nvPr/>
        </p:nvSpPr>
        <p:spPr>
          <a:xfrm flipH="1">
            <a:off x="7798205" y="10663108"/>
            <a:ext cx="220689" cy="220689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73070D-DB76-F747-B8AE-2064FE33E099}"/>
              </a:ext>
            </a:extLst>
          </p:cNvPr>
          <p:cNvGrpSpPr/>
          <p:nvPr/>
        </p:nvGrpSpPr>
        <p:grpSpPr>
          <a:xfrm>
            <a:off x="16720932" y="5001564"/>
            <a:ext cx="6400092" cy="1666360"/>
            <a:chOff x="13344922" y="4903042"/>
            <a:chExt cx="6400092" cy="166636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5EA5F9A-4BDF-FE43-9A75-D971C2A94B51}"/>
                </a:ext>
              </a:extLst>
            </p:cNvPr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44" name="CuadroTexto 351">
              <a:extLst>
                <a:ext uri="{FF2B5EF4-FFF2-40B4-BE49-F238E27FC236}">
                  <a16:creationId xmlns:a16="http://schemas.microsoft.com/office/drawing/2014/main" id="{ECE4A37A-3B56-0A4D-9379-6F7AD34A8839}"/>
                </a:ext>
              </a:extLst>
            </p:cNvPr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F550AFF-A986-2049-9706-19E207C8F5A6}"/>
              </a:ext>
            </a:extLst>
          </p:cNvPr>
          <p:cNvGrpSpPr/>
          <p:nvPr/>
        </p:nvGrpSpPr>
        <p:grpSpPr>
          <a:xfrm>
            <a:off x="16720932" y="7736794"/>
            <a:ext cx="6400092" cy="1666360"/>
            <a:chOff x="13344922" y="4903042"/>
            <a:chExt cx="6400092" cy="166636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5AAA099-E282-CF44-9BC9-561C18CBA9B6}"/>
                </a:ext>
              </a:extLst>
            </p:cNvPr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42" name="CuadroTexto 351">
              <a:extLst>
                <a:ext uri="{FF2B5EF4-FFF2-40B4-BE49-F238E27FC236}">
                  <a16:creationId xmlns:a16="http://schemas.microsoft.com/office/drawing/2014/main" id="{9C3D1ABA-FCE7-9848-9810-D325A753C3EB}"/>
                </a:ext>
              </a:extLst>
            </p:cNvPr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DE4964-161E-6D40-958D-1B6AD8B87373}"/>
              </a:ext>
            </a:extLst>
          </p:cNvPr>
          <p:cNvGrpSpPr/>
          <p:nvPr/>
        </p:nvGrpSpPr>
        <p:grpSpPr>
          <a:xfrm>
            <a:off x="16720703" y="10471643"/>
            <a:ext cx="6400092" cy="1666360"/>
            <a:chOff x="13344922" y="4903042"/>
            <a:chExt cx="6400092" cy="1666360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374E4A6-3F2B-0049-8DFA-5A46D2985328}"/>
                </a:ext>
              </a:extLst>
            </p:cNvPr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40" name="CuadroTexto 351">
              <a:extLst>
                <a:ext uri="{FF2B5EF4-FFF2-40B4-BE49-F238E27FC236}">
                  <a16:creationId xmlns:a16="http://schemas.microsoft.com/office/drawing/2014/main" id="{3C859072-7680-5945-98B7-F0CA322D9347}"/>
                </a:ext>
              </a:extLst>
            </p:cNvPr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sp>
        <p:nvSpPr>
          <p:cNvPr id="136" name="Circle">
            <a:extLst>
              <a:ext uri="{FF2B5EF4-FFF2-40B4-BE49-F238E27FC236}">
                <a16:creationId xmlns:a16="http://schemas.microsoft.com/office/drawing/2014/main" id="{63B4E2A4-F727-B242-8949-DA444AA1B899}"/>
              </a:ext>
            </a:extLst>
          </p:cNvPr>
          <p:cNvSpPr/>
          <p:nvPr/>
        </p:nvSpPr>
        <p:spPr>
          <a:xfrm>
            <a:off x="16358755" y="5214384"/>
            <a:ext cx="220689" cy="220689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7" name="Circle">
            <a:extLst>
              <a:ext uri="{FF2B5EF4-FFF2-40B4-BE49-F238E27FC236}">
                <a16:creationId xmlns:a16="http://schemas.microsoft.com/office/drawing/2014/main" id="{10D242FA-4AEE-3242-BFFD-C84CDC386A0B}"/>
              </a:ext>
            </a:extLst>
          </p:cNvPr>
          <p:cNvSpPr/>
          <p:nvPr/>
        </p:nvSpPr>
        <p:spPr>
          <a:xfrm>
            <a:off x="16358755" y="7948744"/>
            <a:ext cx="220689" cy="220689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8" name="Circle">
            <a:extLst>
              <a:ext uri="{FF2B5EF4-FFF2-40B4-BE49-F238E27FC236}">
                <a16:creationId xmlns:a16="http://schemas.microsoft.com/office/drawing/2014/main" id="{5BECA567-A587-3846-B357-7CC29257BD2D}"/>
              </a:ext>
            </a:extLst>
          </p:cNvPr>
          <p:cNvSpPr/>
          <p:nvPr/>
        </p:nvSpPr>
        <p:spPr>
          <a:xfrm>
            <a:off x="16358755" y="10663108"/>
            <a:ext cx="220689" cy="220689"/>
          </a:xfrm>
          <a:prstGeom prst="ellips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528703">
              <a:defRPr sz="54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5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0" name="Group">
            <a:extLst>
              <a:ext uri="{FF2B5EF4-FFF2-40B4-BE49-F238E27FC236}">
                <a16:creationId xmlns:a16="http://schemas.microsoft.com/office/drawing/2014/main" id="{EDDE32C8-D068-744F-AEA7-E0466A060C89}"/>
              </a:ext>
            </a:extLst>
          </p:cNvPr>
          <p:cNvGrpSpPr/>
          <p:nvPr/>
        </p:nvGrpSpPr>
        <p:grpSpPr>
          <a:xfrm>
            <a:off x="1571028" y="4687169"/>
            <a:ext cx="7400240" cy="7872202"/>
            <a:chOff x="0" y="0"/>
            <a:chExt cx="7400236" cy="7872198"/>
          </a:xfrm>
        </p:grpSpPr>
        <p:sp>
          <p:nvSpPr>
            <p:cNvPr id="84" name="Circle">
              <a:extLst>
                <a:ext uri="{FF2B5EF4-FFF2-40B4-BE49-F238E27FC236}">
                  <a16:creationId xmlns:a16="http://schemas.microsoft.com/office/drawing/2014/main" id="{AE2C30B2-A712-9C42-8BB5-8800D3CF9D68}"/>
                </a:ext>
              </a:extLst>
            </p:cNvPr>
            <p:cNvSpPr/>
            <p:nvPr/>
          </p:nvSpPr>
          <p:spPr>
            <a:xfrm>
              <a:off x="2589559" y="2790214"/>
              <a:ext cx="2863371" cy="2863371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528703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10C419A7-9550-D749-9198-97FD83FD9FB4}"/>
                </a:ext>
              </a:extLst>
            </p:cNvPr>
            <p:cNvSpPr/>
            <p:nvPr/>
          </p:nvSpPr>
          <p:spPr>
            <a:xfrm>
              <a:off x="581064" y="0"/>
              <a:ext cx="3435932" cy="314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42"/>
                  </a:moveTo>
                  <a:lnTo>
                    <a:pt x="21600" y="0"/>
                  </a:lnTo>
                  <a:cubicBezTo>
                    <a:pt x="17375" y="5"/>
                    <a:pt x="13212" y="1113"/>
                    <a:pt x="9459" y="3232"/>
                  </a:cubicBezTo>
                  <a:cubicBezTo>
                    <a:pt x="5694" y="5357"/>
                    <a:pt x="2451" y="8437"/>
                    <a:pt x="0" y="12214"/>
                  </a:cubicBezTo>
                  <a:lnTo>
                    <a:pt x="12068" y="21600"/>
                  </a:lnTo>
                  <a:cubicBezTo>
                    <a:pt x="13147" y="19944"/>
                    <a:pt x="14572" y="18594"/>
                    <a:pt x="16225" y="17662"/>
                  </a:cubicBezTo>
                  <a:cubicBezTo>
                    <a:pt x="17887" y="16725"/>
                    <a:pt x="19730" y="16238"/>
                    <a:pt x="21600" y="162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528703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FA2C00B1-A269-104C-8CA4-842F414F3556}"/>
                </a:ext>
              </a:extLst>
            </p:cNvPr>
            <p:cNvSpPr/>
            <p:nvPr/>
          </p:nvSpPr>
          <p:spPr>
            <a:xfrm>
              <a:off x="-1" y="1896854"/>
              <a:ext cx="2508490" cy="3671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600" extrusionOk="0">
                  <a:moveTo>
                    <a:pt x="19196" y="17419"/>
                  </a:moveTo>
                  <a:lnTo>
                    <a:pt x="1951" y="21600"/>
                  </a:lnTo>
                  <a:cubicBezTo>
                    <a:pt x="13" y="17790"/>
                    <a:pt x="-492" y="13695"/>
                    <a:pt x="486" y="9709"/>
                  </a:cubicBezTo>
                  <a:cubicBezTo>
                    <a:pt x="1344" y="6208"/>
                    <a:pt x="3325" y="2889"/>
                    <a:pt x="6280" y="0"/>
                  </a:cubicBezTo>
                  <a:lnTo>
                    <a:pt x="21108" y="7346"/>
                  </a:lnTo>
                  <a:cubicBezTo>
                    <a:pt x="19680" y="8740"/>
                    <a:pt x="18747" y="10352"/>
                    <a:pt x="18387" y="12048"/>
                  </a:cubicBezTo>
                  <a:cubicBezTo>
                    <a:pt x="18002" y="13857"/>
                    <a:pt x="18281" y="15706"/>
                    <a:pt x="19196" y="1741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528703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7" name="Shape">
              <a:extLst>
                <a:ext uri="{FF2B5EF4-FFF2-40B4-BE49-F238E27FC236}">
                  <a16:creationId xmlns:a16="http://schemas.microsoft.com/office/drawing/2014/main" id="{800F069C-0ED6-834B-97FF-581E77F6151E}"/>
                </a:ext>
              </a:extLst>
            </p:cNvPr>
            <p:cNvSpPr/>
            <p:nvPr/>
          </p:nvSpPr>
          <p:spPr>
            <a:xfrm>
              <a:off x="443484" y="4850065"/>
              <a:ext cx="3068159" cy="302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46" y="0"/>
                  </a:moveTo>
                  <a:cubicBezTo>
                    <a:pt x="13593" y="1984"/>
                    <a:pt x="14712" y="3775"/>
                    <a:pt x="16204" y="5216"/>
                  </a:cubicBezTo>
                  <a:cubicBezTo>
                    <a:pt x="17721" y="6682"/>
                    <a:pt x="19577" y="7738"/>
                    <a:pt x="21600" y="8288"/>
                  </a:cubicBezTo>
                  <a:lnTo>
                    <a:pt x="17734" y="21600"/>
                  </a:lnTo>
                  <a:cubicBezTo>
                    <a:pt x="13695" y="20412"/>
                    <a:pt x="9991" y="18271"/>
                    <a:pt x="6923" y="15352"/>
                  </a:cubicBezTo>
                  <a:cubicBezTo>
                    <a:pt x="3797" y="12378"/>
                    <a:pt x="1422" y="8682"/>
                    <a:pt x="0" y="4579"/>
                  </a:cubicBezTo>
                  <a:lnTo>
                    <a:pt x="1294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528703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67187CCE-4195-4949-9851-B0AF083553A7}"/>
                </a:ext>
              </a:extLst>
            </p:cNvPr>
            <p:cNvSpPr/>
            <p:nvPr/>
          </p:nvSpPr>
          <p:spPr>
            <a:xfrm>
              <a:off x="3017922" y="5727508"/>
              <a:ext cx="3112317" cy="207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extrusionOk="0">
                  <a:moveTo>
                    <a:pt x="3393" y="2856"/>
                  </a:moveTo>
                  <a:cubicBezTo>
                    <a:pt x="5248" y="3666"/>
                    <a:pt x="7205" y="3844"/>
                    <a:pt x="9114" y="3376"/>
                  </a:cubicBezTo>
                  <a:cubicBezTo>
                    <a:pt x="11083" y="2893"/>
                    <a:pt x="12948" y="1737"/>
                    <a:pt x="14557" y="0"/>
                  </a:cubicBezTo>
                  <a:lnTo>
                    <a:pt x="21600" y="14300"/>
                  </a:lnTo>
                  <a:cubicBezTo>
                    <a:pt x="18530" y="17530"/>
                    <a:pt x="15004" y="19698"/>
                    <a:pt x="11284" y="20644"/>
                  </a:cubicBezTo>
                  <a:cubicBezTo>
                    <a:pt x="7523" y="21600"/>
                    <a:pt x="3664" y="21281"/>
                    <a:pt x="0" y="19712"/>
                  </a:cubicBezTo>
                  <a:lnTo>
                    <a:pt x="3393" y="285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528703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BDE15CBF-C130-234A-9575-1BF3515CF3FC}"/>
                </a:ext>
              </a:extLst>
            </p:cNvPr>
            <p:cNvSpPr/>
            <p:nvPr/>
          </p:nvSpPr>
          <p:spPr>
            <a:xfrm>
              <a:off x="5100027" y="4221827"/>
              <a:ext cx="2300210" cy="273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extrusionOk="0">
                  <a:moveTo>
                    <a:pt x="0" y="11921"/>
                  </a:moveTo>
                  <a:cubicBezTo>
                    <a:pt x="2416" y="10494"/>
                    <a:pt x="4351" y="8565"/>
                    <a:pt x="5616" y="6322"/>
                  </a:cubicBezTo>
                  <a:cubicBezTo>
                    <a:pt x="6720" y="4364"/>
                    <a:pt x="7281" y="2220"/>
                    <a:pt x="7255" y="53"/>
                  </a:cubicBezTo>
                  <a:lnTo>
                    <a:pt x="21583" y="0"/>
                  </a:lnTo>
                  <a:cubicBezTo>
                    <a:pt x="21600" y="3999"/>
                    <a:pt x="20539" y="7950"/>
                    <a:pt x="18480" y="11555"/>
                  </a:cubicBezTo>
                  <a:cubicBezTo>
                    <a:pt x="16196" y="15554"/>
                    <a:pt x="12756" y="19007"/>
                    <a:pt x="8474" y="21600"/>
                  </a:cubicBezTo>
                  <a:lnTo>
                    <a:pt x="0" y="11921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528703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169309-0054-BE46-9031-AF87DF561706}"/>
              </a:ext>
            </a:extLst>
          </p:cNvPr>
          <p:cNvGrpSpPr/>
          <p:nvPr/>
        </p:nvGrpSpPr>
        <p:grpSpPr>
          <a:xfrm>
            <a:off x="4694189" y="8013042"/>
            <a:ext cx="1787674" cy="1791912"/>
            <a:chOff x="11268222" y="8450865"/>
            <a:chExt cx="1130033" cy="1132712"/>
          </a:xfrm>
          <a:solidFill>
            <a:schemeClr val="tx2"/>
          </a:solidFill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30E21FA-EE07-BA41-A67A-99EAC1BCD306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1BCAA0AD-5E8C-8A41-9E0F-68A6F90D92EF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61F2EC1-9734-D24C-AE0F-016236C07C23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9" name="CuadroTexto 351">
            <a:extLst>
              <a:ext uri="{FF2B5EF4-FFF2-40B4-BE49-F238E27FC236}">
                <a16:creationId xmlns:a16="http://schemas.microsoft.com/office/drawing/2014/main" id="{00FC16C3-D8C4-ED41-9891-63E22E11822C}"/>
              </a:ext>
            </a:extLst>
          </p:cNvPr>
          <p:cNvSpPr txBox="1"/>
          <p:nvPr/>
        </p:nvSpPr>
        <p:spPr>
          <a:xfrm>
            <a:off x="3435214" y="5678207"/>
            <a:ext cx="1454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120" name="CuadroTexto 351">
            <a:extLst>
              <a:ext uri="{FF2B5EF4-FFF2-40B4-BE49-F238E27FC236}">
                <a16:creationId xmlns:a16="http://schemas.microsoft.com/office/drawing/2014/main" id="{B66C24E4-39D0-7B45-8074-AEF7318CE112}"/>
              </a:ext>
            </a:extLst>
          </p:cNvPr>
          <p:cNvSpPr txBox="1"/>
          <p:nvPr/>
        </p:nvSpPr>
        <p:spPr>
          <a:xfrm>
            <a:off x="2199840" y="7924450"/>
            <a:ext cx="1023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145" name="CuadroTexto 351">
            <a:extLst>
              <a:ext uri="{FF2B5EF4-FFF2-40B4-BE49-F238E27FC236}">
                <a16:creationId xmlns:a16="http://schemas.microsoft.com/office/drawing/2014/main" id="{44FBB95B-A306-4441-823A-47E951D201FC}"/>
              </a:ext>
            </a:extLst>
          </p:cNvPr>
          <p:cNvSpPr txBox="1"/>
          <p:nvPr/>
        </p:nvSpPr>
        <p:spPr>
          <a:xfrm>
            <a:off x="2791078" y="10389355"/>
            <a:ext cx="1709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146" name="CuadroTexto 351">
            <a:extLst>
              <a:ext uri="{FF2B5EF4-FFF2-40B4-BE49-F238E27FC236}">
                <a16:creationId xmlns:a16="http://schemas.microsoft.com/office/drawing/2014/main" id="{2AD1E05C-6BA0-8043-A9A6-C0E2FE8B941C}"/>
              </a:ext>
            </a:extLst>
          </p:cNvPr>
          <p:cNvSpPr txBox="1"/>
          <p:nvPr/>
        </p:nvSpPr>
        <p:spPr>
          <a:xfrm>
            <a:off x="5519510" y="11065216"/>
            <a:ext cx="1023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sp>
        <p:nvSpPr>
          <p:cNvPr id="147" name="CuadroTexto 351">
            <a:extLst>
              <a:ext uri="{FF2B5EF4-FFF2-40B4-BE49-F238E27FC236}">
                <a16:creationId xmlns:a16="http://schemas.microsoft.com/office/drawing/2014/main" id="{26868790-E948-EF41-9B65-447763C58058}"/>
              </a:ext>
            </a:extLst>
          </p:cNvPr>
          <p:cNvSpPr txBox="1"/>
          <p:nvPr/>
        </p:nvSpPr>
        <p:spPr>
          <a:xfrm>
            <a:off x="7403808" y="9621720"/>
            <a:ext cx="1023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Five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D43E22F9-82E8-5D42-8661-FE3FA2620F99}"/>
              </a:ext>
            </a:extLst>
          </p:cNvPr>
          <p:cNvSpPr/>
          <p:nvPr/>
        </p:nvSpPr>
        <p:spPr>
          <a:xfrm>
            <a:off x="6454290" y="5089322"/>
            <a:ext cx="4634888" cy="1632988"/>
          </a:xfrm>
          <a:prstGeom prst="rightArrow">
            <a:avLst>
              <a:gd name="adj1" fmla="val 60181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5C743AC-35DC-FD4C-BC69-AEAFD2D4CCE0}"/>
              </a:ext>
            </a:extLst>
          </p:cNvPr>
          <p:cNvSpPr txBox="1"/>
          <p:nvPr/>
        </p:nvSpPr>
        <p:spPr>
          <a:xfrm>
            <a:off x="11440527" y="5199029"/>
            <a:ext cx="11461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 that provides useful.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5C7DD8EA-C7FF-DF43-9164-81DBA012378F}"/>
              </a:ext>
            </a:extLst>
          </p:cNvPr>
          <p:cNvSpPr/>
          <p:nvPr/>
        </p:nvSpPr>
        <p:spPr>
          <a:xfrm>
            <a:off x="10275712" y="7477384"/>
            <a:ext cx="12285394" cy="36102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adroTexto 351">
            <a:extLst>
              <a:ext uri="{FF2B5EF4-FFF2-40B4-BE49-F238E27FC236}">
                <a16:creationId xmlns:a16="http://schemas.microsoft.com/office/drawing/2014/main" id="{74457D17-2A3C-DB4E-BF7D-B4941B430CBF}"/>
              </a:ext>
            </a:extLst>
          </p:cNvPr>
          <p:cNvSpPr txBox="1"/>
          <p:nvPr/>
        </p:nvSpPr>
        <p:spPr>
          <a:xfrm>
            <a:off x="11440527" y="8178369"/>
            <a:ext cx="99557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49030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3" name="Group 17">
            <a:extLst>
              <a:ext uri="{FF2B5EF4-FFF2-40B4-BE49-F238E27FC236}">
                <a16:creationId xmlns:a16="http://schemas.microsoft.com/office/drawing/2014/main" id="{0BA407A3-3877-C04F-8883-6366C37E09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51850" y="4839026"/>
            <a:ext cx="7473950" cy="7470622"/>
            <a:chOff x="1751" y="785"/>
            <a:chExt cx="2243" cy="2242"/>
          </a:xfrm>
          <a:effectLst/>
        </p:grpSpPr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6304C989-3C87-924E-985D-CDC75755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785"/>
              <a:ext cx="2243" cy="2242"/>
            </a:xfrm>
            <a:custGeom>
              <a:avLst/>
              <a:gdLst>
                <a:gd name="T0" fmla="*/ 4089 w 4486"/>
                <a:gd name="T1" fmla="*/ 3514 h 4484"/>
                <a:gd name="T2" fmla="*/ 3916 w 4486"/>
                <a:gd name="T3" fmla="*/ 3736 h 4484"/>
                <a:gd name="T4" fmla="*/ 3718 w 4486"/>
                <a:gd name="T5" fmla="*/ 3931 h 4484"/>
                <a:gd name="T6" fmla="*/ 3502 w 4486"/>
                <a:gd name="T7" fmla="*/ 4097 h 4484"/>
                <a:gd name="T8" fmla="*/ 3269 w 4486"/>
                <a:gd name="T9" fmla="*/ 4236 h 4484"/>
                <a:gd name="T10" fmla="*/ 3022 w 4486"/>
                <a:gd name="T11" fmla="*/ 4345 h 4484"/>
                <a:gd name="T12" fmla="*/ 2766 w 4486"/>
                <a:gd name="T13" fmla="*/ 4422 h 4484"/>
                <a:gd name="T14" fmla="*/ 2501 w 4486"/>
                <a:gd name="T15" fmla="*/ 4470 h 4484"/>
                <a:gd name="T16" fmla="*/ 2232 w 4486"/>
                <a:gd name="T17" fmla="*/ 4484 h 4484"/>
                <a:gd name="T18" fmla="*/ 1959 w 4486"/>
                <a:gd name="T19" fmla="*/ 4467 h 4484"/>
                <a:gd name="T20" fmla="*/ 1690 w 4486"/>
                <a:gd name="T21" fmla="*/ 4415 h 4484"/>
                <a:gd name="T22" fmla="*/ 1425 w 4486"/>
                <a:gd name="T23" fmla="*/ 4329 h 4484"/>
                <a:gd name="T24" fmla="*/ 1167 w 4486"/>
                <a:gd name="T25" fmla="*/ 4209 h 4484"/>
                <a:gd name="T26" fmla="*/ 971 w 4486"/>
                <a:gd name="T27" fmla="*/ 4089 h 4484"/>
                <a:gd name="T28" fmla="*/ 749 w 4486"/>
                <a:gd name="T29" fmla="*/ 3914 h 4484"/>
                <a:gd name="T30" fmla="*/ 554 w 4486"/>
                <a:gd name="T31" fmla="*/ 3718 h 4484"/>
                <a:gd name="T32" fmla="*/ 387 w 4486"/>
                <a:gd name="T33" fmla="*/ 3502 h 4484"/>
                <a:gd name="T34" fmla="*/ 249 w 4486"/>
                <a:gd name="T35" fmla="*/ 3268 h 4484"/>
                <a:gd name="T36" fmla="*/ 140 w 4486"/>
                <a:gd name="T37" fmla="*/ 3022 h 4484"/>
                <a:gd name="T38" fmla="*/ 63 w 4486"/>
                <a:gd name="T39" fmla="*/ 2764 h 4484"/>
                <a:gd name="T40" fmla="*/ 16 w 4486"/>
                <a:gd name="T41" fmla="*/ 2499 h 4484"/>
                <a:gd name="T42" fmla="*/ 0 w 4486"/>
                <a:gd name="T43" fmla="*/ 2230 h 4484"/>
                <a:gd name="T44" fmla="*/ 19 w 4486"/>
                <a:gd name="T45" fmla="*/ 1959 h 4484"/>
                <a:gd name="T46" fmla="*/ 69 w 4486"/>
                <a:gd name="T47" fmla="*/ 1690 h 4484"/>
                <a:gd name="T48" fmla="*/ 155 w 4486"/>
                <a:gd name="T49" fmla="*/ 1424 h 4484"/>
                <a:gd name="T50" fmla="*/ 275 w 4486"/>
                <a:gd name="T51" fmla="*/ 1166 h 4484"/>
                <a:gd name="T52" fmla="*/ 397 w 4486"/>
                <a:gd name="T53" fmla="*/ 970 h 4484"/>
                <a:gd name="T54" fmla="*/ 570 w 4486"/>
                <a:gd name="T55" fmla="*/ 748 h 4484"/>
                <a:gd name="T56" fmla="*/ 768 w 4486"/>
                <a:gd name="T57" fmla="*/ 553 h 4484"/>
                <a:gd name="T58" fmla="*/ 984 w 4486"/>
                <a:gd name="T59" fmla="*/ 387 h 4484"/>
                <a:gd name="T60" fmla="*/ 1216 w 4486"/>
                <a:gd name="T61" fmla="*/ 249 h 4484"/>
                <a:gd name="T62" fmla="*/ 1464 w 4486"/>
                <a:gd name="T63" fmla="*/ 140 h 4484"/>
                <a:gd name="T64" fmla="*/ 1720 w 4486"/>
                <a:gd name="T65" fmla="*/ 62 h 4484"/>
                <a:gd name="T66" fmla="*/ 1985 w 4486"/>
                <a:gd name="T67" fmla="*/ 14 h 4484"/>
                <a:gd name="T68" fmla="*/ 2254 w 4486"/>
                <a:gd name="T69" fmla="*/ 0 h 4484"/>
                <a:gd name="T70" fmla="*/ 2527 w 4486"/>
                <a:gd name="T71" fmla="*/ 17 h 4484"/>
                <a:gd name="T72" fmla="*/ 2796 w 4486"/>
                <a:gd name="T73" fmla="*/ 69 h 4484"/>
                <a:gd name="T74" fmla="*/ 3061 w 4486"/>
                <a:gd name="T75" fmla="*/ 155 h 4484"/>
                <a:gd name="T76" fmla="*/ 3319 w 4486"/>
                <a:gd name="T77" fmla="*/ 275 h 4484"/>
                <a:gd name="T78" fmla="*/ 3515 w 4486"/>
                <a:gd name="T79" fmla="*/ 397 h 4484"/>
                <a:gd name="T80" fmla="*/ 3737 w 4486"/>
                <a:gd name="T81" fmla="*/ 570 h 4484"/>
                <a:gd name="T82" fmla="*/ 3932 w 4486"/>
                <a:gd name="T83" fmla="*/ 766 h 4484"/>
                <a:gd name="T84" fmla="*/ 4099 w 4486"/>
                <a:gd name="T85" fmla="*/ 984 h 4484"/>
                <a:gd name="T86" fmla="*/ 4237 w 4486"/>
                <a:gd name="T87" fmla="*/ 1216 h 4484"/>
                <a:gd name="T88" fmla="*/ 4346 w 4486"/>
                <a:gd name="T89" fmla="*/ 1462 h 4484"/>
                <a:gd name="T90" fmla="*/ 4423 w 4486"/>
                <a:gd name="T91" fmla="*/ 1720 h 4484"/>
                <a:gd name="T92" fmla="*/ 4470 w 4486"/>
                <a:gd name="T93" fmla="*/ 1985 h 4484"/>
                <a:gd name="T94" fmla="*/ 4486 w 4486"/>
                <a:gd name="T95" fmla="*/ 2254 h 4484"/>
                <a:gd name="T96" fmla="*/ 4467 w 4486"/>
                <a:gd name="T97" fmla="*/ 2525 h 4484"/>
                <a:gd name="T98" fmla="*/ 4417 w 4486"/>
                <a:gd name="T99" fmla="*/ 2796 h 4484"/>
                <a:gd name="T100" fmla="*/ 4331 w 4486"/>
                <a:gd name="T101" fmla="*/ 3060 h 4484"/>
                <a:gd name="T102" fmla="*/ 4210 w 4486"/>
                <a:gd name="T103" fmla="*/ 3318 h 4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86" h="4484">
                  <a:moveTo>
                    <a:pt x="4182" y="3368"/>
                  </a:moveTo>
                  <a:lnTo>
                    <a:pt x="4182" y="3368"/>
                  </a:lnTo>
                  <a:lnTo>
                    <a:pt x="4152" y="3418"/>
                  </a:lnTo>
                  <a:lnTo>
                    <a:pt x="4121" y="3467"/>
                  </a:lnTo>
                  <a:lnTo>
                    <a:pt x="4089" y="3514"/>
                  </a:lnTo>
                  <a:lnTo>
                    <a:pt x="4056" y="3560"/>
                  </a:lnTo>
                  <a:lnTo>
                    <a:pt x="4023" y="3606"/>
                  </a:lnTo>
                  <a:lnTo>
                    <a:pt x="3988" y="3651"/>
                  </a:lnTo>
                  <a:lnTo>
                    <a:pt x="3952" y="3693"/>
                  </a:lnTo>
                  <a:lnTo>
                    <a:pt x="3916" y="3736"/>
                  </a:lnTo>
                  <a:lnTo>
                    <a:pt x="3877" y="3778"/>
                  </a:lnTo>
                  <a:lnTo>
                    <a:pt x="3839" y="3818"/>
                  </a:lnTo>
                  <a:lnTo>
                    <a:pt x="3800" y="3857"/>
                  </a:lnTo>
                  <a:lnTo>
                    <a:pt x="3760" y="3894"/>
                  </a:lnTo>
                  <a:lnTo>
                    <a:pt x="3718" y="3931"/>
                  </a:lnTo>
                  <a:lnTo>
                    <a:pt x="3677" y="3967"/>
                  </a:lnTo>
                  <a:lnTo>
                    <a:pt x="3634" y="4001"/>
                  </a:lnTo>
                  <a:lnTo>
                    <a:pt x="3591" y="4034"/>
                  </a:lnTo>
                  <a:lnTo>
                    <a:pt x="3546" y="4067"/>
                  </a:lnTo>
                  <a:lnTo>
                    <a:pt x="3502" y="4097"/>
                  </a:lnTo>
                  <a:lnTo>
                    <a:pt x="3456" y="4127"/>
                  </a:lnTo>
                  <a:lnTo>
                    <a:pt x="3410" y="4156"/>
                  </a:lnTo>
                  <a:lnTo>
                    <a:pt x="3365" y="4185"/>
                  </a:lnTo>
                  <a:lnTo>
                    <a:pt x="3317" y="4210"/>
                  </a:lnTo>
                  <a:lnTo>
                    <a:pt x="3269" y="4236"/>
                  </a:lnTo>
                  <a:lnTo>
                    <a:pt x="3221" y="4261"/>
                  </a:lnTo>
                  <a:lnTo>
                    <a:pt x="3173" y="4284"/>
                  </a:lnTo>
                  <a:lnTo>
                    <a:pt x="3122" y="4305"/>
                  </a:lnTo>
                  <a:lnTo>
                    <a:pt x="3072" y="4325"/>
                  </a:lnTo>
                  <a:lnTo>
                    <a:pt x="3022" y="4345"/>
                  </a:lnTo>
                  <a:lnTo>
                    <a:pt x="2972" y="4362"/>
                  </a:lnTo>
                  <a:lnTo>
                    <a:pt x="2920" y="4379"/>
                  </a:lnTo>
                  <a:lnTo>
                    <a:pt x="2869" y="4395"/>
                  </a:lnTo>
                  <a:lnTo>
                    <a:pt x="2817" y="4410"/>
                  </a:lnTo>
                  <a:lnTo>
                    <a:pt x="2766" y="4422"/>
                  </a:lnTo>
                  <a:lnTo>
                    <a:pt x="2713" y="4434"/>
                  </a:lnTo>
                  <a:lnTo>
                    <a:pt x="2660" y="4445"/>
                  </a:lnTo>
                  <a:lnTo>
                    <a:pt x="2607" y="4454"/>
                  </a:lnTo>
                  <a:lnTo>
                    <a:pt x="2554" y="4463"/>
                  </a:lnTo>
                  <a:lnTo>
                    <a:pt x="2501" y="4470"/>
                  </a:lnTo>
                  <a:lnTo>
                    <a:pt x="2446" y="4475"/>
                  </a:lnTo>
                  <a:lnTo>
                    <a:pt x="2393" y="4480"/>
                  </a:lnTo>
                  <a:lnTo>
                    <a:pt x="2339" y="4483"/>
                  </a:lnTo>
                  <a:lnTo>
                    <a:pt x="2285" y="4484"/>
                  </a:lnTo>
                  <a:lnTo>
                    <a:pt x="2232" y="4484"/>
                  </a:lnTo>
                  <a:lnTo>
                    <a:pt x="2177" y="4484"/>
                  </a:lnTo>
                  <a:lnTo>
                    <a:pt x="2123" y="4481"/>
                  </a:lnTo>
                  <a:lnTo>
                    <a:pt x="2068" y="4478"/>
                  </a:lnTo>
                  <a:lnTo>
                    <a:pt x="2014" y="4473"/>
                  </a:lnTo>
                  <a:lnTo>
                    <a:pt x="1959" y="4467"/>
                  </a:lnTo>
                  <a:lnTo>
                    <a:pt x="1905" y="4460"/>
                  </a:lnTo>
                  <a:lnTo>
                    <a:pt x="1852" y="4451"/>
                  </a:lnTo>
                  <a:lnTo>
                    <a:pt x="1798" y="4440"/>
                  </a:lnTo>
                  <a:lnTo>
                    <a:pt x="1743" y="4428"/>
                  </a:lnTo>
                  <a:lnTo>
                    <a:pt x="1690" y="4415"/>
                  </a:lnTo>
                  <a:lnTo>
                    <a:pt x="1637" y="4401"/>
                  </a:lnTo>
                  <a:lnTo>
                    <a:pt x="1583" y="4385"/>
                  </a:lnTo>
                  <a:lnTo>
                    <a:pt x="1530" y="4368"/>
                  </a:lnTo>
                  <a:lnTo>
                    <a:pt x="1477" y="4349"/>
                  </a:lnTo>
                  <a:lnTo>
                    <a:pt x="1425" y="4329"/>
                  </a:lnTo>
                  <a:lnTo>
                    <a:pt x="1372" y="4309"/>
                  </a:lnTo>
                  <a:lnTo>
                    <a:pt x="1321" y="4286"/>
                  </a:lnTo>
                  <a:lnTo>
                    <a:pt x="1269" y="4262"/>
                  </a:lnTo>
                  <a:lnTo>
                    <a:pt x="1217" y="4236"/>
                  </a:lnTo>
                  <a:lnTo>
                    <a:pt x="1167" y="4209"/>
                  </a:lnTo>
                  <a:lnTo>
                    <a:pt x="1117" y="4180"/>
                  </a:lnTo>
                  <a:lnTo>
                    <a:pt x="1117" y="4180"/>
                  </a:lnTo>
                  <a:lnTo>
                    <a:pt x="1067" y="4152"/>
                  </a:lnTo>
                  <a:lnTo>
                    <a:pt x="1018" y="4120"/>
                  </a:lnTo>
                  <a:lnTo>
                    <a:pt x="971" y="4089"/>
                  </a:lnTo>
                  <a:lnTo>
                    <a:pt x="924" y="4056"/>
                  </a:lnTo>
                  <a:lnTo>
                    <a:pt x="878" y="4021"/>
                  </a:lnTo>
                  <a:lnTo>
                    <a:pt x="834" y="3987"/>
                  </a:lnTo>
                  <a:lnTo>
                    <a:pt x="791" y="3951"/>
                  </a:lnTo>
                  <a:lnTo>
                    <a:pt x="749" y="3914"/>
                  </a:lnTo>
                  <a:lnTo>
                    <a:pt x="708" y="3877"/>
                  </a:lnTo>
                  <a:lnTo>
                    <a:pt x="667" y="3838"/>
                  </a:lnTo>
                  <a:lnTo>
                    <a:pt x="629" y="3799"/>
                  </a:lnTo>
                  <a:lnTo>
                    <a:pt x="590" y="3759"/>
                  </a:lnTo>
                  <a:lnTo>
                    <a:pt x="554" y="3718"/>
                  </a:lnTo>
                  <a:lnTo>
                    <a:pt x="518" y="3676"/>
                  </a:lnTo>
                  <a:lnTo>
                    <a:pt x="484" y="3633"/>
                  </a:lnTo>
                  <a:lnTo>
                    <a:pt x="450" y="3590"/>
                  </a:lnTo>
                  <a:lnTo>
                    <a:pt x="418" y="3546"/>
                  </a:lnTo>
                  <a:lnTo>
                    <a:pt x="387" y="3502"/>
                  </a:lnTo>
                  <a:lnTo>
                    <a:pt x="357" y="3456"/>
                  </a:lnTo>
                  <a:lnTo>
                    <a:pt x="328" y="3410"/>
                  </a:lnTo>
                  <a:lnTo>
                    <a:pt x="301" y="3364"/>
                  </a:lnTo>
                  <a:lnTo>
                    <a:pt x="275" y="3317"/>
                  </a:lnTo>
                  <a:lnTo>
                    <a:pt x="249" y="3268"/>
                  </a:lnTo>
                  <a:lnTo>
                    <a:pt x="225" y="3219"/>
                  </a:lnTo>
                  <a:lnTo>
                    <a:pt x="202" y="3171"/>
                  </a:lnTo>
                  <a:lnTo>
                    <a:pt x="180" y="3122"/>
                  </a:lnTo>
                  <a:lnTo>
                    <a:pt x="160" y="3072"/>
                  </a:lnTo>
                  <a:lnTo>
                    <a:pt x="140" y="3022"/>
                  </a:lnTo>
                  <a:lnTo>
                    <a:pt x="122" y="2972"/>
                  </a:lnTo>
                  <a:lnTo>
                    <a:pt x="106" y="2920"/>
                  </a:lnTo>
                  <a:lnTo>
                    <a:pt x="90" y="2869"/>
                  </a:lnTo>
                  <a:lnTo>
                    <a:pt x="76" y="2817"/>
                  </a:lnTo>
                  <a:lnTo>
                    <a:pt x="63" y="2764"/>
                  </a:lnTo>
                  <a:lnTo>
                    <a:pt x="50" y="2712"/>
                  </a:lnTo>
                  <a:lnTo>
                    <a:pt x="40" y="2659"/>
                  </a:lnTo>
                  <a:lnTo>
                    <a:pt x="30" y="2606"/>
                  </a:lnTo>
                  <a:lnTo>
                    <a:pt x="23" y="2553"/>
                  </a:lnTo>
                  <a:lnTo>
                    <a:pt x="16" y="2499"/>
                  </a:lnTo>
                  <a:lnTo>
                    <a:pt x="10" y="2446"/>
                  </a:lnTo>
                  <a:lnTo>
                    <a:pt x="6" y="2392"/>
                  </a:lnTo>
                  <a:lnTo>
                    <a:pt x="3" y="2339"/>
                  </a:lnTo>
                  <a:lnTo>
                    <a:pt x="1" y="2284"/>
                  </a:lnTo>
                  <a:lnTo>
                    <a:pt x="0" y="2230"/>
                  </a:lnTo>
                  <a:lnTo>
                    <a:pt x="1" y="2175"/>
                  </a:lnTo>
                  <a:lnTo>
                    <a:pt x="3" y="2122"/>
                  </a:lnTo>
                  <a:lnTo>
                    <a:pt x="7" y="2068"/>
                  </a:lnTo>
                  <a:lnTo>
                    <a:pt x="11" y="2014"/>
                  </a:lnTo>
                  <a:lnTo>
                    <a:pt x="19" y="1959"/>
                  </a:lnTo>
                  <a:lnTo>
                    <a:pt x="26" y="1905"/>
                  </a:lnTo>
                  <a:lnTo>
                    <a:pt x="34" y="1850"/>
                  </a:lnTo>
                  <a:lnTo>
                    <a:pt x="44" y="1797"/>
                  </a:lnTo>
                  <a:lnTo>
                    <a:pt x="56" y="1743"/>
                  </a:lnTo>
                  <a:lnTo>
                    <a:pt x="69" y="1690"/>
                  </a:lnTo>
                  <a:lnTo>
                    <a:pt x="83" y="1635"/>
                  </a:lnTo>
                  <a:lnTo>
                    <a:pt x="99" y="1583"/>
                  </a:lnTo>
                  <a:lnTo>
                    <a:pt x="116" y="1530"/>
                  </a:lnTo>
                  <a:lnTo>
                    <a:pt x="135" y="1477"/>
                  </a:lnTo>
                  <a:lnTo>
                    <a:pt x="155" y="1424"/>
                  </a:lnTo>
                  <a:lnTo>
                    <a:pt x="176" y="1372"/>
                  </a:lnTo>
                  <a:lnTo>
                    <a:pt x="199" y="1320"/>
                  </a:lnTo>
                  <a:lnTo>
                    <a:pt x="223" y="1269"/>
                  </a:lnTo>
                  <a:lnTo>
                    <a:pt x="249" y="1217"/>
                  </a:lnTo>
                  <a:lnTo>
                    <a:pt x="275" y="1166"/>
                  </a:lnTo>
                  <a:lnTo>
                    <a:pt x="304" y="1116"/>
                  </a:lnTo>
                  <a:lnTo>
                    <a:pt x="304" y="1116"/>
                  </a:lnTo>
                  <a:lnTo>
                    <a:pt x="334" y="1067"/>
                  </a:lnTo>
                  <a:lnTo>
                    <a:pt x="365" y="1018"/>
                  </a:lnTo>
                  <a:lnTo>
                    <a:pt x="397" y="970"/>
                  </a:lnTo>
                  <a:lnTo>
                    <a:pt x="430" y="924"/>
                  </a:lnTo>
                  <a:lnTo>
                    <a:pt x="463" y="878"/>
                  </a:lnTo>
                  <a:lnTo>
                    <a:pt x="498" y="833"/>
                  </a:lnTo>
                  <a:lnTo>
                    <a:pt x="534" y="791"/>
                  </a:lnTo>
                  <a:lnTo>
                    <a:pt x="570" y="748"/>
                  </a:lnTo>
                  <a:lnTo>
                    <a:pt x="609" y="707"/>
                  </a:lnTo>
                  <a:lnTo>
                    <a:pt x="646" y="667"/>
                  </a:lnTo>
                  <a:lnTo>
                    <a:pt x="686" y="629"/>
                  </a:lnTo>
                  <a:lnTo>
                    <a:pt x="726" y="590"/>
                  </a:lnTo>
                  <a:lnTo>
                    <a:pt x="768" y="553"/>
                  </a:lnTo>
                  <a:lnTo>
                    <a:pt x="809" y="518"/>
                  </a:lnTo>
                  <a:lnTo>
                    <a:pt x="852" y="484"/>
                  </a:lnTo>
                  <a:lnTo>
                    <a:pt x="895" y="450"/>
                  </a:lnTo>
                  <a:lnTo>
                    <a:pt x="940" y="418"/>
                  </a:lnTo>
                  <a:lnTo>
                    <a:pt x="984" y="387"/>
                  </a:lnTo>
                  <a:lnTo>
                    <a:pt x="1028" y="357"/>
                  </a:lnTo>
                  <a:lnTo>
                    <a:pt x="1076" y="328"/>
                  </a:lnTo>
                  <a:lnTo>
                    <a:pt x="1122" y="301"/>
                  </a:lnTo>
                  <a:lnTo>
                    <a:pt x="1169" y="274"/>
                  </a:lnTo>
                  <a:lnTo>
                    <a:pt x="1216" y="249"/>
                  </a:lnTo>
                  <a:lnTo>
                    <a:pt x="1265" y="225"/>
                  </a:lnTo>
                  <a:lnTo>
                    <a:pt x="1313" y="202"/>
                  </a:lnTo>
                  <a:lnTo>
                    <a:pt x="1364" y="180"/>
                  </a:lnTo>
                  <a:lnTo>
                    <a:pt x="1414" y="159"/>
                  </a:lnTo>
                  <a:lnTo>
                    <a:pt x="1464" y="140"/>
                  </a:lnTo>
                  <a:lnTo>
                    <a:pt x="1514" y="122"/>
                  </a:lnTo>
                  <a:lnTo>
                    <a:pt x="1566" y="105"/>
                  </a:lnTo>
                  <a:lnTo>
                    <a:pt x="1617" y="90"/>
                  </a:lnTo>
                  <a:lnTo>
                    <a:pt x="1669" y="74"/>
                  </a:lnTo>
                  <a:lnTo>
                    <a:pt x="1720" y="62"/>
                  </a:lnTo>
                  <a:lnTo>
                    <a:pt x="1773" y="50"/>
                  </a:lnTo>
                  <a:lnTo>
                    <a:pt x="1826" y="40"/>
                  </a:lnTo>
                  <a:lnTo>
                    <a:pt x="1879" y="30"/>
                  </a:lnTo>
                  <a:lnTo>
                    <a:pt x="1932" y="21"/>
                  </a:lnTo>
                  <a:lnTo>
                    <a:pt x="1985" y="14"/>
                  </a:lnTo>
                  <a:lnTo>
                    <a:pt x="2040" y="10"/>
                  </a:lnTo>
                  <a:lnTo>
                    <a:pt x="2093" y="6"/>
                  </a:lnTo>
                  <a:lnTo>
                    <a:pt x="2147" y="1"/>
                  </a:lnTo>
                  <a:lnTo>
                    <a:pt x="2201" y="0"/>
                  </a:lnTo>
                  <a:lnTo>
                    <a:pt x="2254" y="0"/>
                  </a:lnTo>
                  <a:lnTo>
                    <a:pt x="2309" y="1"/>
                  </a:lnTo>
                  <a:lnTo>
                    <a:pt x="2363" y="3"/>
                  </a:lnTo>
                  <a:lnTo>
                    <a:pt x="2418" y="7"/>
                  </a:lnTo>
                  <a:lnTo>
                    <a:pt x="2472" y="11"/>
                  </a:lnTo>
                  <a:lnTo>
                    <a:pt x="2527" y="17"/>
                  </a:lnTo>
                  <a:lnTo>
                    <a:pt x="2580" y="26"/>
                  </a:lnTo>
                  <a:lnTo>
                    <a:pt x="2634" y="34"/>
                  </a:lnTo>
                  <a:lnTo>
                    <a:pt x="2688" y="44"/>
                  </a:lnTo>
                  <a:lnTo>
                    <a:pt x="2741" y="56"/>
                  </a:lnTo>
                  <a:lnTo>
                    <a:pt x="2796" y="69"/>
                  </a:lnTo>
                  <a:lnTo>
                    <a:pt x="2849" y="83"/>
                  </a:lnTo>
                  <a:lnTo>
                    <a:pt x="2903" y="99"/>
                  </a:lnTo>
                  <a:lnTo>
                    <a:pt x="2956" y="116"/>
                  </a:lnTo>
                  <a:lnTo>
                    <a:pt x="3008" y="135"/>
                  </a:lnTo>
                  <a:lnTo>
                    <a:pt x="3061" y="155"/>
                  </a:lnTo>
                  <a:lnTo>
                    <a:pt x="3114" y="176"/>
                  </a:lnTo>
                  <a:lnTo>
                    <a:pt x="3165" y="199"/>
                  </a:lnTo>
                  <a:lnTo>
                    <a:pt x="3217" y="223"/>
                  </a:lnTo>
                  <a:lnTo>
                    <a:pt x="3269" y="248"/>
                  </a:lnTo>
                  <a:lnTo>
                    <a:pt x="3319" y="275"/>
                  </a:lnTo>
                  <a:lnTo>
                    <a:pt x="3369" y="304"/>
                  </a:lnTo>
                  <a:lnTo>
                    <a:pt x="3369" y="304"/>
                  </a:lnTo>
                  <a:lnTo>
                    <a:pt x="3419" y="334"/>
                  </a:lnTo>
                  <a:lnTo>
                    <a:pt x="3468" y="364"/>
                  </a:lnTo>
                  <a:lnTo>
                    <a:pt x="3515" y="397"/>
                  </a:lnTo>
                  <a:lnTo>
                    <a:pt x="3562" y="428"/>
                  </a:lnTo>
                  <a:lnTo>
                    <a:pt x="3607" y="463"/>
                  </a:lnTo>
                  <a:lnTo>
                    <a:pt x="3651" y="497"/>
                  </a:lnTo>
                  <a:lnTo>
                    <a:pt x="3695" y="533"/>
                  </a:lnTo>
                  <a:lnTo>
                    <a:pt x="3737" y="570"/>
                  </a:lnTo>
                  <a:lnTo>
                    <a:pt x="3778" y="607"/>
                  </a:lnTo>
                  <a:lnTo>
                    <a:pt x="3819" y="646"/>
                  </a:lnTo>
                  <a:lnTo>
                    <a:pt x="3857" y="686"/>
                  </a:lnTo>
                  <a:lnTo>
                    <a:pt x="3896" y="726"/>
                  </a:lnTo>
                  <a:lnTo>
                    <a:pt x="3932" y="766"/>
                  </a:lnTo>
                  <a:lnTo>
                    <a:pt x="3968" y="809"/>
                  </a:lnTo>
                  <a:lnTo>
                    <a:pt x="4002" y="851"/>
                  </a:lnTo>
                  <a:lnTo>
                    <a:pt x="4035" y="895"/>
                  </a:lnTo>
                  <a:lnTo>
                    <a:pt x="4068" y="938"/>
                  </a:lnTo>
                  <a:lnTo>
                    <a:pt x="4099" y="984"/>
                  </a:lnTo>
                  <a:lnTo>
                    <a:pt x="4129" y="1028"/>
                  </a:lnTo>
                  <a:lnTo>
                    <a:pt x="4158" y="1074"/>
                  </a:lnTo>
                  <a:lnTo>
                    <a:pt x="4185" y="1121"/>
                  </a:lnTo>
                  <a:lnTo>
                    <a:pt x="4211" y="1169"/>
                  </a:lnTo>
                  <a:lnTo>
                    <a:pt x="4237" y="1216"/>
                  </a:lnTo>
                  <a:lnTo>
                    <a:pt x="4261" y="1265"/>
                  </a:lnTo>
                  <a:lnTo>
                    <a:pt x="4284" y="1313"/>
                  </a:lnTo>
                  <a:lnTo>
                    <a:pt x="4306" y="1363"/>
                  </a:lnTo>
                  <a:lnTo>
                    <a:pt x="4326" y="1412"/>
                  </a:lnTo>
                  <a:lnTo>
                    <a:pt x="4346" y="1462"/>
                  </a:lnTo>
                  <a:lnTo>
                    <a:pt x="4363" y="1514"/>
                  </a:lnTo>
                  <a:lnTo>
                    <a:pt x="4380" y="1564"/>
                  </a:lnTo>
                  <a:lnTo>
                    <a:pt x="4396" y="1615"/>
                  </a:lnTo>
                  <a:lnTo>
                    <a:pt x="4410" y="1668"/>
                  </a:lnTo>
                  <a:lnTo>
                    <a:pt x="4423" y="1720"/>
                  </a:lnTo>
                  <a:lnTo>
                    <a:pt x="4436" y="1773"/>
                  </a:lnTo>
                  <a:lnTo>
                    <a:pt x="4446" y="1825"/>
                  </a:lnTo>
                  <a:lnTo>
                    <a:pt x="4456" y="1879"/>
                  </a:lnTo>
                  <a:lnTo>
                    <a:pt x="4463" y="1932"/>
                  </a:lnTo>
                  <a:lnTo>
                    <a:pt x="4470" y="1985"/>
                  </a:lnTo>
                  <a:lnTo>
                    <a:pt x="4476" y="2038"/>
                  </a:lnTo>
                  <a:lnTo>
                    <a:pt x="4480" y="2092"/>
                  </a:lnTo>
                  <a:lnTo>
                    <a:pt x="4483" y="2147"/>
                  </a:lnTo>
                  <a:lnTo>
                    <a:pt x="4485" y="2200"/>
                  </a:lnTo>
                  <a:lnTo>
                    <a:pt x="4486" y="2254"/>
                  </a:lnTo>
                  <a:lnTo>
                    <a:pt x="4485" y="2309"/>
                  </a:lnTo>
                  <a:lnTo>
                    <a:pt x="4483" y="2363"/>
                  </a:lnTo>
                  <a:lnTo>
                    <a:pt x="4479" y="2417"/>
                  </a:lnTo>
                  <a:lnTo>
                    <a:pt x="4475" y="2472"/>
                  </a:lnTo>
                  <a:lnTo>
                    <a:pt x="4467" y="2525"/>
                  </a:lnTo>
                  <a:lnTo>
                    <a:pt x="4460" y="2579"/>
                  </a:lnTo>
                  <a:lnTo>
                    <a:pt x="4452" y="2634"/>
                  </a:lnTo>
                  <a:lnTo>
                    <a:pt x="4442" y="2688"/>
                  </a:lnTo>
                  <a:lnTo>
                    <a:pt x="4430" y="2741"/>
                  </a:lnTo>
                  <a:lnTo>
                    <a:pt x="4417" y="2796"/>
                  </a:lnTo>
                  <a:lnTo>
                    <a:pt x="4401" y="2849"/>
                  </a:lnTo>
                  <a:lnTo>
                    <a:pt x="4387" y="2901"/>
                  </a:lnTo>
                  <a:lnTo>
                    <a:pt x="4370" y="2954"/>
                  </a:lnTo>
                  <a:lnTo>
                    <a:pt x="4351" y="3007"/>
                  </a:lnTo>
                  <a:lnTo>
                    <a:pt x="4331" y="3060"/>
                  </a:lnTo>
                  <a:lnTo>
                    <a:pt x="4310" y="3112"/>
                  </a:lnTo>
                  <a:lnTo>
                    <a:pt x="4287" y="3165"/>
                  </a:lnTo>
                  <a:lnTo>
                    <a:pt x="4263" y="3217"/>
                  </a:lnTo>
                  <a:lnTo>
                    <a:pt x="4237" y="3267"/>
                  </a:lnTo>
                  <a:lnTo>
                    <a:pt x="4210" y="3318"/>
                  </a:lnTo>
                  <a:lnTo>
                    <a:pt x="4182" y="3368"/>
                  </a:lnTo>
                  <a:lnTo>
                    <a:pt x="4182" y="3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2EB7E290-A1F1-7446-8F95-2D550778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" y="794"/>
              <a:ext cx="1737" cy="1105"/>
            </a:xfrm>
            <a:custGeom>
              <a:avLst/>
              <a:gdLst>
                <a:gd name="T0" fmla="*/ 408 w 3473"/>
                <a:gd name="T1" fmla="*/ 2199 h 2209"/>
                <a:gd name="T2" fmla="*/ 471 w 3473"/>
                <a:gd name="T3" fmla="*/ 2155 h 2209"/>
                <a:gd name="T4" fmla="*/ 489 w 3473"/>
                <a:gd name="T5" fmla="*/ 2096 h 2209"/>
                <a:gd name="T6" fmla="*/ 478 w 3473"/>
                <a:gd name="T7" fmla="*/ 2026 h 2209"/>
                <a:gd name="T8" fmla="*/ 457 w 3473"/>
                <a:gd name="T9" fmla="*/ 1923 h 2209"/>
                <a:gd name="T10" fmla="*/ 465 w 3473"/>
                <a:gd name="T11" fmla="*/ 1837 h 2209"/>
                <a:gd name="T12" fmla="*/ 517 w 3473"/>
                <a:gd name="T13" fmla="*/ 1751 h 2209"/>
                <a:gd name="T14" fmla="*/ 583 w 3473"/>
                <a:gd name="T15" fmla="*/ 1707 h 2209"/>
                <a:gd name="T16" fmla="*/ 661 w 3473"/>
                <a:gd name="T17" fmla="*/ 1692 h 2209"/>
                <a:gd name="T18" fmla="*/ 759 w 3473"/>
                <a:gd name="T19" fmla="*/ 1717 h 2209"/>
                <a:gd name="T20" fmla="*/ 832 w 3473"/>
                <a:gd name="T21" fmla="*/ 1783 h 2209"/>
                <a:gd name="T22" fmla="*/ 865 w 3473"/>
                <a:gd name="T23" fmla="*/ 1877 h 2209"/>
                <a:gd name="T24" fmla="*/ 859 w 3473"/>
                <a:gd name="T25" fmla="*/ 1970 h 2209"/>
                <a:gd name="T26" fmla="*/ 838 w 3473"/>
                <a:gd name="T27" fmla="*/ 2046 h 2209"/>
                <a:gd name="T28" fmla="*/ 836 w 3473"/>
                <a:gd name="T29" fmla="*/ 2128 h 2209"/>
                <a:gd name="T30" fmla="*/ 870 w 3473"/>
                <a:gd name="T31" fmla="*/ 2178 h 2209"/>
                <a:gd name="T32" fmla="*/ 948 w 3473"/>
                <a:gd name="T33" fmla="*/ 2208 h 2209"/>
                <a:gd name="T34" fmla="*/ 1323 w 3473"/>
                <a:gd name="T35" fmla="*/ 2154 h 2209"/>
                <a:gd name="T36" fmla="*/ 1345 w 3473"/>
                <a:gd name="T37" fmla="*/ 2013 h 2209"/>
                <a:gd name="T38" fmla="*/ 1390 w 3473"/>
                <a:gd name="T39" fmla="*/ 1876 h 2209"/>
                <a:gd name="T40" fmla="*/ 1443 w 3473"/>
                <a:gd name="T41" fmla="*/ 1770 h 2209"/>
                <a:gd name="T42" fmla="*/ 1579 w 3473"/>
                <a:gd name="T43" fmla="*/ 1589 h 2209"/>
                <a:gd name="T44" fmla="*/ 1751 w 3473"/>
                <a:gd name="T45" fmla="*/ 1453 h 2209"/>
                <a:gd name="T46" fmla="*/ 1948 w 3473"/>
                <a:gd name="T47" fmla="*/ 1363 h 2209"/>
                <a:gd name="T48" fmla="*/ 2158 w 3473"/>
                <a:gd name="T49" fmla="*/ 1323 h 2209"/>
                <a:gd name="T50" fmla="*/ 2376 w 3473"/>
                <a:gd name="T51" fmla="*/ 1333 h 2209"/>
                <a:gd name="T52" fmla="*/ 2588 w 3473"/>
                <a:gd name="T53" fmla="*/ 1396 h 2209"/>
                <a:gd name="T54" fmla="*/ 2860 w 3473"/>
                <a:gd name="T55" fmla="*/ 1114 h 2209"/>
                <a:gd name="T56" fmla="*/ 2932 w 3473"/>
                <a:gd name="T57" fmla="*/ 1057 h 2209"/>
                <a:gd name="T58" fmla="*/ 3000 w 3473"/>
                <a:gd name="T59" fmla="*/ 1051 h 2209"/>
                <a:gd name="T60" fmla="*/ 3081 w 3473"/>
                <a:gd name="T61" fmla="*/ 1098 h 2209"/>
                <a:gd name="T62" fmla="*/ 3135 w 3473"/>
                <a:gd name="T63" fmla="*/ 1152 h 2209"/>
                <a:gd name="T64" fmla="*/ 3208 w 3473"/>
                <a:gd name="T65" fmla="*/ 1203 h 2209"/>
                <a:gd name="T66" fmla="*/ 3298 w 3473"/>
                <a:gd name="T67" fmla="*/ 1218 h 2209"/>
                <a:gd name="T68" fmla="*/ 3384 w 3473"/>
                <a:gd name="T69" fmla="*/ 1191 h 2209"/>
                <a:gd name="T70" fmla="*/ 3449 w 3473"/>
                <a:gd name="T71" fmla="*/ 1125 h 2209"/>
                <a:gd name="T72" fmla="*/ 3472 w 3473"/>
                <a:gd name="T73" fmla="*/ 1057 h 2209"/>
                <a:gd name="T74" fmla="*/ 3467 w 3473"/>
                <a:gd name="T75" fmla="*/ 983 h 2209"/>
                <a:gd name="T76" fmla="*/ 3423 w 3473"/>
                <a:gd name="T77" fmla="*/ 903 h 2209"/>
                <a:gd name="T78" fmla="*/ 3358 w 3473"/>
                <a:gd name="T79" fmla="*/ 857 h 2209"/>
                <a:gd name="T80" fmla="*/ 3262 w 3473"/>
                <a:gd name="T81" fmla="*/ 825 h 2209"/>
                <a:gd name="T82" fmla="*/ 3188 w 3473"/>
                <a:gd name="T83" fmla="*/ 797 h 2209"/>
                <a:gd name="T84" fmla="*/ 3142 w 3473"/>
                <a:gd name="T85" fmla="*/ 746 h 2209"/>
                <a:gd name="T86" fmla="*/ 3134 w 3473"/>
                <a:gd name="T87" fmla="*/ 658 h 2209"/>
                <a:gd name="T88" fmla="*/ 3334 w 3473"/>
                <a:gd name="T89" fmla="*/ 296 h 2209"/>
                <a:gd name="T90" fmla="*/ 3081 w 3473"/>
                <a:gd name="T91" fmla="*/ 170 h 2209"/>
                <a:gd name="T92" fmla="*/ 2818 w 3473"/>
                <a:gd name="T93" fmla="*/ 80 h 2209"/>
                <a:gd name="T94" fmla="*/ 2552 w 3473"/>
                <a:gd name="T95" fmla="*/ 24 h 2209"/>
                <a:gd name="T96" fmla="*/ 2284 w 3473"/>
                <a:gd name="T97" fmla="*/ 0 h 2209"/>
                <a:gd name="T98" fmla="*/ 2016 w 3473"/>
                <a:gd name="T99" fmla="*/ 10 h 2209"/>
                <a:gd name="T100" fmla="*/ 1754 w 3473"/>
                <a:gd name="T101" fmla="*/ 50 h 2209"/>
                <a:gd name="T102" fmla="*/ 1498 w 3473"/>
                <a:gd name="T103" fmla="*/ 121 h 2209"/>
                <a:gd name="T104" fmla="*/ 1251 w 3473"/>
                <a:gd name="T105" fmla="*/ 223 h 2209"/>
                <a:gd name="T106" fmla="*/ 1018 w 3473"/>
                <a:gd name="T107" fmla="*/ 355 h 2209"/>
                <a:gd name="T108" fmla="*/ 800 w 3473"/>
                <a:gd name="T109" fmla="*/ 514 h 2209"/>
                <a:gd name="T110" fmla="*/ 601 w 3473"/>
                <a:gd name="T111" fmla="*/ 701 h 2209"/>
                <a:gd name="T112" fmla="*/ 425 w 3473"/>
                <a:gd name="T113" fmla="*/ 916 h 2209"/>
                <a:gd name="T114" fmla="*/ 300 w 3473"/>
                <a:gd name="T115" fmla="*/ 1107 h 2209"/>
                <a:gd name="T116" fmla="*/ 143 w 3473"/>
                <a:gd name="T117" fmla="*/ 1439 h 2209"/>
                <a:gd name="T118" fmla="*/ 43 w 3473"/>
                <a:gd name="T119" fmla="*/ 1785 h 2209"/>
                <a:gd name="T120" fmla="*/ 1 w 3473"/>
                <a:gd name="T121" fmla="*/ 2135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73" h="2209">
                  <a:moveTo>
                    <a:pt x="353" y="2207"/>
                  </a:moveTo>
                  <a:lnTo>
                    <a:pt x="353" y="2207"/>
                  </a:lnTo>
                  <a:lnTo>
                    <a:pt x="373" y="2207"/>
                  </a:lnTo>
                  <a:lnTo>
                    <a:pt x="391" y="2204"/>
                  </a:lnTo>
                  <a:lnTo>
                    <a:pt x="408" y="2199"/>
                  </a:lnTo>
                  <a:lnTo>
                    <a:pt x="424" y="2194"/>
                  </a:lnTo>
                  <a:lnTo>
                    <a:pt x="438" y="2186"/>
                  </a:lnTo>
                  <a:lnTo>
                    <a:pt x="449" y="2176"/>
                  </a:lnTo>
                  <a:lnTo>
                    <a:pt x="461" y="2166"/>
                  </a:lnTo>
                  <a:lnTo>
                    <a:pt x="471" y="2155"/>
                  </a:lnTo>
                  <a:lnTo>
                    <a:pt x="471" y="2155"/>
                  </a:lnTo>
                  <a:lnTo>
                    <a:pt x="478" y="2141"/>
                  </a:lnTo>
                  <a:lnTo>
                    <a:pt x="484" y="2126"/>
                  </a:lnTo>
                  <a:lnTo>
                    <a:pt x="488" y="2112"/>
                  </a:lnTo>
                  <a:lnTo>
                    <a:pt x="489" y="2096"/>
                  </a:lnTo>
                  <a:lnTo>
                    <a:pt x="489" y="2079"/>
                  </a:lnTo>
                  <a:lnTo>
                    <a:pt x="488" y="2062"/>
                  </a:lnTo>
                  <a:lnTo>
                    <a:pt x="484" y="2045"/>
                  </a:lnTo>
                  <a:lnTo>
                    <a:pt x="478" y="2026"/>
                  </a:lnTo>
                  <a:lnTo>
                    <a:pt x="478" y="2026"/>
                  </a:lnTo>
                  <a:lnTo>
                    <a:pt x="474" y="2016"/>
                  </a:lnTo>
                  <a:lnTo>
                    <a:pt x="467" y="1987"/>
                  </a:lnTo>
                  <a:lnTo>
                    <a:pt x="462" y="1969"/>
                  </a:lnTo>
                  <a:lnTo>
                    <a:pt x="459" y="1947"/>
                  </a:lnTo>
                  <a:lnTo>
                    <a:pt x="457" y="1923"/>
                  </a:lnTo>
                  <a:lnTo>
                    <a:pt x="457" y="1896"/>
                  </a:lnTo>
                  <a:lnTo>
                    <a:pt x="457" y="1896"/>
                  </a:lnTo>
                  <a:lnTo>
                    <a:pt x="457" y="1876"/>
                  </a:lnTo>
                  <a:lnTo>
                    <a:pt x="459" y="1856"/>
                  </a:lnTo>
                  <a:lnTo>
                    <a:pt x="465" y="1837"/>
                  </a:lnTo>
                  <a:lnTo>
                    <a:pt x="472" y="1818"/>
                  </a:lnTo>
                  <a:lnTo>
                    <a:pt x="481" y="1800"/>
                  </a:lnTo>
                  <a:lnTo>
                    <a:pt x="491" y="1783"/>
                  </a:lnTo>
                  <a:lnTo>
                    <a:pt x="502" y="1767"/>
                  </a:lnTo>
                  <a:lnTo>
                    <a:pt x="517" y="1751"/>
                  </a:lnTo>
                  <a:lnTo>
                    <a:pt x="517" y="1751"/>
                  </a:lnTo>
                  <a:lnTo>
                    <a:pt x="531" y="1738"/>
                  </a:lnTo>
                  <a:lnTo>
                    <a:pt x="548" y="1725"/>
                  </a:lnTo>
                  <a:lnTo>
                    <a:pt x="565" y="1715"/>
                  </a:lnTo>
                  <a:lnTo>
                    <a:pt x="583" y="1707"/>
                  </a:lnTo>
                  <a:lnTo>
                    <a:pt x="601" y="1701"/>
                  </a:lnTo>
                  <a:lnTo>
                    <a:pt x="621" y="1695"/>
                  </a:lnTo>
                  <a:lnTo>
                    <a:pt x="641" y="1692"/>
                  </a:lnTo>
                  <a:lnTo>
                    <a:pt x="661" y="1692"/>
                  </a:lnTo>
                  <a:lnTo>
                    <a:pt x="661" y="1692"/>
                  </a:lnTo>
                  <a:lnTo>
                    <a:pt x="683" y="1692"/>
                  </a:lnTo>
                  <a:lnTo>
                    <a:pt x="703" y="1697"/>
                  </a:lnTo>
                  <a:lnTo>
                    <a:pt x="723" y="1701"/>
                  </a:lnTo>
                  <a:lnTo>
                    <a:pt x="742" y="1708"/>
                  </a:lnTo>
                  <a:lnTo>
                    <a:pt x="759" y="1717"/>
                  </a:lnTo>
                  <a:lnTo>
                    <a:pt x="776" y="1727"/>
                  </a:lnTo>
                  <a:lnTo>
                    <a:pt x="792" y="1740"/>
                  </a:lnTo>
                  <a:lnTo>
                    <a:pt x="806" y="1753"/>
                  </a:lnTo>
                  <a:lnTo>
                    <a:pt x="820" y="1767"/>
                  </a:lnTo>
                  <a:lnTo>
                    <a:pt x="832" y="1783"/>
                  </a:lnTo>
                  <a:lnTo>
                    <a:pt x="842" y="1800"/>
                  </a:lnTo>
                  <a:lnTo>
                    <a:pt x="850" y="1818"/>
                  </a:lnTo>
                  <a:lnTo>
                    <a:pt x="858" y="1837"/>
                  </a:lnTo>
                  <a:lnTo>
                    <a:pt x="862" y="1856"/>
                  </a:lnTo>
                  <a:lnTo>
                    <a:pt x="865" y="1877"/>
                  </a:lnTo>
                  <a:lnTo>
                    <a:pt x="866" y="1897"/>
                  </a:lnTo>
                  <a:lnTo>
                    <a:pt x="866" y="1897"/>
                  </a:lnTo>
                  <a:lnTo>
                    <a:pt x="865" y="1924"/>
                  </a:lnTo>
                  <a:lnTo>
                    <a:pt x="863" y="1949"/>
                  </a:lnTo>
                  <a:lnTo>
                    <a:pt x="859" y="1970"/>
                  </a:lnTo>
                  <a:lnTo>
                    <a:pt x="855" y="1989"/>
                  </a:lnTo>
                  <a:lnTo>
                    <a:pt x="848" y="2016"/>
                  </a:lnTo>
                  <a:lnTo>
                    <a:pt x="843" y="2028"/>
                  </a:lnTo>
                  <a:lnTo>
                    <a:pt x="843" y="2028"/>
                  </a:lnTo>
                  <a:lnTo>
                    <a:pt x="838" y="2046"/>
                  </a:lnTo>
                  <a:lnTo>
                    <a:pt x="833" y="2063"/>
                  </a:lnTo>
                  <a:lnTo>
                    <a:pt x="832" y="2081"/>
                  </a:lnTo>
                  <a:lnTo>
                    <a:pt x="832" y="2096"/>
                  </a:lnTo>
                  <a:lnTo>
                    <a:pt x="833" y="2113"/>
                  </a:lnTo>
                  <a:lnTo>
                    <a:pt x="836" y="2128"/>
                  </a:lnTo>
                  <a:lnTo>
                    <a:pt x="842" y="2142"/>
                  </a:lnTo>
                  <a:lnTo>
                    <a:pt x="850" y="2155"/>
                  </a:lnTo>
                  <a:lnTo>
                    <a:pt x="850" y="2155"/>
                  </a:lnTo>
                  <a:lnTo>
                    <a:pt x="859" y="2168"/>
                  </a:lnTo>
                  <a:lnTo>
                    <a:pt x="870" y="2178"/>
                  </a:lnTo>
                  <a:lnTo>
                    <a:pt x="883" y="2186"/>
                  </a:lnTo>
                  <a:lnTo>
                    <a:pt x="898" y="2195"/>
                  </a:lnTo>
                  <a:lnTo>
                    <a:pt x="913" y="2201"/>
                  </a:lnTo>
                  <a:lnTo>
                    <a:pt x="929" y="2205"/>
                  </a:lnTo>
                  <a:lnTo>
                    <a:pt x="948" y="2208"/>
                  </a:lnTo>
                  <a:lnTo>
                    <a:pt x="966" y="2208"/>
                  </a:lnTo>
                  <a:lnTo>
                    <a:pt x="1320" y="2209"/>
                  </a:lnTo>
                  <a:lnTo>
                    <a:pt x="1320" y="2209"/>
                  </a:lnTo>
                  <a:lnTo>
                    <a:pt x="1322" y="2181"/>
                  </a:lnTo>
                  <a:lnTo>
                    <a:pt x="1323" y="2154"/>
                  </a:lnTo>
                  <a:lnTo>
                    <a:pt x="1326" y="2125"/>
                  </a:lnTo>
                  <a:lnTo>
                    <a:pt x="1329" y="2098"/>
                  </a:lnTo>
                  <a:lnTo>
                    <a:pt x="1333" y="2069"/>
                  </a:lnTo>
                  <a:lnTo>
                    <a:pt x="1339" y="2040"/>
                  </a:lnTo>
                  <a:lnTo>
                    <a:pt x="1345" y="2013"/>
                  </a:lnTo>
                  <a:lnTo>
                    <a:pt x="1352" y="1986"/>
                  </a:lnTo>
                  <a:lnTo>
                    <a:pt x="1360" y="1957"/>
                  </a:lnTo>
                  <a:lnTo>
                    <a:pt x="1369" y="1930"/>
                  </a:lnTo>
                  <a:lnTo>
                    <a:pt x="1379" y="1903"/>
                  </a:lnTo>
                  <a:lnTo>
                    <a:pt x="1390" y="1876"/>
                  </a:lnTo>
                  <a:lnTo>
                    <a:pt x="1402" y="1848"/>
                  </a:lnTo>
                  <a:lnTo>
                    <a:pt x="1415" y="1823"/>
                  </a:lnTo>
                  <a:lnTo>
                    <a:pt x="1428" y="1796"/>
                  </a:lnTo>
                  <a:lnTo>
                    <a:pt x="1443" y="1770"/>
                  </a:lnTo>
                  <a:lnTo>
                    <a:pt x="1443" y="1770"/>
                  </a:lnTo>
                  <a:lnTo>
                    <a:pt x="1466" y="1730"/>
                  </a:lnTo>
                  <a:lnTo>
                    <a:pt x="1494" y="1692"/>
                  </a:lnTo>
                  <a:lnTo>
                    <a:pt x="1521" y="1657"/>
                  </a:lnTo>
                  <a:lnTo>
                    <a:pt x="1549" y="1622"/>
                  </a:lnTo>
                  <a:lnTo>
                    <a:pt x="1579" y="1589"/>
                  </a:lnTo>
                  <a:lnTo>
                    <a:pt x="1611" y="1559"/>
                  </a:lnTo>
                  <a:lnTo>
                    <a:pt x="1645" y="1529"/>
                  </a:lnTo>
                  <a:lnTo>
                    <a:pt x="1680" y="1502"/>
                  </a:lnTo>
                  <a:lnTo>
                    <a:pt x="1714" y="1478"/>
                  </a:lnTo>
                  <a:lnTo>
                    <a:pt x="1751" y="1453"/>
                  </a:lnTo>
                  <a:lnTo>
                    <a:pt x="1789" y="1432"/>
                  </a:lnTo>
                  <a:lnTo>
                    <a:pt x="1827" y="1412"/>
                  </a:lnTo>
                  <a:lnTo>
                    <a:pt x="1866" y="1393"/>
                  </a:lnTo>
                  <a:lnTo>
                    <a:pt x="1906" y="1377"/>
                  </a:lnTo>
                  <a:lnTo>
                    <a:pt x="1948" y="1363"/>
                  </a:lnTo>
                  <a:lnTo>
                    <a:pt x="1989" y="1352"/>
                  </a:lnTo>
                  <a:lnTo>
                    <a:pt x="2031" y="1342"/>
                  </a:lnTo>
                  <a:lnTo>
                    <a:pt x="2072" y="1333"/>
                  </a:lnTo>
                  <a:lnTo>
                    <a:pt x="2115" y="1326"/>
                  </a:lnTo>
                  <a:lnTo>
                    <a:pt x="2158" y="1323"/>
                  </a:lnTo>
                  <a:lnTo>
                    <a:pt x="2201" y="1320"/>
                  </a:lnTo>
                  <a:lnTo>
                    <a:pt x="2245" y="1320"/>
                  </a:lnTo>
                  <a:lnTo>
                    <a:pt x="2288" y="1321"/>
                  </a:lnTo>
                  <a:lnTo>
                    <a:pt x="2331" y="1326"/>
                  </a:lnTo>
                  <a:lnTo>
                    <a:pt x="2376" y="1333"/>
                  </a:lnTo>
                  <a:lnTo>
                    <a:pt x="2419" y="1342"/>
                  </a:lnTo>
                  <a:lnTo>
                    <a:pt x="2462" y="1352"/>
                  </a:lnTo>
                  <a:lnTo>
                    <a:pt x="2505" y="1364"/>
                  </a:lnTo>
                  <a:lnTo>
                    <a:pt x="2546" y="1379"/>
                  </a:lnTo>
                  <a:lnTo>
                    <a:pt x="2588" y="1396"/>
                  </a:lnTo>
                  <a:lnTo>
                    <a:pt x="2629" y="1416"/>
                  </a:lnTo>
                  <a:lnTo>
                    <a:pt x="2671" y="1437"/>
                  </a:lnTo>
                  <a:lnTo>
                    <a:pt x="2848" y="1131"/>
                  </a:lnTo>
                  <a:lnTo>
                    <a:pt x="2848" y="1131"/>
                  </a:lnTo>
                  <a:lnTo>
                    <a:pt x="2860" y="1114"/>
                  </a:lnTo>
                  <a:lnTo>
                    <a:pt x="2873" y="1098"/>
                  </a:lnTo>
                  <a:lnTo>
                    <a:pt x="2886" y="1084"/>
                  </a:lnTo>
                  <a:lnTo>
                    <a:pt x="2900" y="1072"/>
                  </a:lnTo>
                  <a:lnTo>
                    <a:pt x="2916" y="1064"/>
                  </a:lnTo>
                  <a:lnTo>
                    <a:pt x="2932" y="1057"/>
                  </a:lnTo>
                  <a:lnTo>
                    <a:pt x="2949" y="1051"/>
                  </a:lnTo>
                  <a:lnTo>
                    <a:pt x="2966" y="1049"/>
                  </a:lnTo>
                  <a:lnTo>
                    <a:pt x="2966" y="1049"/>
                  </a:lnTo>
                  <a:lnTo>
                    <a:pt x="2983" y="1048"/>
                  </a:lnTo>
                  <a:lnTo>
                    <a:pt x="3000" y="1051"/>
                  </a:lnTo>
                  <a:lnTo>
                    <a:pt x="3018" y="1055"/>
                  </a:lnTo>
                  <a:lnTo>
                    <a:pt x="3035" y="1062"/>
                  </a:lnTo>
                  <a:lnTo>
                    <a:pt x="3050" y="1072"/>
                  </a:lnTo>
                  <a:lnTo>
                    <a:pt x="3066" y="1084"/>
                  </a:lnTo>
                  <a:lnTo>
                    <a:pt x="3081" y="1098"/>
                  </a:lnTo>
                  <a:lnTo>
                    <a:pt x="3095" y="1114"/>
                  </a:lnTo>
                  <a:lnTo>
                    <a:pt x="3095" y="1114"/>
                  </a:lnTo>
                  <a:lnTo>
                    <a:pt x="3102" y="1121"/>
                  </a:lnTo>
                  <a:lnTo>
                    <a:pt x="3121" y="1141"/>
                  </a:lnTo>
                  <a:lnTo>
                    <a:pt x="3135" y="1152"/>
                  </a:lnTo>
                  <a:lnTo>
                    <a:pt x="3151" y="1167"/>
                  </a:lnTo>
                  <a:lnTo>
                    <a:pt x="3169" y="1180"/>
                  </a:lnTo>
                  <a:lnTo>
                    <a:pt x="3191" y="1194"/>
                  </a:lnTo>
                  <a:lnTo>
                    <a:pt x="3191" y="1194"/>
                  </a:lnTo>
                  <a:lnTo>
                    <a:pt x="3208" y="1203"/>
                  </a:lnTo>
                  <a:lnTo>
                    <a:pt x="3227" y="1210"/>
                  </a:lnTo>
                  <a:lnTo>
                    <a:pt x="3244" y="1214"/>
                  </a:lnTo>
                  <a:lnTo>
                    <a:pt x="3262" y="1218"/>
                  </a:lnTo>
                  <a:lnTo>
                    <a:pt x="3280" y="1220"/>
                  </a:lnTo>
                  <a:lnTo>
                    <a:pt x="3298" y="1218"/>
                  </a:lnTo>
                  <a:lnTo>
                    <a:pt x="3317" y="1217"/>
                  </a:lnTo>
                  <a:lnTo>
                    <a:pt x="3334" y="1213"/>
                  </a:lnTo>
                  <a:lnTo>
                    <a:pt x="3351" y="1207"/>
                  </a:lnTo>
                  <a:lnTo>
                    <a:pt x="3367" y="1200"/>
                  </a:lnTo>
                  <a:lnTo>
                    <a:pt x="3384" y="1191"/>
                  </a:lnTo>
                  <a:lnTo>
                    <a:pt x="3398" y="1181"/>
                  </a:lnTo>
                  <a:lnTo>
                    <a:pt x="3413" y="1170"/>
                  </a:lnTo>
                  <a:lnTo>
                    <a:pt x="3426" y="1157"/>
                  </a:lnTo>
                  <a:lnTo>
                    <a:pt x="3437" y="1142"/>
                  </a:lnTo>
                  <a:lnTo>
                    <a:pt x="3449" y="1125"/>
                  </a:lnTo>
                  <a:lnTo>
                    <a:pt x="3449" y="1125"/>
                  </a:lnTo>
                  <a:lnTo>
                    <a:pt x="3457" y="1110"/>
                  </a:lnTo>
                  <a:lnTo>
                    <a:pt x="3463" y="1092"/>
                  </a:lnTo>
                  <a:lnTo>
                    <a:pt x="3469" y="1074"/>
                  </a:lnTo>
                  <a:lnTo>
                    <a:pt x="3472" y="1057"/>
                  </a:lnTo>
                  <a:lnTo>
                    <a:pt x="3473" y="1038"/>
                  </a:lnTo>
                  <a:lnTo>
                    <a:pt x="3473" y="1019"/>
                  </a:lnTo>
                  <a:lnTo>
                    <a:pt x="3472" y="1002"/>
                  </a:lnTo>
                  <a:lnTo>
                    <a:pt x="3467" y="983"/>
                  </a:lnTo>
                  <a:lnTo>
                    <a:pt x="3467" y="983"/>
                  </a:lnTo>
                  <a:lnTo>
                    <a:pt x="3462" y="965"/>
                  </a:lnTo>
                  <a:lnTo>
                    <a:pt x="3454" y="949"/>
                  </a:lnTo>
                  <a:lnTo>
                    <a:pt x="3446" y="932"/>
                  </a:lnTo>
                  <a:lnTo>
                    <a:pt x="3436" y="918"/>
                  </a:lnTo>
                  <a:lnTo>
                    <a:pt x="3423" y="903"/>
                  </a:lnTo>
                  <a:lnTo>
                    <a:pt x="3410" y="890"/>
                  </a:lnTo>
                  <a:lnTo>
                    <a:pt x="3396" y="879"/>
                  </a:lnTo>
                  <a:lnTo>
                    <a:pt x="3380" y="869"/>
                  </a:lnTo>
                  <a:lnTo>
                    <a:pt x="3380" y="869"/>
                  </a:lnTo>
                  <a:lnTo>
                    <a:pt x="3358" y="857"/>
                  </a:lnTo>
                  <a:lnTo>
                    <a:pt x="3337" y="847"/>
                  </a:lnTo>
                  <a:lnTo>
                    <a:pt x="3317" y="840"/>
                  </a:lnTo>
                  <a:lnTo>
                    <a:pt x="3300" y="833"/>
                  </a:lnTo>
                  <a:lnTo>
                    <a:pt x="3272" y="827"/>
                  </a:lnTo>
                  <a:lnTo>
                    <a:pt x="3262" y="825"/>
                  </a:lnTo>
                  <a:lnTo>
                    <a:pt x="3262" y="825"/>
                  </a:lnTo>
                  <a:lnTo>
                    <a:pt x="3241" y="820"/>
                  </a:lnTo>
                  <a:lnTo>
                    <a:pt x="3222" y="814"/>
                  </a:lnTo>
                  <a:lnTo>
                    <a:pt x="3205" y="807"/>
                  </a:lnTo>
                  <a:lnTo>
                    <a:pt x="3188" y="797"/>
                  </a:lnTo>
                  <a:lnTo>
                    <a:pt x="3174" y="787"/>
                  </a:lnTo>
                  <a:lnTo>
                    <a:pt x="3162" y="774"/>
                  </a:lnTo>
                  <a:lnTo>
                    <a:pt x="3151" y="760"/>
                  </a:lnTo>
                  <a:lnTo>
                    <a:pt x="3142" y="746"/>
                  </a:lnTo>
                  <a:lnTo>
                    <a:pt x="3142" y="746"/>
                  </a:lnTo>
                  <a:lnTo>
                    <a:pt x="3136" y="729"/>
                  </a:lnTo>
                  <a:lnTo>
                    <a:pt x="3132" y="711"/>
                  </a:lnTo>
                  <a:lnTo>
                    <a:pt x="3131" y="694"/>
                  </a:lnTo>
                  <a:lnTo>
                    <a:pt x="3131" y="677"/>
                  </a:lnTo>
                  <a:lnTo>
                    <a:pt x="3134" y="658"/>
                  </a:lnTo>
                  <a:lnTo>
                    <a:pt x="3139" y="640"/>
                  </a:lnTo>
                  <a:lnTo>
                    <a:pt x="3146" y="621"/>
                  </a:lnTo>
                  <a:lnTo>
                    <a:pt x="3156" y="603"/>
                  </a:lnTo>
                  <a:lnTo>
                    <a:pt x="3334" y="296"/>
                  </a:lnTo>
                  <a:lnTo>
                    <a:pt x="3334" y="296"/>
                  </a:lnTo>
                  <a:lnTo>
                    <a:pt x="3284" y="269"/>
                  </a:lnTo>
                  <a:lnTo>
                    <a:pt x="3234" y="242"/>
                  </a:lnTo>
                  <a:lnTo>
                    <a:pt x="3182" y="217"/>
                  </a:lnTo>
                  <a:lnTo>
                    <a:pt x="3132" y="193"/>
                  </a:lnTo>
                  <a:lnTo>
                    <a:pt x="3081" y="170"/>
                  </a:lnTo>
                  <a:lnTo>
                    <a:pt x="3029" y="150"/>
                  </a:lnTo>
                  <a:lnTo>
                    <a:pt x="2976" y="130"/>
                  </a:lnTo>
                  <a:lnTo>
                    <a:pt x="2924" y="113"/>
                  </a:lnTo>
                  <a:lnTo>
                    <a:pt x="2871" y="96"/>
                  </a:lnTo>
                  <a:lnTo>
                    <a:pt x="2818" y="80"/>
                  </a:lnTo>
                  <a:lnTo>
                    <a:pt x="2765" y="65"/>
                  </a:lnTo>
                  <a:lnTo>
                    <a:pt x="2712" y="54"/>
                  </a:lnTo>
                  <a:lnTo>
                    <a:pt x="2659" y="43"/>
                  </a:lnTo>
                  <a:lnTo>
                    <a:pt x="2606" y="33"/>
                  </a:lnTo>
                  <a:lnTo>
                    <a:pt x="2552" y="24"/>
                  </a:lnTo>
                  <a:lnTo>
                    <a:pt x="2499" y="17"/>
                  </a:lnTo>
                  <a:lnTo>
                    <a:pt x="2445" y="10"/>
                  </a:lnTo>
                  <a:lnTo>
                    <a:pt x="2392" y="5"/>
                  </a:lnTo>
                  <a:lnTo>
                    <a:pt x="2337" y="2"/>
                  </a:lnTo>
                  <a:lnTo>
                    <a:pt x="2284" y="0"/>
                  </a:lnTo>
                  <a:lnTo>
                    <a:pt x="2231" y="0"/>
                  </a:lnTo>
                  <a:lnTo>
                    <a:pt x="2177" y="0"/>
                  </a:lnTo>
                  <a:lnTo>
                    <a:pt x="2124" y="1"/>
                  </a:lnTo>
                  <a:lnTo>
                    <a:pt x="2071" y="5"/>
                  </a:lnTo>
                  <a:lnTo>
                    <a:pt x="2016" y="10"/>
                  </a:lnTo>
                  <a:lnTo>
                    <a:pt x="1963" y="15"/>
                  </a:lnTo>
                  <a:lnTo>
                    <a:pt x="1910" y="21"/>
                  </a:lnTo>
                  <a:lnTo>
                    <a:pt x="1859" y="30"/>
                  </a:lnTo>
                  <a:lnTo>
                    <a:pt x="1806" y="40"/>
                  </a:lnTo>
                  <a:lnTo>
                    <a:pt x="1754" y="50"/>
                  </a:lnTo>
                  <a:lnTo>
                    <a:pt x="1701" y="61"/>
                  </a:lnTo>
                  <a:lnTo>
                    <a:pt x="1650" y="76"/>
                  </a:lnTo>
                  <a:lnTo>
                    <a:pt x="1600" y="90"/>
                  </a:lnTo>
                  <a:lnTo>
                    <a:pt x="1548" y="104"/>
                  </a:lnTo>
                  <a:lnTo>
                    <a:pt x="1498" y="121"/>
                  </a:lnTo>
                  <a:lnTo>
                    <a:pt x="1448" y="140"/>
                  </a:lnTo>
                  <a:lnTo>
                    <a:pt x="1398" y="159"/>
                  </a:lnTo>
                  <a:lnTo>
                    <a:pt x="1349" y="179"/>
                  </a:lnTo>
                  <a:lnTo>
                    <a:pt x="1300" y="200"/>
                  </a:lnTo>
                  <a:lnTo>
                    <a:pt x="1251" y="223"/>
                  </a:lnTo>
                  <a:lnTo>
                    <a:pt x="1203" y="247"/>
                  </a:lnTo>
                  <a:lnTo>
                    <a:pt x="1157" y="272"/>
                  </a:lnTo>
                  <a:lnTo>
                    <a:pt x="1110" y="299"/>
                  </a:lnTo>
                  <a:lnTo>
                    <a:pt x="1064" y="326"/>
                  </a:lnTo>
                  <a:lnTo>
                    <a:pt x="1018" y="355"/>
                  </a:lnTo>
                  <a:lnTo>
                    <a:pt x="974" y="383"/>
                  </a:lnTo>
                  <a:lnTo>
                    <a:pt x="929" y="415"/>
                  </a:lnTo>
                  <a:lnTo>
                    <a:pt x="885" y="446"/>
                  </a:lnTo>
                  <a:lnTo>
                    <a:pt x="842" y="479"/>
                  </a:lnTo>
                  <a:lnTo>
                    <a:pt x="800" y="514"/>
                  </a:lnTo>
                  <a:lnTo>
                    <a:pt x="759" y="550"/>
                  </a:lnTo>
                  <a:lnTo>
                    <a:pt x="719" y="585"/>
                  </a:lnTo>
                  <a:lnTo>
                    <a:pt x="679" y="623"/>
                  </a:lnTo>
                  <a:lnTo>
                    <a:pt x="640" y="661"/>
                  </a:lnTo>
                  <a:lnTo>
                    <a:pt x="601" y="701"/>
                  </a:lnTo>
                  <a:lnTo>
                    <a:pt x="564" y="743"/>
                  </a:lnTo>
                  <a:lnTo>
                    <a:pt x="528" y="784"/>
                  </a:lnTo>
                  <a:lnTo>
                    <a:pt x="492" y="827"/>
                  </a:lnTo>
                  <a:lnTo>
                    <a:pt x="458" y="870"/>
                  </a:lnTo>
                  <a:lnTo>
                    <a:pt x="425" y="916"/>
                  </a:lnTo>
                  <a:lnTo>
                    <a:pt x="392" y="962"/>
                  </a:lnTo>
                  <a:lnTo>
                    <a:pt x="361" y="1009"/>
                  </a:lnTo>
                  <a:lnTo>
                    <a:pt x="330" y="1057"/>
                  </a:lnTo>
                  <a:lnTo>
                    <a:pt x="300" y="1107"/>
                  </a:lnTo>
                  <a:lnTo>
                    <a:pt x="300" y="1107"/>
                  </a:lnTo>
                  <a:lnTo>
                    <a:pt x="265" y="1171"/>
                  </a:lnTo>
                  <a:lnTo>
                    <a:pt x="230" y="1238"/>
                  </a:lnTo>
                  <a:lnTo>
                    <a:pt x="199" y="1304"/>
                  </a:lnTo>
                  <a:lnTo>
                    <a:pt x="169" y="1372"/>
                  </a:lnTo>
                  <a:lnTo>
                    <a:pt x="143" y="1439"/>
                  </a:lnTo>
                  <a:lnTo>
                    <a:pt x="117" y="1508"/>
                  </a:lnTo>
                  <a:lnTo>
                    <a:pt x="96" y="1576"/>
                  </a:lnTo>
                  <a:lnTo>
                    <a:pt x="76" y="1645"/>
                  </a:lnTo>
                  <a:lnTo>
                    <a:pt x="58" y="1715"/>
                  </a:lnTo>
                  <a:lnTo>
                    <a:pt x="43" y="1785"/>
                  </a:lnTo>
                  <a:lnTo>
                    <a:pt x="30" y="1854"/>
                  </a:lnTo>
                  <a:lnTo>
                    <a:pt x="20" y="1924"/>
                  </a:lnTo>
                  <a:lnTo>
                    <a:pt x="11" y="1995"/>
                  </a:lnTo>
                  <a:lnTo>
                    <a:pt x="5" y="2065"/>
                  </a:lnTo>
                  <a:lnTo>
                    <a:pt x="1" y="2135"/>
                  </a:lnTo>
                  <a:lnTo>
                    <a:pt x="0" y="2207"/>
                  </a:lnTo>
                  <a:lnTo>
                    <a:pt x="353" y="2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46506415-3963-3641-9B4F-C7DD1289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" y="947"/>
              <a:ext cx="956" cy="1921"/>
            </a:xfrm>
            <a:custGeom>
              <a:avLst/>
              <a:gdLst>
                <a:gd name="T0" fmla="*/ 613 w 1910"/>
                <a:gd name="T1" fmla="*/ 356 h 3842"/>
                <a:gd name="T2" fmla="*/ 620 w 1910"/>
                <a:gd name="T3" fmla="*/ 432 h 3842"/>
                <a:gd name="T4" fmla="*/ 661 w 1910"/>
                <a:gd name="T5" fmla="*/ 478 h 3842"/>
                <a:gd name="T6" fmla="*/ 727 w 1910"/>
                <a:gd name="T7" fmla="*/ 502 h 3842"/>
                <a:gd name="T8" fmla="*/ 828 w 1910"/>
                <a:gd name="T9" fmla="*/ 537 h 3842"/>
                <a:gd name="T10" fmla="*/ 898 w 1910"/>
                <a:gd name="T11" fmla="*/ 587 h 3842"/>
                <a:gd name="T12" fmla="*/ 946 w 1910"/>
                <a:gd name="T13" fmla="*/ 674 h 3842"/>
                <a:gd name="T14" fmla="*/ 951 w 1910"/>
                <a:gd name="T15" fmla="*/ 754 h 3842"/>
                <a:gd name="T16" fmla="*/ 925 w 1910"/>
                <a:gd name="T17" fmla="*/ 829 h 3842"/>
                <a:gd name="T18" fmla="*/ 855 w 1910"/>
                <a:gd name="T19" fmla="*/ 902 h 3842"/>
                <a:gd name="T20" fmla="*/ 762 w 1910"/>
                <a:gd name="T21" fmla="*/ 931 h 3842"/>
                <a:gd name="T22" fmla="*/ 663 w 1910"/>
                <a:gd name="T23" fmla="*/ 913 h 3842"/>
                <a:gd name="T24" fmla="*/ 585 w 1910"/>
                <a:gd name="T25" fmla="*/ 862 h 3842"/>
                <a:gd name="T26" fmla="*/ 531 w 1910"/>
                <a:gd name="T27" fmla="*/ 805 h 3842"/>
                <a:gd name="T28" fmla="*/ 459 w 1910"/>
                <a:gd name="T29" fmla="*/ 763 h 3842"/>
                <a:gd name="T30" fmla="*/ 399 w 1910"/>
                <a:gd name="T31" fmla="*/ 767 h 3842"/>
                <a:gd name="T32" fmla="*/ 335 w 1910"/>
                <a:gd name="T33" fmla="*/ 819 h 3842"/>
                <a:gd name="T34" fmla="*/ 223 w 1910"/>
                <a:gd name="T35" fmla="*/ 1193 h 3842"/>
                <a:gd name="T36" fmla="*/ 385 w 1910"/>
                <a:gd name="T37" fmla="*/ 1346 h 3842"/>
                <a:gd name="T38" fmla="*/ 501 w 1910"/>
                <a:gd name="T39" fmla="*/ 1529 h 3842"/>
                <a:gd name="T40" fmla="*/ 570 w 1910"/>
                <a:gd name="T41" fmla="*/ 1733 h 3842"/>
                <a:gd name="T42" fmla="*/ 590 w 1910"/>
                <a:gd name="T43" fmla="*/ 1947 h 3842"/>
                <a:gd name="T44" fmla="*/ 555 w 1910"/>
                <a:gd name="T45" fmla="*/ 2164 h 3842"/>
                <a:gd name="T46" fmla="*/ 467 w 1910"/>
                <a:gd name="T47" fmla="*/ 2373 h 3842"/>
                <a:gd name="T48" fmla="*/ 401 w 1910"/>
                <a:gd name="T49" fmla="*/ 2472 h 3842"/>
                <a:gd name="T50" fmla="*/ 303 w 1910"/>
                <a:gd name="T51" fmla="*/ 2579 h 3842"/>
                <a:gd name="T52" fmla="*/ 192 w 1910"/>
                <a:gd name="T53" fmla="*/ 2668 h 3842"/>
                <a:gd name="T54" fmla="*/ 329 w 1910"/>
                <a:gd name="T55" fmla="*/ 3021 h 3842"/>
                <a:gd name="T56" fmla="*/ 343 w 1910"/>
                <a:gd name="T57" fmla="*/ 3113 h 3842"/>
                <a:gd name="T58" fmla="*/ 313 w 1910"/>
                <a:gd name="T59" fmla="*/ 3176 h 3842"/>
                <a:gd name="T60" fmla="*/ 233 w 1910"/>
                <a:gd name="T61" fmla="*/ 3222 h 3842"/>
                <a:gd name="T62" fmla="*/ 157 w 1910"/>
                <a:gd name="T63" fmla="*/ 3241 h 3842"/>
                <a:gd name="T64" fmla="*/ 78 w 1910"/>
                <a:gd name="T65" fmla="*/ 3279 h 3842"/>
                <a:gd name="T66" fmla="*/ 18 w 1910"/>
                <a:gd name="T67" fmla="*/ 3349 h 3842"/>
                <a:gd name="T68" fmla="*/ 0 w 1910"/>
                <a:gd name="T69" fmla="*/ 3437 h 3842"/>
                <a:gd name="T70" fmla="*/ 24 w 1910"/>
                <a:gd name="T71" fmla="*/ 3526 h 3842"/>
                <a:gd name="T72" fmla="*/ 73 w 1910"/>
                <a:gd name="T73" fmla="*/ 3581 h 3842"/>
                <a:gd name="T74" fmla="*/ 139 w 1910"/>
                <a:gd name="T75" fmla="*/ 3613 h 3842"/>
                <a:gd name="T76" fmla="*/ 229 w 1910"/>
                <a:gd name="T77" fmla="*/ 3616 h 3842"/>
                <a:gd name="T78" fmla="*/ 302 w 1910"/>
                <a:gd name="T79" fmla="*/ 3581 h 3842"/>
                <a:gd name="T80" fmla="*/ 378 w 1910"/>
                <a:gd name="T81" fmla="*/ 3516 h 3842"/>
                <a:gd name="T82" fmla="*/ 438 w 1910"/>
                <a:gd name="T83" fmla="*/ 3465 h 3842"/>
                <a:gd name="T84" fmla="*/ 507 w 1910"/>
                <a:gd name="T85" fmla="*/ 3451 h 3842"/>
                <a:gd name="T86" fmla="*/ 587 w 1910"/>
                <a:gd name="T87" fmla="*/ 3487 h 3842"/>
                <a:gd name="T88" fmla="*/ 802 w 1910"/>
                <a:gd name="T89" fmla="*/ 3842 h 3842"/>
                <a:gd name="T90" fmla="*/ 1091 w 1910"/>
                <a:gd name="T91" fmla="*/ 3642 h 3842"/>
                <a:gd name="T92" fmla="*/ 1350 w 1910"/>
                <a:gd name="T93" fmla="*/ 3394 h 3842"/>
                <a:gd name="T94" fmla="*/ 1569 w 1910"/>
                <a:gd name="T95" fmla="*/ 3100 h 3842"/>
                <a:gd name="T96" fmla="*/ 1690 w 1910"/>
                <a:gd name="T97" fmla="*/ 2884 h 3842"/>
                <a:gd name="T98" fmla="*/ 1794 w 1910"/>
                <a:gd name="T99" fmla="*/ 2626 h 3842"/>
                <a:gd name="T100" fmla="*/ 1866 w 1910"/>
                <a:gd name="T101" fmla="*/ 2361 h 3842"/>
                <a:gd name="T102" fmla="*/ 1903 w 1910"/>
                <a:gd name="T103" fmla="*/ 2093 h 3842"/>
                <a:gd name="T104" fmla="*/ 1909 w 1910"/>
                <a:gd name="T105" fmla="*/ 1826 h 3842"/>
                <a:gd name="T106" fmla="*/ 1880 w 1910"/>
                <a:gd name="T107" fmla="*/ 1561 h 3842"/>
                <a:gd name="T108" fmla="*/ 1823 w 1910"/>
                <a:gd name="T109" fmla="*/ 1301 h 3842"/>
                <a:gd name="T110" fmla="*/ 1734 w 1910"/>
                <a:gd name="T111" fmla="*/ 1051 h 3842"/>
                <a:gd name="T112" fmla="*/ 1615 w 1910"/>
                <a:gd name="T113" fmla="*/ 812 h 3842"/>
                <a:gd name="T114" fmla="*/ 1468 w 1910"/>
                <a:gd name="T115" fmla="*/ 587 h 3842"/>
                <a:gd name="T116" fmla="*/ 1292 w 1910"/>
                <a:gd name="T117" fmla="*/ 379 h 3842"/>
                <a:gd name="T118" fmla="*/ 1090 w 1910"/>
                <a:gd name="T119" fmla="*/ 193 h 3842"/>
                <a:gd name="T120" fmla="*/ 859 w 1910"/>
                <a:gd name="T121" fmla="*/ 30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10" h="3842">
                  <a:moveTo>
                    <a:pt x="633" y="306"/>
                  </a:moveTo>
                  <a:lnTo>
                    <a:pt x="633" y="306"/>
                  </a:lnTo>
                  <a:lnTo>
                    <a:pt x="624" y="322"/>
                  </a:lnTo>
                  <a:lnTo>
                    <a:pt x="617" y="339"/>
                  </a:lnTo>
                  <a:lnTo>
                    <a:pt x="613" y="356"/>
                  </a:lnTo>
                  <a:lnTo>
                    <a:pt x="610" y="372"/>
                  </a:lnTo>
                  <a:lnTo>
                    <a:pt x="610" y="388"/>
                  </a:lnTo>
                  <a:lnTo>
                    <a:pt x="611" y="404"/>
                  </a:lnTo>
                  <a:lnTo>
                    <a:pt x="614" y="418"/>
                  </a:lnTo>
                  <a:lnTo>
                    <a:pt x="620" y="432"/>
                  </a:lnTo>
                  <a:lnTo>
                    <a:pt x="620" y="432"/>
                  </a:lnTo>
                  <a:lnTo>
                    <a:pt x="627" y="446"/>
                  </a:lnTo>
                  <a:lnTo>
                    <a:pt x="637" y="458"/>
                  </a:lnTo>
                  <a:lnTo>
                    <a:pt x="649" y="469"/>
                  </a:lnTo>
                  <a:lnTo>
                    <a:pt x="661" y="478"/>
                  </a:lnTo>
                  <a:lnTo>
                    <a:pt x="676" y="487"/>
                  </a:lnTo>
                  <a:lnTo>
                    <a:pt x="691" y="494"/>
                  </a:lnTo>
                  <a:lnTo>
                    <a:pt x="709" y="499"/>
                  </a:lnTo>
                  <a:lnTo>
                    <a:pt x="727" y="502"/>
                  </a:lnTo>
                  <a:lnTo>
                    <a:pt x="727" y="502"/>
                  </a:lnTo>
                  <a:lnTo>
                    <a:pt x="739" y="505"/>
                  </a:lnTo>
                  <a:lnTo>
                    <a:pt x="766" y="512"/>
                  </a:lnTo>
                  <a:lnTo>
                    <a:pt x="785" y="518"/>
                  </a:lnTo>
                  <a:lnTo>
                    <a:pt x="805" y="527"/>
                  </a:lnTo>
                  <a:lnTo>
                    <a:pt x="828" y="537"/>
                  </a:lnTo>
                  <a:lnTo>
                    <a:pt x="850" y="550"/>
                  </a:lnTo>
                  <a:lnTo>
                    <a:pt x="850" y="550"/>
                  </a:lnTo>
                  <a:lnTo>
                    <a:pt x="868" y="560"/>
                  </a:lnTo>
                  <a:lnTo>
                    <a:pt x="883" y="573"/>
                  </a:lnTo>
                  <a:lnTo>
                    <a:pt x="898" y="587"/>
                  </a:lnTo>
                  <a:lnTo>
                    <a:pt x="911" y="603"/>
                  </a:lnTo>
                  <a:lnTo>
                    <a:pt x="922" y="618"/>
                  </a:lnTo>
                  <a:lnTo>
                    <a:pt x="932" y="636"/>
                  </a:lnTo>
                  <a:lnTo>
                    <a:pt x="939" y="654"/>
                  </a:lnTo>
                  <a:lnTo>
                    <a:pt x="946" y="674"/>
                  </a:lnTo>
                  <a:lnTo>
                    <a:pt x="946" y="674"/>
                  </a:lnTo>
                  <a:lnTo>
                    <a:pt x="951" y="694"/>
                  </a:lnTo>
                  <a:lnTo>
                    <a:pt x="952" y="714"/>
                  </a:lnTo>
                  <a:lnTo>
                    <a:pt x="952" y="734"/>
                  </a:lnTo>
                  <a:lnTo>
                    <a:pt x="951" y="754"/>
                  </a:lnTo>
                  <a:lnTo>
                    <a:pt x="948" y="773"/>
                  </a:lnTo>
                  <a:lnTo>
                    <a:pt x="942" y="793"/>
                  </a:lnTo>
                  <a:lnTo>
                    <a:pt x="935" y="812"/>
                  </a:lnTo>
                  <a:lnTo>
                    <a:pt x="925" y="829"/>
                  </a:lnTo>
                  <a:lnTo>
                    <a:pt x="925" y="829"/>
                  </a:lnTo>
                  <a:lnTo>
                    <a:pt x="913" y="847"/>
                  </a:lnTo>
                  <a:lnTo>
                    <a:pt x="901" y="863"/>
                  </a:lnTo>
                  <a:lnTo>
                    <a:pt x="886" y="878"/>
                  </a:lnTo>
                  <a:lnTo>
                    <a:pt x="871" y="890"/>
                  </a:lnTo>
                  <a:lnTo>
                    <a:pt x="855" y="902"/>
                  </a:lnTo>
                  <a:lnTo>
                    <a:pt x="838" y="910"/>
                  </a:lnTo>
                  <a:lnTo>
                    <a:pt x="819" y="919"/>
                  </a:lnTo>
                  <a:lnTo>
                    <a:pt x="800" y="925"/>
                  </a:lnTo>
                  <a:lnTo>
                    <a:pt x="780" y="929"/>
                  </a:lnTo>
                  <a:lnTo>
                    <a:pt x="762" y="931"/>
                  </a:lnTo>
                  <a:lnTo>
                    <a:pt x="742" y="932"/>
                  </a:lnTo>
                  <a:lnTo>
                    <a:pt x="722" y="929"/>
                  </a:lnTo>
                  <a:lnTo>
                    <a:pt x="702" y="926"/>
                  </a:lnTo>
                  <a:lnTo>
                    <a:pt x="683" y="921"/>
                  </a:lnTo>
                  <a:lnTo>
                    <a:pt x="663" y="913"/>
                  </a:lnTo>
                  <a:lnTo>
                    <a:pt x="644" y="903"/>
                  </a:lnTo>
                  <a:lnTo>
                    <a:pt x="644" y="903"/>
                  </a:lnTo>
                  <a:lnTo>
                    <a:pt x="623" y="889"/>
                  </a:lnTo>
                  <a:lnTo>
                    <a:pt x="603" y="875"/>
                  </a:lnTo>
                  <a:lnTo>
                    <a:pt x="585" y="862"/>
                  </a:lnTo>
                  <a:lnTo>
                    <a:pt x="571" y="849"/>
                  </a:lnTo>
                  <a:lnTo>
                    <a:pt x="551" y="827"/>
                  </a:lnTo>
                  <a:lnTo>
                    <a:pt x="543" y="819"/>
                  </a:lnTo>
                  <a:lnTo>
                    <a:pt x="543" y="819"/>
                  </a:lnTo>
                  <a:lnTo>
                    <a:pt x="531" y="805"/>
                  </a:lnTo>
                  <a:lnTo>
                    <a:pt x="518" y="793"/>
                  </a:lnTo>
                  <a:lnTo>
                    <a:pt x="504" y="782"/>
                  </a:lnTo>
                  <a:lnTo>
                    <a:pt x="490" y="773"/>
                  </a:lnTo>
                  <a:lnTo>
                    <a:pt x="475" y="767"/>
                  </a:lnTo>
                  <a:lnTo>
                    <a:pt x="459" y="763"/>
                  </a:lnTo>
                  <a:lnTo>
                    <a:pt x="445" y="760"/>
                  </a:lnTo>
                  <a:lnTo>
                    <a:pt x="429" y="760"/>
                  </a:lnTo>
                  <a:lnTo>
                    <a:pt x="429" y="760"/>
                  </a:lnTo>
                  <a:lnTo>
                    <a:pt x="414" y="763"/>
                  </a:lnTo>
                  <a:lnTo>
                    <a:pt x="399" y="767"/>
                  </a:lnTo>
                  <a:lnTo>
                    <a:pt x="385" y="774"/>
                  </a:lnTo>
                  <a:lnTo>
                    <a:pt x="372" y="782"/>
                  </a:lnTo>
                  <a:lnTo>
                    <a:pt x="359" y="793"/>
                  </a:lnTo>
                  <a:lnTo>
                    <a:pt x="346" y="805"/>
                  </a:lnTo>
                  <a:lnTo>
                    <a:pt x="335" y="819"/>
                  </a:lnTo>
                  <a:lnTo>
                    <a:pt x="325" y="835"/>
                  </a:lnTo>
                  <a:lnTo>
                    <a:pt x="147" y="1141"/>
                  </a:lnTo>
                  <a:lnTo>
                    <a:pt x="147" y="1141"/>
                  </a:lnTo>
                  <a:lnTo>
                    <a:pt x="186" y="1165"/>
                  </a:lnTo>
                  <a:lnTo>
                    <a:pt x="223" y="1193"/>
                  </a:lnTo>
                  <a:lnTo>
                    <a:pt x="259" y="1220"/>
                  </a:lnTo>
                  <a:lnTo>
                    <a:pt x="293" y="1250"/>
                  </a:lnTo>
                  <a:lnTo>
                    <a:pt x="326" y="1280"/>
                  </a:lnTo>
                  <a:lnTo>
                    <a:pt x="356" y="1311"/>
                  </a:lnTo>
                  <a:lnTo>
                    <a:pt x="385" y="1346"/>
                  </a:lnTo>
                  <a:lnTo>
                    <a:pt x="412" y="1380"/>
                  </a:lnTo>
                  <a:lnTo>
                    <a:pt x="437" y="1416"/>
                  </a:lnTo>
                  <a:lnTo>
                    <a:pt x="461" y="1452"/>
                  </a:lnTo>
                  <a:lnTo>
                    <a:pt x="482" y="1491"/>
                  </a:lnTo>
                  <a:lnTo>
                    <a:pt x="501" y="1529"/>
                  </a:lnTo>
                  <a:lnTo>
                    <a:pt x="518" y="1568"/>
                  </a:lnTo>
                  <a:lnTo>
                    <a:pt x="534" y="1608"/>
                  </a:lnTo>
                  <a:lnTo>
                    <a:pt x="548" y="1649"/>
                  </a:lnTo>
                  <a:lnTo>
                    <a:pt x="560" y="1691"/>
                  </a:lnTo>
                  <a:lnTo>
                    <a:pt x="570" y="1733"/>
                  </a:lnTo>
                  <a:lnTo>
                    <a:pt x="578" y="1776"/>
                  </a:lnTo>
                  <a:lnTo>
                    <a:pt x="584" y="1818"/>
                  </a:lnTo>
                  <a:lnTo>
                    <a:pt x="588" y="1861"/>
                  </a:lnTo>
                  <a:lnTo>
                    <a:pt x="590" y="1904"/>
                  </a:lnTo>
                  <a:lnTo>
                    <a:pt x="590" y="1947"/>
                  </a:lnTo>
                  <a:lnTo>
                    <a:pt x="587" y="1990"/>
                  </a:lnTo>
                  <a:lnTo>
                    <a:pt x="583" y="2035"/>
                  </a:lnTo>
                  <a:lnTo>
                    <a:pt x="575" y="2078"/>
                  </a:lnTo>
                  <a:lnTo>
                    <a:pt x="567" y="2121"/>
                  </a:lnTo>
                  <a:lnTo>
                    <a:pt x="555" y="2164"/>
                  </a:lnTo>
                  <a:lnTo>
                    <a:pt x="543" y="2207"/>
                  </a:lnTo>
                  <a:lnTo>
                    <a:pt x="527" y="2248"/>
                  </a:lnTo>
                  <a:lnTo>
                    <a:pt x="510" y="2291"/>
                  </a:lnTo>
                  <a:lnTo>
                    <a:pt x="490" y="2331"/>
                  </a:lnTo>
                  <a:lnTo>
                    <a:pt x="467" y="2373"/>
                  </a:lnTo>
                  <a:lnTo>
                    <a:pt x="467" y="2373"/>
                  </a:lnTo>
                  <a:lnTo>
                    <a:pt x="452" y="2398"/>
                  </a:lnTo>
                  <a:lnTo>
                    <a:pt x="435" y="2423"/>
                  </a:lnTo>
                  <a:lnTo>
                    <a:pt x="418" y="2447"/>
                  </a:lnTo>
                  <a:lnTo>
                    <a:pt x="401" y="2472"/>
                  </a:lnTo>
                  <a:lnTo>
                    <a:pt x="382" y="2494"/>
                  </a:lnTo>
                  <a:lnTo>
                    <a:pt x="363" y="2516"/>
                  </a:lnTo>
                  <a:lnTo>
                    <a:pt x="343" y="2537"/>
                  </a:lnTo>
                  <a:lnTo>
                    <a:pt x="323" y="2559"/>
                  </a:lnTo>
                  <a:lnTo>
                    <a:pt x="303" y="2579"/>
                  </a:lnTo>
                  <a:lnTo>
                    <a:pt x="282" y="2598"/>
                  </a:lnTo>
                  <a:lnTo>
                    <a:pt x="260" y="2616"/>
                  </a:lnTo>
                  <a:lnTo>
                    <a:pt x="237" y="2633"/>
                  </a:lnTo>
                  <a:lnTo>
                    <a:pt x="215" y="2651"/>
                  </a:lnTo>
                  <a:lnTo>
                    <a:pt x="192" y="2668"/>
                  </a:lnTo>
                  <a:lnTo>
                    <a:pt x="167" y="2682"/>
                  </a:lnTo>
                  <a:lnTo>
                    <a:pt x="144" y="2698"/>
                  </a:lnTo>
                  <a:lnTo>
                    <a:pt x="319" y="3003"/>
                  </a:lnTo>
                  <a:lnTo>
                    <a:pt x="319" y="3003"/>
                  </a:lnTo>
                  <a:lnTo>
                    <a:pt x="329" y="3021"/>
                  </a:lnTo>
                  <a:lnTo>
                    <a:pt x="336" y="3040"/>
                  </a:lnTo>
                  <a:lnTo>
                    <a:pt x="342" y="3059"/>
                  </a:lnTo>
                  <a:lnTo>
                    <a:pt x="345" y="3077"/>
                  </a:lnTo>
                  <a:lnTo>
                    <a:pt x="345" y="3096"/>
                  </a:lnTo>
                  <a:lnTo>
                    <a:pt x="343" y="3113"/>
                  </a:lnTo>
                  <a:lnTo>
                    <a:pt x="339" y="3130"/>
                  </a:lnTo>
                  <a:lnTo>
                    <a:pt x="332" y="3146"/>
                  </a:lnTo>
                  <a:lnTo>
                    <a:pt x="332" y="3146"/>
                  </a:lnTo>
                  <a:lnTo>
                    <a:pt x="323" y="3162"/>
                  </a:lnTo>
                  <a:lnTo>
                    <a:pt x="313" y="3176"/>
                  </a:lnTo>
                  <a:lnTo>
                    <a:pt x="300" y="3188"/>
                  </a:lnTo>
                  <a:lnTo>
                    <a:pt x="286" y="3199"/>
                  </a:lnTo>
                  <a:lnTo>
                    <a:pt x="270" y="3208"/>
                  </a:lnTo>
                  <a:lnTo>
                    <a:pt x="252" y="3215"/>
                  </a:lnTo>
                  <a:lnTo>
                    <a:pt x="233" y="3222"/>
                  </a:lnTo>
                  <a:lnTo>
                    <a:pt x="212" y="3225"/>
                  </a:lnTo>
                  <a:lnTo>
                    <a:pt x="212" y="3225"/>
                  </a:lnTo>
                  <a:lnTo>
                    <a:pt x="202" y="3228"/>
                  </a:lnTo>
                  <a:lnTo>
                    <a:pt x="176" y="3235"/>
                  </a:lnTo>
                  <a:lnTo>
                    <a:pt x="157" y="3241"/>
                  </a:lnTo>
                  <a:lnTo>
                    <a:pt x="137" y="3248"/>
                  </a:lnTo>
                  <a:lnTo>
                    <a:pt x="116" y="3258"/>
                  </a:lnTo>
                  <a:lnTo>
                    <a:pt x="94" y="3269"/>
                  </a:lnTo>
                  <a:lnTo>
                    <a:pt x="94" y="3269"/>
                  </a:lnTo>
                  <a:lnTo>
                    <a:pt x="78" y="3279"/>
                  </a:lnTo>
                  <a:lnTo>
                    <a:pt x="63" y="3291"/>
                  </a:lnTo>
                  <a:lnTo>
                    <a:pt x="50" y="3304"/>
                  </a:lnTo>
                  <a:lnTo>
                    <a:pt x="38" y="3318"/>
                  </a:lnTo>
                  <a:lnTo>
                    <a:pt x="27" y="3334"/>
                  </a:lnTo>
                  <a:lnTo>
                    <a:pt x="18" y="3349"/>
                  </a:lnTo>
                  <a:lnTo>
                    <a:pt x="11" y="3365"/>
                  </a:lnTo>
                  <a:lnTo>
                    <a:pt x="7" y="3382"/>
                  </a:lnTo>
                  <a:lnTo>
                    <a:pt x="3" y="3401"/>
                  </a:lnTo>
                  <a:lnTo>
                    <a:pt x="0" y="3418"/>
                  </a:lnTo>
                  <a:lnTo>
                    <a:pt x="0" y="3437"/>
                  </a:lnTo>
                  <a:lnTo>
                    <a:pt x="1" y="3455"/>
                  </a:lnTo>
                  <a:lnTo>
                    <a:pt x="4" y="3473"/>
                  </a:lnTo>
                  <a:lnTo>
                    <a:pt x="8" y="3491"/>
                  </a:lnTo>
                  <a:lnTo>
                    <a:pt x="15" y="3508"/>
                  </a:lnTo>
                  <a:lnTo>
                    <a:pt x="24" y="3526"/>
                  </a:lnTo>
                  <a:lnTo>
                    <a:pt x="24" y="3526"/>
                  </a:lnTo>
                  <a:lnTo>
                    <a:pt x="34" y="3541"/>
                  </a:lnTo>
                  <a:lnTo>
                    <a:pt x="46" y="3556"/>
                  </a:lnTo>
                  <a:lnTo>
                    <a:pt x="58" y="3569"/>
                  </a:lnTo>
                  <a:lnTo>
                    <a:pt x="73" y="3581"/>
                  </a:lnTo>
                  <a:lnTo>
                    <a:pt x="87" y="3591"/>
                  </a:lnTo>
                  <a:lnTo>
                    <a:pt x="104" y="3600"/>
                  </a:lnTo>
                  <a:lnTo>
                    <a:pt x="120" y="3607"/>
                  </a:lnTo>
                  <a:lnTo>
                    <a:pt x="139" y="3613"/>
                  </a:lnTo>
                  <a:lnTo>
                    <a:pt x="139" y="3613"/>
                  </a:lnTo>
                  <a:lnTo>
                    <a:pt x="157" y="3617"/>
                  </a:lnTo>
                  <a:lnTo>
                    <a:pt x="174" y="3620"/>
                  </a:lnTo>
                  <a:lnTo>
                    <a:pt x="193" y="3620"/>
                  </a:lnTo>
                  <a:lnTo>
                    <a:pt x="212" y="3619"/>
                  </a:lnTo>
                  <a:lnTo>
                    <a:pt x="229" y="3616"/>
                  </a:lnTo>
                  <a:lnTo>
                    <a:pt x="247" y="3610"/>
                  </a:lnTo>
                  <a:lnTo>
                    <a:pt x="265" y="3603"/>
                  </a:lnTo>
                  <a:lnTo>
                    <a:pt x="280" y="3594"/>
                  </a:lnTo>
                  <a:lnTo>
                    <a:pt x="280" y="3594"/>
                  </a:lnTo>
                  <a:lnTo>
                    <a:pt x="302" y="3581"/>
                  </a:lnTo>
                  <a:lnTo>
                    <a:pt x="322" y="3569"/>
                  </a:lnTo>
                  <a:lnTo>
                    <a:pt x="338" y="3554"/>
                  </a:lnTo>
                  <a:lnTo>
                    <a:pt x="352" y="3543"/>
                  </a:lnTo>
                  <a:lnTo>
                    <a:pt x="371" y="3523"/>
                  </a:lnTo>
                  <a:lnTo>
                    <a:pt x="378" y="3516"/>
                  </a:lnTo>
                  <a:lnTo>
                    <a:pt x="378" y="3516"/>
                  </a:lnTo>
                  <a:lnTo>
                    <a:pt x="392" y="3500"/>
                  </a:lnTo>
                  <a:lnTo>
                    <a:pt x="406" y="3485"/>
                  </a:lnTo>
                  <a:lnTo>
                    <a:pt x="422" y="3474"/>
                  </a:lnTo>
                  <a:lnTo>
                    <a:pt x="438" y="3465"/>
                  </a:lnTo>
                  <a:lnTo>
                    <a:pt x="455" y="3458"/>
                  </a:lnTo>
                  <a:lnTo>
                    <a:pt x="472" y="3453"/>
                  </a:lnTo>
                  <a:lnTo>
                    <a:pt x="490" y="3451"/>
                  </a:lnTo>
                  <a:lnTo>
                    <a:pt x="507" y="3451"/>
                  </a:lnTo>
                  <a:lnTo>
                    <a:pt x="507" y="3451"/>
                  </a:lnTo>
                  <a:lnTo>
                    <a:pt x="524" y="3454"/>
                  </a:lnTo>
                  <a:lnTo>
                    <a:pt x="541" y="3458"/>
                  </a:lnTo>
                  <a:lnTo>
                    <a:pt x="557" y="3465"/>
                  </a:lnTo>
                  <a:lnTo>
                    <a:pt x="573" y="3475"/>
                  </a:lnTo>
                  <a:lnTo>
                    <a:pt x="587" y="3487"/>
                  </a:lnTo>
                  <a:lnTo>
                    <a:pt x="600" y="3501"/>
                  </a:lnTo>
                  <a:lnTo>
                    <a:pt x="613" y="3517"/>
                  </a:lnTo>
                  <a:lnTo>
                    <a:pt x="624" y="3534"/>
                  </a:lnTo>
                  <a:lnTo>
                    <a:pt x="802" y="3842"/>
                  </a:lnTo>
                  <a:lnTo>
                    <a:pt x="802" y="3842"/>
                  </a:lnTo>
                  <a:lnTo>
                    <a:pt x="862" y="3806"/>
                  </a:lnTo>
                  <a:lnTo>
                    <a:pt x="921" y="3769"/>
                  </a:lnTo>
                  <a:lnTo>
                    <a:pt x="979" y="3729"/>
                  </a:lnTo>
                  <a:lnTo>
                    <a:pt x="1035" y="3686"/>
                  </a:lnTo>
                  <a:lnTo>
                    <a:pt x="1091" y="3642"/>
                  </a:lnTo>
                  <a:lnTo>
                    <a:pt x="1146" y="3596"/>
                  </a:lnTo>
                  <a:lnTo>
                    <a:pt x="1200" y="3548"/>
                  </a:lnTo>
                  <a:lnTo>
                    <a:pt x="1252" y="3498"/>
                  </a:lnTo>
                  <a:lnTo>
                    <a:pt x="1302" y="3447"/>
                  </a:lnTo>
                  <a:lnTo>
                    <a:pt x="1350" y="3394"/>
                  </a:lnTo>
                  <a:lnTo>
                    <a:pt x="1398" y="3339"/>
                  </a:lnTo>
                  <a:lnTo>
                    <a:pt x="1443" y="3282"/>
                  </a:lnTo>
                  <a:lnTo>
                    <a:pt x="1488" y="3223"/>
                  </a:lnTo>
                  <a:lnTo>
                    <a:pt x="1529" y="3162"/>
                  </a:lnTo>
                  <a:lnTo>
                    <a:pt x="1569" y="3100"/>
                  </a:lnTo>
                  <a:lnTo>
                    <a:pt x="1610" y="3036"/>
                  </a:lnTo>
                  <a:lnTo>
                    <a:pt x="1610" y="3036"/>
                  </a:lnTo>
                  <a:lnTo>
                    <a:pt x="1637" y="2986"/>
                  </a:lnTo>
                  <a:lnTo>
                    <a:pt x="1664" y="2936"/>
                  </a:lnTo>
                  <a:lnTo>
                    <a:pt x="1690" y="2884"/>
                  </a:lnTo>
                  <a:lnTo>
                    <a:pt x="1713" y="2834"/>
                  </a:lnTo>
                  <a:lnTo>
                    <a:pt x="1736" y="2782"/>
                  </a:lnTo>
                  <a:lnTo>
                    <a:pt x="1757" y="2731"/>
                  </a:lnTo>
                  <a:lnTo>
                    <a:pt x="1776" y="2678"/>
                  </a:lnTo>
                  <a:lnTo>
                    <a:pt x="1794" y="2626"/>
                  </a:lnTo>
                  <a:lnTo>
                    <a:pt x="1812" y="2573"/>
                  </a:lnTo>
                  <a:lnTo>
                    <a:pt x="1827" y="2520"/>
                  </a:lnTo>
                  <a:lnTo>
                    <a:pt x="1842" y="2469"/>
                  </a:lnTo>
                  <a:lnTo>
                    <a:pt x="1855" y="2414"/>
                  </a:lnTo>
                  <a:lnTo>
                    <a:pt x="1866" y="2361"/>
                  </a:lnTo>
                  <a:lnTo>
                    <a:pt x="1876" y="2308"/>
                  </a:lnTo>
                  <a:lnTo>
                    <a:pt x="1885" y="2255"/>
                  </a:lnTo>
                  <a:lnTo>
                    <a:pt x="1892" y="2201"/>
                  </a:lnTo>
                  <a:lnTo>
                    <a:pt x="1899" y="2148"/>
                  </a:lnTo>
                  <a:lnTo>
                    <a:pt x="1903" y="2093"/>
                  </a:lnTo>
                  <a:lnTo>
                    <a:pt x="1908" y="2040"/>
                  </a:lnTo>
                  <a:lnTo>
                    <a:pt x="1909" y="1986"/>
                  </a:lnTo>
                  <a:lnTo>
                    <a:pt x="1910" y="1933"/>
                  </a:lnTo>
                  <a:lnTo>
                    <a:pt x="1910" y="1880"/>
                  </a:lnTo>
                  <a:lnTo>
                    <a:pt x="1909" y="1826"/>
                  </a:lnTo>
                  <a:lnTo>
                    <a:pt x="1905" y="1773"/>
                  </a:lnTo>
                  <a:lnTo>
                    <a:pt x="1902" y="1720"/>
                  </a:lnTo>
                  <a:lnTo>
                    <a:pt x="1896" y="1667"/>
                  </a:lnTo>
                  <a:lnTo>
                    <a:pt x="1889" y="1614"/>
                  </a:lnTo>
                  <a:lnTo>
                    <a:pt x="1880" y="1561"/>
                  </a:lnTo>
                  <a:lnTo>
                    <a:pt x="1872" y="1508"/>
                  </a:lnTo>
                  <a:lnTo>
                    <a:pt x="1862" y="1456"/>
                  </a:lnTo>
                  <a:lnTo>
                    <a:pt x="1850" y="1405"/>
                  </a:lnTo>
                  <a:lnTo>
                    <a:pt x="1837" y="1353"/>
                  </a:lnTo>
                  <a:lnTo>
                    <a:pt x="1823" y="1301"/>
                  </a:lnTo>
                  <a:lnTo>
                    <a:pt x="1807" y="1250"/>
                  </a:lnTo>
                  <a:lnTo>
                    <a:pt x="1790" y="1200"/>
                  </a:lnTo>
                  <a:lnTo>
                    <a:pt x="1773" y="1150"/>
                  </a:lnTo>
                  <a:lnTo>
                    <a:pt x="1754" y="1100"/>
                  </a:lnTo>
                  <a:lnTo>
                    <a:pt x="1734" y="1051"/>
                  </a:lnTo>
                  <a:lnTo>
                    <a:pt x="1713" y="1001"/>
                  </a:lnTo>
                  <a:lnTo>
                    <a:pt x="1690" y="953"/>
                  </a:lnTo>
                  <a:lnTo>
                    <a:pt x="1665" y="905"/>
                  </a:lnTo>
                  <a:lnTo>
                    <a:pt x="1641" y="858"/>
                  </a:lnTo>
                  <a:lnTo>
                    <a:pt x="1615" y="812"/>
                  </a:lnTo>
                  <a:lnTo>
                    <a:pt x="1588" y="764"/>
                  </a:lnTo>
                  <a:lnTo>
                    <a:pt x="1559" y="719"/>
                  </a:lnTo>
                  <a:lnTo>
                    <a:pt x="1529" y="674"/>
                  </a:lnTo>
                  <a:lnTo>
                    <a:pt x="1499" y="630"/>
                  </a:lnTo>
                  <a:lnTo>
                    <a:pt x="1468" y="587"/>
                  </a:lnTo>
                  <a:lnTo>
                    <a:pt x="1435" y="544"/>
                  </a:lnTo>
                  <a:lnTo>
                    <a:pt x="1400" y="501"/>
                  </a:lnTo>
                  <a:lnTo>
                    <a:pt x="1366" y="459"/>
                  </a:lnTo>
                  <a:lnTo>
                    <a:pt x="1329" y="419"/>
                  </a:lnTo>
                  <a:lnTo>
                    <a:pt x="1292" y="379"/>
                  </a:lnTo>
                  <a:lnTo>
                    <a:pt x="1253" y="341"/>
                  </a:lnTo>
                  <a:lnTo>
                    <a:pt x="1214" y="302"/>
                  </a:lnTo>
                  <a:lnTo>
                    <a:pt x="1173" y="265"/>
                  </a:lnTo>
                  <a:lnTo>
                    <a:pt x="1131" y="229"/>
                  </a:lnTo>
                  <a:lnTo>
                    <a:pt x="1090" y="193"/>
                  </a:lnTo>
                  <a:lnTo>
                    <a:pt x="1045" y="159"/>
                  </a:lnTo>
                  <a:lnTo>
                    <a:pt x="1001" y="124"/>
                  </a:lnTo>
                  <a:lnTo>
                    <a:pt x="955" y="91"/>
                  </a:lnTo>
                  <a:lnTo>
                    <a:pt x="908" y="60"/>
                  </a:lnTo>
                  <a:lnTo>
                    <a:pt x="859" y="30"/>
                  </a:lnTo>
                  <a:lnTo>
                    <a:pt x="810" y="0"/>
                  </a:lnTo>
                  <a:lnTo>
                    <a:pt x="633" y="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49AF5CF8-4122-E54C-AA8C-8997AD31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" y="1649"/>
              <a:ext cx="1663" cy="1369"/>
            </a:xfrm>
            <a:custGeom>
              <a:avLst/>
              <a:gdLst>
                <a:gd name="T0" fmla="*/ 3113 w 3324"/>
                <a:gd name="T1" fmla="*/ 2095 h 2738"/>
                <a:gd name="T2" fmla="*/ 3043 w 3324"/>
                <a:gd name="T3" fmla="*/ 2063 h 2738"/>
                <a:gd name="T4" fmla="*/ 2983 w 3324"/>
                <a:gd name="T5" fmla="*/ 2076 h 2738"/>
                <a:gd name="T6" fmla="*/ 2930 w 3324"/>
                <a:gd name="T7" fmla="*/ 2121 h 2738"/>
                <a:gd name="T8" fmla="*/ 2850 w 3324"/>
                <a:gd name="T9" fmla="*/ 2191 h 2738"/>
                <a:gd name="T10" fmla="*/ 2771 w 3324"/>
                <a:gd name="T11" fmla="*/ 2227 h 2738"/>
                <a:gd name="T12" fmla="*/ 2672 w 3324"/>
                <a:gd name="T13" fmla="*/ 2225 h 2738"/>
                <a:gd name="T14" fmla="*/ 2622 w 3324"/>
                <a:gd name="T15" fmla="*/ 2204 h 2738"/>
                <a:gd name="T16" fmla="*/ 2581 w 3324"/>
                <a:gd name="T17" fmla="*/ 2172 h 2738"/>
                <a:gd name="T18" fmla="*/ 2548 w 3324"/>
                <a:gd name="T19" fmla="*/ 2129 h 2738"/>
                <a:gd name="T20" fmla="*/ 2520 w 3324"/>
                <a:gd name="T21" fmla="*/ 2032 h 2738"/>
                <a:gd name="T22" fmla="*/ 2542 w 3324"/>
                <a:gd name="T23" fmla="*/ 1936 h 2738"/>
                <a:gd name="T24" fmla="*/ 2606 w 3324"/>
                <a:gd name="T25" fmla="*/ 1860 h 2738"/>
                <a:gd name="T26" fmla="*/ 2690 w 3324"/>
                <a:gd name="T27" fmla="*/ 1818 h 2738"/>
                <a:gd name="T28" fmla="*/ 2765 w 3324"/>
                <a:gd name="T29" fmla="*/ 1800 h 2738"/>
                <a:gd name="T30" fmla="*/ 2837 w 3324"/>
                <a:gd name="T31" fmla="*/ 1760 h 2738"/>
                <a:gd name="T32" fmla="*/ 2864 w 3324"/>
                <a:gd name="T33" fmla="*/ 1705 h 2738"/>
                <a:gd name="T34" fmla="*/ 2851 w 3324"/>
                <a:gd name="T35" fmla="*/ 1624 h 2738"/>
                <a:gd name="T36" fmla="*/ 2615 w 3324"/>
                <a:gd name="T37" fmla="*/ 1327 h 2738"/>
                <a:gd name="T38" fmla="*/ 2480 w 3324"/>
                <a:gd name="T39" fmla="*/ 1379 h 2738"/>
                <a:gd name="T40" fmla="*/ 2340 w 3324"/>
                <a:gd name="T41" fmla="*/ 1409 h 2738"/>
                <a:gd name="T42" fmla="*/ 2195 w 3324"/>
                <a:gd name="T43" fmla="*/ 1416 h 2738"/>
                <a:gd name="T44" fmla="*/ 2051 w 3324"/>
                <a:gd name="T45" fmla="*/ 1400 h 2738"/>
                <a:gd name="T46" fmla="*/ 1907 w 3324"/>
                <a:gd name="T47" fmla="*/ 1360 h 2738"/>
                <a:gd name="T48" fmla="*/ 1770 w 3324"/>
                <a:gd name="T49" fmla="*/ 1294 h 2738"/>
                <a:gd name="T50" fmla="*/ 1668 w 3324"/>
                <a:gd name="T51" fmla="*/ 1225 h 2738"/>
                <a:gd name="T52" fmla="*/ 1558 w 3324"/>
                <a:gd name="T53" fmla="*/ 1125 h 2738"/>
                <a:gd name="T54" fmla="*/ 1468 w 3324"/>
                <a:gd name="T55" fmla="*/ 1009 h 2738"/>
                <a:gd name="T56" fmla="*/ 1399 w 3324"/>
                <a:gd name="T57" fmla="*/ 882 h 2738"/>
                <a:gd name="T58" fmla="*/ 1350 w 3324"/>
                <a:gd name="T59" fmla="*/ 746 h 2738"/>
                <a:gd name="T60" fmla="*/ 1325 w 3324"/>
                <a:gd name="T61" fmla="*/ 604 h 2738"/>
                <a:gd name="T62" fmla="*/ 966 w 3324"/>
                <a:gd name="T63" fmla="*/ 515 h 2738"/>
                <a:gd name="T64" fmla="*/ 873 w 3324"/>
                <a:gd name="T65" fmla="*/ 491 h 2738"/>
                <a:gd name="T66" fmla="*/ 827 w 3324"/>
                <a:gd name="T67" fmla="*/ 439 h 2738"/>
                <a:gd name="T68" fmla="*/ 816 w 3324"/>
                <a:gd name="T69" fmla="*/ 350 h 2738"/>
                <a:gd name="T70" fmla="*/ 839 w 3324"/>
                <a:gd name="T71" fmla="*/ 275 h 2738"/>
                <a:gd name="T72" fmla="*/ 849 w 3324"/>
                <a:gd name="T73" fmla="*/ 187 h 2738"/>
                <a:gd name="T74" fmla="*/ 826 w 3324"/>
                <a:gd name="T75" fmla="*/ 98 h 2738"/>
                <a:gd name="T76" fmla="*/ 766 w 3324"/>
                <a:gd name="T77" fmla="*/ 31 h 2738"/>
                <a:gd name="T78" fmla="*/ 681 w 3324"/>
                <a:gd name="T79" fmla="*/ 0 h 2738"/>
                <a:gd name="T80" fmla="*/ 607 w 3324"/>
                <a:gd name="T81" fmla="*/ 7 h 2738"/>
                <a:gd name="T82" fmla="*/ 528 w 3324"/>
                <a:gd name="T83" fmla="*/ 54 h 2738"/>
                <a:gd name="T84" fmla="*/ 488 w 3324"/>
                <a:gd name="T85" fmla="*/ 114 h 2738"/>
                <a:gd name="T86" fmla="*/ 474 w 3324"/>
                <a:gd name="T87" fmla="*/ 186 h 2738"/>
                <a:gd name="T88" fmla="*/ 491 w 3324"/>
                <a:gd name="T89" fmla="*/ 300 h 2738"/>
                <a:gd name="T90" fmla="*/ 507 w 3324"/>
                <a:gd name="T91" fmla="*/ 369 h 2738"/>
                <a:gd name="T92" fmla="*/ 485 w 3324"/>
                <a:gd name="T93" fmla="*/ 454 h 2738"/>
                <a:gd name="T94" fmla="*/ 431 w 3324"/>
                <a:gd name="T95" fmla="*/ 498 h 2738"/>
                <a:gd name="T96" fmla="*/ 0 w 3324"/>
                <a:gd name="T97" fmla="*/ 514 h 2738"/>
                <a:gd name="T98" fmla="*/ 18 w 3324"/>
                <a:gd name="T99" fmla="*/ 799 h 2738"/>
                <a:gd name="T100" fmla="*/ 93 w 3324"/>
                <a:gd name="T101" fmla="*/ 1147 h 2738"/>
                <a:gd name="T102" fmla="*/ 220 w 3324"/>
                <a:gd name="T103" fmla="*/ 1480 h 2738"/>
                <a:gd name="T104" fmla="*/ 402 w 3324"/>
                <a:gd name="T105" fmla="*/ 1790 h 2738"/>
                <a:gd name="T106" fmla="*/ 634 w 3324"/>
                <a:gd name="T107" fmla="*/ 2069 h 2738"/>
                <a:gd name="T108" fmla="*/ 915 w 3324"/>
                <a:gd name="T109" fmla="*/ 2311 h 2738"/>
                <a:gd name="T110" fmla="*/ 1174 w 3324"/>
                <a:gd name="T111" fmla="*/ 2473 h 2738"/>
                <a:gd name="T112" fmla="*/ 1518 w 3324"/>
                <a:gd name="T113" fmla="*/ 2622 h 2738"/>
                <a:gd name="T114" fmla="*/ 1873 w 3324"/>
                <a:gd name="T115" fmla="*/ 2709 h 2738"/>
                <a:gd name="T116" fmla="*/ 2233 w 3324"/>
                <a:gd name="T117" fmla="*/ 2738 h 2738"/>
                <a:gd name="T118" fmla="*/ 2588 w 3324"/>
                <a:gd name="T119" fmla="*/ 2708 h 2738"/>
                <a:gd name="T120" fmla="*/ 2933 w 3324"/>
                <a:gd name="T121" fmla="*/ 2620 h 2738"/>
                <a:gd name="T122" fmla="*/ 3261 w 3324"/>
                <a:gd name="T123" fmla="*/ 2480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4" h="2738">
                  <a:moveTo>
                    <a:pt x="3148" y="2138"/>
                  </a:moveTo>
                  <a:lnTo>
                    <a:pt x="3148" y="2138"/>
                  </a:lnTo>
                  <a:lnTo>
                    <a:pt x="3136" y="2122"/>
                  </a:lnTo>
                  <a:lnTo>
                    <a:pt x="3126" y="2108"/>
                  </a:lnTo>
                  <a:lnTo>
                    <a:pt x="3113" y="2095"/>
                  </a:lnTo>
                  <a:lnTo>
                    <a:pt x="3101" y="2085"/>
                  </a:lnTo>
                  <a:lnTo>
                    <a:pt x="3088" y="2076"/>
                  </a:lnTo>
                  <a:lnTo>
                    <a:pt x="3073" y="2070"/>
                  </a:lnTo>
                  <a:lnTo>
                    <a:pt x="3059" y="2065"/>
                  </a:lnTo>
                  <a:lnTo>
                    <a:pt x="3043" y="2063"/>
                  </a:lnTo>
                  <a:lnTo>
                    <a:pt x="3043" y="2063"/>
                  </a:lnTo>
                  <a:lnTo>
                    <a:pt x="3028" y="2063"/>
                  </a:lnTo>
                  <a:lnTo>
                    <a:pt x="3013" y="2065"/>
                  </a:lnTo>
                  <a:lnTo>
                    <a:pt x="2997" y="2069"/>
                  </a:lnTo>
                  <a:lnTo>
                    <a:pt x="2983" y="2076"/>
                  </a:lnTo>
                  <a:lnTo>
                    <a:pt x="2969" y="2083"/>
                  </a:lnTo>
                  <a:lnTo>
                    <a:pt x="2956" y="2095"/>
                  </a:lnTo>
                  <a:lnTo>
                    <a:pt x="2942" y="2106"/>
                  </a:lnTo>
                  <a:lnTo>
                    <a:pt x="2930" y="2121"/>
                  </a:lnTo>
                  <a:lnTo>
                    <a:pt x="2930" y="2121"/>
                  </a:lnTo>
                  <a:lnTo>
                    <a:pt x="2922" y="2129"/>
                  </a:lnTo>
                  <a:lnTo>
                    <a:pt x="2901" y="2151"/>
                  </a:lnTo>
                  <a:lnTo>
                    <a:pt x="2887" y="2162"/>
                  </a:lnTo>
                  <a:lnTo>
                    <a:pt x="2870" y="2176"/>
                  </a:lnTo>
                  <a:lnTo>
                    <a:pt x="2850" y="2191"/>
                  </a:lnTo>
                  <a:lnTo>
                    <a:pt x="2827" y="2205"/>
                  </a:lnTo>
                  <a:lnTo>
                    <a:pt x="2827" y="2205"/>
                  </a:lnTo>
                  <a:lnTo>
                    <a:pt x="2810" y="2214"/>
                  </a:lnTo>
                  <a:lnTo>
                    <a:pt x="2791" y="2221"/>
                  </a:lnTo>
                  <a:lnTo>
                    <a:pt x="2771" y="2227"/>
                  </a:lnTo>
                  <a:lnTo>
                    <a:pt x="2751" y="2231"/>
                  </a:lnTo>
                  <a:lnTo>
                    <a:pt x="2731" y="2232"/>
                  </a:lnTo>
                  <a:lnTo>
                    <a:pt x="2712" y="2232"/>
                  </a:lnTo>
                  <a:lnTo>
                    <a:pt x="2692" y="2229"/>
                  </a:lnTo>
                  <a:lnTo>
                    <a:pt x="2672" y="2225"/>
                  </a:lnTo>
                  <a:lnTo>
                    <a:pt x="2672" y="2225"/>
                  </a:lnTo>
                  <a:lnTo>
                    <a:pt x="2659" y="2221"/>
                  </a:lnTo>
                  <a:lnTo>
                    <a:pt x="2647" y="2217"/>
                  </a:lnTo>
                  <a:lnTo>
                    <a:pt x="2634" y="2211"/>
                  </a:lnTo>
                  <a:lnTo>
                    <a:pt x="2622" y="2204"/>
                  </a:lnTo>
                  <a:lnTo>
                    <a:pt x="2622" y="2204"/>
                  </a:lnTo>
                  <a:lnTo>
                    <a:pt x="2611" y="2196"/>
                  </a:lnTo>
                  <a:lnTo>
                    <a:pt x="2601" y="2189"/>
                  </a:lnTo>
                  <a:lnTo>
                    <a:pt x="2589" y="2181"/>
                  </a:lnTo>
                  <a:lnTo>
                    <a:pt x="2581" y="2172"/>
                  </a:lnTo>
                  <a:lnTo>
                    <a:pt x="2571" y="2162"/>
                  </a:lnTo>
                  <a:lnTo>
                    <a:pt x="2562" y="2152"/>
                  </a:lnTo>
                  <a:lnTo>
                    <a:pt x="2555" y="2141"/>
                  </a:lnTo>
                  <a:lnTo>
                    <a:pt x="2548" y="2129"/>
                  </a:lnTo>
                  <a:lnTo>
                    <a:pt x="2548" y="2129"/>
                  </a:lnTo>
                  <a:lnTo>
                    <a:pt x="2538" y="2111"/>
                  </a:lnTo>
                  <a:lnTo>
                    <a:pt x="2531" y="2090"/>
                  </a:lnTo>
                  <a:lnTo>
                    <a:pt x="2525" y="2072"/>
                  </a:lnTo>
                  <a:lnTo>
                    <a:pt x="2522" y="2052"/>
                  </a:lnTo>
                  <a:lnTo>
                    <a:pt x="2520" y="2032"/>
                  </a:lnTo>
                  <a:lnTo>
                    <a:pt x="2520" y="2012"/>
                  </a:lnTo>
                  <a:lnTo>
                    <a:pt x="2523" y="1993"/>
                  </a:lnTo>
                  <a:lnTo>
                    <a:pt x="2528" y="1973"/>
                  </a:lnTo>
                  <a:lnTo>
                    <a:pt x="2533" y="1954"/>
                  </a:lnTo>
                  <a:lnTo>
                    <a:pt x="2542" y="1936"/>
                  </a:lnTo>
                  <a:lnTo>
                    <a:pt x="2551" y="1919"/>
                  </a:lnTo>
                  <a:lnTo>
                    <a:pt x="2562" y="1903"/>
                  </a:lnTo>
                  <a:lnTo>
                    <a:pt x="2575" y="1887"/>
                  </a:lnTo>
                  <a:lnTo>
                    <a:pt x="2589" y="1873"/>
                  </a:lnTo>
                  <a:lnTo>
                    <a:pt x="2606" y="1860"/>
                  </a:lnTo>
                  <a:lnTo>
                    <a:pt x="2624" y="1848"/>
                  </a:lnTo>
                  <a:lnTo>
                    <a:pt x="2624" y="1848"/>
                  </a:lnTo>
                  <a:lnTo>
                    <a:pt x="2647" y="1837"/>
                  </a:lnTo>
                  <a:lnTo>
                    <a:pt x="2669" y="1827"/>
                  </a:lnTo>
                  <a:lnTo>
                    <a:pt x="2690" y="1818"/>
                  </a:lnTo>
                  <a:lnTo>
                    <a:pt x="2708" y="1813"/>
                  </a:lnTo>
                  <a:lnTo>
                    <a:pt x="2735" y="1805"/>
                  </a:lnTo>
                  <a:lnTo>
                    <a:pt x="2747" y="1804"/>
                  </a:lnTo>
                  <a:lnTo>
                    <a:pt x="2747" y="1804"/>
                  </a:lnTo>
                  <a:lnTo>
                    <a:pt x="2765" y="1800"/>
                  </a:lnTo>
                  <a:lnTo>
                    <a:pt x="2783" y="1794"/>
                  </a:lnTo>
                  <a:lnTo>
                    <a:pt x="2800" y="1788"/>
                  </a:lnTo>
                  <a:lnTo>
                    <a:pt x="2814" y="1780"/>
                  </a:lnTo>
                  <a:lnTo>
                    <a:pt x="2827" y="1770"/>
                  </a:lnTo>
                  <a:lnTo>
                    <a:pt x="2837" y="1760"/>
                  </a:lnTo>
                  <a:lnTo>
                    <a:pt x="2847" y="1747"/>
                  </a:lnTo>
                  <a:lnTo>
                    <a:pt x="2854" y="1734"/>
                  </a:lnTo>
                  <a:lnTo>
                    <a:pt x="2854" y="1734"/>
                  </a:lnTo>
                  <a:lnTo>
                    <a:pt x="2860" y="1720"/>
                  </a:lnTo>
                  <a:lnTo>
                    <a:pt x="2864" y="1705"/>
                  </a:lnTo>
                  <a:lnTo>
                    <a:pt x="2866" y="1689"/>
                  </a:lnTo>
                  <a:lnTo>
                    <a:pt x="2866" y="1674"/>
                  </a:lnTo>
                  <a:lnTo>
                    <a:pt x="2863" y="1657"/>
                  </a:lnTo>
                  <a:lnTo>
                    <a:pt x="2859" y="1641"/>
                  </a:lnTo>
                  <a:lnTo>
                    <a:pt x="2851" y="1624"/>
                  </a:lnTo>
                  <a:lnTo>
                    <a:pt x="2843" y="1606"/>
                  </a:lnTo>
                  <a:lnTo>
                    <a:pt x="2667" y="1301"/>
                  </a:lnTo>
                  <a:lnTo>
                    <a:pt x="2667" y="1301"/>
                  </a:lnTo>
                  <a:lnTo>
                    <a:pt x="2641" y="1314"/>
                  </a:lnTo>
                  <a:lnTo>
                    <a:pt x="2615" y="1327"/>
                  </a:lnTo>
                  <a:lnTo>
                    <a:pt x="2589" y="1340"/>
                  </a:lnTo>
                  <a:lnTo>
                    <a:pt x="2562" y="1350"/>
                  </a:lnTo>
                  <a:lnTo>
                    <a:pt x="2536" y="1362"/>
                  </a:lnTo>
                  <a:lnTo>
                    <a:pt x="2509" y="1370"/>
                  </a:lnTo>
                  <a:lnTo>
                    <a:pt x="2480" y="1379"/>
                  </a:lnTo>
                  <a:lnTo>
                    <a:pt x="2453" y="1387"/>
                  </a:lnTo>
                  <a:lnTo>
                    <a:pt x="2426" y="1394"/>
                  </a:lnTo>
                  <a:lnTo>
                    <a:pt x="2397" y="1400"/>
                  </a:lnTo>
                  <a:lnTo>
                    <a:pt x="2369" y="1405"/>
                  </a:lnTo>
                  <a:lnTo>
                    <a:pt x="2340" y="1409"/>
                  </a:lnTo>
                  <a:lnTo>
                    <a:pt x="2311" y="1413"/>
                  </a:lnTo>
                  <a:lnTo>
                    <a:pt x="2283" y="1415"/>
                  </a:lnTo>
                  <a:lnTo>
                    <a:pt x="2254" y="1416"/>
                  </a:lnTo>
                  <a:lnTo>
                    <a:pt x="2225" y="1417"/>
                  </a:lnTo>
                  <a:lnTo>
                    <a:pt x="2195" y="1416"/>
                  </a:lnTo>
                  <a:lnTo>
                    <a:pt x="2167" y="1415"/>
                  </a:lnTo>
                  <a:lnTo>
                    <a:pt x="2138" y="1413"/>
                  </a:lnTo>
                  <a:lnTo>
                    <a:pt x="2109" y="1410"/>
                  </a:lnTo>
                  <a:lnTo>
                    <a:pt x="2079" y="1406"/>
                  </a:lnTo>
                  <a:lnTo>
                    <a:pt x="2051" y="1400"/>
                  </a:lnTo>
                  <a:lnTo>
                    <a:pt x="2022" y="1394"/>
                  </a:lnTo>
                  <a:lnTo>
                    <a:pt x="1993" y="1387"/>
                  </a:lnTo>
                  <a:lnTo>
                    <a:pt x="1965" y="1379"/>
                  </a:lnTo>
                  <a:lnTo>
                    <a:pt x="1936" y="1370"/>
                  </a:lnTo>
                  <a:lnTo>
                    <a:pt x="1907" y="1360"/>
                  </a:lnTo>
                  <a:lnTo>
                    <a:pt x="1880" y="1349"/>
                  </a:lnTo>
                  <a:lnTo>
                    <a:pt x="1852" y="1337"/>
                  </a:lnTo>
                  <a:lnTo>
                    <a:pt x="1824" y="1324"/>
                  </a:lnTo>
                  <a:lnTo>
                    <a:pt x="1797" y="1310"/>
                  </a:lnTo>
                  <a:lnTo>
                    <a:pt x="1770" y="1294"/>
                  </a:lnTo>
                  <a:lnTo>
                    <a:pt x="1770" y="1294"/>
                  </a:lnTo>
                  <a:lnTo>
                    <a:pt x="1744" y="1278"/>
                  </a:lnTo>
                  <a:lnTo>
                    <a:pt x="1717" y="1261"/>
                  </a:lnTo>
                  <a:lnTo>
                    <a:pt x="1693" y="1244"/>
                  </a:lnTo>
                  <a:lnTo>
                    <a:pt x="1668" y="1225"/>
                  </a:lnTo>
                  <a:lnTo>
                    <a:pt x="1645" y="1207"/>
                  </a:lnTo>
                  <a:lnTo>
                    <a:pt x="1622" y="1187"/>
                  </a:lnTo>
                  <a:lnTo>
                    <a:pt x="1600" y="1167"/>
                  </a:lnTo>
                  <a:lnTo>
                    <a:pt x="1579" y="1147"/>
                  </a:lnTo>
                  <a:lnTo>
                    <a:pt x="1558" y="1125"/>
                  </a:lnTo>
                  <a:lnTo>
                    <a:pt x="1539" y="1102"/>
                  </a:lnTo>
                  <a:lnTo>
                    <a:pt x="1519" y="1079"/>
                  </a:lnTo>
                  <a:lnTo>
                    <a:pt x="1502" y="1056"/>
                  </a:lnTo>
                  <a:lnTo>
                    <a:pt x="1485" y="1034"/>
                  </a:lnTo>
                  <a:lnTo>
                    <a:pt x="1468" y="1009"/>
                  </a:lnTo>
                  <a:lnTo>
                    <a:pt x="1453" y="985"/>
                  </a:lnTo>
                  <a:lnTo>
                    <a:pt x="1438" y="959"/>
                  </a:lnTo>
                  <a:lnTo>
                    <a:pt x="1425" y="933"/>
                  </a:lnTo>
                  <a:lnTo>
                    <a:pt x="1410" y="908"/>
                  </a:lnTo>
                  <a:lnTo>
                    <a:pt x="1399" y="882"/>
                  </a:lnTo>
                  <a:lnTo>
                    <a:pt x="1388" y="855"/>
                  </a:lnTo>
                  <a:lnTo>
                    <a:pt x="1378" y="827"/>
                  </a:lnTo>
                  <a:lnTo>
                    <a:pt x="1367" y="800"/>
                  </a:lnTo>
                  <a:lnTo>
                    <a:pt x="1359" y="773"/>
                  </a:lnTo>
                  <a:lnTo>
                    <a:pt x="1350" y="746"/>
                  </a:lnTo>
                  <a:lnTo>
                    <a:pt x="1343" y="717"/>
                  </a:lnTo>
                  <a:lnTo>
                    <a:pt x="1337" y="688"/>
                  </a:lnTo>
                  <a:lnTo>
                    <a:pt x="1333" y="661"/>
                  </a:lnTo>
                  <a:lnTo>
                    <a:pt x="1329" y="633"/>
                  </a:lnTo>
                  <a:lnTo>
                    <a:pt x="1325" y="604"/>
                  </a:lnTo>
                  <a:lnTo>
                    <a:pt x="1323" y="574"/>
                  </a:lnTo>
                  <a:lnTo>
                    <a:pt x="1322" y="545"/>
                  </a:lnTo>
                  <a:lnTo>
                    <a:pt x="1320" y="517"/>
                  </a:lnTo>
                  <a:lnTo>
                    <a:pt x="966" y="515"/>
                  </a:lnTo>
                  <a:lnTo>
                    <a:pt x="966" y="515"/>
                  </a:lnTo>
                  <a:lnTo>
                    <a:pt x="945" y="515"/>
                  </a:lnTo>
                  <a:lnTo>
                    <a:pt x="925" y="512"/>
                  </a:lnTo>
                  <a:lnTo>
                    <a:pt x="906" y="507"/>
                  </a:lnTo>
                  <a:lnTo>
                    <a:pt x="889" y="499"/>
                  </a:lnTo>
                  <a:lnTo>
                    <a:pt x="873" y="491"/>
                  </a:lnTo>
                  <a:lnTo>
                    <a:pt x="859" y="481"/>
                  </a:lnTo>
                  <a:lnTo>
                    <a:pt x="846" y="469"/>
                  </a:lnTo>
                  <a:lnTo>
                    <a:pt x="836" y="455"/>
                  </a:lnTo>
                  <a:lnTo>
                    <a:pt x="836" y="455"/>
                  </a:lnTo>
                  <a:lnTo>
                    <a:pt x="827" y="439"/>
                  </a:lnTo>
                  <a:lnTo>
                    <a:pt x="820" y="423"/>
                  </a:lnTo>
                  <a:lnTo>
                    <a:pt x="816" y="406"/>
                  </a:lnTo>
                  <a:lnTo>
                    <a:pt x="815" y="389"/>
                  </a:lnTo>
                  <a:lnTo>
                    <a:pt x="815" y="371"/>
                  </a:lnTo>
                  <a:lnTo>
                    <a:pt x="816" y="350"/>
                  </a:lnTo>
                  <a:lnTo>
                    <a:pt x="820" y="332"/>
                  </a:lnTo>
                  <a:lnTo>
                    <a:pt x="827" y="312"/>
                  </a:lnTo>
                  <a:lnTo>
                    <a:pt x="827" y="312"/>
                  </a:lnTo>
                  <a:lnTo>
                    <a:pt x="832" y="302"/>
                  </a:lnTo>
                  <a:lnTo>
                    <a:pt x="839" y="275"/>
                  </a:lnTo>
                  <a:lnTo>
                    <a:pt x="842" y="257"/>
                  </a:lnTo>
                  <a:lnTo>
                    <a:pt x="846" y="236"/>
                  </a:lnTo>
                  <a:lnTo>
                    <a:pt x="848" y="213"/>
                  </a:lnTo>
                  <a:lnTo>
                    <a:pt x="849" y="187"/>
                  </a:lnTo>
                  <a:lnTo>
                    <a:pt x="849" y="187"/>
                  </a:lnTo>
                  <a:lnTo>
                    <a:pt x="848" y="169"/>
                  </a:lnTo>
                  <a:lnTo>
                    <a:pt x="845" y="150"/>
                  </a:lnTo>
                  <a:lnTo>
                    <a:pt x="840" y="131"/>
                  </a:lnTo>
                  <a:lnTo>
                    <a:pt x="835" y="114"/>
                  </a:lnTo>
                  <a:lnTo>
                    <a:pt x="826" y="98"/>
                  </a:lnTo>
                  <a:lnTo>
                    <a:pt x="817" y="83"/>
                  </a:lnTo>
                  <a:lnTo>
                    <a:pt x="806" y="68"/>
                  </a:lnTo>
                  <a:lnTo>
                    <a:pt x="795" y="54"/>
                  </a:lnTo>
                  <a:lnTo>
                    <a:pt x="780" y="43"/>
                  </a:lnTo>
                  <a:lnTo>
                    <a:pt x="766" y="31"/>
                  </a:lnTo>
                  <a:lnTo>
                    <a:pt x="752" y="22"/>
                  </a:lnTo>
                  <a:lnTo>
                    <a:pt x="734" y="14"/>
                  </a:lnTo>
                  <a:lnTo>
                    <a:pt x="717" y="8"/>
                  </a:lnTo>
                  <a:lnTo>
                    <a:pt x="700" y="2"/>
                  </a:lnTo>
                  <a:lnTo>
                    <a:pt x="681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43" y="0"/>
                  </a:lnTo>
                  <a:lnTo>
                    <a:pt x="624" y="2"/>
                  </a:lnTo>
                  <a:lnTo>
                    <a:pt x="607" y="7"/>
                  </a:lnTo>
                  <a:lnTo>
                    <a:pt x="590" y="12"/>
                  </a:lnTo>
                  <a:lnTo>
                    <a:pt x="573" y="21"/>
                  </a:lnTo>
                  <a:lnTo>
                    <a:pt x="557" y="30"/>
                  </a:lnTo>
                  <a:lnTo>
                    <a:pt x="542" y="41"/>
                  </a:lnTo>
                  <a:lnTo>
                    <a:pt x="528" y="54"/>
                  </a:lnTo>
                  <a:lnTo>
                    <a:pt x="528" y="54"/>
                  </a:lnTo>
                  <a:lnTo>
                    <a:pt x="517" y="67"/>
                  </a:lnTo>
                  <a:lnTo>
                    <a:pt x="505" y="83"/>
                  </a:lnTo>
                  <a:lnTo>
                    <a:pt x="495" y="98"/>
                  </a:lnTo>
                  <a:lnTo>
                    <a:pt x="488" y="114"/>
                  </a:lnTo>
                  <a:lnTo>
                    <a:pt x="481" y="131"/>
                  </a:lnTo>
                  <a:lnTo>
                    <a:pt x="477" y="150"/>
                  </a:lnTo>
                  <a:lnTo>
                    <a:pt x="474" y="167"/>
                  </a:lnTo>
                  <a:lnTo>
                    <a:pt x="474" y="186"/>
                  </a:lnTo>
                  <a:lnTo>
                    <a:pt x="474" y="186"/>
                  </a:lnTo>
                  <a:lnTo>
                    <a:pt x="474" y="212"/>
                  </a:lnTo>
                  <a:lnTo>
                    <a:pt x="477" y="234"/>
                  </a:lnTo>
                  <a:lnTo>
                    <a:pt x="479" y="256"/>
                  </a:lnTo>
                  <a:lnTo>
                    <a:pt x="484" y="275"/>
                  </a:lnTo>
                  <a:lnTo>
                    <a:pt x="491" y="300"/>
                  </a:lnTo>
                  <a:lnTo>
                    <a:pt x="494" y="310"/>
                  </a:lnTo>
                  <a:lnTo>
                    <a:pt x="494" y="310"/>
                  </a:lnTo>
                  <a:lnTo>
                    <a:pt x="501" y="330"/>
                  </a:lnTo>
                  <a:lnTo>
                    <a:pt x="505" y="350"/>
                  </a:lnTo>
                  <a:lnTo>
                    <a:pt x="507" y="369"/>
                  </a:lnTo>
                  <a:lnTo>
                    <a:pt x="507" y="388"/>
                  </a:lnTo>
                  <a:lnTo>
                    <a:pt x="505" y="406"/>
                  </a:lnTo>
                  <a:lnTo>
                    <a:pt x="501" y="423"/>
                  </a:lnTo>
                  <a:lnTo>
                    <a:pt x="494" y="439"/>
                  </a:lnTo>
                  <a:lnTo>
                    <a:pt x="485" y="454"/>
                  </a:lnTo>
                  <a:lnTo>
                    <a:pt x="485" y="454"/>
                  </a:lnTo>
                  <a:lnTo>
                    <a:pt x="474" y="468"/>
                  </a:lnTo>
                  <a:lnTo>
                    <a:pt x="461" y="479"/>
                  </a:lnTo>
                  <a:lnTo>
                    <a:pt x="447" y="491"/>
                  </a:lnTo>
                  <a:lnTo>
                    <a:pt x="431" y="498"/>
                  </a:lnTo>
                  <a:lnTo>
                    <a:pt x="414" y="505"/>
                  </a:lnTo>
                  <a:lnTo>
                    <a:pt x="395" y="509"/>
                  </a:lnTo>
                  <a:lnTo>
                    <a:pt x="375" y="514"/>
                  </a:lnTo>
                  <a:lnTo>
                    <a:pt x="353" y="514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1" y="585"/>
                  </a:lnTo>
                  <a:lnTo>
                    <a:pt x="4" y="657"/>
                  </a:lnTo>
                  <a:lnTo>
                    <a:pt x="10" y="727"/>
                  </a:lnTo>
                  <a:lnTo>
                    <a:pt x="18" y="799"/>
                  </a:lnTo>
                  <a:lnTo>
                    <a:pt x="28" y="869"/>
                  </a:lnTo>
                  <a:lnTo>
                    <a:pt x="41" y="939"/>
                  </a:lnTo>
                  <a:lnTo>
                    <a:pt x="55" y="1009"/>
                  </a:lnTo>
                  <a:lnTo>
                    <a:pt x="73" y="1078"/>
                  </a:lnTo>
                  <a:lnTo>
                    <a:pt x="93" y="1147"/>
                  </a:lnTo>
                  <a:lnTo>
                    <a:pt x="114" y="1215"/>
                  </a:lnTo>
                  <a:lnTo>
                    <a:pt x="137" y="1283"/>
                  </a:lnTo>
                  <a:lnTo>
                    <a:pt x="163" y="1349"/>
                  </a:lnTo>
                  <a:lnTo>
                    <a:pt x="192" y="1415"/>
                  </a:lnTo>
                  <a:lnTo>
                    <a:pt x="220" y="1480"/>
                  </a:lnTo>
                  <a:lnTo>
                    <a:pt x="253" y="1543"/>
                  </a:lnTo>
                  <a:lnTo>
                    <a:pt x="288" y="1606"/>
                  </a:lnTo>
                  <a:lnTo>
                    <a:pt x="323" y="1669"/>
                  </a:lnTo>
                  <a:lnTo>
                    <a:pt x="362" y="1730"/>
                  </a:lnTo>
                  <a:lnTo>
                    <a:pt x="402" y="1790"/>
                  </a:lnTo>
                  <a:lnTo>
                    <a:pt x="445" y="1848"/>
                  </a:lnTo>
                  <a:lnTo>
                    <a:pt x="489" y="1906"/>
                  </a:lnTo>
                  <a:lnTo>
                    <a:pt x="535" y="1962"/>
                  </a:lnTo>
                  <a:lnTo>
                    <a:pt x="584" y="2016"/>
                  </a:lnTo>
                  <a:lnTo>
                    <a:pt x="634" y="2069"/>
                  </a:lnTo>
                  <a:lnTo>
                    <a:pt x="687" y="2121"/>
                  </a:lnTo>
                  <a:lnTo>
                    <a:pt x="742" y="2171"/>
                  </a:lnTo>
                  <a:lnTo>
                    <a:pt x="797" y="2219"/>
                  </a:lnTo>
                  <a:lnTo>
                    <a:pt x="855" y="2267"/>
                  </a:lnTo>
                  <a:lnTo>
                    <a:pt x="915" y="2311"/>
                  </a:lnTo>
                  <a:lnTo>
                    <a:pt x="978" y="2355"/>
                  </a:lnTo>
                  <a:lnTo>
                    <a:pt x="1041" y="2397"/>
                  </a:lnTo>
                  <a:lnTo>
                    <a:pt x="1107" y="2436"/>
                  </a:lnTo>
                  <a:lnTo>
                    <a:pt x="1107" y="2436"/>
                  </a:lnTo>
                  <a:lnTo>
                    <a:pt x="1174" y="2473"/>
                  </a:lnTo>
                  <a:lnTo>
                    <a:pt x="1241" y="2509"/>
                  </a:lnTo>
                  <a:lnTo>
                    <a:pt x="1310" y="2540"/>
                  </a:lnTo>
                  <a:lnTo>
                    <a:pt x="1379" y="2570"/>
                  </a:lnTo>
                  <a:lnTo>
                    <a:pt x="1448" y="2597"/>
                  </a:lnTo>
                  <a:lnTo>
                    <a:pt x="1518" y="2622"/>
                  </a:lnTo>
                  <a:lnTo>
                    <a:pt x="1588" y="2645"/>
                  </a:lnTo>
                  <a:lnTo>
                    <a:pt x="1658" y="2665"/>
                  </a:lnTo>
                  <a:lnTo>
                    <a:pt x="1730" y="2682"/>
                  </a:lnTo>
                  <a:lnTo>
                    <a:pt x="1801" y="2698"/>
                  </a:lnTo>
                  <a:lnTo>
                    <a:pt x="1873" y="2709"/>
                  </a:lnTo>
                  <a:lnTo>
                    <a:pt x="1945" y="2721"/>
                  </a:lnTo>
                  <a:lnTo>
                    <a:pt x="2016" y="2728"/>
                  </a:lnTo>
                  <a:lnTo>
                    <a:pt x="2088" y="2734"/>
                  </a:lnTo>
                  <a:lnTo>
                    <a:pt x="2160" y="2736"/>
                  </a:lnTo>
                  <a:lnTo>
                    <a:pt x="2233" y="2738"/>
                  </a:lnTo>
                  <a:lnTo>
                    <a:pt x="2304" y="2736"/>
                  </a:lnTo>
                  <a:lnTo>
                    <a:pt x="2374" y="2732"/>
                  </a:lnTo>
                  <a:lnTo>
                    <a:pt x="2446" y="2726"/>
                  </a:lnTo>
                  <a:lnTo>
                    <a:pt x="2518" y="2718"/>
                  </a:lnTo>
                  <a:lnTo>
                    <a:pt x="2588" y="2708"/>
                  </a:lnTo>
                  <a:lnTo>
                    <a:pt x="2658" y="2695"/>
                  </a:lnTo>
                  <a:lnTo>
                    <a:pt x="2728" y="2679"/>
                  </a:lnTo>
                  <a:lnTo>
                    <a:pt x="2797" y="2662"/>
                  </a:lnTo>
                  <a:lnTo>
                    <a:pt x="2866" y="2642"/>
                  </a:lnTo>
                  <a:lnTo>
                    <a:pt x="2933" y="2620"/>
                  </a:lnTo>
                  <a:lnTo>
                    <a:pt x="3000" y="2597"/>
                  </a:lnTo>
                  <a:lnTo>
                    <a:pt x="3068" y="2572"/>
                  </a:lnTo>
                  <a:lnTo>
                    <a:pt x="3132" y="2543"/>
                  </a:lnTo>
                  <a:lnTo>
                    <a:pt x="3198" y="2513"/>
                  </a:lnTo>
                  <a:lnTo>
                    <a:pt x="3261" y="2480"/>
                  </a:lnTo>
                  <a:lnTo>
                    <a:pt x="3324" y="2446"/>
                  </a:lnTo>
                  <a:lnTo>
                    <a:pt x="3148" y="2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91EA70-82B0-D44A-9C27-50C9383126D3}"/>
              </a:ext>
            </a:extLst>
          </p:cNvPr>
          <p:cNvGrpSpPr/>
          <p:nvPr/>
        </p:nvGrpSpPr>
        <p:grpSpPr>
          <a:xfrm>
            <a:off x="10410221" y="5792250"/>
            <a:ext cx="960693" cy="884831"/>
            <a:chOff x="10572826" y="5260847"/>
            <a:chExt cx="1179462" cy="1086326"/>
          </a:xfrm>
          <a:solidFill>
            <a:schemeClr val="bg1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2CA1902-88F7-4B48-AF43-E3E578745477}"/>
                </a:ext>
              </a:extLst>
            </p:cNvPr>
            <p:cNvSpPr/>
            <p:nvPr/>
          </p:nvSpPr>
          <p:spPr>
            <a:xfrm>
              <a:off x="10668080" y="5260847"/>
              <a:ext cx="287095" cy="287655"/>
            </a:xfrm>
            <a:custGeom>
              <a:avLst/>
              <a:gdLst>
                <a:gd name="connsiteX0" fmla="*/ 143902 w 287095"/>
                <a:gd name="connsiteY0" fmla="*/ 287583 h 287655"/>
                <a:gd name="connsiteX1" fmla="*/ 287068 w 287095"/>
                <a:gd name="connsiteY1" fmla="*/ 143374 h 287655"/>
                <a:gd name="connsiteX2" fmla="*/ 143141 w 287095"/>
                <a:gd name="connsiteY2" fmla="*/ -72 h 287655"/>
                <a:gd name="connsiteX3" fmla="*/ -26 w 287095"/>
                <a:gd name="connsiteY3" fmla="*/ 144136 h 287655"/>
                <a:gd name="connsiteX4" fmla="*/ 143902 w 287095"/>
                <a:gd name="connsiteY4" fmla="*/ 287583 h 287655"/>
                <a:gd name="connsiteX5" fmla="*/ 143902 w 287095"/>
                <a:gd name="connsiteY5" fmla="*/ 95749 h 287655"/>
                <a:gd name="connsiteX6" fmla="*/ 191434 w 287095"/>
                <a:gd name="connsiteY6" fmla="*/ 143374 h 287655"/>
                <a:gd name="connsiteX7" fmla="*/ 143902 w 287095"/>
                <a:gd name="connsiteY7" fmla="*/ 190999 h 287655"/>
                <a:gd name="connsiteX8" fmla="*/ 96369 w 287095"/>
                <a:gd name="connsiteY8" fmla="*/ 143374 h 287655"/>
                <a:gd name="connsiteX9" fmla="*/ 143902 w 287095"/>
                <a:gd name="connsiteY9" fmla="*/ 95749 h 2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5" h="28765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7317AC3-4C91-9547-B40B-22F77BC4FA25}"/>
                </a:ext>
              </a:extLst>
            </p:cNvPr>
            <p:cNvSpPr/>
            <p:nvPr/>
          </p:nvSpPr>
          <p:spPr>
            <a:xfrm>
              <a:off x="10572826" y="5644324"/>
              <a:ext cx="478268" cy="702849"/>
            </a:xfrm>
            <a:custGeom>
              <a:avLst/>
              <a:gdLst>
                <a:gd name="connsiteX0" fmla="*/ 239156 w 478268"/>
                <a:gd name="connsiteY0" fmla="*/ -73 h 702849"/>
                <a:gd name="connsiteX1" fmla="*/ -26 w 478268"/>
                <a:gd name="connsiteY1" fmla="*/ 239672 h 702849"/>
                <a:gd name="connsiteX2" fmla="*/ -26 w 478268"/>
                <a:gd name="connsiteY2" fmla="*/ 399501 h 702849"/>
                <a:gd name="connsiteX3" fmla="*/ 47506 w 478268"/>
                <a:gd name="connsiteY3" fmla="*/ 447126 h 702849"/>
                <a:gd name="connsiteX4" fmla="*/ 95038 w 478268"/>
                <a:gd name="connsiteY4" fmla="*/ 447126 h 702849"/>
                <a:gd name="connsiteX5" fmla="*/ 95038 w 478268"/>
                <a:gd name="connsiteY5" fmla="*/ 654867 h 702849"/>
                <a:gd name="connsiteX6" fmla="*/ 142855 w 478268"/>
                <a:gd name="connsiteY6" fmla="*/ 702777 h 702849"/>
                <a:gd name="connsiteX7" fmla="*/ 190673 w 478268"/>
                <a:gd name="connsiteY7" fmla="*/ 654867 h 702849"/>
                <a:gd name="connsiteX8" fmla="*/ 190673 w 478268"/>
                <a:gd name="connsiteY8" fmla="*/ 399501 h 702849"/>
                <a:gd name="connsiteX9" fmla="*/ 143141 w 478268"/>
                <a:gd name="connsiteY9" fmla="*/ 351876 h 702849"/>
                <a:gd name="connsiteX10" fmla="*/ 95608 w 478268"/>
                <a:gd name="connsiteY10" fmla="*/ 351876 h 702849"/>
                <a:gd name="connsiteX11" fmla="*/ 95608 w 478268"/>
                <a:gd name="connsiteY11" fmla="*/ 239672 h 702849"/>
                <a:gd name="connsiteX12" fmla="*/ 235410 w 478268"/>
                <a:gd name="connsiteY12" fmla="*/ 92187 h 702849"/>
                <a:gd name="connsiteX13" fmla="*/ 382608 w 478268"/>
                <a:gd name="connsiteY13" fmla="*/ 232271 h 702849"/>
                <a:gd name="connsiteX14" fmla="*/ 382608 w 478268"/>
                <a:gd name="connsiteY14" fmla="*/ 239672 h 702849"/>
                <a:gd name="connsiteX15" fmla="*/ 382608 w 478268"/>
                <a:gd name="connsiteY15" fmla="*/ 351210 h 702849"/>
                <a:gd name="connsiteX16" fmla="*/ 335075 w 478268"/>
                <a:gd name="connsiteY16" fmla="*/ 351210 h 702849"/>
                <a:gd name="connsiteX17" fmla="*/ 287543 w 478268"/>
                <a:gd name="connsiteY17" fmla="*/ 398835 h 702849"/>
                <a:gd name="connsiteX18" fmla="*/ 287543 w 478268"/>
                <a:gd name="connsiteY18" fmla="*/ 654486 h 702849"/>
                <a:gd name="connsiteX19" fmla="*/ 335361 w 478268"/>
                <a:gd name="connsiteY19" fmla="*/ 702396 h 702849"/>
                <a:gd name="connsiteX20" fmla="*/ 383178 w 478268"/>
                <a:gd name="connsiteY20" fmla="*/ 654486 h 702849"/>
                <a:gd name="connsiteX21" fmla="*/ 383178 w 478268"/>
                <a:gd name="connsiteY21" fmla="*/ 447412 h 702849"/>
                <a:gd name="connsiteX22" fmla="*/ 430710 w 478268"/>
                <a:gd name="connsiteY22" fmla="*/ 447412 h 702849"/>
                <a:gd name="connsiteX23" fmla="*/ 478242 w 478268"/>
                <a:gd name="connsiteY23" fmla="*/ 399787 h 702849"/>
                <a:gd name="connsiteX24" fmla="*/ 478242 w 478268"/>
                <a:gd name="connsiteY24" fmla="*/ 239672 h 702849"/>
                <a:gd name="connsiteX25" fmla="*/ 239156 w 478268"/>
                <a:gd name="connsiteY25" fmla="*/ -73 h 70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8268" h="702849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97402B2-663B-6F41-B1B0-AC42CDA35201}"/>
                </a:ext>
              </a:extLst>
            </p:cNvPr>
            <p:cNvSpPr/>
            <p:nvPr/>
          </p:nvSpPr>
          <p:spPr>
            <a:xfrm>
              <a:off x="11146824" y="5260848"/>
              <a:ext cx="605464" cy="1085849"/>
            </a:xfrm>
            <a:custGeom>
              <a:avLst/>
              <a:gdLst>
                <a:gd name="connsiteX0" fmla="*/ 557906 w 605464"/>
                <a:gd name="connsiteY0" fmla="*/ -73 h 1085849"/>
                <a:gd name="connsiteX1" fmla="*/ 47506 w 605464"/>
                <a:gd name="connsiteY1" fmla="*/ -73 h 1085849"/>
                <a:gd name="connsiteX2" fmla="*/ -26 w 605464"/>
                <a:gd name="connsiteY2" fmla="*/ 47552 h 1085849"/>
                <a:gd name="connsiteX3" fmla="*/ -26 w 605464"/>
                <a:gd name="connsiteY3" fmla="*/ 1038152 h 1085849"/>
                <a:gd name="connsiteX4" fmla="*/ 47506 w 605464"/>
                <a:gd name="connsiteY4" fmla="*/ 1085777 h 1085849"/>
                <a:gd name="connsiteX5" fmla="*/ 557906 w 605464"/>
                <a:gd name="connsiteY5" fmla="*/ 1085777 h 1085849"/>
                <a:gd name="connsiteX6" fmla="*/ 605438 w 605464"/>
                <a:gd name="connsiteY6" fmla="*/ 1038152 h 1085849"/>
                <a:gd name="connsiteX7" fmla="*/ 605438 w 605464"/>
                <a:gd name="connsiteY7" fmla="*/ 47552 h 1085849"/>
                <a:gd name="connsiteX8" fmla="*/ 557906 w 605464"/>
                <a:gd name="connsiteY8" fmla="*/ -73 h 1085849"/>
                <a:gd name="connsiteX9" fmla="*/ 510374 w 605464"/>
                <a:gd name="connsiteY9" fmla="*/ 990527 h 1085849"/>
                <a:gd name="connsiteX10" fmla="*/ 95323 w 605464"/>
                <a:gd name="connsiteY10" fmla="*/ 990527 h 1085849"/>
                <a:gd name="connsiteX11" fmla="*/ 95323 w 605464"/>
                <a:gd name="connsiteY11" fmla="*/ 95177 h 1085849"/>
                <a:gd name="connsiteX12" fmla="*/ 509994 w 605464"/>
                <a:gd name="connsiteY12" fmla="*/ 95177 h 108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5464" h="1085849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F62DD16-A822-4742-A461-ED49C913C143}"/>
                </a:ext>
              </a:extLst>
            </p:cNvPr>
            <p:cNvSpPr/>
            <p:nvPr/>
          </p:nvSpPr>
          <p:spPr>
            <a:xfrm>
              <a:off x="11337904" y="5756243"/>
              <a:ext cx="95634" cy="95821"/>
            </a:xfrm>
            <a:custGeom>
              <a:avLst/>
              <a:gdLst>
                <a:gd name="connsiteX0" fmla="*/ 47791 w 95634"/>
                <a:gd name="connsiteY0" fmla="*/ 95749 h 95821"/>
                <a:gd name="connsiteX1" fmla="*/ 95608 w 95634"/>
                <a:gd name="connsiteY1" fmla="*/ 47838 h 95821"/>
                <a:gd name="connsiteX2" fmla="*/ 47791 w 95634"/>
                <a:gd name="connsiteY2" fmla="*/ -73 h 95821"/>
                <a:gd name="connsiteX3" fmla="*/ -26 w 95634"/>
                <a:gd name="connsiteY3" fmla="*/ 47838 h 95821"/>
                <a:gd name="connsiteX4" fmla="*/ 47791 w 95634"/>
                <a:gd name="connsiteY4" fmla="*/ 95749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4" h="95821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3634474-2441-B54A-88B7-DB6304CDBFD5}"/>
              </a:ext>
            </a:extLst>
          </p:cNvPr>
          <p:cNvGrpSpPr/>
          <p:nvPr/>
        </p:nvGrpSpPr>
        <p:grpSpPr>
          <a:xfrm>
            <a:off x="14276864" y="8219470"/>
            <a:ext cx="936504" cy="938333"/>
            <a:chOff x="13473417" y="5471338"/>
            <a:chExt cx="1149762" cy="1152008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DB56BB1-14CF-4A42-9218-AA4285F773EB}"/>
                </a:ext>
              </a:extLst>
            </p:cNvPr>
            <p:cNvSpPr/>
            <p:nvPr/>
          </p:nvSpPr>
          <p:spPr>
            <a:xfrm>
              <a:off x="13857203" y="57125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AB40C9D-2EB6-CC40-B4C3-BF60C27FE864}"/>
                </a:ext>
              </a:extLst>
            </p:cNvPr>
            <p:cNvSpPr/>
            <p:nvPr/>
          </p:nvSpPr>
          <p:spPr>
            <a:xfrm>
              <a:off x="13777444" y="60001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2323420-B7AE-FF4B-91B2-C190661ECD64}"/>
                </a:ext>
              </a:extLst>
            </p:cNvPr>
            <p:cNvSpPr/>
            <p:nvPr/>
          </p:nvSpPr>
          <p:spPr>
            <a:xfrm>
              <a:off x="13473417" y="5471338"/>
              <a:ext cx="1149762" cy="1152008"/>
            </a:xfrm>
            <a:custGeom>
              <a:avLst/>
              <a:gdLst>
                <a:gd name="connsiteX0" fmla="*/ 1135339 w 1149762"/>
                <a:gd name="connsiteY0" fmla="*/ 1070073 h 1152008"/>
                <a:gd name="connsiteX1" fmla="*/ 931996 w 1149762"/>
                <a:gd name="connsiteY1" fmla="*/ 865952 h 1152008"/>
                <a:gd name="connsiteX2" fmla="*/ 864310 w 1149762"/>
                <a:gd name="connsiteY2" fmla="*/ 122240 h 1152008"/>
                <a:gd name="connsiteX3" fmla="*/ 122048 w 1149762"/>
                <a:gd name="connsiteY3" fmla="*/ 190058 h 1152008"/>
                <a:gd name="connsiteX4" fmla="*/ 189734 w 1149762"/>
                <a:gd name="connsiteY4" fmla="*/ 933770 h 1152008"/>
                <a:gd name="connsiteX5" fmla="*/ 864310 w 1149762"/>
                <a:gd name="connsiteY5" fmla="*/ 933770 h 1152008"/>
                <a:gd name="connsiteX6" fmla="*/ 1068033 w 1149762"/>
                <a:gd name="connsiteY6" fmla="*/ 1137891 h 1152008"/>
                <a:gd name="connsiteX7" fmla="*/ 1135719 w 1149762"/>
                <a:gd name="connsiteY7" fmla="*/ 1137891 h 1152008"/>
                <a:gd name="connsiteX8" fmla="*/ 1135719 w 1149762"/>
                <a:gd name="connsiteY8" fmla="*/ 1070073 h 1152008"/>
                <a:gd name="connsiteX9" fmla="*/ 96666 w 1149762"/>
                <a:gd name="connsiteY9" fmla="*/ 528767 h 1152008"/>
                <a:gd name="connsiteX10" fmla="*/ 527307 w 1149762"/>
                <a:gd name="connsiteY10" fmla="*/ 97285 h 1152008"/>
                <a:gd name="connsiteX11" fmla="*/ 957949 w 1149762"/>
                <a:gd name="connsiteY11" fmla="*/ 528767 h 1152008"/>
                <a:gd name="connsiteX12" fmla="*/ 527307 w 1149762"/>
                <a:gd name="connsiteY12" fmla="*/ 960250 h 1152008"/>
                <a:gd name="connsiteX13" fmla="*/ 96666 w 1149762"/>
                <a:gd name="connsiteY13" fmla="*/ 528767 h 115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9762" h="1152008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37AD65F-924D-4642-B6A4-2612F73626BE}"/>
              </a:ext>
            </a:extLst>
          </p:cNvPr>
          <p:cNvGrpSpPr/>
          <p:nvPr/>
        </p:nvGrpSpPr>
        <p:grpSpPr>
          <a:xfrm>
            <a:off x="10093054" y="10046659"/>
            <a:ext cx="1000250" cy="1002618"/>
            <a:chOff x="11268222" y="8450865"/>
            <a:chExt cx="1130033" cy="1132712"/>
          </a:xfrm>
          <a:solidFill>
            <a:schemeClr val="bg1"/>
          </a:solidFill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A92DBAE-2425-4543-9F80-23B44E2C6B20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8554616-AAA3-4F4D-8156-5296130ED691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5B521ED-51A3-FC4B-B36A-5015F56CE856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696E38E-FFBA-0448-8068-8536267386AD}"/>
              </a:ext>
            </a:extLst>
          </p:cNvPr>
          <p:cNvGrpSpPr/>
          <p:nvPr/>
        </p:nvGrpSpPr>
        <p:grpSpPr>
          <a:xfrm>
            <a:off x="16258386" y="7908278"/>
            <a:ext cx="6400092" cy="1666360"/>
            <a:chOff x="13344922" y="4903042"/>
            <a:chExt cx="6400092" cy="166636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350E93-07F7-C541-AB6A-B51D1933512F}"/>
                </a:ext>
              </a:extLst>
            </p:cNvPr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53A07045-5BF0-0544-9DEA-6554C7D36743}"/>
                </a:ext>
              </a:extLst>
            </p:cNvPr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6962D-BEB6-C843-8800-87774B2656B2}"/>
              </a:ext>
            </a:extLst>
          </p:cNvPr>
          <p:cNvGrpSpPr/>
          <p:nvPr/>
        </p:nvGrpSpPr>
        <p:grpSpPr>
          <a:xfrm>
            <a:off x="2016627" y="5516602"/>
            <a:ext cx="6400092" cy="6009961"/>
            <a:chOff x="2051758" y="5322728"/>
            <a:chExt cx="6400092" cy="600996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E401DC-F5EB-5241-BCCA-25464130427C}"/>
                </a:ext>
              </a:extLst>
            </p:cNvPr>
            <p:cNvGrpSpPr/>
            <p:nvPr/>
          </p:nvGrpSpPr>
          <p:grpSpPr>
            <a:xfrm flipH="1">
              <a:off x="2051758" y="5322728"/>
              <a:ext cx="6400092" cy="1666360"/>
              <a:chOff x="13344922" y="4903042"/>
              <a:chExt cx="6400092" cy="166636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625255C-A908-5F4E-ACEB-9694E77E1EBE}"/>
                  </a:ext>
                </a:extLst>
              </p:cNvPr>
              <p:cNvSpPr txBox="1"/>
              <p:nvPr/>
            </p:nvSpPr>
            <p:spPr>
              <a:xfrm>
                <a:off x="13344922" y="5615295"/>
                <a:ext cx="64000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65" name="CuadroTexto 351">
                <a:extLst>
                  <a:ext uri="{FF2B5EF4-FFF2-40B4-BE49-F238E27FC236}">
                    <a16:creationId xmlns:a16="http://schemas.microsoft.com/office/drawing/2014/main" id="{6A395E60-E8CF-9944-A3FF-3AB5D4271844}"/>
                  </a:ext>
                </a:extLst>
              </p:cNvPr>
              <p:cNvSpPr txBox="1"/>
              <p:nvPr/>
            </p:nvSpPr>
            <p:spPr>
              <a:xfrm>
                <a:off x="13344922" y="4903042"/>
                <a:ext cx="6400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Poppins SemiBold" pitchFamily="2" charset="77"/>
                    <a:ea typeface="Lato Light" panose="020F0502020204030203" pitchFamily="34" charset="0"/>
                    <a:cs typeface="Poppins SemiBold" pitchFamily="2" charset="77"/>
                  </a:rPr>
                  <a:t>Your Title Here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86B5F44-25ED-AA4C-AB25-A6CEBD444B88}"/>
                </a:ext>
              </a:extLst>
            </p:cNvPr>
            <p:cNvGrpSpPr/>
            <p:nvPr/>
          </p:nvGrpSpPr>
          <p:grpSpPr>
            <a:xfrm flipH="1">
              <a:off x="2051758" y="9666329"/>
              <a:ext cx="6400092" cy="1666360"/>
              <a:chOff x="13344922" y="4903042"/>
              <a:chExt cx="6400092" cy="1666360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E97656F-C34E-BC4C-AED0-B3EB7295C686}"/>
                  </a:ext>
                </a:extLst>
              </p:cNvPr>
              <p:cNvSpPr txBox="1"/>
              <p:nvPr/>
            </p:nvSpPr>
            <p:spPr>
              <a:xfrm>
                <a:off x="13344922" y="5615295"/>
                <a:ext cx="64000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71" name="CuadroTexto 351">
                <a:extLst>
                  <a:ext uri="{FF2B5EF4-FFF2-40B4-BE49-F238E27FC236}">
                    <a16:creationId xmlns:a16="http://schemas.microsoft.com/office/drawing/2014/main" id="{4760BCCF-CBFC-214B-B87A-AD581803C432}"/>
                  </a:ext>
                </a:extLst>
              </p:cNvPr>
              <p:cNvSpPr txBox="1"/>
              <p:nvPr/>
            </p:nvSpPr>
            <p:spPr>
              <a:xfrm>
                <a:off x="13344922" y="4903042"/>
                <a:ext cx="6400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Poppins SemiBold" pitchFamily="2" charset="77"/>
                    <a:ea typeface="Lato Light" panose="020F0502020204030203" pitchFamily="34" charset="0"/>
                    <a:cs typeface="Poppins SemiBold" pitchFamily="2" charset="77"/>
                  </a:rPr>
                  <a:t>Your Title Here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0153946-9601-D245-B8D2-EB62A35551AE}"/>
              </a:ext>
            </a:extLst>
          </p:cNvPr>
          <p:cNvGrpSpPr/>
          <p:nvPr/>
        </p:nvGrpSpPr>
        <p:grpSpPr>
          <a:xfrm>
            <a:off x="11347246" y="6584211"/>
            <a:ext cx="1683158" cy="3806962"/>
            <a:chOff x="11188163" y="6601736"/>
            <a:chExt cx="2000942" cy="4525727"/>
          </a:xfrm>
          <a:solidFill>
            <a:schemeClr val="tx2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0251FAC-29C2-5B42-825F-A55E6E4EA6A7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99BBE6D-B233-1642-A93A-17B80D4FBD81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06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64AF80-3C73-CE4A-A728-EB86EBAA2C25}"/>
              </a:ext>
            </a:extLst>
          </p:cNvPr>
          <p:cNvSpPr/>
          <p:nvPr/>
        </p:nvSpPr>
        <p:spPr>
          <a:xfrm>
            <a:off x="5577838" y="9032441"/>
            <a:ext cx="2294072" cy="2294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DB1D3B-7C57-E74B-AD81-6297783D57AE}"/>
              </a:ext>
            </a:extLst>
          </p:cNvPr>
          <p:cNvSpPr/>
          <p:nvPr/>
        </p:nvSpPr>
        <p:spPr>
          <a:xfrm>
            <a:off x="16496962" y="9032442"/>
            <a:ext cx="2294072" cy="22940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7349F5-E089-A942-87D5-D394D1E6A597}"/>
              </a:ext>
            </a:extLst>
          </p:cNvPr>
          <p:cNvSpPr/>
          <p:nvPr/>
        </p:nvSpPr>
        <p:spPr>
          <a:xfrm>
            <a:off x="6000647" y="5017027"/>
            <a:ext cx="2294072" cy="22940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1AD087-B17D-E346-BC70-5BA6E3A80A71}"/>
              </a:ext>
            </a:extLst>
          </p:cNvPr>
          <p:cNvSpPr/>
          <p:nvPr/>
        </p:nvSpPr>
        <p:spPr>
          <a:xfrm>
            <a:off x="16081805" y="5017027"/>
            <a:ext cx="2294072" cy="2294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854CB0-74A6-234E-B91E-A09EE38D5922}"/>
              </a:ext>
            </a:extLst>
          </p:cNvPr>
          <p:cNvGrpSpPr/>
          <p:nvPr/>
        </p:nvGrpSpPr>
        <p:grpSpPr>
          <a:xfrm>
            <a:off x="11347246" y="7085960"/>
            <a:ext cx="1683158" cy="3806962"/>
            <a:chOff x="11188163" y="6601736"/>
            <a:chExt cx="2000942" cy="4525727"/>
          </a:xfrm>
          <a:solidFill>
            <a:schemeClr val="tx2"/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014B6E2-ECBD-0042-B870-0FA64314213C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BBEC6B0-F42E-E24E-B7E7-E5EC5F256125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592B79-02C4-1640-84AC-C5EB7C1752B8}"/>
              </a:ext>
            </a:extLst>
          </p:cNvPr>
          <p:cNvGrpSpPr/>
          <p:nvPr/>
        </p:nvGrpSpPr>
        <p:grpSpPr>
          <a:xfrm>
            <a:off x="8578519" y="6282479"/>
            <a:ext cx="7228264" cy="1499616"/>
            <a:chOff x="8578519" y="7626096"/>
            <a:chExt cx="7228264" cy="149961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" name="Notched Right Arrow 3">
              <a:extLst>
                <a:ext uri="{FF2B5EF4-FFF2-40B4-BE49-F238E27FC236}">
                  <a16:creationId xmlns:a16="http://schemas.microsoft.com/office/drawing/2014/main" id="{6D6D2287-36D5-CE49-87B6-A9828CC636B8}"/>
                </a:ext>
              </a:extLst>
            </p:cNvPr>
            <p:cNvSpPr/>
            <p:nvPr/>
          </p:nvSpPr>
          <p:spPr>
            <a:xfrm rot="20252143">
              <a:off x="13187095" y="7626096"/>
              <a:ext cx="2619688" cy="1499616"/>
            </a:xfrm>
            <a:prstGeom prst="notch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Notched Right Arrow 12">
              <a:extLst>
                <a:ext uri="{FF2B5EF4-FFF2-40B4-BE49-F238E27FC236}">
                  <a16:creationId xmlns:a16="http://schemas.microsoft.com/office/drawing/2014/main" id="{AED79829-6D43-E148-8D57-4AA1F58FADC1}"/>
                </a:ext>
              </a:extLst>
            </p:cNvPr>
            <p:cNvSpPr/>
            <p:nvPr/>
          </p:nvSpPr>
          <p:spPr>
            <a:xfrm rot="1347857" flipH="1">
              <a:off x="8578519" y="7626096"/>
              <a:ext cx="2619688" cy="1499616"/>
            </a:xfrm>
            <a:prstGeom prst="notch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CD425D63-8B72-4F45-A896-5A9C528FD217}"/>
              </a:ext>
            </a:extLst>
          </p:cNvPr>
          <p:cNvSpPr/>
          <p:nvPr/>
        </p:nvSpPr>
        <p:spPr>
          <a:xfrm rot="1347857" flipV="1">
            <a:off x="13530567" y="8485633"/>
            <a:ext cx="2619688" cy="1499616"/>
          </a:xfrm>
          <a:prstGeom prst="notched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>
            <a:extLst>
              <a:ext uri="{FF2B5EF4-FFF2-40B4-BE49-F238E27FC236}">
                <a16:creationId xmlns:a16="http://schemas.microsoft.com/office/drawing/2014/main" id="{71B5ABBE-B9DB-1747-A982-E4FB91E67F4F}"/>
              </a:ext>
            </a:extLst>
          </p:cNvPr>
          <p:cNvSpPr/>
          <p:nvPr/>
        </p:nvSpPr>
        <p:spPr>
          <a:xfrm rot="20252143" flipH="1" flipV="1">
            <a:off x="8226499" y="8485633"/>
            <a:ext cx="2619688" cy="1499616"/>
          </a:xfrm>
          <a:prstGeom prst="notched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54E3C3-2377-424D-BC07-86F805CC1089}"/>
              </a:ext>
            </a:extLst>
          </p:cNvPr>
          <p:cNvGrpSpPr/>
          <p:nvPr/>
        </p:nvGrpSpPr>
        <p:grpSpPr>
          <a:xfrm>
            <a:off x="692674" y="5052895"/>
            <a:ext cx="4988409" cy="2097248"/>
            <a:chOff x="1256625" y="5001564"/>
            <a:chExt cx="6400092" cy="20972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6FF1DE-0237-B94B-A3B7-806217F4A775}"/>
                </a:ext>
              </a:extLst>
            </p:cNvPr>
            <p:cNvSpPr txBox="1"/>
            <p:nvPr/>
          </p:nvSpPr>
          <p:spPr>
            <a:xfrm flipH="1">
              <a:off x="2029897" y="5713817"/>
              <a:ext cx="56268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every.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9D24A6D0-506D-A74B-A985-C12BAA340B94}"/>
                </a:ext>
              </a:extLst>
            </p:cNvPr>
            <p:cNvSpPr txBox="1"/>
            <p:nvPr/>
          </p:nvSpPr>
          <p:spPr>
            <a:xfrm flipH="1">
              <a:off x="1256625" y="5001564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FB15DE-CA57-3C41-9F57-77BC57543C4B}"/>
              </a:ext>
            </a:extLst>
          </p:cNvPr>
          <p:cNvGrpSpPr/>
          <p:nvPr/>
        </p:nvGrpSpPr>
        <p:grpSpPr>
          <a:xfrm>
            <a:off x="320407" y="9082959"/>
            <a:ext cx="4988409" cy="2097248"/>
            <a:chOff x="1256625" y="5001564"/>
            <a:chExt cx="6400092" cy="20972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66E193-6D06-EE43-B200-E0C56B17470E}"/>
                </a:ext>
              </a:extLst>
            </p:cNvPr>
            <p:cNvSpPr txBox="1"/>
            <p:nvPr/>
          </p:nvSpPr>
          <p:spPr>
            <a:xfrm flipH="1">
              <a:off x="2029897" y="5713817"/>
              <a:ext cx="56268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every.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D366E8EF-FF0E-2A49-B960-52757DF5624A}"/>
                </a:ext>
              </a:extLst>
            </p:cNvPr>
            <p:cNvSpPr txBox="1"/>
            <p:nvPr/>
          </p:nvSpPr>
          <p:spPr>
            <a:xfrm flipH="1">
              <a:off x="1256625" y="5001564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0FD375-E1DF-7F42-B4E9-13B9261DEF05}"/>
              </a:ext>
            </a:extLst>
          </p:cNvPr>
          <p:cNvGrpSpPr/>
          <p:nvPr/>
        </p:nvGrpSpPr>
        <p:grpSpPr>
          <a:xfrm>
            <a:off x="18792574" y="5052895"/>
            <a:ext cx="4988409" cy="2097248"/>
            <a:chOff x="1256625" y="5001564"/>
            <a:chExt cx="6400092" cy="20972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BC1C88-85AC-8045-8008-AF859459CDBD}"/>
                </a:ext>
              </a:extLst>
            </p:cNvPr>
            <p:cNvSpPr txBox="1"/>
            <p:nvPr/>
          </p:nvSpPr>
          <p:spPr>
            <a:xfrm flipH="1">
              <a:off x="1256625" y="5713817"/>
              <a:ext cx="56268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every.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BD962185-FB15-B245-91B9-62C34672CB8B}"/>
                </a:ext>
              </a:extLst>
            </p:cNvPr>
            <p:cNvSpPr txBox="1"/>
            <p:nvPr/>
          </p:nvSpPr>
          <p:spPr>
            <a:xfrm flipH="1">
              <a:off x="1256625" y="5001564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C6691B-3632-6A47-911B-13E9449CD3B2}"/>
              </a:ext>
            </a:extLst>
          </p:cNvPr>
          <p:cNvGrpSpPr/>
          <p:nvPr/>
        </p:nvGrpSpPr>
        <p:grpSpPr>
          <a:xfrm>
            <a:off x="19068834" y="9235441"/>
            <a:ext cx="4988409" cy="2097248"/>
            <a:chOff x="1256625" y="5001564"/>
            <a:chExt cx="6400092" cy="20972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A5E4E6-3B1C-C641-9B13-7CD85A4C114F}"/>
                </a:ext>
              </a:extLst>
            </p:cNvPr>
            <p:cNvSpPr txBox="1"/>
            <p:nvPr/>
          </p:nvSpPr>
          <p:spPr>
            <a:xfrm flipH="1">
              <a:off x="1256625" y="5713817"/>
              <a:ext cx="56268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every.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4A2EAF71-F31D-F840-BE06-A2DB1ABC5D14}"/>
                </a:ext>
              </a:extLst>
            </p:cNvPr>
            <p:cNvSpPr txBox="1"/>
            <p:nvPr/>
          </p:nvSpPr>
          <p:spPr>
            <a:xfrm flipH="1">
              <a:off x="1256625" y="5001564"/>
              <a:ext cx="6400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Here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6FC63D-489F-7745-A403-1DD38B19C2A1}"/>
              </a:ext>
            </a:extLst>
          </p:cNvPr>
          <p:cNvGrpSpPr/>
          <p:nvPr/>
        </p:nvGrpSpPr>
        <p:grpSpPr>
          <a:xfrm>
            <a:off x="17023080" y="5542190"/>
            <a:ext cx="519945" cy="1188660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2CD6A05-CA31-5F4E-8E89-922B3F498FA1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71C2A93-5569-9240-B28C-F599427C48E0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5A7054-3CAF-3B4D-9927-670BADF25D60}"/>
              </a:ext>
            </a:extLst>
          </p:cNvPr>
          <p:cNvGrpSpPr/>
          <p:nvPr/>
        </p:nvGrpSpPr>
        <p:grpSpPr>
          <a:xfrm>
            <a:off x="17388840" y="9565550"/>
            <a:ext cx="519945" cy="1188660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E384529-66AC-724C-9055-20CDC1060D50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79CCACF-58AD-7748-B6E0-01791326F93E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376B5-18A6-A84F-856C-EF003690A0C1}"/>
              </a:ext>
            </a:extLst>
          </p:cNvPr>
          <p:cNvGrpSpPr/>
          <p:nvPr/>
        </p:nvGrpSpPr>
        <p:grpSpPr>
          <a:xfrm>
            <a:off x="6452616" y="9565550"/>
            <a:ext cx="519945" cy="1188660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3DE7447-8832-5647-B4B2-E9FBFEC28F41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1FD14CB-D14B-AE4A-A5CB-745A5D4C0AEA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0AEA716-6578-7044-9A3C-31B2BA8E04A4}"/>
              </a:ext>
            </a:extLst>
          </p:cNvPr>
          <p:cNvGrpSpPr/>
          <p:nvPr/>
        </p:nvGrpSpPr>
        <p:grpSpPr>
          <a:xfrm>
            <a:off x="6891528" y="5505614"/>
            <a:ext cx="519945" cy="1188660"/>
            <a:chOff x="10225994" y="7971275"/>
            <a:chExt cx="1123648" cy="2568799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B198AFE-C46A-654A-92A2-5B4190E18733}"/>
                </a:ext>
              </a:extLst>
            </p:cNvPr>
            <p:cNvSpPr/>
            <p:nvPr/>
          </p:nvSpPr>
          <p:spPr>
            <a:xfrm>
              <a:off x="10225994" y="8655100"/>
              <a:ext cx="1123648" cy="1884974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E969BC7-6260-3748-BDBA-CC13B73CA787}"/>
                </a:ext>
              </a:extLst>
            </p:cNvPr>
            <p:cNvSpPr/>
            <p:nvPr/>
          </p:nvSpPr>
          <p:spPr>
            <a:xfrm>
              <a:off x="10443369" y="7971275"/>
              <a:ext cx="690554" cy="69332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CuadroTexto 351">
            <a:extLst>
              <a:ext uri="{FF2B5EF4-FFF2-40B4-BE49-F238E27FC236}">
                <a16:creationId xmlns:a16="http://schemas.microsoft.com/office/drawing/2014/main" id="{630418C8-9EB6-F943-B985-52BCAA99C815}"/>
              </a:ext>
            </a:extLst>
          </p:cNvPr>
          <p:cNvSpPr txBox="1"/>
          <p:nvPr/>
        </p:nvSpPr>
        <p:spPr>
          <a:xfrm>
            <a:off x="7288141" y="11664821"/>
            <a:ext cx="980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322642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7C0520-1207-F943-81A3-777ECEA38624}"/>
              </a:ext>
            </a:extLst>
          </p:cNvPr>
          <p:cNvGrpSpPr/>
          <p:nvPr/>
        </p:nvGrpSpPr>
        <p:grpSpPr>
          <a:xfrm>
            <a:off x="3017266" y="5514203"/>
            <a:ext cx="1584727" cy="3584332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EFF75E0-1F98-7B43-8D5B-CD9CD8EB47CA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6734AEE-1247-CE4C-A1AF-0653C09BF65B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B1C5E4-4DB9-3B4D-951B-158E35997BF5}"/>
              </a:ext>
            </a:extLst>
          </p:cNvPr>
          <p:cNvGrpSpPr/>
          <p:nvPr/>
        </p:nvGrpSpPr>
        <p:grpSpPr>
          <a:xfrm>
            <a:off x="5810626" y="5514203"/>
            <a:ext cx="1584727" cy="3584332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419A390-4373-A84A-96EB-1916925FDEF4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01DAB2C-58BB-E345-BEF8-DCE42C7576A0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D7A5C5-979B-A248-A805-9C70F66B71E5}"/>
              </a:ext>
            </a:extLst>
          </p:cNvPr>
          <p:cNvGrpSpPr/>
          <p:nvPr/>
        </p:nvGrpSpPr>
        <p:grpSpPr>
          <a:xfrm>
            <a:off x="8603143" y="5514203"/>
            <a:ext cx="1584727" cy="3584332"/>
            <a:chOff x="11188163" y="6601736"/>
            <a:chExt cx="2000942" cy="4525727"/>
          </a:xfrm>
          <a:solidFill>
            <a:schemeClr val="accent2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121A147-7898-5F48-89A6-284AD2AFA4E3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0559C94-7539-CD42-A82C-7BB5B6AF33B9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8DCD-1205-B945-93D3-6D8BD5BA7B6A}"/>
              </a:ext>
            </a:extLst>
          </p:cNvPr>
          <p:cNvGrpSpPr/>
          <p:nvPr/>
        </p:nvGrpSpPr>
        <p:grpSpPr>
          <a:xfrm>
            <a:off x="11394818" y="5514203"/>
            <a:ext cx="1584727" cy="3584332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9DA559D-FFF9-BD4A-BB4E-A7934041E479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3ED762D-C7D5-E34C-826B-3B94E1269972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468C73-CC17-D54A-AF77-B72FE90B2056}"/>
              </a:ext>
            </a:extLst>
          </p:cNvPr>
          <p:cNvGrpSpPr/>
          <p:nvPr/>
        </p:nvGrpSpPr>
        <p:grpSpPr>
          <a:xfrm>
            <a:off x="14185650" y="5514203"/>
            <a:ext cx="1584727" cy="3584332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D17AF62-B4ED-5147-B5CF-3666F89D07CA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A73CE9F-433C-854A-B07C-CE5A02909FA2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B7B355-AA74-414E-A72A-CA8FDDAA2064}"/>
              </a:ext>
            </a:extLst>
          </p:cNvPr>
          <p:cNvGrpSpPr/>
          <p:nvPr/>
        </p:nvGrpSpPr>
        <p:grpSpPr>
          <a:xfrm>
            <a:off x="16981075" y="5514203"/>
            <a:ext cx="1584727" cy="3584332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C6A36B-48DC-F44F-A139-A3D0EF5D6BDB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768D098-7FA3-AE4D-AC61-5C04F480BE49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5F3BB4-661B-0845-9B39-855F0D44D2C1}"/>
              </a:ext>
            </a:extLst>
          </p:cNvPr>
          <p:cNvGrpSpPr/>
          <p:nvPr/>
        </p:nvGrpSpPr>
        <p:grpSpPr>
          <a:xfrm>
            <a:off x="19775657" y="5514203"/>
            <a:ext cx="1584727" cy="3584332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E77588C-5B41-E547-BD58-83955239030E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7542923-9FD4-D543-B4E0-D63BA7D270B8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orma libre 309">
            <a:extLst>
              <a:ext uri="{FF2B5EF4-FFF2-40B4-BE49-F238E27FC236}">
                <a16:creationId xmlns:a16="http://schemas.microsoft.com/office/drawing/2014/main" id="{1280721B-B9F2-A740-9FB6-E7BE6B61A735}"/>
              </a:ext>
            </a:extLst>
          </p:cNvPr>
          <p:cNvSpPr/>
          <p:nvPr/>
        </p:nvSpPr>
        <p:spPr>
          <a:xfrm>
            <a:off x="7827751" y="4529406"/>
            <a:ext cx="4008610" cy="4008610"/>
          </a:xfrm>
          <a:custGeom>
            <a:avLst/>
            <a:gdLst>
              <a:gd name="connsiteX0" fmla="*/ 540566 w 547753"/>
              <a:gd name="connsiteY0" fmla="*/ 505410 h 547753"/>
              <a:gd name="connsiteX1" fmla="*/ 377996 w 547753"/>
              <a:gd name="connsiteY1" fmla="*/ 342839 h 547753"/>
              <a:gd name="connsiteX2" fmla="*/ 423538 w 547753"/>
              <a:gd name="connsiteY2" fmla="*/ 212206 h 547753"/>
              <a:gd name="connsiteX3" fmla="*/ 212206 w 547753"/>
              <a:gd name="connsiteY3" fmla="*/ 874 h 547753"/>
              <a:gd name="connsiteX4" fmla="*/ 874 w 547753"/>
              <a:gd name="connsiteY4" fmla="*/ 212206 h 547753"/>
              <a:gd name="connsiteX5" fmla="*/ 212206 w 547753"/>
              <a:gd name="connsiteY5" fmla="*/ 423537 h 547753"/>
              <a:gd name="connsiteX6" fmla="*/ 342840 w 547753"/>
              <a:gd name="connsiteY6" fmla="*/ 377996 h 547753"/>
              <a:gd name="connsiteX7" fmla="*/ 505409 w 547753"/>
              <a:gd name="connsiteY7" fmla="*/ 540565 h 547753"/>
              <a:gd name="connsiteX8" fmla="*/ 522987 w 547753"/>
              <a:gd name="connsiteY8" fmla="*/ 547849 h 547753"/>
              <a:gd name="connsiteX9" fmla="*/ 540565 w 547753"/>
              <a:gd name="connsiteY9" fmla="*/ 540565 h 547753"/>
              <a:gd name="connsiteX10" fmla="*/ 540566 w 547753"/>
              <a:gd name="connsiteY10" fmla="*/ 505410 h 547753"/>
              <a:gd name="connsiteX11" fmla="*/ 212206 w 547753"/>
              <a:gd name="connsiteY11" fmla="*/ 373813 h 547753"/>
              <a:gd name="connsiteX12" fmla="*/ 50598 w 547753"/>
              <a:gd name="connsiteY12" fmla="*/ 212206 h 547753"/>
              <a:gd name="connsiteX13" fmla="*/ 212206 w 547753"/>
              <a:gd name="connsiteY13" fmla="*/ 50598 h 547753"/>
              <a:gd name="connsiteX14" fmla="*/ 373813 w 547753"/>
              <a:gd name="connsiteY14" fmla="*/ 212206 h 547753"/>
              <a:gd name="connsiteX15" fmla="*/ 212206 w 547753"/>
              <a:gd name="connsiteY15" fmla="*/ 373813 h 54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753" h="547753">
                <a:moveTo>
                  <a:pt x="540566" y="505410"/>
                </a:moveTo>
                <a:lnTo>
                  <a:pt x="377996" y="342839"/>
                </a:lnTo>
                <a:cubicBezTo>
                  <a:pt x="406420" y="306844"/>
                  <a:pt x="423538" y="261525"/>
                  <a:pt x="423538" y="212206"/>
                </a:cubicBezTo>
                <a:cubicBezTo>
                  <a:pt x="423538" y="95675"/>
                  <a:pt x="328724" y="874"/>
                  <a:pt x="212206" y="874"/>
                </a:cubicBezTo>
                <a:cubicBezTo>
                  <a:pt x="95687" y="874"/>
                  <a:pt x="874" y="95675"/>
                  <a:pt x="874" y="212206"/>
                </a:cubicBezTo>
                <a:cubicBezTo>
                  <a:pt x="874" y="328736"/>
                  <a:pt x="95687" y="423537"/>
                  <a:pt x="212206" y="423537"/>
                </a:cubicBezTo>
                <a:cubicBezTo>
                  <a:pt x="261522" y="423537"/>
                  <a:pt x="306843" y="406421"/>
                  <a:pt x="342840" y="377996"/>
                </a:cubicBezTo>
                <a:lnTo>
                  <a:pt x="505409" y="540565"/>
                </a:lnTo>
                <a:cubicBezTo>
                  <a:pt x="510265" y="545421"/>
                  <a:pt x="516626" y="547849"/>
                  <a:pt x="522987" y="547849"/>
                </a:cubicBezTo>
                <a:cubicBezTo>
                  <a:pt x="529348" y="547849"/>
                  <a:pt x="535710" y="545421"/>
                  <a:pt x="540565" y="540565"/>
                </a:cubicBezTo>
                <a:cubicBezTo>
                  <a:pt x="550279" y="530855"/>
                  <a:pt x="550279" y="515121"/>
                  <a:pt x="540566" y="505410"/>
                </a:cubicBezTo>
                <a:close/>
                <a:moveTo>
                  <a:pt x="212206" y="373813"/>
                </a:moveTo>
                <a:cubicBezTo>
                  <a:pt x="123099" y="373813"/>
                  <a:pt x="50598" y="301313"/>
                  <a:pt x="50598" y="212206"/>
                </a:cubicBezTo>
                <a:cubicBezTo>
                  <a:pt x="50598" y="123099"/>
                  <a:pt x="123098" y="50598"/>
                  <a:pt x="212206" y="50598"/>
                </a:cubicBezTo>
                <a:cubicBezTo>
                  <a:pt x="301313" y="50600"/>
                  <a:pt x="373813" y="123099"/>
                  <a:pt x="373813" y="212206"/>
                </a:cubicBezTo>
                <a:cubicBezTo>
                  <a:pt x="373813" y="301313"/>
                  <a:pt x="301313" y="373813"/>
                  <a:pt x="212206" y="37381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982BC978-DCA2-0241-B6D4-F520094C742D}"/>
              </a:ext>
            </a:extLst>
          </p:cNvPr>
          <p:cNvSpPr txBox="1"/>
          <p:nvPr/>
        </p:nvSpPr>
        <p:spPr>
          <a:xfrm>
            <a:off x="3812576" y="10177747"/>
            <a:ext cx="1116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study and management of exchange relationships.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B933FF-BA86-B24A-8CEE-0B466BD8A9C2}"/>
              </a:ext>
            </a:extLst>
          </p:cNvPr>
          <p:cNvSpPr txBox="1"/>
          <p:nvPr/>
        </p:nvSpPr>
        <p:spPr>
          <a:xfrm>
            <a:off x="3809206" y="11367740"/>
            <a:ext cx="1116501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178B8EB-AD6B-8246-806B-84A34AD3A82F}"/>
              </a:ext>
            </a:extLst>
          </p:cNvPr>
          <p:cNvSpPr/>
          <p:nvPr/>
        </p:nvSpPr>
        <p:spPr>
          <a:xfrm>
            <a:off x="9097770" y="9427644"/>
            <a:ext cx="560580" cy="483259"/>
          </a:xfrm>
          <a:prstGeom prst="triangl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F2C77C-6EE6-0D42-8257-839FBD59B860}"/>
              </a:ext>
            </a:extLst>
          </p:cNvPr>
          <p:cNvGrpSpPr/>
          <p:nvPr/>
        </p:nvGrpSpPr>
        <p:grpSpPr>
          <a:xfrm>
            <a:off x="9595468" y="5485996"/>
            <a:ext cx="5261857" cy="6421103"/>
            <a:chOff x="9557896" y="4584032"/>
            <a:chExt cx="5261857" cy="642110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FE06AFD-15B6-9A42-941B-AFC3F0F445C7}"/>
                </a:ext>
              </a:extLst>
            </p:cNvPr>
            <p:cNvSpPr/>
            <p:nvPr/>
          </p:nvSpPr>
          <p:spPr>
            <a:xfrm>
              <a:off x="11242897" y="7948799"/>
              <a:ext cx="1818135" cy="3056336"/>
            </a:xfrm>
            <a:custGeom>
              <a:avLst/>
              <a:gdLst>
                <a:gd name="connsiteX0" fmla="*/ 394348 w 542831"/>
                <a:gd name="connsiteY0" fmla="*/ -157 h 912514"/>
                <a:gd name="connsiteX1" fmla="*/ 147693 w 542831"/>
                <a:gd name="connsiteY1" fmla="*/ -157 h 912514"/>
                <a:gd name="connsiteX2" fmla="*/ -206 w 542831"/>
                <a:gd name="connsiteY2" fmla="*/ 204588 h 912514"/>
                <a:gd name="connsiteX3" fmla="*/ -206 w 542831"/>
                <a:gd name="connsiteY3" fmla="*/ 406672 h 912514"/>
                <a:gd name="connsiteX4" fmla="*/ 74929 w 542831"/>
                <a:gd name="connsiteY4" fmla="*/ 482145 h 912514"/>
                <a:gd name="connsiteX5" fmla="*/ 75119 w 542831"/>
                <a:gd name="connsiteY5" fmla="*/ 482145 h 912514"/>
                <a:gd name="connsiteX6" fmla="*/ 93618 w 542831"/>
                <a:gd name="connsiteY6" fmla="*/ 482145 h 912514"/>
                <a:gd name="connsiteX7" fmla="*/ 93618 w 542831"/>
                <a:gd name="connsiteY7" fmla="*/ 839071 h 912514"/>
                <a:gd name="connsiteX8" fmla="*/ 166761 w 542831"/>
                <a:gd name="connsiteY8" fmla="*/ 912357 h 912514"/>
                <a:gd name="connsiteX9" fmla="*/ 179663 w 542831"/>
                <a:gd name="connsiteY9" fmla="*/ 912357 h 912514"/>
                <a:gd name="connsiteX10" fmla="*/ 252806 w 542831"/>
                <a:gd name="connsiteY10" fmla="*/ 839071 h 912514"/>
                <a:gd name="connsiteX11" fmla="*/ 252806 w 542831"/>
                <a:gd name="connsiteY11" fmla="*/ 614364 h 912514"/>
                <a:gd name="connsiteX12" fmla="*/ 271115 w 542831"/>
                <a:gd name="connsiteY12" fmla="*/ 596019 h 912514"/>
                <a:gd name="connsiteX13" fmla="*/ 289425 w 542831"/>
                <a:gd name="connsiteY13" fmla="*/ 614364 h 912514"/>
                <a:gd name="connsiteX14" fmla="*/ 289425 w 542831"/>
                <a:gd name="connsiteY14" fmla="*/ 839071 h 912514"/>
                <a:gd name="connsiteX15" fmla="*/ 362568 w 542831"/>
                <a:gd name="connsiteY15" fmla="*/ 912357 h 912514"/>
                <a:gd name="connsiteX16" fmla="*/ 375185 w 542831"/>
                <a:gd name="connsiteY16" fmla="*/ 912357 h 912514"/>
                <a:gd name="connsiteX17" fmla="*/ 448328 w 542831"/>
                <a:gd name="connsiteY17" fmla="*/ 839071 h 912514"/>
                <a:gd name="connsiteX18" fmla="*/ 448328 w 542831"/>
                <a:gd name="connsiteY18" fmla="*/ 482145 h 912514"/>
                <a:gd name="connsiteX19" fmla="*/ 467301 w 542831"/>
                <a:gd name="connsiteY19" fmla="*/ 482145 h 912514"/>
                <a:gd name="connsiteX20" fmla="*/ 542626 w 542831"/>
                <a:gd name="connsiteY20" fmla="*/ 406862 h 912514"/>
                <a:gd name="connsiteX21" fmla="*/ 542626 w 542831"/>
                <a:gd name="connsiteY21" fmla="*/ 406672 h 912514"/>
                <a:gd name="connsiteX22" fmla="*/ 542626 w 542831"/>
                <a:gd name="connsiteY22" fmla="*/ 204588 h 912514"/>
                <a:gd name="connsiteX23" fmla="*/ 394348 w 542831"/>
                <a:gd name="connsiteY23" fmla="*/ -157 h 91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2831" h="912514">
                  <a:moveTo>
                    <a:pt x="394348" y="-157"/>
                  </a:moveTo>
                  <a:cubicBezTo>
                    <a:pt x="321898" y="56628"/>
                    <a:pt x="220143" y="56628"/>
                    <a:pt x="147693" y="-157"/>
                  </a:cubicBezTo>
                  <a:cubicBezTo>
                    <a:pt x="59447" y="28939"/>
                    <a:pt x="-196" y="111502"/>
                    <a:pt x="-206" y="204588"/>
                  </a:cubicBezTo>
                  <a:lnTo>
                    <a:pt x="-206" y="406672"/>
                  </a:lnTo>
                  <a:cubicBezTo>
                    <a:pt x="-263" y="448306"/>
                    <a:pt x="33377" y="482088"/>
                    <a:pt x="74929" y="482145"/>
                  </a:cubicBezTo>
                  <a:cubicBezTo>
                    <a:pt x="74996" y="482145"/>
                    <a:pt x="75053" y="482145"/>
                    <a:pt x="75119" y="482145"/>
                  </a:cubicBezTo>
                  <a:lnTo>
                    <a:pt x="93618" y="482145"/>
                  </a:lnTo>
                  <a:lnTo>
                    <a:pt x="93618" y="839071"/>
                  </a:lnTo>
                  <a:cubicBezTo>
                    <a:pt x="93618" y="879545"/>
                    <a:pt x="126367" y="912357"/>
                    <a:pt x="166761" y="912357"/>
                  </a:cubicBezTo>
                  <a:lnTo>
                    <a:pt x="179663" y="912357"/>
                  </a:lnTo>
                  <a:cubicBezTo>
                    <a:pt x="220058" y="912357"/>
                    <a:pt x="252806" y="879545"/>
                    <a:pt x="252806" y="839071"/>
                  </a:cubicBezTo>
                  <a:lnTo>
                    <a:pt x="252806" y="614364"/>
                  </a:lnTo>
                  <a:cubicBezTo>
                    <a:pt x="252806" y="604232"/>
                    <a:pt x="261003" y="596019"/>
                    <a:pt x="271115" y="596019"/>
                  </a:cubicBezTo>
                  <a:cubicBezTo>
                    <a:pt x="281228" y="596019"/>
                    <a:pt x="289425" y="604232"/>
                    <a:pt x="289425" y="614364"/>
                  </a:cubicBezTo>
                  <a:lnTo>
                    <a:pt x="289425" y="839071"/>
                  </a:lnTo>
                  <a:cubicBezTo>
                    <a:pt x="289425" y="879545"/>
                    <a:pt x="322173" y="912357"/>
                    <a:pt x="362568" y="912357"/>
                  </a:cubicBezTo>
                  <a:lnTo>
                    <a:pt x="375185" y="912357"/>
                  </a:lnTo>
                  <a:cubicBezTo>
                    <a:pt x="415579" y="912357"/>
                    <a:pt x="448328" y="879545"/>
                    <a:pt x="448328" y="839071"/>
                  </a:cubicBezTo>
                  <a:lnTo>
                    <a:pt x="448328" y="482145"/>
                  </a:lnTo>
                  <a:lnTo>
                    <a:pt x="467301" y="482145"/>
                  </a:lnTo>
                  <a:cubicBezTo>
                    <a:pt x="508853" y="482202"/>
                    <a:pt x="542569" y="448496"/>
                    <a:pt x="542626" y="406862"/>
                  </a:cubicBezTo>
                  <a:cubicBezTo>
                    <a:pt x="542626" y="406796"/>
                    <a:pt x="542626" y="406739"/>
                    <a:pt x="542626" y="406672"/>
                  </a:cubicBezTo>
                  <a:lnTo>
                    <a:pt x="542626" y="204588"/>
                  </a:lnTo>
                  <a:cubicBezTo>
                    <a:pt x="542588" y="111398"/>
                    <a:pt x="482765" y="28787"/>
                    <a:pt x="394348" y="-157"/>
                  </a:cubicBezTo>
                  <a:close/>
                </a:path>
              </a:pathLst>
            </a:custGeom>
            <a:solidFill>
              <a:schemeClr val="accent1"/>
            </a:solidFill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3762EA5-168B-D046-AEE4-967E6FAF80E4}"/>
                </a:ext>
              </a:extLst>
            </p:cNvPr>
            <p:cNvSpPr/>
            <p:nvPr/>
          </p:nvSpPr>
          <p:spPr>
            <a:xfrm>
              <a:off x="11592530" y="6852129"/>
              <a:ext cx="1117446" cy="1120280"/>
            </a:xfrm>
            <a:custGeom>
              <a:avLst/>
              <a:gdLst>
                <a:gd name="connsiteX0" fmla="*/ 59243 w 333630"/>
                <a:gd name="connsiteY0" fmla="*/ 294856 h 334476"/>
                <a:gd name="connsiteX1" fmla="*/ 239491 w 333630"/>
                <a:gd name="connsiteY1" fmla="*/ 317289 h 334476"/>
                <a:gd name="connsiteX2" fmla="*/ 316619 w 333630"/>
                <a:gd name="connsiteY2" fmla="*/ 93960 h 334476"/>
                <a:gd name="connsiteX3" fmla="*/ 93727 w 333630"/>
                <a:gd name="connsiteY3" fmla="*/ 16682 h 334476"/>
                <a:gd name="connsiteX4" fmla="*/ 16600 w 333630"/>
                <a:gd name="connsiteY4" fmla="*/ 240010 h 334476"/>
                <a:gd name="connsiteX5" fmla="*/ 59243 w 333630"/>
                <a:gd name="connsiteY5" fmla="*/ 294856 h 33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30" h="334476">
                  <a:moveTo>
                    <a:pt x="59243" y="294856"/>
                  </a:moveTo>
                  <a:cubicBezTo>
                    <a:pt x="109504" y="337640"/>
                    <a:pt x="180313" y="346451"/>
                    <a:pt x="239491" y="317289"/>
                  </a:cubicBezTo>
                  <a:cubicBezTo>
                    <a:pt x="322339" y="276958"/>
                    <a:pt x="356871" y="176971"/>
                    <a:pt x="316619" y="93960"/>
                  </a:cubicBezTo>
                  <a:cubicBezTo>
                    <a:pt x="276366" y="10950"/>
                    <a:pt x="176575" y="-23649"/>
                    <a:pt x="93727" y="16682"/>
                  </a:cubicBezTo>
                  <a:cubicBezTo>
                    <a:pt x="10880" y="57013"/>
                    <a:pt x="-23652" y="157000"/>
                    <a:pt x="16600" y="240010"/>
                  </a:cubicBezTo>
                  <a:cubicBezTo>
                    <a:pt x="26817" y="261083"/>
                    <a:pt x="41351" y="279771"/>
                    <a:pt x="59243" y="294856"/>
                  </a:cubicBezTo>
                  <a:close/>
                </a:path>
              </a:pathLst>
            </a:custGeom>
            <a:solidFill>
              <a:schemeClr val="accent1"/>
            </a:solidFill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EBC771B-9152-DA45-BE36-082537CCD6B6}"/>
                </a:ext>
              </a:extLst>
            </p:cNvPr>
            <p:cNvSpPr/>
            <p:nvPr/>
          </p:nvSpPr>
          <p:spPr>
            <a:xfrm>
              <a:off x="13312690" y="7638125"/>
              <a:ext cx="1507063" cy="2526571"/>
            </a:xfrm>
            <a:custGeom>
              <a:avLst/>
              <a:gdLst>
                <a:gd name="connsiteX0" fmla="*/ 333159 w 449956"/>
                <a:gd name="connsiteY0" fmla="*/ -157 h 754345"/>
                <a:gd name="connsiteX1" fmla="*/ 114964 w 449956"/>
                <a:gd name="connsiteY1" fmla="*/ -157 h 754345"/>
                <a:gd name="connsiteX2" fmla="*/ -206 w 449956"/>
                <a:gd name="connsiteY2" fmla="*/ 167232 h 754345"/>
                <a:gd name="connsiteX3" fmla="*/ -206 w 449956"/>
                <a:gd name="connsiteY3" fmla="*/ 334812 h 754345"/>
                <a:gd name="connsiteX4" fmla="*/ 62122 w 449956"/>
                <a:gd name="connsiteY4" fmla="*/ 397452 h 754345"/>
                <a:gd name="connsiteX5" fmla="*/ 62217 w 449956"/>
                <a:gd name="connsiteY5" fmla="*/ 397452 h 754345"/>
                <a:gd name="connsiteX6" fmla="*/ 77586 w 449956"/>
                <a:gd name="connsiteY6" fmla="*/ 397452 h 754345"/>
                <a:gd name="connsiteX7" fmla="*/ 77586 w 449956"/>
                <a:gd name="connsiteY7" fmla="*/ 693354 h 754345"/>
                <a:gd name="connsiteX8" fmla="*/ 138206 w 449956"/>
                <a:gd name="connsiteY8" fmla="*/ 754188 h 754345"/>
                <a:gd name="connsiteX9" fmla="*/ 148926 w 449956"/>
                <a:gd name="connsiteY9" fmla="*/ 754188 h 754345"/>
                <a:gd name="connsiteX10" fmla="*/ 209641 w 449956"/>
                <a:gd name="connsiteY10" fmla="*/ 693354 h 754345"/>
                <a:gd name="connsiteX11" fmla="*/ 209641 w 449956"/>
                <a:gd name="connsiteY11" fmla="*/ 507049 h 754345"/>
                <a:gd name="connsiteX12" fmla="*/ 223577 w 449956"/>
                <a:gd name="connsiteY12" fmla="*/ 490690 h 754345"/>
                <a:gd name="connsiteX13" fmla="*/ 239904 w 449956"/>
                <a:gd name="connsiteY13" fmla="*/ 504644 h 754345"/>
                <a:gd name="connsiteX14" fmla="*/ 239904 w 449956"/>
                <a:gd name="connsiteY14" fmla="*/ 507049 h 754345"/>
                <a:gd name="connsiteX15" fmla="*/ 239904 w 449956"/>
                <a:gd name="connsiteY15" fmla="*/ 693354 h 754345"/>
                <a:gd name="connsiteX16" fmla="*/ 300619 w 449956"/>
                <a:gd name="connsiteY16" fmla="*/ 754188 h 754345"/>
                <a:gd name="connsiteX17" fmla="*/ 311055 w 449956"/>
                <a:gd name="connsiteY17" fmla="*/ 754188 h 754345"/>
                <a:gd name="connsiteX18" fmla="*/ 371770 w 449956"/>
                <a:gd name="connsiteY18" fmla="*/ 693354 h 754345"/>
                <a:gd name="connsiteX19" fmla="*/ 371770 w 449956"/>
                <a:gd name="connsiteY19" fmla="*/ 397357 h 754345"/>
                <a:gd name="connsiteX20" fmla="*/ 387328 w 449956"/>
                <a:gd name="connsiteY20" fmla="*/ 397357 h 754345"/>
                <a:gd name="connsiteX21" fmla="*/ 449751 w 449956"/>
                <a:gd name="connsiteY21" fmla="*/ 334717 h 754345"/>
                <a:gd name="connsiteX22" fmla="*/ 449751 w 449956"/>
                <a:gd name="connsiteY22" fmla="*/ 167232 h 754345"/>
                <a:gd name="connsiteX23" fmla="*/ 333159 w 449956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956" h="754345">
                  <a:moveTo>
                    <a:pt x="333159" y="-157"/>
                  </a:moveTo>
                  <a:cubicBezTo>
                    <a:pt x="269721" y="51942"/>
                    <a:pt x="178401" y="51942"/>
                    <a:pt x="114964" y="-157"/>
                  </a:cubicBezTo>
                  <a:cubicBezTo>
                    <a:pt x="45549" y="26192"/>
                    <a:pt x="-319" y="92862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8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586" y="397452"/>
                  </a:lnTo>
                  <a:lnTo>
                    <a:pt x="77586" y="693354"/>
                  </a:lnTo>
                  <a:cubicBezTo>
                    <a:pt x="77586" y="726918"/>
                    <a:pt x="104708" y="754131"/>
                    <a:pt x="138206" y="754188"/>
                  </a:cubicBezTo>
                  <a:lnTo>
                    <a:pt x="148926" y="754188"/>
                  </a:lnTo>
                  <a:cubicBezTo>
                    <a:pt x="182433" y="754141"/>
                    <a:pt x="209594" y="726927"/>
                    <a:pt x="209641" y="693354"/>
                  </a:cubicBezTo>
                  <a:lnTo>
                    <a:pt x="209641" y="507049"/>
                  </a:lnTo>
                  <a:cubicBezTo>
                    <a:pt x="208977" y="498675"/>
                    <a:pt x="215220" y="491346"/>
                    <a:pt x="223577" y="490690"/>
                  </a:cubicBezTo>
                  <a:cubicBezTo>
                    <a:pt x="231926" y="490025"/>
                    <a:pt x="239240" y="496270"/>
                    <a:pt x="239904" y="504644"/>
                  </a:cubicBezTo>
                  <a:cubicBezTo>
                    <a:pt x="239970" y="505442"/>
                    <a:pt x="239970" y="506250"/>
                    <a:pt x="239904" y="507049"/>
                  </a:cubicBezTo>
                  <a:lnTo>
                    <a:pt x="239904" y="693354"/>
                  </a:lnTo>
                  <a:cubicBezTo>
                    <a:pt x="239904" y="726956"/>
                    <a:pt x="267083" y="754188"/>
                    <a:pt x="300619" y="754188"/>
                  </a:cubicBezTo>
                  <a:lnTo>
                    <a:pt x="311055" y="754188"/>
                  </a:lnTo>
                  <a:cubicBezTo>
                    <a:pt x="344562" y="754141"/>
                    <a:pt x="371713" y="726927"/>
                    <a:pt x="371770" y="693354"/>
                  </a:cubicBezTo>
                  <a:lnTo>
                    <a:pt x="371770" y="397357"/>
                  </a:lnTo>
                  <a:lnTo>
                    <a:pt x="387328" y="397357"/>
                  </a:lnTo>
                  <a:cubicBezTo>
                    <a:pt x="421822" y="397300"/>
                    <a:pt x="449751" y="369278"/>
                    <a:pt x="449751" y="334717"/>
                  </a:cubicBezTo>
                  <a:lnTo>
                    <a:pt x="449751" y="167232"/>
                  </a:lnTo>
                  <a:cubicBezTo>
                    <a:pt x="449703" y="92482"/>
                    <a:pt x="403171" y="25678"/>
                    <a:pt x="333159" y="-157"/>
                  </a:cubicBezTo>
                  <a:close/>
                </a:path>
              </a:pathLst>
            </a:custGeom>
            <a:solidFill>
              <a:schemeClr val="accent1"/>
            </a:solidFill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281552E-2483-874E-98DD-81482C54940B}"/>
                </a:ext>
              </a:extLst>
            </p:cNvPr>
            <p:cNvSpPr/>
            <p:nvPr/>
          </p:nvSpPr>
          <p:spPr>
            <a:xfrm>
              <a:off x="13601836" y="6722816"/>
              <a:ext cx="926864" cy="927755"/>
            </a:xfrm>
            <a:custGeom>
              <a:avLst/>
              <a:gdLst>
                <a:gd name="connsiteX0" fmla="*/ 48842 w 276729"/>
                <a:gd name="connsiteY0" fmla="*/ 243750 h 276995"/>
                <a:gd name="connsiteX1" fmla="*/ 77302 w 276729"/>
                <a:gd name="connsiteY1" fmla="*/ 262761 h 276995"/>
                <a:gd name="connsiteX2" fmla="*/ 262512 w 276729"/>
                <a:gd name="connsiteY2" fmla="*/ 198866 h 276995"/>
                <a:gd name="connsiteX3" fmla="*/ 276523 w 276729"/>
                <a:gd name="connsiteY3" fmla="*/ 138431 h 276995"/>
                <a:gd name="connsiteX4" fmla="*/ 273678 w 276729"/>
                <a:gd name="connsiteY4" fmla="*/ 110485 h 276995"/>
                <a:gd name="connsiteX5" fmla="*/ 235731 w 276729"/>
                <a:gd name="connsiteY5" fmla="*/ 40431 h 276995"/>
                <a:gd name="connsiteX6" fmla="*/ 203855 w 276729"/>
                <a:gd name="connsiteY6" fmla="*/ 16572 h 276995"/>
                <a:gd name="connsiteX7" fmla="*/ 179095 w 276729"/>
                <a:gd name="connsiteY7" fmla="*/ 6116 h 276995"/>
                <a:gd name="connsiteX8" fmla="*/ 96939 w 276729"/>
                <a:gd name="connsiteY8" fmla="*/ 6116 h 276995"/>
                <a:gd name="connsiteX9" fmla="*/ 72084 w 276729"/>
                <a:gd name="connsiteY9" fmla="*/ 16572 h 276995"/>
                <a:gd name="connsiteX10" fmla="*/ 40209 w 276729"/>
                <a:gd name="connsiteY10" fmla="*/ 40431 h 276995"/>
                <a:gd name="connsiteX11" fmla="*/ -205 w 276729"/>
                <a:gd name="connsiteY11" fmla="*/ 138431 h 276995"/>
                <a:gd name="connsiteX12" fmla="*/ 48842 w 276729"/>
                <a:gd name="connsiteY12" fmla="*/ 243750 h 2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729" h="276995">
                  <a:moveTo>
                    <a:pt x="48842" y="243750"/>
                  </a:moveTo>
                  <a:cubicBezTo>
                    <a:pt x="57494" y="251269"/>
                    <a:pt x="67056" y="257657"/>
                    <a:pt x="77302" y="262761"/>
                  </a:cubicBezTo>
                  <a:cubicBezTo>
                    <a:pt x="146052" y="296363"/>
                    <a:pt x="228976" y="267751"/>
                    <a:pt x="262512" y="198866"/>
                  </a:cubicBezTo>
                  <a:cubicBezTo>
                    <a:pt x="271666" y="180036"/>
                    <a:pt x="276467" y="159381"/>
                    <a:pt x="276523" y="138431"/>
                  </a:cubicBezTo>
                  <a:cubicBezTo>
                    <a:pt x="276543" y="129040"/>
                    <a:pt x="275594" y="119677"/>
                    <a:pt x="273678" y="110485"/>
                  </a:cubicBezTo>
                  <a:cubicBezTo>
                    <a:pt x="268109" y="83927"/>
                    <a:pt x="254913" y="59584"/>
                    <a:pt x="235731" y="40431"/>
                  </a:cubicBezTo>
                  <a:cubicBezTo>
                    <a:pt x="226310" y="30973"/>
                    <a:pt x="215581" y="22941"/>
                    <a:pt x="203855" y="16572"/>
                  </a:cubicBezTo>
                  <a:cubicBezTo>
                    <a:pt x="195972" y="12257"/>
                    <a:pt x="187680" y="8749"/>
                    <a:pt x="179095" y="6116"/>
                  </a:cubicBezTo>
                  <a:cubicBezTo>
                    <a:pt x="152342" y="-2248"/>
                    <a:pt x="123692" y="-2248"/>
                    <a:pt x="96939" y="6116"/>
                  </a:cubicBezTo>
                  <a:cubicBezTo>
                    <a:pt x="88326" y="8749"/>
                    <a:pt x="79996" y="12257"/>
                    <a:pt x="72084" y="16572"/>
                  </a:cubicBezTo>
                  <a:cubicBezTo>
                    <a:pt x="60359" y="22941"/>
                    <a:pt x="49629" y="30973"/>
                    <a:pt x="40209" y="40431"/>
                  </a:cubicBezTo>
                  <a:cubicBezTo>
                    <a:pt x="14205" y="66371"/>
                    <a:pt x="-347" y="101664"/>
                    <a:pt x="-205" y="138431"/>
                  </a:cubicBezTo>
                  <a:cubicBezTo>
                    <a:pt x="-186" y="179076"/>
                    <a:pt x="17763" y="217630"/>
                    <a:pt x="48842" y="243750"/>
                  </a:cubicBezTo>
                  <a:close/>
                </a:path>
              </a:pathLst>
            </a:custGeom>
            <a:solidFill>
              <a:schemeClr val="accent1"/>
            </a:solidFill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3718183-2EC3-4942-85C2-3B358FE8C279}"/>
                </a:ext>
              </a:extLst>
            </p:cNvPr>
            <p:cNvSpPr/>
            <p:nvPr/>
          </p:nvSpPr>
          <p:spPr>
            <a:xfrm>
              <a:off x="9557896" y="7638125"/>
              <a:ext cx="1506109" cy="2526571"/>
            </a:xfrm>
            <a:custGeom>
              <a:avLst/>
              <a:gdLst>
                <a:gd name="connsiteX0" fmla="*/ 333443 w 449671"/>
                <a:gd name="connsiteY0" fmla="*/ -157 h 754345"/>
                <a:gd name="connsiteX1" fmla="*/ 115248 w 449671"/>
                <a:gd name="connsiteY1" fmla="*/ -157 h 754345"/>
                <a:gd name="connsiteX2" fmla="*/ -206 w 449671"/>
                <a:gd name="connsiteY2" fmla="*/ 167232 h 754345"/>
                <a:gd name="connsiteX3" fmla="*/ -206 w 449671"/>
                <a:gd name="connsiteY3" fmla="*/ 334812 h 754345"/>
                <a:gd name="connsiteX4" fmla="*/ 62122 w 449671"/>
                <a:gd name="connsiteY4" fmla="*/ 397452 h 754345"/>
                <a:gd name="connsiteX5" fmla="*/ 62217 w 449671"/>
                <a:gd name="connsiteY5" fmla="*/ 397452 h 754345"/>
                <a:gd name="connsiteX6" fmla="*/ 77301 w 449671"/>
                <a:gd name="connsiteY6" fmla="*/ 397452 h 754345"/>
                <a:gd name="connsiteX7" fmla="*/ 77301 w 449671"/>
                <a:gd name="connsiteY7" fmla="*/ 693354 h 754345"/>
                <a:gd name="connsiteX8" fmla="*/ 137921 w 449671"/>
                <a:gd name="connsiteY8" fmla="*/ 754188 h 754345"/>
                <a:gd name="connsiteX9" fmla="*/ 148641 w 449671"/>
                <a:gd name="connsiteY9" fmla="*/ 754188 h 754345"/>
                <a:gd name="connsiteX10" fmla="*/ 209356 w 449671"/>
                <a:gd name="connsiteY10" fmla="*/ 693354 h 754345"/>
                <a:gd name="connsiteX11" fmla="*/ 209356 w 449671"/>
                <a:gd name="connsiteY11" fmla="*/ 507049 h 754345"/>
                <a:gd name="connsiteX12" fmla="*/ 223293 w 449671"/>
                <a:gd name="connsiteY12" fmla="*/ 490690 h 754345"/>
                <a:gd name="connsiteX13" fmla="*/ 239619 w 449671"/>
                <a:gd name="connsiteY13" fmla="*/ 504644 h 754345"/>
                <a:gd name="connsiteX14" fmla="*/ 239619 w 449671"/>
                <a:gd name="connsiteY14" fmla="*/ 507049 h 754345"/>
                <a:gd name="connsiteX15" fmla="*/ 239619 w 449671"/>
                <a:gd name="connsiteY15" fmla="*/ 693354 h 754345"/>
                <a:gd name="connsiteX16" fmla="*/ 300240 w 449671"/>
                <a:gd name="connsiteY16" fmla="*/ 754188 h 754345"/>
                <a:gd name="connsiteX17" fmla="*/ 310770 w 449671"/>
                <a:gd name="connsiteY17" fmla="*/ 754188 h 754345"/>
                <a:gd name="connsiteX18" fmla="*/ 371485 w 449671"/>
                <a:gd name="connsiteY18" fmla="*/ 693354 h 754345"/>
                <a:gd name="connsiteX19" fmla="*/ 371485 w 449671"/>
                <a:gd name="connsiteY19" fmla="*/ 397357 h 754345"/>
                <a:gd name="connsiteX20" fmla="*/ 387043 w 449671"/>
                <a:gd name="connsiteY20" fmla="*/ 397357 h 754345"/>
                <a:gd name="connsiteX21" fmla="*/ 449466 w 449671"/>
                <a:gd name="connsiteY21" fmla="*/ 334717 h 754345"/>
                <a:gd name="connsiteX22" fmla="*/ 449466 w 449671"/>
                <a:gd name="connsiteY22" fmla="*/ 167232 h 754345"/>
                <a:gd name="connsiteX23" fmla="*/ 333443 w 449671"/>
                <a:gd name="connsiteY23" fmla="*/ -157 h 75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671" h="754345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accent1"/>
            </a:solidFill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0286791-C8E1-374E-999E-43754F4C6D28}"/>
                </a:ext>
              </a:extLst>
            </p:cNvPr>
            <p:cNvSpPr/>
            <p:nvPr/>
          </p:nvSpPr>
          <p:spPr>
            <a:xfrm>
              <a:off x="9849260" y="6721543"/>
              <a:ext cx="925602" cy="929316"/>
            </a:xfrm>
            <a:custGeom>
              <a:avLst/>
              <a:gdLst>
                <a:gd name="connsiteX0" fmla="*/ 48559 w 276352"/>
                <a:gd name="connsiteY0" fmla="*/ 244131 h 277461"/>
                <a:gd name="connsiteX1" fmla="*/ 77019 w 276352"/>
                <a:gd name="connsiteY1" fmla="*/ 263141 h 277461"/>
                <a:gd name="connsiteX2" fmla="*/ 137735 w 276352"/>
                <a:gd name="connsiteY2" fmla="*/ 277304 h 277461"/>
                <a:gd name="connsiteX3" fmla="*/ 185927 w 276352"/>
                <a:gd name="connsiteY3" fmla="*/ 268559 h 277461"/>
                <a:gd name="connsiteX4" fmla="*/ 198355 w 276352"/>
                <a:gd name="connsiteY4" fmla="*/ 263141 h 277461"/>
                <a:gd name="connsiteX5" fmla="*/ 226815 w 276352"/>
                <a:gd name="connsiteY5" fmla="*/ 244131 h 277461"/>
                <a:gd name="connsiteX6" fmla="*/ 247212 w 276352"/>
                <a:gd name="connsiteY6" fmla="*/ 222934 h 277461"/>
                <a:gd name="connsiteX7" fmla="*/ 276146 w 276352"/>
                <a:gd name="connsiteY7" fmla="*/ 138431 h 277461"/>
                <a:gd name="connsiteX8" fmla="*/ 273300 w 276352"/>
                <a:gd name="connsiteY8" fmla="*/ 110485 h 277461"/>
                <a:gd name="connsiteX9" fmla="*/ 235353 w 276352"/>
                <a:gd name="connsiteY9" fmla="*/ 40431 h 277461"/>
                <a:gd name="connsiteX10" fmla="*/ 203478 w 276352"/>
                <a:gd name="connsiteY10" fmla="*/ 16572 h 277461"/>
                <a:gd name="connsiteX11" fmla="*/ 178717 w 276352"/>
                <a:gd name="connsiteY11" fmla="*/ 6116 h 277461"/>
                <a:gd name="connsiteX12" fmla="*/ 96562 w 276352"/>
                <a:gd name="connsiteY12" fmla="*/ 6116 h 277461"/>
                <a:gd name="connsiteX13" fmla="*/ 71707 w 276352"/>
                <a:gd name="connsiteY13" fmla="*/ 16572 h 277461"/>
                <a:gd name="connsiteX14" fmla="*/ 39831 w 276352"/>
                <a:gd name="connsiteY14" fmla="*/ 40431 h 277461"/>
                <a:gd name="connsiteX15" fmla="*/ -203 w 276352"/>
                <a:gd name="connsiteY15" fmla="*/ 138431 h 277461"/>
                <a:gd name="connsiteX16" fmla="*/ 48559 w 276352"/>
                <a:gd name="connsiteY16" fmla="*/ 244131 h 27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352" h="277461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accent1"/>
            </a:solidFill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6FF2F608-8625-1141-B47A-9D412DF2FADC}"/>
                </a:ext>
              </a:extLst>
            </p:cNvPr>
            <p:cNvSpPr/>
            <p:nvPr/>
          </p:nvSpPr>
          <p:spPr>
            <a:xfrm>
              <a:off x="9707446" y="5113421"/>
              <a:ext cx="1207008" cy="1311404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1F6BBDAB-1A32-9548-BD7C-F5FB2998F07E}"/>
                </a:ext>
              </a:extLst>
            </p:cNvPr>
            <p:cNvSpPr/>
            <p:nvPr/>
          </p:nvSpPr>
          <p:spPr>
            <a:xfrm>
              <a:off x="11547749" y="4584032"/>
              <a:ext cx="1207008" cy="1837889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>
              <a:extLst>
                <a:ext uri="{FF2B5EF4-FFF2-40B4-BE49-F238E27FC236}">
                  <a16:creationId xmlns:a16="http://schemas.microsoft.com/office/drawing/2014/main" id="{8148F09F-04A7-EE45-8EA0-5AB41274034A}"/>
                </a:ext>
              </a:extLst>
            </p:cNvPr>
            <p:cNvSpPr/>
            <p:nvPr/>
          </p:nvSpPr>
          <p:spPr>
            <a:xfrm>
              <a:off x="13461764" y="5113421"/>
              <a:ext cx="1207008" cy="1311404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30CD88-67A3-9441-AA36-E41CB6733344}"/>
              </a:ext>
            </a:extLst>
          </p:cNvPr>
          <p:cNvSpPr txBox="1"/>
          <p:nvPr/>
        </p:nvSpPr>
        <p:spPr>
          <a:xfrm>
            <a:off x="1362979" y="7636753"/>
            <a:ext cx="745769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C36DE-A14C-9B43-AFDD-D3F5A4EBE7D2}"/>
              </a:ext>
            </a:extLst>
          </p:cNvPr>
          <p:cNvSpPr txBox="1"/>
          <p:nvPr/>
        </p:nvSpPr>
        <p:spPr>
          <a:xfrm>
            <a:off x="15556978" y="7620603"/>
            <a:ext cx="745769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EBD39B-CCB0-B74C-939E-2B50DF85F193}"/>
              </a:ext>
            </a:extLst>
          </p:cNvPr>
          <p:cNvGrpSpPr/>
          <p:nvPr/>
        </p:nvGrpSpPr>
        <p:grpSpPr>
          <a:xfrm>
            <a:off x="4136811" y="5479843"/>
            <a:ext cx="1910028" cy="1909870"/>
            <a:chOff x="1065305" y="7268580"/>
            <a:chExt cx="1114304" cy="1114213"/>
          </a:xfrm>
        </p:grpSpPr>
        <p:sp>
          <p:nvSpPr>
            <p:cNvPr id="24" name="Кружок">
              <a:extLst>
                <a:ext uri="{FF2B5EF4-FFF2-40B4-BE49-F238E27FC236}">
                  <a16:creationId xmlns:a16="http://schemas.microsoft.com/office/drawing/2014/main" id="{781E22B8-9769-8D42-9358-015CFC8CD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305" y="7268580"/>
              <a:ext cx="1114304" cy="1114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1AC8557-9540-0644-9EBB-88742E51C27E}"/>
                </a:ext>
              </a:extLst>
            </p:cNvPr>
            <p:cNvGrpSpPr/>
            <p:nvPr/>
          </p:nvGrpSpPr>
          <p:grpSpPr>
            <a:xfrm>
              <a:off x="1412634" y="7528981"/>
              <a:ext cx="406696" cy="533356"/>
              <a:chOff x="12236832" y="6444615"/>
              <a:chExt cx="1084874" cy="1422748"/>
            </a:xfrm>
            <a:solidFill>
              <a:schemeClr val="bg1"/>
            </a:solidFill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01EA6D6-1C6A-0841-A30D-2810DC94E63B}"/>
                  </a:ext>
                </a:extLst>
              </p:cNvPr>
              <p:cNvSpPr/>
              <p:nvPr/>
            </p:nvSpPr>
            <p:spPr>
              <a:xfrm>
                <a:off x="12236832" y="7571612"/>
                <a:ext cx="494334" cy="295751"/>
              </a:xfrm>
              <a:custGeom>
                <a:avLst/>
                <a:gdLst>
                  <a:gd name="connsiteX0" fmla="*/ 247141 w 494334"/>
                  <a:gd name="connsiteY0" fmla="*/ -73 h 295751"/>
                  <a:gd name="connsiteX1" fmla="*/ -26 w 494334"/>
                  <a:gd name="connsiteY1" fmla="*/ 248054 h 295751"/>
                  <a:gd name="connsiteX2" fmla="*/ 47506 w 494334"/>
                  <a:gd name="connsiteY2" fmla="*/ 295679 h 295751"/>
                  <a:gd name="connsiteX3" fmla="*/ 446776 w 494334"/>
                  <a:gd name="connsiteY3" fmla="*/ 295679 h 295751"/>
                  <a:gd name="connsiteX4" fmla="*/ 494308 w 494334"/>
                  <a:gd name="connsiteY4" fmla="*/ 248054 h 295751"/>
                  <a:gd name="connsiteX5" fmla="*/ 247141 w 494334"/>
                  <a:gd name="connsiteY5" fmla="*/ -73 h 295751"/>
                  <a:gd name="connsiteX6" fmla="*/ 102928 w 494334"/>
                  <a:gd name="connsiteY6" fmla="*/ 199952 h 295751"/>
                  <a:gd name="connsiteX7" fmla="*/ 295491 w 494334"/>
                  <a:gd name="connsiteY7" fmla="*/ 103903 h 295751"/>
                  <a:gd name="connsiteX8" fmla="*/ 391353 w 494334"/>
                  <a:gd name="connsiteY8" fmla="*/ 199952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334" h="295751">
                    <a:moveTo>
                      <a:pt x="247141" y="-73"/>
                    </a:moveTo>
                    <a:cubicBezTo>
                      <a:pt x="110600" y="299"/>
                      <a:pt x="78" y="111246"/>
                      <a:pt x="-26" y="248054"/>
                    </a:cubicBezTo>
                    <a:cubicBezTo>
                      <a:pt x="-26" y="274352"/>
                      <a:pt x="21258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3" y="199952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EC56A50-BF4C-B445-9C66-E14F9C31FFE8}"/>
                  </a:ext>
                </a:extLst>
              </p:cNvPr>
              <p:cNvSpPr/>
              <p:nvPr/>
            </p:nvSpPr>
            <p:spPr>
              <a:xfrm>
                <a:off x="12340453" y="6828377"/>
                <a:ext cx="877709" cy="647408"/>
              </a:xfrm>
              <a:custGeom>
                <a:avLst/>
                <a:gdLst>
                  <a:gd name="connsiteX0" fmla="*/ 734060 w 877709"/>
                  <a:gd name="connsiteY0" fmla="*/ 647247 h 647408"/>
                  <a:gd name="connsiteX1" fmla="*/ 877683 w 877709"/>
                  <a:gd name="connsiteY1" fmla="*/ 503495 h 647408"/>
                  <a:gd name="connsiteX2" fmla="*/ 734203 w 877709"/>
                  <a:gd name="connsiteY2" fmla="*/ 359592 h 647408"/>
                  <a:gd name="connsiteX3" fmla="*/ 598783 w 877709"/>
                  <a:gd name="connsiteY3" fmla="*/ 455508 h 647408"/>
                  <a:gd name="connsiteX4" fmla="*/ 486893 w 877709"/>
                  <a:gd name="connsiteY4" fmla="*/ 455508 h 647408"/>
                  <a:gd name="connsiteX5" fmla="*/ 486893 w 877709"/>
                  <a:gd name="connsiteY5" fmla="*/ 295679 h 647408"/>
                  <a:gd name="connsiteX6" fmla="*/ 638996 w 877709"/>
                  <a:gd name="connsiteY6" fmla="*/ 295679 h 647408"/>
                  <a:gd name="connsiteX7" fmla="*/ 686528 w 877709"/>
                  <a:gd name="connsiteY7" fmla="*/ 248054 h 647408"/>
                  <a:gd name="connsiteX8" fmla="*/ 438885 w 877709"/>
                  <a:gd name="connsiteY8" fmla="*/ -73 h 647408"/>
                  <a:gd name="connsiteX9" fmla="*/ 191242 w 877709"/>
                  <a:gd name="connsiteY9" fmla="*/ 248054 h 647408"/>
                  <a:gd name="connsiteX10" fmla="*/ 238775 w 877709"/>
                  <a:gd name="connsiteY10" fmla="*/ 295679 h 647408"/>
                  <a:gd name="connsiteX11" fmla="*/ 390878 w 877709"/>
                  <a:gd name="connsiteY11" fmla="*/ 295679 h 647408"/>
                  <a:gd name="connsiteX12" fmla="*/ 390878 w 877709"/>
                  <a:gd name="connsiteY12" fmla="*/ 455508 h 647408"/>
                  <a:gd name="connsiteX13" fmla="*/ 278892 w 877709"/>
                  <a:gd name="connsiteY13" fmla="*/ 455508 h 647408"/>
                  <a:gd name="connsiteX14" fmla="*/ 95693 w 877709"/>
                  <a:gd name="connsiteY14" fmla="*/ 367869 h 647408"/>
                  <a:gd name="connsiteX15" fmla="*/ 8225 w 877709"/>
                  <a:gd name="connsiteY15" fmla="*/ 551425 h 647408"/>
                  <a:gd name="connsiteX16" fmla="*/ 191423 w 877709"/>
                  <a:gd name="connsiteY16" fmla="*/ 639065 h 647408"/>
                  <a:gd name="connsiteX17" fmla="*/ 278892 w 877709"/>
                  <a:gd name="connsiteY17" fmla="*/ 551425 h 647408"/>
                  <a:gd name="connsiteX18" fmla="*/ 599164 w 877709"/>
                  <a:gd name="connsiteY18" fmla="*/ 551425 h 647408"/>
                  <a:gd name="connsiteX19" fmla="*/ 734060 w 877709"/>
                  <a:gd name="connsiteY19" fmla="*/ 647247 h 647408"/>
                  <a:gd name="connsiteX20" fmla="*/ 439360 w 877709"/>
                  <a:gd name="connsiteY20" fmla="*/ 95559 h 647408"/>
                  <a:gd name="connsiteX21" fmla="*/ 583573 w 877709"/>
                  <a:gd name="connsiteY21" fmla="*/ 199857 h 647408"/>
                  <a:gd name="connsiteX22" fmla="*/ 294768 w 877709"/>
                  <a:gd name="connsiteY22" fmla="*/ 199857 h 647408"/>
                  <a:gd name="connsiteX23" fmla="*/ 439360 w 877709"/>
                  <a:gd name="connsiteY23" fmla="*/ 95559 h 647408"/>
                  <a:gd name="connsiteX24" fmla="*/ 734060 w 877709"/>
                  <a:gd name="connsiteY24" fmla="*/ 455508 h 647408"/>
                  <a:gd name="connsiteX25" fmla="*/ 781592 w 877709"/>
                  <a:gd name="connsiteY25" fmla="*/ 503133 h 647408"/>
                  <a:gd name="connsiteX26" fmla="*/ 734060 w 877709"/>
                  <a:gd name="connsiteY26" fmla="*/ 550758 h 647408"/>
                  <a:gd name="connsiteX27" fmla="*/ 686528 w 877709"/>
                  <a:gd name="connsiteY27" fmla="*/ 503133 h 647408"/>
                  <a:gd name="connsiteX28" fmla="*/ 734060 w 877709"/>
                  <a:gd name="connsiteY28" fmla="*/ 455508 h 647408"/>
                  <a:gd name="connsiteX29" fmla="*/ 143140 w 877709"/>
                  <a:gd name="connsiteY29" fmla="*/ 551425 h 647408"/>
                  <a:gd name="connsiteX30" fmla="*/ 95608 w 877709"/>
                  <a:gd name="connsiteY30" fmla="*/ 503800 h 647408"/>
                  <a:gd name="connsiteX31" fmla="*/ 143140 w 877709"/>
                  <a:gd name="connsiteY31" fmla="*/ 456175 h 647408"/>
                  <a:gd name="connsiteX32" fmla="*/ 190672 w 877709"/>
                  <a:gd name="connsiteY32" fmla="*/ 503800 h 647408"/>
                  <a:gd name="connsiteX33" fmla="*/ 143520 w 877709"/>
                  <a:gd name="connsiteY33" fmla="*/ 551425 h 6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7709" h="647408">
                    <a:moveTo>
                      <a:pt x="734060" y="647247"/>
                    </a:moveTo>
                    <a:cubicBezTo>
                      <a:pt x="813343" y="647285"/>
                      <a:pt x="877635" y="582924"/>
                      <a:pt x="877683" y="503495"/>
                    </a:cubicBezTo>
                    <a:cubicBezTo>
                      <a:pt x="877721" y="424057"/>
                      <a:pt x="813486" y="359630"/>
                      <a:pt x="734203" y="359592"/>
                    </a:cubicBezTo>
                    <a:cubicBezTo>
                      <a:pt x="673333" y="359563"/>
                      <a:pt x="619061" y="398006"/>
                      <a:pt x="598783" y="455508"/>
                    </a:cubicBezTo>
                    <a:lnTo>
                      <a:pt x="486893" y="455508"/>
                    </a:lnTo>
                    <a:lnTo>
                      <a:pt x="486893" y="295679"/>
                    </a:lnTo>
                    <a:lnTo>
                      <a:pt x="638996" y="295679"/>
                    </a:lnTo>
                    <a:cubicBezTo>
                      <a:pt x="665243" y="295679"/>
                      <a:pt x="686528" y="274352"/>
                      <a:pt x="686528" y="248054"/>
                    </a:cubicBezTo>
                    <a:cubicBezTo>
                      <a:pt x="686528" y="111017"/>
                      <a:pt x="575654" y="-73"/>
                      <a:pt x="438885" y="-73"/>
                    </a:cubicBezTo>
                    <a:cubicBezTo>
                      <a:pt x="302116" y="-73"/>
                      <a:pt x="191242" y="111017"/>
                      <a:pt x="191242" y="248054"/>
                    </a:cubicBezTo>
                    <a:cubicBezTo>
                      <a:pt x="191242" y="274352"/>
                      <a:pt x="212527" y="295679"/>
                      <a:pt x="238775" y="295679"/>
                    </a:cubicBezTo>
                    <a:lnTo>
                      <a:pt x="390878" y="295679"/>
                    </a:lnTo>
                    <a:lnTo>
                      <a:pt x="390878" y="455508"/>
                    </a:lnTo>
                    <a:lnTo>
                      <a:pt x="278892" y="455508"/>
                    </a:lnTo>
                    <a:cubicBezTo>
                      <a:pt x="252454" y="380623"/>
                      <a:pt x="170433" y="341380"/>
                      <a:pt x="95693" y="367869"/>
                    </a:cubicBezTo>
                    <a:cubicBezTo>
                      <a:pt x="20954" y="394358"/>
                      <a:pt x="-18203" y="476539"/>
                      <a:pt x="8225" y="551425"/>
                    </a:cubicBezTo>
                    <a:cubicBezTo>
                      <a:pt x="34662" y="626310"/>
                      <a:pt x="116684" y="665554"/>
                      <a:pt x="191423" y="639065"/>
                    </a:cubicBezTo>
                    <a:cubicBezTo>
                      <a:pt x="232291" y="624577"/>
                      <a:pt x="264442" y="592373"/>
                      <a:pt x="278892" y="551425"/>
                    </a:cubicBezTo>
                    <a:lnTo>
                      <a:pt x="599164" y="551425"/>
                    </a:lnTo>
                    <a:cubicBezTo>
                      <a:pt x="619412" y="608708"/>
                      <a:pt x="673409" y="647066"/>
                      <a:pt x="734060" y="647247"/>
                    </a:cubicBezTo>
                    <a:close/>
                    <a:moveTo>
                      <a:pt x="439360" y="95559"/>
                    </a:moveTo>
                    <a:cubicBezTo>
                      <a:pt x="504822" y="95606"/>
                      <a:pt x="562916" y="137621"/>
                      <a:pt x="583573" y="199857"/>
                    </a:cubicBezTo>
                    <a:lnTo>
                      <a:pt x="294768" y="199857"/>
                    </a:lnTo>
                    <a:cubicBezTo>
                      <a:pt x="315472" y="137488"/>
                      <a:pt x="373757" y="95444"/>
                      <a:pt x="439360" y="95559"/>
                    </a:cubicBezTo>
                    <a:close/>
                    <a:moveTo>
                      <a:pt x="734060" y="455508"/>
                    </a:moveTo>
                    <a:cubicBezTo>
                      <a:pt x="760307" y="455508"/>
                      <a:pt x="781592" y="476835"/>
                      <a:pt x="781592" y="503133"/>
                    </a:cubicBezTo>
                    <a:cubicBezTo>
                      <a:pt x="781592" y="529432"/>
                      <a:pt x="760307" y="550758"/>
                      <a:pt x="734060" y="550758"/>
                    </a:cubicBezTo>
                    <a:cubicBezTo>
                      <a:pt x="707813" y="550758"/>
                      <a:pt x="686528" y="529432"/>
                      <a:pt x="686528" y="503133"/>
                    </a:cubicBezTo>
                    <a:cubicBezTo>
                      <a:pt x="686528" y="476835"/>
                      <a:pt x="707813" y="455508"/>
                      <a:pt x="734060" y="455508"/>
                    </a:cubicBezTo>
                    <a:close/>
                    <a:moveTo>
                      <a:pt x="143140" y="551425"/>
                    </a:moveTo>
                    <a:cubicBezTo>
                      <a:pt x="116893" y="551425"/>
                      <a:pt x="95608" y="530099"/>
                      <a:pt x="95608" y="503800"/>
                    </a:cubicBezTo>
                    <a:cubicBezTo>
                      <a:pt x="95608" y="477502"/>
                      <a:pt x="116893" y="456175"/>
                      <a:pt x="143140" y="456175"/>
                    </a:cubicBezTo>
                    <a:cubicBezTo>
                      <a:pt x="169387" y="456175"/>
                      <a:pt x="190672" y="477502"/>
                      <a:pt x="190672" y="503800"/>
                    </a:cubicBezTo>
                    <a:cubicBezTo>
                      <a:pt x="190672" y="529956"/>
                      <a:pt x="169625" y="551216"/>
                      <a:pt x="143520" y="551425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E6FD47D-C33C-3545-9973-6655A5602F5D}"/>
                  </a:ext>
                </a:extLst>
              </p:cNvPr>
              <p:cNvSpPr/>
              <p:nvPr/>
            </p:nvSpPr>
            <p:spPr>
              <a:xfrm>
                <a:off x="12827372" y="7571612"/>
                <a:ext cx="494334" cy="295751"/>
              </a:xfrm>
              <a:custGeom>
                <a:avLst/>
                <a:gdLst>
                  <a:gd name="connsiteX0" fmla="*/ 247141 w 494334"/>
                  <a:gd name="connsiteY0" fmla="*/ -73 h 295751"/>
                  <a:gd name="connsiteX1" fmla="*/ -26 w 494334"/>
                  <a:gd name="connsiteY1" fmla="*/ 248054 h 295751"/>
                  <a:gd name="connsiteX2" fmla="*/ 47506 w 494334"/>
                  <a:gd name="connsiteY2" fmla="*/ 295679 h 295751"/>
                  <a:gd name="connsiteX3" fmla="*/ 446776 w 494334"/>
                  <a:gd name="connsiteY3" fmla="*/ 295679 h 295751"/>
                  <a:gd name="connsiteX4" fmla="*/ 494308 w 494334"/>
                  <a:gd name="connsiteY4" fmla="*/ 248054 h 295751"/>
                  <a:gd name="connsiteX5" fmla="*/ 247141 w 494334"/>
                  <a:gd name="connsiteY5" fmla="*/ -73 h 295751"/>
                  <a:gd name="connsiteX6" fmla="*/ 102928 w 494334"/>
                  <a:gd name="connsiteY6" fmla="*/ 199952 h 295751"/>
                  <a:gd name="connsiteX7" fmla="*/ 295491 w 494334"/>
                  <a:gd name="connsiteY7" fmla="*/ 103903 h 295751"/>
                  <a:gd name="connsiteX8" fmla="*/ 391354 w 494334"/>
                  <a:gd name="connsiteY8" fmla="*/ 199952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334" h="295751">
                    <a:moveTo>
                      <a:pt x="247141" y="-73"/>
                    </a:moveTo>
                    <a:cubicBezTo>
                      <a:pt x="110619" y="347"/>
                      <a:pt x="126" y="111265"/>
                      <a:pt x="-26" y="248054"/>
                    </a:cubicBezTo>
                    <a:cubicBezTo>
                      <a:pt x="-26" y="274352"/>
                      <a:pt x="21259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4" y="199952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706B8A0-F50A-7346-BF19-06CCCE21FCC5}"/>
                  </a:ext>
                </a:extLst>
              </p:cNvPr>
              <p:cNvSpPr/>
              <p:nvPr/>
            </p:nvSpPr>
            <p:spPr>
              <a:xfrm>
                <a:off x="12636292" y="6444615"/>
                <a:ext cx="287094" cy="287654"/>
              </a:xfrm>
              <a:custGeom>
                <a:avLst/>
                <a:gdLst>
                  <a:gd name="connsiteX0" fmla="*/ 143521 w 287094"/>
                  <a:gd name="connsiteY0" fmla="*/ 287582 h 287654"/>
                  <a:gd name="connsiteX1" fmla="*/ 287068 w 287094"/>
                  <a:gd name="connsiteY1" fmla="*/ 143755 h 287654"/>
                  <a:gd name="connsiteX2" fmla="*/ 143521 w 287094"/>
                  <a:gd name="connsiteY2" fmla="*/ -73 h 287654"/>
                  <a:gd name="connsiteX3" fmla="*/ -26 w 287094"/>
                  <a:gd name="connsiteY3" fmla="*/ 143755 h 287654"/>
                  <a:gd name="connsiteX4" fmla="*/ 143521 w 287094"/>
                  <a:gd name="connsiteY4" fmla="*/ 287582 h 287654"/>
                  <a:gd name="connsiteX5" fmla="*/ 143521 w 287094"/>
                  <a:gd name="connsiteY5" fmla="*/ 95844 h 287654"/>
                  <a:gd name="connsiteX6" fmla="*/ 191053 w 287094"/>
                  <a:gd name="connsiteY6" fmla="*/ 143469 h 287654"/>
                  <a:gd name="connsiteX7" fmla="*/ 143521 w 287094"/>
                  <a:gd name="connsiteY7" fmla="*/ 191094 h 287654"/>
                  <a:gd name="connsiteX8" fmla="*/ 95989 w 287094"/>
                  <a:gd name="connsiteY8" fmla="*/ 143469 h 287654"/>
                  <a:gd name="connsiteX9" fmla="*/ 143521 w 287094"/>
                  <a:gd name="connsiteY9" fmla="*/ 95844 h 28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094" h="287654">
                    <a:moveTo>
                      <a:pt x="143521" y="287582"/>
                    </a:moveTo>
                    <a:cubicBezTo>
                      <a:pt x="222804" y="287582"/>
                      <a:pt x="287068" y="223184"/>
                      <a:pt x="287068" y="143755"/>
                    </a:cubicBezTo>
                    <a:cubicBezTo>
                      <a:pt x="287068" y="64316"/>
                      <a:pt x="222804" y="-73"/>
                      <a:pt x="143521" y="-73"/>
                    </a:cubicBezTo>
                    <a:cubicBezTo>
                      <a:pt x="64237" y="-73"/>
                      <a:pt x="-26" y="64316"/>
                      <a:pt x="-26" y="143755"/>
                    </a:cubicBezTo>
                    <a:cubicBezTo>
                      <a:pt x="31" y="223165"/>
                      <a:pt x="64266" y="287525"/>
                      <a:pt x="143521" y="287582"/>
                    </a:cubicBezTo>
                    <a:close/>
                    <a:moveTo>
                      <a:pt x="143521" y="95844"/>
                    </a:moveTo>
                    <a:cubicBezTo>
                      <a:pt x="169768" y="95844"/>
                      <a:pt x="191053" y="117171"/>
                      <a:pt x="191053" y="143469"/>
                    </a:cubicBezTo>
                    <a:cubicBezTo>
                      <a:pt x="191053" y="169768"/>
                      <a:pt x="169768" y="191094"/>
                      <a:pt x="143521" y="191094"/>
                    </a:cubicBezTo>
                    <a:cubicBezTo>
                      <a:pt x="117274" y="191094"/>
                      <a:pt x="95989" y="169768"/>
                      <a:pt x="95989" y="143469"/>
                    </a:cubicBezTo>
                    <a:cubicBezTo>
                      <a:pt x="95989" y="117171"/>
                      <a:pt x="117274" y="95844"/>
                      <a:pt x="143521" y="95844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A2EB03-82CA-4749-BB7A-3A4B91A003E9}"/>
              </a:ext>
            </a:extLst>
          </p:cNvPr>
          <p:cNvGrpSpPr/>
          <p:nvPr/>
        </p:nvGrpSpPr>
        <p:grpSpPr>
          <a:xfrm>
            <a:off x="18330620" y="5480025"/>
            <a:ext cx="1910946" cy="1909640"/>
            <a:chOff x="2624016" y="7268580"/>
            <a:chExt cx="1114840" cy="1114078"/>
          </a:xfrm>
        </p:grpSpPr>
        <p:sp>
          <p:nvSpPr>
            <p:cNvPr id="31" name="Кружок">
              <a:extLst>
                <a:ext uri="{FF2B5EF4-FFF2-40B4-BE49-F238E27FC236}">
                  <a16:creationId xmlns:a16="http://schemas.microsoft.com/office/drawing/2014/main" id="{723B62E7-3944-B341-864E-5E3EE98E2157}"/>
                </a:ext>
              </a:extLst>
            </p:cNvPr>
            <p:cNvSpPr/>
            <p:nvPr/>
          </p:nvSpPr>
          <p:spPr bwMode="auto">
            <a:xfrm>
              <a:off x="2624016" y="7268580"/>
              <a:ext cx="1114840" cy="111407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1474B41-D412-FC4B-ADBD-340F17CF783D}"/>
                </a:ext>
              </a:extLst>
            </p:cNvPr>
            <p:cNvGrpSpPr/>
            <p:nvPr/>
          </p:nvGrpSpPr>
          <p:grpSpPr>
            <a:xfrm>
              <a:off x="2924497" y="7556750"/>
              <a:ext cx="537574" cy="538625"/>
              <a:chOff x="13473417" y="5471338"/>
              <a:chExt cx="1149762" cy="1152008"/>
            </a:xfrm>
            <a:solidFill>
              <a:schemeClr val="bg1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1A0DDEC-13A8-FE42-8CB9-541264C38D72}"/>
                  </a:ext>
                </a:extLst>
              </p:cNvPr>
              <p:cNvSpPr/>
              <p:nvPr/>
            </p:nvSpPr>
            <p:spPr>
              <a:xfrm>
                <a:off x="13857203" y="5712523"/>
                <a:ext cx="287094" cy="287654"/>
              </a:xfrm>
              <a:custGeom>
                <a:avLst/>
                <a:gdLst>
                  <a:gd name="connsiteX0" fmla="*/ 287094 w 287094"/>
                  <a:gd name="connsiteY0" fmla="*/ 143827 h 287654"/>
                  <a:gd name="connsiteX1" fmla="*/ 143547 w 287094"/>
                  <a:gd name="connsiteY1" fmla="*/ 287655 h 287654"/>
                  <a:gd name="connsiteX2" fmla="*/ 0 w 287094"/>
                  <a:gd name="connsiteY2" fmla="*/ 143827 h 287654"/>
                  <a:gd name="connsiteX3" fmla="*/ 143547 w 287094"/>
                  <a:gd name="connsiteY3" fmla="*/ 0 h 287654"/>
                  <a:gd name="connsiteX4" fmla="*/ 287094 w 287094"/>
                  <a:gd name="connsiteY4" fmla="*/ 143827 h 28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94" h="287654">
                    <a:moveTo>
                      <a:pt x="287094" y="143827"/>
                    </a:moveTo>
                    <a:cubicBezTo>
                      <a:pt x="287094" y="223261"/>
                      <a:pt x="222826" y="287655"/>
                      <a:pt x="143547" y="287655"/>
                    </a:cubicBezTo>
                    <a:cubicBezTo>
                      <a:pt x="64268" y="287655"/>
                      <a:pt x="0" y="223261"/>
                      <a:pt x="0" y="143827"/>
                    </a:cubicBezTo>
                    <a:cubicBezTo>
                      <a:pt x="0" y="64394"/>
                      <a:pt x="64268" y="0"/>
                      <a:pt x="143547" y="0"/>
                    </a:cubicBezTo>
                    <a:cubicBezTo>
                      <a:pt x="222826" y="0"/>
                      <a:pt x="287094" y="64394"/>
                      <a:pt x="287094" y="143827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0BBD722E-57AF-B54E-BB8B-ADDDE85100FA}"/>
                  </a:ext>
                </a:extLst>
              </p:cNvPr>
              <p:cNvSpPr/>
              <p:nvPr/>
            </p:nvSpPr>
            <p:spPr>
              <a:xfrm>
                <a:off x="13777444" y="6000178"/>
                <a:ext cx="446802" cy="224027"/>
              </a:xfrm>
              <a:custGeom>
                <a:avLst/>
                <a:gdLst>
                  <a:gd name="connsiteX0" fmla="*/ 223280 w 446802"/>
                  <a:gd name="connsiteY0" fmla="*/ -73 h 224027"/>
                  <a:gd name="connsiteX1" fmla="*/ -26 w 446802"/>
                  <a:gd name="connsiteY1" fmla="*/ 223670 h 224027"/>
                  <a:gd name="connsiteX2" fmla="*/ -26 w 446802"/>
                  <a:gd name="connsiteY2" fmla="*/ 223955 h 224027"/>
                  <a:gd name="connsiteX3" fmla="*/ 446776 w 446802"/>
                  <a:gd name="connsiteY3" fmla="*/ 223955 h 224027"/>
                  <a:gd name="connsiteX4" fmla="*/ 223755 w 446802"/>
                  <a:gd name="connsiteY4" fmla="*/ -73 h 224027"/>
                  <a:gd name="connsiteX5" fmla="*/ 223280 w 446802"/>
                  <a:gd name="connsiteY5" fmla="*/ -73 h 22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6802" h="224027">
                    <a:moveTo>
                      <a:pt x="223280" y="-73"/>
                    </a:moveTo>
                    <a:cubicBezTo>
                      <a:pt x="99953" y="-73"/>
                      <a:pt x="-26" y="100102"/>
                      <a:pt x="-26" y="223670"/>
                    </a:cubicBezTo>
                    <a:cubicBezTo>
                      <a:pt x="-26" y="223765"/>
                      <a:pt x="-26" y="223860"/>
                      <a:pt x="-26" y="223955"/>
                    </a:cubicBezTo>
                    <a:lnTo>
                      <a:pt x="446776" y="223955"/>
                    </a:lnTo>
                    <a:cubicBezTo>
                      <a:pt x="446938" y="100388"/>
                      <a:pt x="347082" y="89"/>
                      <a:pt x="223755" y="-73"/>
                    </a:cubicBezTo>
                    <a:cubicBezTo>
                      <a:pt x="223594" y="-73"/>
                      <a:pt x="223441" y="-73"/>
                      <a:pt x="223280" y="-73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5E92F84-97C8-0443-BED0-A3D0CCBF603E}"/>
                  </a:ext>
                </a:extLst>
              </p:cNvPr>
              <p:cNvSpPr/>
              <p:nvPr/>
            </p:nvSpPr>
            <p:spPr>
              <a:xfrm>
                <a:off x="13473417" y="5471338"/>
                <a:ext cx="1149762" cy="1152008"/>
              </a:xfrm>
              <a:custGeom>
                <a:avLst/>
                <a:gdLst>
                  <a:gd name="connsiteX0" fmla="*/ 1135339 w 1149762"/>
                  <a:gd name="connsiteY0" fmla="*/ 1070073 h 1152008"/>
                  <a:gd name="connsiteX1" fmla="*/ 931996 w 1149762"/>
                  <a:gd name="connsiteY1" fmla="*/ 865952 h 1152008"/>
                  <a:gd name="connsiteX2" fmla="*/ 864310 w 1149762"/>
                  <a:gd name="connsiteY2" fmla="*/ 122240 h 1152008"/>
                  <a:gd name="connsiteX3" fmla="*/ 122048 w 1149762"/>
                  <a:gd name="connsiteY3" fmla="*/ 190058 h 1152008"/>
                  <a:gd name="connsiteX4" fmla="*/ 189734 w 1149762"/>
                  <a:gd name="connsiteY4" fmla="*/ 933770 h 1152008"/>
                  <a:gd name="connsiteX5" fmla="*/ 864310 w 1149762"/>
                  <a:gd name="connsiteY5" fmla="*/ 933770 h 1152008"/>
                  <a:gd name="connsiteX6" fmla="*/ 1068033 w 1149762"/>
                  <a:gd name="connsiteY6" fmla="*/ 1137891 h 1152008"/>
                  <a:gd name="connsiteX7" fmla="*/ 1135719 w 1149762"/>
                  <a:gd name="connsiteY7" fmla="*/ 1137891 h 1152008"/>
                  <a:gd name="connsiteX8" fmla="*/ 1135719 w 1149762"/>
                  <a:gd name="connsiteY8" fmla="*/ 1070073 h 1152008"/>
                  <a:gd name="connsiteX9" fmla="*/ 96666 w 1149762"/>
                  <a:gd name="connsiteY9" fmla="*/ 528767 h 1152008"/>
                  <a:gd name="connsiteX10" fmla="*/ 527307 w 1149762"/>
                  <a:gd name="connsiteY10" fmla="*/ 97285 h 1152008"/>
                  <a:gd name="connsiteX11" fmla="*/ 957949 w 1149762"/>
                  <a:gd name="connsiteY11" fmla="*/ 528767 h 1152008"/>
                  <a:gd name="connsiteX12" fmla="*/ 527307 w 1149762"/>
                  <a:gd name="connsiteY12" fmla="*/ 960250 h 1152008"/>
                  <a:gd name="connsiteX13" fmla="*/ 96666 w 1149762"/>
                  <a:gd name="connsiteY13" fmla="*/ 528767 h 115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9762" h="1152008">
                    <a:moveTo>
                      <a:pt x="1135339" y="1070073"/>
                    </a:moveTo>
                    <a:lnTo>
                      <a:pt x="931996" y="865952"/>
                    </a:lnTo>
                    <a:cubicBezTo>
                      <a:pt x="1118274" y="641858"/>
                      <a:pt x="1087968" y="308883"/>
                      <a:pt x="864310" y="122240"/>
                    </a:cubicBezTo>
                    <a:cubicBezTo>
                      <a:pt x="640652" y="-64402"/>
                      <a:pt x="308327" y="-34036"/>
                      <a:pt x="122048" y="190058"/>
                    </a:cubicBezTo>
                    <a:cubicBezTo>
                      <a:pt x="-64231" y="414153"/>
                      <a:pt x="-33924" y="747128"/>
                      <a:pt x="189734" y="933770"/>
                    </a:cubicBezTo>
                    <a:cubicBezTo>
                      <a:pt x="385139" y="1096838"/>
                      <a:pt x="668896" y="1096838"/>
                      <a:pt x="864310" y="933770"/>
                    </a:cubicBezTo>
                    <a:lnTo>
                      <a:pt x="1068033" y="1137891"/>
                    </a:lnTo>
                    <a:cubicBezTo>
                      <a:pt x="1086723" y="1156617"/>
                      <a:pt x="1117029" y="1156617"/>
                      <a:pt x="1135719" y="1137891"/>
                    </a:cubicBezTo>
                    <a:cubicBezTo>
                      <a:pt x="1154409" y="1119165"/>
                      <a:pt x="1154409" y="1088799"/>
                      <a:pt x="1135719" y="1070073"/>
                    </a:cubicBezTo>
                    <a:close/>
                    <a:moveTo>
                      <a:pt x="96666" y="528767"/>
                    </a:moveTo>
                    <a:cubicBezTo>
                      <a:pt x="96666" y="290471"/>
                      <a:pt x="289466" y="97285"/>
                      <a:pt x="527307" y="97285"/>
                    </a:cubicBezTo>
                    <a:cubicBezTo>
                      <a:pt x="765139" y="97285"/>
                      <a:pt x="957949" y="290471"/>
                      <a:pt x="957949" y="528767"/>
                    </a:cubicBezTo>
                    <a:cubicBezTo>
                      <a:pt x="957949" y="767073"/>
                      <a:pt x="765139" y="960250"/>
                      <a:pt x="527307" y="960250"/>
                    </a:cubicBezTo>
                    <a:cubicBezTo>
                      <a:pt x="289580" y="959983"/>
                      <a:pt x="96932" y="766959"/>
                      <a:pt x="96666" y="528767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DC0FFF2-711B-654C-A276-DDEA4782C356}"/>
              </a:ext>
            </a:extLst>
          </p:cNvPr>
          <p:cNvSpPr/>
          <p:nvPr/>
        </p:nvSpPr>
        <p:spPr>
          <a:xfrm>
            <a:off x="15556978" y="9414387"/>
            <a:ext cx="7457692" cy="1929088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DC2B12F9-79A2-EB4B-ABDC-5E74D272E14E}"/>
              </a:ext>
            </a:extLst>
          </p:cNvPr>
          <p:cNvSpPr txBox="1"/>
          <p:nvPr/>
        </p:nvSpPr>
        <p:spPr>
          <a:xfrm>
            <a:off x="15813252" y="9778766"/>
            <a:ext cx="69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Online marketing solutions to fit budget.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0750459-07C1-B04B-884C-1E7369473255}"/>
              </a:ext>
            </a:extLst>
          </p:cNvPr>
          <p:cNvSpPr/>
          <p:nvPr/>
        </p:nvSpPr>
        <p:spPr>
          <a:xfrm>
            <a:off x="1362979" y="9414387"/>
            <a:ext cx="7457692" cy="1929088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C2E351FA-F16A-634E-BDFB-8FD398BC6850}"/>
              </a:ext>
            </a:extLst>
          </p:cNvPr>
          <p:cNvSpPr txBox="1"/>
          <p:nvPr/>
        </p:nvSpPr>
        <p:spPr>
          <a:xfrm>
            <a:off x="1619253" y="9778766"/>
            <a:ext cx="69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study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135612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B5B210-5E04-E343-BF9C-AAF4EC13081B}"/>
              </a:ext>
            </a:extLst>
          </p:cNvPr>
          <p:cNvGrpSpPr/>
          <p:nvPr/>
        </p:nvGrpSpPr>
        <p:grpSpPr>
          <a:xfrm>
            <a:off x="9052947" y="5966732"/>
            <a:ext cx="1991223" cy="2280368"/>
            <a:chOff x="17684426" y="7209423"/>
            <a:chExt cx="446802" cy="51168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B0EE477-BE85-D14C-9372-0D6D98CF16B4}"/>
                </a:ext>
              </a:extLst>
            </p:cNvPr>
            <p:cNvSpPr/>
            <p:nvPr/>
          </p:nvSpPr>
          <p:spPr>
            <a:xfrm>
              <a:off x="17764185" y="72094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19050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2766BD5-3700-B04E-BE39-5BF3003E87A1}"/>
                </a:ext>
              </a:extLst>
            </p:cNvPr>
            <p:cNvSpPr/>
            <p:nvPr/>
          </p:nvSpPr>
          <p:spPr>
            <a:xfrm>
              <a:off x="17684426" y="74970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19050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Bent Arrow 2">
            <a:extLst>
              <a:ext uri="{FF2B5EF4-FFF2-40B4-BE49-F238E27FC236}">
                <a16:creationId xmlns:a16="http://schemas.microsoft.com/office/drawing/2014/main" id="{24627595-4E45-9447-8C4D-EA26F12038E6}"/>
              </a:ext>
            </a:extLst>
          </p:cNvPr>
          <p:cNvSpPr/>
          <p:nvPr/>
        </p:nvSpPr>
        <p:spPr>
          <a:xfrm rot="5400000">
            <a:off x="12272408" y="5260458"/>
            <a:ext cx="1810012" cy="32225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2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9A30E5-A141-7145-9EF3-AF0DBB6354B2}"/>
              </a:ext>
            </a:extLst>
          </p:cNvPr>
          <p:cNvGrpSpPr/>
          <p:nvPr/>
        </p:nvGrpSpPr>
        <p:grpSpPr>
          <a:xfrm>
            <a:off x="13333480" y="8418540"/>
            <a:ext cx="1991223" cy="2280368"/>
            <a:chOff x="17684426" y="7209423"/>
            <a:chExt cx="446802" cy="511682"/>
          </a:xfrm>
          <a:solidFill>
            <a:schemeClr val="accent2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1DB14D4-3027-4643-8C28-41156417F253}"/>
                </a:ext>
              </a:extLst>
            </p:cNvPr>
            <p:cNvSpPr/>
            <p:nvPr/>
          </p:nvSpPr>
          <p:spPr>
            <a:xfrm>
              <a:off x="17764185" y="72094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19050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E26D039-1004-D74E-93A9-BAC1C6A14E77}"/>
                </a:ext>
              </a:extLst>
            </p:cNvPr>
            <p:cNvSpPr/>
            <p:nvPr/>
          </p:nvSpPr>
          <p:spPr>
            <a:xfrm>
              <a:off x="17684426" y="74970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19050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Bent Arrow 10">
            <a:extLst>
              <a:ext uri="{FF2B5EF4-FFF2-40B4-BE49-F238E27FC236}">
                <a16:creationId xmlns:a16="http://schemas.microsoft.com/office/drawing/2014/main" id="{7CA6E9BD-9BCC-694A-96B2-270F0ED24E33}"/>
              </a:ext>
            </a:extLst>
          </p:cNvPr>
          <p:cNvSpPr/>
          <p:nvPr/>
        </p:nvSpPr>
        <p:spPr>
          <a:xfrm rot="16200000">
            <a:off x="10354515" y="8181526"/>
            <a:ext cx="1810012" cy="32225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2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AF0942F8-E8CC-F54E-9A64-CA5E51079597}"/>
              </a:ext>
            </a:extLst>
          </p:cNvPr>
          <p:cNvSpPr txBox="1"/>
          <p:nvPr/>
        </p:nvSpPr>
        <p:spPr>
          <a:xfrm>
            <a:off x="1743731" y="7912347"/>
            <a:ext cx="6263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study and management.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69E383-AE7D-C549-B9F0-8E45586A7E37}"/>
              </a:ext>
            </a:extLst>
          </p:cNvPr>
          <p:cNvSpPr txBox="1"/>
          <p:nvPr/>
        </p:nvSpPr>
        <p:spPr>
          <a:xfrm>
            <a:off x="1692838" y="9235786"/>
            <a:ext cx="6361573" cy="160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7C36635E-CCA8-F145-A1D4-ED340407C32B}"/>
              </a:ext>
            </a:extLst>
          </p:cNvPr>
          <p:cNvSpPr txBox="1"/>
          <p:nvPr/>
        </p:nvSpPr>
        <p:spPr>
          <a:xfrm>
            <a:off x="16374131" y="7912347"/>
            <a:ext cx="6263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study and management.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627F00-ED71-D240-9679-D7F9595DBC42}"/>
              </a:ext>
            </a:extLst>
          </p:cNvPr>
          <p:cNvSpPr txBox="1"/>
          <p:nvPr/>
        </p:nvSpPr>
        <p:spPr>
          <a:xfrm>
            <a:off x="16323238" y="9235786"/>
            <a:ext cx="6361573" cy="160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88E346-4522-E848-B334-B371A0FF5C13}"/>
              </a:ext>
            </a:extLst>
          </p:cNvPr>
          <p:cNvSpPr/>
          <p:nvPr/>
        </p:nvSpPr>
        <p:spPr>
          <a:xfrm>
            <a:off x="4104792" y="5828876"/>
            <a:ext cx="1419820" cy="1419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942B5B-ABF7-384C-90AA-A3FBDB5FAFD1}"/>
              </a:ext>
            </a:extLst>
          </p:cNvPr>
          <p:cNvSpPr/>
          <p:nvPr/>
        </p:nvSpPr>
        <p:spPr>
          <a:xfrm>
            <a:off x="18751351" y="5828876"/>
            <a:ext cx="1419820" cy="1419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03CDCED-9547-A349-99D9-7EEC79C48589}"/>
              </a:ext>
            </a:extLst>
          </p:cNvPr>
          <p:cNvSpPr/>
          <p:nvPr/>
        </p:nvSpPr>
        <p:spPr>
          <a:xfrm>
            <a:off x="4521654" y="6233833"/>
            <a:ext cx="156941" cy="157247"/>
          </a:xfrm>
          <a:custGeom>
            <a:avLst/>
            <a:gdLst>
              <a:gd name="connsiteX0" fmla="*/ 143902 w 287095"/>
              <a:gd name="connsiteY0" fmla="*/ 287583 h 287655"/>
              <a:gd name="connsiteX1" fmla="*/ 287068 w 287095"/>
              <a:gd name="connsiteY1" fmla="*/ 143374 h 287655"/>
              <a:gd name="connsiteX2" fmla="*/ 143141 w 287095"/>
              <a:gd name="connsiteY2" fmla="*/ -72 h 287655"/>
              <a:gd name="connsiteX3" fmla="*/ -26 w 287095"/>
              <a:gd name="connsiteY3" fmla="*/ 144136 h 287655"/>
              <a:gd name="connsiteX4" fmla="*/ 143902 w 287095"/>
              <a:gd name="connsiteY4" fmla="*/ 287583 h 287655"/>
              <a:gd name="connsiteX5" fmla="*/ 143902 w 287095"/>
              <a:gd name="connsiteY5" fmla="*/ 95749 h 287655"/>
              <a:gd name="connsiteX6" fmla="*/ 191434 w 287095"/>
              <a:gd name="connsiteY6" fmla="*/ 143374 h 287655"/>
              <a:gd name="connsiteX7" fmla="*/ 143902 w 287095"/>
              <a:gd name="connsiteY7" fmla="*/ 190999 h 287655"/>
              <a:gd name="connsiteX8" fmla="*/ 96369 w 287095"/>
              <a:gd name="connsiteY8" fmla="*/ 143374 h 287655"/>
              <a:gd name="connsiteX9" fmla="*/ 143902 w 287095"/>
              <a:gd name="connsiteY9" fmla="*/ 95749 h 2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095" h="287655">
                <a:moveTo>
                  <a:pt x="143902" y="287583"/>
                </a:moveTo>
                <a:cubicBezTo>
                  <a:pt x="223176" y="287373"/>
                  <a:pt x="287278" y="222803"/>
                  <a:pt x="287068" y="143374"/>
                </a:cubicBezTo>
                <a:cubicBezTo>
                  <a:pt x="286859" y="63945"/>
                  <a:pt x="222415" y="-282"/>
                  <a:pt x="143141" y="-72"/>
                </a:cubicBezTo>
                <a:cubicBezTo>
                  <a:pt x="63857" y="138"/>
                  <a:pt x="-235" y="64707"/>
                  <a:pt x="-26" y="144136"/>
                </a:cubicBezTo>
                <a:cubicBezTo>
                  <a:pt x="288" y="223527"/>
                  <a:pt x="64665" y="287688"/>
                  <a:pt x="143902" y="287583"/>
                </a:cubicBezTo>
                <a:close/>
                <a:moveTo>
                  <a:pt x="143902" y="95749"/>
                </a:moveTo>
                <a:cubicBezTo>
                  <a:pt x="170149" y="95749"/>
                  <a:pt x="191434" y="117076"/>
                  <a:pt x="191434" y="143374"/>
                </a:cubicBezTo>
                <a:cubicBezTo>
                  <a:pt x="191434" y="169673"/>
                  <a:pt x="170149" y="190999"/>
                  <a:pt x="143902" y="190999"/>
                </a:cubicBezTo>
                <a:cubicBezTo>
                  <a:pt x="117654" y="190999"/>
                  <a:pt x="96369" y="169673"/>
                  <a:pt x="96369" y="143374"/>
                </a:cubicBezTo>
                <a:cubicBezTo>
                  <a:pt x="96369" y="117076"/>
                  <a:pt x="117654" y="95749"/>
                  <a:pt x="143902" y="95749"/>
                </a:cubicBezTo>
                <a:close/>
              </a:path>
            </a:pathLst>
          </a:custGeom>
          <a:solidFill>
            <a:schemeClr val="bg1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FFA29EF-A276-F745-A1D7-E44D781CA836}"/>
              </a:ext>
            </a:extLst>
          </p:cNvPr>
          <p:cNvSpPr/>
          <p:nvPr/>
        </p:nvSpPr>
        <p:spPr>
          <a:xfrm>
            <a:off x="4469583" y="6443461"/>
            <a:ext cx="261446" cy="384214"/>
          </a:xfrm>
          <a:custGeom>
            <a:avLst/>
            <a:gdLst>
              <a:gd name="connsiteX0" fmla="*/ 239156 w 478268"/>
              <a:gd name="connsiteY0" fmla="*/ -73 h 702849"/>
              <a:gd name="connsiteX1" fmla="*/ -26 w 478268"/>
              <a:gd name="connsiteY1" fmla="*/ 239672 h 702849"/>
              <a:gd name="connsiteX2" fmla="*/ -26 w 478268"/>
              <a:gd name="connsiteY2" fmla="*/ 399501 h 702849"/>
              <a:gd name="connsiteX3" fmla="*/ 47506 w 478268"/>
              <a:gd name="connsiteY3" fmla="*/ 447126 h 702849"/>
              <a:gd name="connsiteX4" fmla="*/ 95038 w 478268"/>
              <a:gd name="connsiteY4" fmla="*/ 447126 h 702849"/>
              <a:gd name="connsiteX5" fmla="*/ 95038 w 478268"/>
              <a:gd name="connsiteY5" fmla="*/ 654867 h 702849"/>
              <a:gd name="connsiteX6" fmla="*/ 142855 w 478268"/>
              <a:gd name="connsiteY6" fmla="*/ 702777 h 702849"/>
              <a:gd name="connsiteX7" fmla="*/ 190673 w 478268"/>
              <a:gd name="connsiteY7" fmla="*/ 654867 h 702849"/>
              <a:gd name="connsiteX8" fmla="*/ 190673 w 478268"/>
              <a:gd name="connsiteY8" fmla="*/ 399501 h 702849"/>
              <a:gd name="connsiteX9" fmla="*/ 143141 w 478268"/>
              <a:gd name="connsiteY9" fmla="*/ 351876 h 702849"/>
              <a:gd name="connsiteX10" fmla="*/ 95608 w 478268"/>
              <a:gd name="connsiteY10" fmla="*/ 351876 h 702849"/>
              <a:gd name="connsiteX11" fmla="*/ 95608 w 478268"/>
              <a:gd name="connsiteY11" fmla="*/ 239672 h 702849"/>
              <a:gd name="connsiteX12" fmla="*/ 235410 w 478268"/>
              <a:gd name="connsiteY12" fmla="*/ 92187 h 702849"/>
              <a:gd name="connsiteX13" fmla="*/ 382608 w 478268"/>
              <a:gd name="connsiteY13" fmla="*/ 232271 h 702849"/>
              <a:gd name="connsiteX14" fmla="*/ 382608 w 478268"/>
              <a:gd name="connsiteY14" fmla="*/ 239672 h 702849"/>
              <a:gd name="connsiteX15" fmla="*/ 382608 w 478268"/>
              <a:gd name="connsiteY15" fmla="*/ 351210 h 702849"/>
              <a:gd name="connsiteX16" fmla="*/ 335075 w 478268"/>
              <a:gd name="connsiteY16" fmla="*/ 351210 h 702849"/>
              <a:gd name="connsiteX17" fmla="*/ 287543 w 478268"/>
              <a:gd name="connsiteY17" fmla="*/ 398835 h 702849"/>
              <a:gd name="connsiteX18" fmla="*/ 287543 w 478268"/>
              <a:gd name="connsiteY18" fmla="*/ 654486 h 702849"/>
              <a:gd name="connsiteX19" fmla="*/ 335361 w 478268"/>
              <a:gd name="connsiteY19" fmla="*/ 702396 h 702849"/>
              <a:gd name="connsiteX20" fmla="*/ 383178 w 478268"/>
              <a:gd name="connsiteY20" fmla="*/ 654486 h 702849"/>
              <a:gd name="connsiteX21" fmla="*/ 383178 w 478268"/>
              <a:gd name="connsiteY21" fmla="*/ 447412 h 702849"/>
              <a:gd name="connsiteX22" fmla="*/ 430710 w 478268"/>
              <a:gd name="connsiteY22" fmla="*/ 447412 h 702849"/>
              <a:gd name="connsiteX23" fmla="*/ 478242 w 478268"/>
              <a:gd name="connsiteY23" fmla="*/ 399787 h 702849"/>
              <a:gd name="connsiteX24" fmla="*/ 478242 w 478268"/>
              <a:gd name="connsiteY24" fmla="*/ 239672 h 702849"/>
              <a:gd name="connsiteX25" fmla="*/ 239156 w 478268"/>
              <a:gd name="connsiteY25" fmla="*/ -73 h 70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8268" h="702849">
                <a:moveTo>
                  <a:pt x="239156" y="-73"/>
                </a:moveTo>
                <a:cubicBezTo>
                  <a:pt x="107083" y="89"/>
                  <a:pt x="78" y="107341"/>
                  <a:pt x="-26" y="239672"/>
                </a:cubicBezTo>
                <a:lnTo>
                  <a:pt x="-26" y="399501"/>
                </a:lnTo>
                <a:cubicBezTo>
                  <a:pt x="-26" y="425800"/>
                  <a:pt x="21259" y="447126"/>
                  <a:pt x="47506" y="447126"/>
                </a:cubicBezTo>
                <a:lnTo>
                  <a:pt x="95038" y="447126"/>
                </a:lnTo>
                <a:lnTo>
                  <a:pt x="95038" y="654867"/>
                </a:lnTo>
                <a:cubicBezTo>
                  <a:pt x="95038" y="681327"/>
                  <a:pt x="116447" y="702777"/>
                  <a:pt x="142855" y="702777"/>
                </a:cubicBezTo>
                <a:cubicBezTo>
                  <a:pt x="169264" y="702777"/>
                  <a:pt x="190673" y="681327"/>
                  <a:pt x="190673" y="654867"/>
                </a:cubicBezTo>
                <a:lnTo>
                  <a:pt x="190673" y="399501"/>
                </a:lnTo>
                <a:cubicBezTo>
                  <a:pt x="190673" y="373203"/>
                  <a:pt x="169388" y="351876"/>
                  <a:pt x="143141" y="351876"/>
                </a:cubicBezTo>
                <a:lnTo>
                  <a:pt x="95608" y="351876"/>
                </a:lnTo>
                <a:lnTo>
                  <a:pt x="95608" y="239672"/>
                </a:lnTo>
                <a:cubicBezTo>
                  <a:pt x="93565" y="160262"/>
                  <a:pt x="156164" y="94234"/>
                  <a:pt x="235410" y="92187"/>
                </a:cubicBezTo>
                <a:cubicBezTo>
                  <a:pt x="314665" y="90148"/>
                  <a:pt x="380564" y="152861"/>
                  <a:pt x="382608" y="232271"/>
                </a:cubicBezTo>
                <a:cubicBezTo>
                  <a:pt x="382674" y="234738"/>
                  <a:pt x="382674" y="237205"/>
                  <a:pt x="382608" y="239672"/>
                </a:cubicBezTo>
                <a:lnTo>
                  <a:pt x="382608" y="351210"/>
                </a:lnTo>
                <a:lnTo>
                  <a:pt x="335075" y="351210"/>
                </a:lnTo>
                <a:cubicBezTo>
                  <a:pt x="308828" y="351210"/>
                  <a:pt x="287543" y="372536"/>
                  <a:pt x="287543" y="398835"/>
                </a:cubicBezTo>
                <a:lnTo>
                  <a:pt x="287543" y="654486"/>
                </a:lnTo>
                <a:cubicBezTo>
                  <a:pt x="287543" y="680946"/>
                  <a:pt x="308952" y="702396"/>
                  <a:pt x="335361" y="702396"/>
                </a:cubicBezTo>
                <a:cubicBezTo>
                  <a:pt x="361769" y="702396"/>
                  <a:pt x="383178" y="680946"/>
                  <a:pt x="383178" y="654486"/>
                </a:cubicBezTo>
                <a:lnTo>
                  <a:pt x="383178" y="447412"/>
                </a:lnTo>
                <a:lnTo>
                  <a:pt x="430710" y="447412"/>
                </a:lnTo>
                <a:cubicBezTo>
                  <a:pt x="456957" y="447412"/>
                  <a:pt x="478242" y="426085"/>
                  <a:pt x="478242" y="399787"/>
                </a:cubicBezTo>
                <a:lnTo>
                  <a:pt x="478242" y="239672"/>
                </a:lnTo>
                <a:cubicBezTo>
                  <a:pt x="478081" y="107408"/>
                  <a:pt x="371162" y="194"/>
                  <a:pt x="239156" y="-73"/>
                </a:cubicBezTo>
                <a:close/>
              </a:path>
            </a:pathLst>
          </a:custGeom>
          <a:solidFill>
            <a:schemeClr val="bg1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F459B6E-8513-A848-BC3B-29EF1CDF2C88}"/>
              </a:ext>
            </a:extLst>
          </p:cNvPr>
          <p:cNvSpPr/>
          <p:nvPr/>
        </p:nvSpPr>
        <p:spPr>
          <a:xfrm>
            <a:off x="4783360" y="6233834"/>
            <a:ext cx="330978" cy="593581"/>
          </a:xfrm>
          <a:custGeom>
            <a:avLst/>
            <a:gdLst>
              <a:gd name="connsiteX0" fmla="*/ 557906 w 605464"/>
              <a:gd name="connsiteY0" fmla="*/ -73 h 1085849"/>
              <a:gd name="connsiteX1" fmla="*/ 47506 w 605464"/>
              <a:gd name="connsiteY1" fmla="*/ -73 h 1085849"/>
              <a:gd name="connsiteX2" fmla="*/ -26 w 605464"/>
              <a:gd name="connsiteY2" fmla="*/ 47552 h 1085849"/>
              <a:gd name="connsiteX3" fmla="*/ -26 w 605464"/>
              <a:gd name="connsiteY3" fmla="*/ 1038152 h 1085849"/>
              <a:gd name="connsiteX4" fmla="*/ 47506 w 605464"/>
              <a:gd name="connsiteY4" fmla="*/ 1085777 h 1085849"/>
              <a:gd name="connsiteX5" fmla="*/ 557906 w 605464"/>
              <a:gd name="connsiteY5" fmla="*/ 1085777 h 1085849"/>
              <a:gd name="connsiteX6" fmla="*/ 605438 w 605464"/>
              <a:gd name="connsiteY6" fmla="*/ 1038152 h 1085849"/>
              <a:gd name="connsiteX7" fmla="*/ 605438 w 605464"/>
              <a:gd name="connsiteY7" fmla="*/ 47552 h 1085849"/>
              <a:gd name="connsiteX8" fmla="*/ 557906 w 605464"/>
              <a:gd name="connsiteY8" fmla="*/ -73 h 1085849"/>
              <a:gd name="connsiteX9" fmla="*/ 510374 w 605464"/>
              <a:gd name="connsiteY9" fmla="*/ 990527 h 1085849"/>
              <a:gd name="connsiteX10" fmla="*/ 95323 w 605464"/>
              <a:gd name="connsiteY10" fmla="*/ 990527 h 1085849"/>
              <a:gd name="connsiteX11" fmla="*/ 95323 w 605464"/>
              <a:gd name="connsiteY11" fmla="*/ 95177 h 1085849"/>
              <a:gd name="connsiteX12" fmla="*/ 509994 w 605464"/>
              <a:gd name="connsiteY12" fmla="*/ 95177 h 108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5464" h="1085849">
                <a:moveTo>
                  <a:pt x="557906" y="-73"/>
                </a:moveTo>
                <a:lnTo>
                  <a:pt x="47506" y="-73"/>
                </a:lnTo>
                <a:cubicBezTo>
                  <a:pt x="21259" y="-73"/>
                  <a:pt x="-26" y="21254"/>
                  <a:pt x="-26" y="47552"/>
                </a:cubicBezTo>
                <a:lnTo>
                  <a:pt x="-26" y="1038152"/>
                </a:lnTo>
                <a:cubicBezTo>
                  <a:pt x="-26" y="1064451"/>
                  <a:pt x="21259" y="1085777"/>
                  <a:pt x="47506" y="1085777"/>
                </a:cubicBezTo>
                <a:lnTo>
                  <a:pt x="557906" y="1085777"/>
                </a:lnTo>
                <a:cubicBezTo>
                  <a:pt x="584154" y="1085777"/>
                  <a:pt x="605438" y="1064451"/>
                  <a:pt x="605438" y="1038152"/>
                </a:cubicBezTo>
                <a:lnTo>
                  <a:pt x="605438" y="47552"/>
                </a:lnTo>
                <a:cubicBezTo>
                  <a:pt x="605438" y="21254"/>
                  <a:pt x="584154" y="-73"/>
                  <a:pt x="557906" y="-73"/>
                </a:cubicBezTo>
                <a:close/>
                <a:moveTo>
                  <a:pt x="510374" y="990527"/>
                </a:moveTo>
                <a:lnTo>
                  <a:pt x="95323" y="990527"/>
                </a:lnTo>
                <a:lnTo>
                  <a:pt x="95323" y="95177"/>
                </a:lnTo>
                <a:lnTo>
                  <a:pt x="509994" y="95177"/>
                </a:lnTo>
                <a:close/>
              </a:path>
            </a:pathLst>
          </a:custGeom>
          <a:solidFill>
            <a:schemeClr val="bg1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83C7D5E-9A66-3F44-A0F7-F02A48FB464B}"/>
              </a:ext>
            </a:extLst>
          </p:cNvPr>
          <p:cNvSpPr/>
          <p:nvPr/>
        </p:nvSpPr>
        <p:spPr>
          <a:xfrm>
            <a:off x="4887814" y="6504642"/>
            <a:ext cx="52278" cy="52381"/>
          </a:xfrm>
          <a:custGeom>
            <a:avLst/>
            <a:gdLst>
              <a:gd name="connsiteX0" fmla="*/ 47791 w 95634"/>
              <a:gd name="connsiteY0" fmla="*/ 95749 h 95821"/>
              <a:gd name="connsiteX1" fmla="*/ 95608 w 95634"/>
              <a:gd name="connsiteY1" fmla="*/ 47838 h 95821"/>
              <a:gd name="connsiteX2" fmla="*/ 47791 w 95634"/>
              <a:gd name="connsiteY2" fmla="*/ -73 h 95821"/>
              <a:gd name="connsiteX3" fmla="*/ -26 w 95634"/>
              <a:gd name="connsiteY3" fmla="*/ 47838 h 95821"/>
              <a:gd name="connsiteX4" fmla="*/ 47791 w 95634"/>
              <a:gd name="connsiteY4" fmla="*/ 95749 h 9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34" h="95821">
                <a:moveTo>
                  <a:pt x="47791" y="95749"/>
                </a:moveTo>
                <a:cubicBezTo>
                  <a:pt x="74200" y="95749"/>
                  <a:pt x="95608" y="74299"/>
                  <a:pt x="95608" y="47838"/>
                </a:cubicBezTo>
                <a:cubicBezTo>
                  <a:pt x="95608" y="21378"/>
                  <a:pt x="74200" y="-73"/>
                  <a:pt x="47791" y="-73"/>
                </a:cubicBezTo>
                <a:cubicBezTo>
                  <a:pt x="21382" y="-73"/>
                  <a:pt x="-26" y="21378"/>
                  <a:pt x="-26" y="47838"/>
                </a:cubicBezTo>
                <a:cubicBezTo>
                  <a:pt x="-26" y="74299"/>
                  <a:pt x="21382" y="95749"/>
                  <a:pt x="47791" y="95749"/>
                </a:cubicBezTo>
                <a:close/>
              </a:path>
            </a:pathLst>
          </a:custGeom>
          <a:solidFill>
            <a:schemeClr val="bg1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A9B1832-E1D1-4B4B-8431-0CCB2A16157D}"/>
              </a:ext>
            </a:extLst>
          </p:cNvPr>
          <p:cNvSpPr/>
          <p:nvPr/>
        </p:nvSpPr>
        <p:spPr>
          <a:xfrm>
            <a:off x="19375527" y="6357905"/>
            <a:ext cx="156940" cy="157247"/>
          </a:xfrm>
          <a:custGeom>
            <a:avLst/>
            <a:gdLst>
              <a:gd name="connsiteX0" fmla="*/ 287094 w 287094"/>
              <a:gd name="connsiteY0" fmla="*/ 143827 h 287654"/>
              <a:gd name="connsiteX1" fmla="*/ 143547 w 287094"/>
              <a:gd name="connsiteY1" fmla="*/ 287655 h 287654"/>
              <a:gd name="connsiteX2" fmla="*/ 0 w 287094"/>
              <a:gd name="connsiteY2" fmla="*/ 143827 h 287654"/>
              <a:gd name="connsiteX3" fmla="*/ 143547 w 287094"/>
              <a:gd name="connsiteY3" fmla="*/ 0 h 287654"/>
              <a:gd name="connsiteX4" fmla="*/ 287094 w 287094"/>
              <a:gd name="connsiteY4" fmla="*/ 143827 h 2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094" h="287654">
                <a:moveTo>
                  <a:pt x="287094" y="143827"/>
                </a:moveTo>
                <a:cubicBezTo>
                  <a:pt x="287094" y="223261"/>
                  <a:pt x="222826" y="287655"/>
                  <a:pt x="143547" y="287655"/>
                </a:cubicBezTo>
                <a:cubicBezTo>
                  <a:pt x="64268" y="287655"/>
                  <a:pt x="0" y="223261"/>
                  <a:pt x="0" y="143827"/>
                </a:cubicBezTo>
                <a:cubicBezTo>
                  <a:pt x="0" y="64394"/>
                  <a:pt x="64268" y="0"/>
                  <a:pt x="143547" y="0"/>
                </a:cubicBezTo>
                <a:cubicBezTo>
                  <a:pt x="222826" y="0"/>
                  <a:pt x="287094" y="64394"/>
                  <a:pt x="287094" y="143827"/>
                </a:cubicBezTo>
                <a:close/>
              </a:path>
            </a:pathLst>
          </a:custGeom>
          <a:solidFill>
            <a:schemeClr val="bg1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059368C-F974-3A4E-A3B9-74FA5AF821A0}"/>
              </a:ext>
            </a:extLst>
          </p:cNvPr>
          <p:cNvSpPr/>
          <p:nvPr/>
        </p:nvSpPr>
        <p:spPr>
          <a:xfrm>
            <a:off x="19331927" y="6515152"/>
            <a:ext cx="244245" cy="122465"/>
          </a:xfrm>
          <a:custGeom>
            <a:avLst/>
            <a:gdLst>
              <a:gd name="connsiteX0" fmla="*/ 223280 w 446802"/>
              <a:gd name="connsiteY0" fmla="*/ -73 h 224027"/>
              <a:gd name="connsiteX1" fmla="*/ -26 w 446802"/>
              <a:gd name="connsiteY1" fmla="*/ 223670 h 224027"/>
              <a:gd name="connsiteX2" fmla="*/ -26 w 446802"/>
              <a:gd name="connsiteY2" fmla="*/ 223955 h 224027"/>
              <a:gd name="connsiteX3" fmla="*/ 446776 w 446802"/>
              <a:gd name="connsiteY3" fmla="*/ 223955 h 224027"/>
              <a:gd name="connsiteX4" fmla="*/ 223755 w 446802"/>
              <a:gd name="connsiteY4" fmla="*/ -73 h 224027"/>
              <a:gd name="connsiteX5" fmla="*/ 223280 w 446802"/>
              <a:gd name="connsiteY5" fmla="*/ -73 h 22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802" h="224027">
                <a:moveTo>
                  <a:pt x="223280" y="-73"/>
                </a:moveTo>
                <a:cubicBezTo>
                  <a:pt x="99953" y="-73"/>
                  <a:pt x="-26" y="100102"/>
                  <a:pt x="-26" y="223670"/>
                </a:cubicBezTo>
                <a:cubicBezTo>
                  <a:pt x="-26" y="223765"/>
                  <a:pt x="-26" y="223860"/>
                  <a:pt x="-26" y="223955"/>
                </a:cubicBezTo>
                <a:lnTo>
                  <a:pt x="446776" y="223955"/>
                </a:lnTo>
                <a:cubicBezTo>
                  <a:pt x="446938" y="100388"/>
                  <a:pt x="347082" y="89"/>
                  <a:pt x="223755" y="-73"/>
                </a:cubicBezTo>
                <a:cubicBezTo>
                  <a:pt x="223594" y="-73"/>
                  <a:pt x="223441" y="-73"/>
                  <a:pt x="223280" y="-73"/>
                </a:cubicBezTo>
                <a:close/>
              </a:path>
            </a:pathLst>
          </a:custGeom>
          <a:solidFill>
            <a:schemeClr val="bg1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E7403CC-91E3-FD40-B3A5-766C3EEE4D1B}"/>
              </a:ext>
            </a:extLst>
          </p:cNvPr>
          <p:cNvSpPr/>
          <p:nvPr/>
        </p:nvSpPr>
        <p:spPr>
          <a:xfrm>
            <a:off x="19165730" y="6226061"/>
            <a:ext cx="628519" cy="629747"/>
          </a:xfrm>
          <a:custGeom>
            <a:avLst/>
            <a:gdLst>
              <a:gd name="connsiteX0" fmla="*/ 1135339 w 1149762"/>
              <a:gd name="connsiteY0" fmla="*/ 1070073 h 1152008"/>
              <a:gd name="connsiteX1" fmla="*/ 931996 w 1149762"/>
              <a:gd name="connsiteY1" fmla="*/ 865952 h 1152008"/>
              <a:gd name="connsiteX2" fmla="*/ 864310 w 1149762"/>
              <a:gd name="connsiteY2" fmla="*/ 122240 h 1152008"/>
              <a:gd name="connsiteX3" fmla="*/ 122048 w 1149762"/>
              <a:gd name="connsiteY3" fmla="*/ 190058 h 1152008"/>
              <a:gd name="connsiteX4" fmla="*/ 189734 w 1149762"/>
              <a:gd name="connsiteY4" fmla="*/ 933770 h 1152008"/>
              <a:gd name="connsiteX5" fmla="*/ 864310 w 1149762"/>
              <a:gd name="connsiteY5" fmla="*/ 933770 h 1152008"/>
              <a:gd name="connsiteX6" fmla="*/ 1068033 w 1149762"/>
              <a:gd name="connsiteY6" fmla="*/ 1137891 h 1152008"/>
              <a:gd name="connsiteX7" fmla="*/ 1135719 w 1149762"/>
              <a:gd name="connsiteY7" fmla="*/ 1137891 h 1152008"/>
              <a:gd name="connsiteX8" fmla="*/ 1135719 w 1149762"/>
              <a:gd name="connsiteY8" fmla="*/ 1070073 h 1152008"/>
              <a:gd name="connsiteX9" fmla="*/ 96666 w 1149762"/>
              <a:gd name="connsiteY9" fmla="*/ 528767 h 1152008"/>
              <a:gd name="connsiteX10" fmla="*/ 527307 w 1149762"/>
              <a:gd name="connsiteY10" fmla="*/ 97285 h 1152008"/>
              <a:gd name="connsiteX11" fmla="*/ 957949 w 1149762"/>
              <a:gd name="connsiteY11" fmla="*/ 528767 h 1152008"/>
              <a:gd name="connsiteX12" fmla="*/ 527307 w 1149762"/>
              <a:gd name="connsiteY12" fmla="*/ 960250 h 1152008"/>
              <a:gd name="connsiteX13" fmla="*/ 96666 w 1149762"/>
              <a:gd name="connsiteY13" fmla="*/ 528767 h 115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9762" h="1152008">
                <a:moveTo>
                  <a:pt x="1135339" y="1070073"/>
                </a:moveTo>
                <a:lnTo>
                  <a:pt x="931996" y="865952"/>
                </a:lnTo>
                <a:cubicBezTo>
                  <a:pt x="1118274" y="641858"/>
                  <a:pt x="1087968" y="308883"/>
                  <a:pt x="864310" y="122240"/>
                </a:cubicBezTo>
                <a:cubicBezTo>
                  <a:pt x="640652" y="-64402"/>
                  <a:pt x="308327" y="-34036"/>
                  <a:pt x="122048" y="190058"/>
                </a:cubicBezTo>
                <a:cubicBezTo>
                  <a:pt x="-64231" y="414153"/>
                  <a:pt x="-33924" y="747128"/>
                  <a:pt x="189734" y="933770"/>
                </a:cubicBezTo>
                <a:cubicBezTo>
                  <a:pt x="385139" y="1096838"/>
                  <a:pt x="668896" y="1096838"/>
                  <a:pt x="864310" y="933770"/>
                </a:cubicBezTo>
                <a:lnTo>
                  <a:pt x="1068033" y="1137891"/>
                </a:lnTo>
                <a:cubicBezTo>
                  <a:pt x="1086723" y="1156617"/>
                  <a:pt x="1117029" y="1156617"/>
                  <a:pt x="1135719" y="1137891"/>
                </a:cubicBezTo>
                <a:cubicBezTo>
                  <a:pt x="1154409" y="1119165"/>
                  <a:pt x="1154409" y="1088799"/>
                  <a:pt x="1135719" y="1070073"/>
                </a:cubicBezTo>
                <a:close/>
                <a:moveTo>
                  <a:pt x="96666" y="528767"/>
                </a:moveTo>
                <a:cubicBezTo>
                  <a:pt x="96666" y="290471"/>
                  <a:pt x="289466" y="97285"/>
                  <a:pt x="527307" y="97285"/>
                </a:cubicBezTo>
                <a:cubicBezTo>
                  <a:pt x="765139" y="97285"/>
                  <a:pt x="957949" y="290471"/>
                  <a:pt x="957949" y="528767"/>
                </a:cubicBezTo>
                <a:cubicBezTo>
                  <a:pt x="957949" y="767073"/>
                  <a:pt x="765139" y="960250"/>
                  <a:pt x="527307" y="960250"/>
                </a:cubicBezTo>
                <a:cubicBezTo>
                  <a:pt x="289580" y="959983"/>
                  <a:pt x="96932" y="766959"/>
                  <a:pt x="96666" y="528767"/>
                </a:cubicBezTo>
                <a:close/>
              </a:path>
            </a:pathLst>
          </a:custGeom>
          <a:solidFill>
            <a:schemeClr val="bg1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BA9C0E-E64A-2F42-8FBB-7BC93F8137D8}"/>
              </a:ext>
            </a:extLst>
          </p:cNvPr>
          <p:cNvGrpSpPr/>
          <p:nvPr/>
        </p:nvGrpSpPr>
        <p:grpSpPr>
          <a:xfrm>
            <a:off x="2125721" y="4756807"/>
            <a:ext cx="20126208" cy="7651036"/>
            <a:chOff x="1804708" y="4686194"/>
            <a:chExt cx="20126208" cy="765103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F75B18-EAE0-ED45-A2F1-4C75D64E16DA}"/>
                </a:ext>
              </a:extLst>
            </p:cNvPr>
            <p:cNvGrpSpPr/>
            <p:nvPr/>
          </p:nvGrpSpPr>
          <p:grpSpPr>
            <a:xfrm>
              <a:off x="1804708" y="4686194"/>
              <a:ext cx="7651349" cy="7651036"/>
              <a:chOff x="8207303" y="4731092"/>
              <a:chExt cx="7963044" cy="7962718"/>
            </a:xfrm>
          </p:grpSpPr>
          <p:grpSp>
            <p:nvGrpSpPr>
              <p:cNvPr id="4" name="Группа">
                <a:extLst>
                  <a:ext uri="{FF2B5EF4-FFF2-40B4-BE49-F238E27FC236}">
                    <a16:creationId xmlns:a16="http://schemas.microsoft.com/office/drawing/2014/main" id="{938E8C7A-BAD1-4B48-BE21-1575F99CE1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07303" y="4731092"/>
                <a:ext cx="7963044" cy="7962718"/>
                <a:chOff x="0" y="0"/>
                <a:chExt cx="8671655" cy="8671448"/>
              </a:xfrm>
            </p:grpSpPr>
            <p:sp>
              <p:nvSpPr>
                <p:cNvPr id="5" name="Фигура">
                  <a:extLst>
                    <a:ext uri="{FF2B5EF4-FFF2-40B4-BE49-F238E27FC236}">
                      <a16:creationId xmlns:a16="http://schemas.microsoft.com/office/drawing/2014/main" id="{011FFE6F-97CD-BF46-8596-12EF47C497CB}"/>
                    </a:ext>
                  </a:extLst>
                </p:cNvPr>
                <p:cNvSpPr/>
                <p:nvPr/>
              </p:nvSpPr>
              <p:spPr>
                <a:xfrm>
                  <a:off x="2146795" y="4277106"/>
                  <a:ext cx="4394267" cy="4394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20595" extrusionOk="0">
                      <a:moveTo>
                        <a:pt x="9839" y="0"/>
                      </a:moveTo>
                      <a:cubicBezTo>
                        <a:pt x="7321" y="0"/>
                        <a:pt x="4803" y="1006"/>
                        <a:pt x="2881" y="3017"/>
                      </a:cubicBezTo>
                      <a:cubicBezTo>
                        <a:pt x="-961" y="7038"/>
                        <a:pt x="-961" y="13557"/>
                        <a:pt x="2881" y="17579"/>
                      </a:cubicBezTo>
                      <a:cubicBezTo>
                        <a:pt x="6724" y="21600"/>
                        <a:pt x="12954" y="21600"/>
                        <a:pt x="16797" y="17579"/>
                      </a:cubicBezTo>
                      <a:cubicBezTo>
                        <a:pt x="20639" y="13557"/>
                        <a:pt x="20639" y="7038"/>
                        <a:pt x="16797" y="3017"/>
                      </a:cubicBezTo>
                      <a:cubicBezTo>
                        <a:pt x="14875" y="1006"/>
                        <a:pt x="12357" y="0"/>
                        <a:pt x="9839" y="0"/>
                      </a:cubicBezTo>
                      <a:close/>
                      <a:moveTo>
                        <a:pt x="9839" y="596"/>
                      </a:moveTo>
                      <a:cubicBezTo>
                        <a:pt x="12212" y="596"/>
                        <a:pt x="14584" y="1543"/>
                        <a:pt x="16395" y="3438"/>
                      </a:cubicBezTo>
                      <a:cubicBezTo>
                        <a:pt x="20015" y="7227"/>
                        <a:pt x="20015" y="13369"/>
                        <a:pt x="16395" y="17158"/>
                      </a:cubicBezTo>
                      <a:cubicBezTo>
                        <a:pt x="12774" y="20947"/>
                        <a:pt x="6904" y="20947"/>
                        <a:pt x="3283" y="17158"/>
                      </a:cubicBezTo>
                      <a:cubicBezTo>
                        <a:pt x="-337" y="13369"/>
                        <a:pt x="-337" y="7227"/>
                        <a:pt x="3283" y="3438"/>
                      </a:cubicBezTo>
                      <a:cubicBezTo>
                        <a:pt x="5094" y="1543"/>
                        <a:pt x="7466" y="596"/>
                        <a:pt x="9839" y="5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b="1" kern="0">
                    <a:latin typeface="Poppins SemiBold" pitchFamily="2" charset="77"/>
                    <a:ea typeface="Arial"/>
                    <a:cs typeface="Poppins SemiBold" pitchFamily="2" charset="77"/>
                    <a:sym typeface="Arial"/>
                  </a:endParaRPr>
                </a:p>
              </p:txBody>
            </p:sp>
            <p:sp>
              <p:nvSpPr>
                <p:cNvPr id="6" name="Фигура">
                  <a:extLst>
                    <a:ext uri="{FF2B5EF4-FFF2-40B4-BE49-F238E27FC236}">
                      <a16:creationId xmlns:a16="http://schemas.microsoft.com/office/drawing/2014/main" id="{A484A543-3CD0-B348-B100-558892D0F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6489" y="0"/>
                  <a:ext cx="4394635" cy="4394428"/>
                </a:xfrm>
                <a:custGeom>
                  <a:avLst/>
                  <a:gdLst>
                    <a:gd name="T0" fmla="*/ 2197318 w 19679"/>
                    <a:gd name="T1" fmla="*/ 2197214 h 20595"/>
                    <a:gd name="T2" fmla="*/ 2197318 w 19679"/>
                    <a:gd name="T3" fmla="*/ 2197214 h 20595"/>
                    <a:gd name="T4" fmla="*/ 2197318 w 19679"/>
                    <a:gd name="T5" fmla="*/ 2197214 h 20595"/>
                    <a:gd name="T6" fmla="*/ 2197318 w 19679"/>
                    <a:gd name="T7" fmla="*/ 2197214 h 20595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679" h="20595" extrusionOk="0">
                      <a:moveTo>
                        <a:pt x="9839" y="0"/>
                      </a:moveTo>
                      <a:cubicBezTo>
                        <a:pt x="7321" y="0"/>
                        <a:pt x="4803" y="1006"/>
                        <a:pt x="2881" y="3017"/>
                      </a:cubicBezTo>
                      <a:cubicBezTo>
                        <a:pt x="-961" y="7038"/>
                        <a:pt x="-961" y="13557"/>
                        <a:pt x="2881" y="17579"/>
                      </a:cubicBezTo>
                      <a:cubicBezTo>
                        <a:pt x="6724" y="21600"/>
                        <a:pt x="12954" y="21600"/>
                        <a:pt x="16797" y="17579"/>
                      </a:cubicBezTo>
                      <a:cubicBezTo>
                        <a:pt x="20639" y="13557"/>
                        <a:pt x="20639" y="7038"/>
                        <a:pt x="16797" y="3017"/>
                      </a:cubicBezTo>
                      <a:cubicBezTo>
                        <a:pt x="14875" y="1006"/>
                        <a:pt x="12357" y="0"/>
                        <a:pt x="9839" y="0"/>
                      </a:cubicBezTo>
                      <a:close/>
                      <a:moveTo>
                        <a:pt x="9839" y="596"/>
                      </a:moveTo>
                      <a:cubicBezTo>
                        <a:pt x="12212" y="596"/>
                        <a:pt x="14584" y="1543"/>
                        <a:pt x="16395" y="3438"/>
                      </a:cubicBezTo>
                      <a:cubicBezTo>
                        <a:pt x="20015" y="7227"/>
                        <a:pt x="20015" y="13369"/>
                        <a:pt x="16395" y="17158"/>
                      </a:cubicBezTo>
                      <a:cubicBezTo>
                        <a:pt x="12774" y="20947"/>
                        <a:pt x="6904" y="20947"/>
                        <a:pt x="3283" y="17158"/>
                      </a:cubicBezTo>
                      <a:cubicBezTo>
                        <a:pt x="-337" y="13369"/>
                        <a:pt x="-337" y="7227"/>
                        <a:pt x="3283" y="3438"/>
                      </a:cubicBezTo>
                      <a:cubicBezTo>
                        <a:pt x="5094" y="1543"/>
                        <a:pt x="7466" y="596"/>
                        <a:pt x="9839" y="5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en-US" b="1">
                    <a:latin typeface="Poppins SemiBold" pitchFamily="2" charset="77"/>
                    <a:cs typeface="Poppins SemiBold" pitchFamily="2" charset="77"/>
                  </a:endParaRPr>
                </a:p>
              </p:txBody>
            </p:sp>
            <p:sp>
              <p:nvSpPr>
                <p:cNvPr id="7" name="Фигура">
                  <a:extLst>
                    <a:ext uri="{FF2B5EF4-FFF2-40B4-BE49-F238E27FC236}">
                      <a16:creationId xmlns:a16="http://schemas.microsoft.com/office/drawing/2014/main" id="{B6B4EBB1-6960-8046-9255-50EF16C59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" y="2132734"/>
                  <a:ext cx="4394635" cy="4394428"/>
                </a:xfrm>
                <a:custGeom>
                  <a:avLst/>
                  <a:gdLst>
                    <a:gd name="T0" fmla="*/ 2197318 w 19679"/>
                    <a:gd name="T1" fmla="*/ 2197214 h 20595"/>
                    <a:gd name="T2" fmla="*/ 2197318 w 19679"/>
                    <a:gd name="T3" fmla="*/ 2197214 h 20595"/>
                    <a:gd name="T4" fmla="*/ 2197318 w 19679"/>
                    <a:gd name="T5" fmla="*/ 2197214 h 20595"/>
                    <a:gd name="T6" fmla="*/ 2197318 w 19679"/>
                    <a:gd name="T7" fmla="*/ 2197214 h 20595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679" h="20595" extrusionOk="0">
                      <a:moveTo>
                        <a:pt x="9839" y="0"/>
                      </a:moveTo>
                      <a:cubicBezTo>
                        <a:pt x="7321" y="0"/>
                        <a:pt x="4803" y="1006"/>
                        <a:pt x="2881" y="3017"/>
                      </a:cubicBezTo>
                      <a:cubicBezTo>
                        <a:pt x="-961" y="7038"/>
                        <a:pt x="-961" y="13557"/>
                        <a:pt x="2881" y="17579"/>
                      </a:cubicBezTo>
                      <a:cubicBezTo>
                        <a:pt x="6724" y="21600"/>
                        <a:pt x="12954" y="21600"/>
                        <a:pt x="16797" y="17579"/>
                      </a:cubicBezTo>
                      <a:cubicBezTo>
                        <a:pt x="20639" y="13557"/>
                        <a:pt x="20639" y="7038"/>
                        <a:pt x="16797" y="3017"/>
                      </a:cubicBezTo>
                      <a:cubicBezTo>
                        <a:pt x="14875" y="1006"/>
                        <a:pt x="12357" y="0"/>
                        <a:pt x="9839" y="0"/>
                      </a:cubicBezTo>
                      <a:close/>
                      <a:moveTo>
                        <a:pt x="9839" y="596"/>
                      </a:moveTo>
                      <a:cubicBezTo>
                        <a:pt x="12212" y="596"/>
                        <a:pt x="14584" y="1543"/>
                        <a:pt x="16395" y="3438"/>
                      </a:cubicBezTo>
                      <a:cubicBezTo>
                        <a:pt x="20015" y="7227"/>
                        <a:pt x="20015" y="13369"/>
                        <a:pt x="16395" y="17158"/>
                      </a:cubicBezTo>
                      <a:cubicBezTo>
                        <a:pt x="12774" y="20947"/>
                        <a:pt x="6904" y="20947"/>
                        <a:pt x="3283" y="17158"/>
                      </a:cubicBezTo>
                      <a:cubicBezTo>
                        <a:pt x="-337" y="13369"/>
                        <a:pt x="-337" y="7227"/>
                        <a:pt x="3283" y="3438"/>
                      </a:cubicBezTo>
                      <a:cubicBezTo>
                        <a:pt x="5094" y="1543"/>
                        <a:pt x="7466" y="596"/>
                        <a:pt x="9839" y="5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en-US" b="1">
                    <a:latin typeface="Poppins SemiBold" pitchFamily="2" charset="77"/>
                    <a:cs typeface="Poppins SemiBold" pitchFamily="2" charset="77"/>
                  </a:endParaRPr>
                </a:p>
              </p:txBody>
            </p:sp>
            <p:sp>
              <p:nvSpPr>
                <p:cNvPr id="8" name="Фигура">
                  <a:extLst>
                    <a:ext uri="{FF2B5EF4-FFF2-40B4-BE49-F238E27FC236}">
                      <a16:creationId xmlns:a16="http://schemas.microsoft.com/office/drawing/2014/main" id="{5FBAD297-F5BD-5A44-BC71-7B2478276F7D}"/>
                    </a:ext>
                  </a:extLst>
                </p:cNvPr>
                <p:cNvSpPr/>
                <p:nvPr/>
              </p:nvSpPr>
              <p:spPr>
                <a:xfrm>
                  <a:off x="4277252" y="2132325"/>
                  <a:ext cx="4394267" cy="4394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20595" extrusionOk="0">
                      <a:moveTo>
                        <a:pt x="9839" y="0"/>
                      </a:moveTo>
                      <a:cubicBezTo>
                        <a:pt x="7321" y="0"/>
                        <a:pt x="4803" y="1006"/>
                        <a:pt x="2881" y="3017"/>
                      </a:cubicBezTo>
                      <a:cubicBezTo>
                        <a:pt x="-961" y="7038"/>
                        <a:pt x="-961" y="13557"/>
                        <a:pt x="2881" y="17579"/>
                      </a:cubicBezTo>
                      <a:cubicBezTo>
                        <a:pt x="6724" y="21600"/>
                        <a:pt x="12954" y="21600"/>
                        <a:pt x="16797" y="17579"/>
                      </a:cubicBezTo>
                      <a:cubicBezTo>
                        <a:pt x="20639" y="13557"/>
                        <a:pt x="20639" y="7038"/>
                        <a:pt x="16797" y="3017"/>
                      </a:cubicBezTo>
                      <a:cubicBezTo>
                        <a:pt x="14875" y="1006"/>
                        <a:pt x="12357" y="0"/>
                        <a:pt x="9839" y="0"/>
                      </a:cubicBezTo>
                      <a:close/>
                      <a:moveTo>
                        <a:pt x="9839" y="596"/>
                      </a:moveTo>
                      <a:cubicBezTo>
                        <a:pt x="12212" y="596"/>
                        <a:pt x="14584" y="1543"/>
                        <a:pt x="16395" y="3438"/>
                      </a:cubicBezTo>
                      <a:cubicBezTo>
                        <a:pt x="20015" y="7227"/>
                        <a:pt x="20015" y="13369"/>
                        <a:pt x="16395" y="17158"/>
                      </a:cubicBezTo>
                      <a:cubicBezTo>
                        <a:pt x="12774" y="20947"/>
                        <a:pt x="6904" y="20947"/>
                        <a:pt x="3283" y="17158"/>
                      </a:cubicBezTo>
                      <a:cubicBezTo>
                        <a:pt x="-337" y="13369"/>
                        <a:pt x="-337" y="7227"/>
                        <a:pt x="3283" y="3438"/>
                      </a:cubicBezTo>
                      <a:cubicBezTo>
                        <a:pt x="5094" y="1543"/>
                        <a:pt x="7466" y="596"/>
                        <a:pt x="9839" y="59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b="1" kern="0">
                    <a:latin typeface="Poppins SemiBold" pitchFamily="2" charset="77"/>
                    <a:ea typeface="Arial"/>
                    <a:cs typeface="Poppins SemiBold" pitchFamily="2" charset="77"/>
                    <a:sym typeface="Arial"/>
                  </a:endParaRPr>
                </a:p>
              </p:txBody>
            </p:sp>
            <p:sp>
              <p:nvSpPr>
                <p:cNvPr id="9" name="Фигура">
                  <a:extLst>
                    <a:ext uri="{FF2B5EF4-FFF2-40B4-BE49-F238E27FC236}">
                      <a16:creationId xmlns:a16="http://schemas.microsoft.com/office/drawing/2014/main" id="{1A815CCF-23C7-A249-8702-6FB195CE3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8604" y="2337442"/>
                  <a:ext cx="1850143" cy="1841707"/>
                </a:xfrm>
                <a:custGeom>
                  <a:avLst/>
                  <a:gdLst>
                    <a:gd name="T0" fmla="*/ 925072 w 21600"/>
                    <a:gd name="T1" fmla="*/ 920854 h 21600"/>
                    <a:gd name="T2" fmla="*/ 925072 w 21600"/>
                    <a:gd name="T3" fmla="*/ 920854 h 21600"/>
                    <a:gd name="T4" fmla="*/ 925072 w 21600"/>
                    <a:gd name="T5" fmla="*/ 920854 h 21600"/>
                    <a:gd name="T6" fmla="*/ 925072 w 21600"/>
                    <a:gd name="T7" fmla="*/ 920854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5702" y="610"/>
                        <a:pt x="11007" y="3223"/>
                        <a:pt x="14979" y="7378"/>
                      </a:cubicBezTo>
                      <a:cubicBezTo>
                        <a:pt x="18686" y="11256"/>
                        <a:pt x="21014" y="16256"/>
                        <a:pt x="21600" y="21600"/>
                      </a:cubicBezTo>
                      <a:cubicBezTo>
                        <a:pt x="16294" y="21129"/>
                        <a:pt x="11300" y="18882"/>
                        <a:pt x="7417" y="15219"/>
                      </a:cubicBezTo>
                      <a:cubicBezTo>
                        <a:pt x="3182" y="11223"/>
                        <a:pt x="545" y="58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en-US" b="1">
                    <a:latin typeface="Poppins SemiBold" pitchFamily="2" charset="77"/>
                    <a:cs typeface="Poppins SemiBold" pitchFamily="2" charset="77"/>
                  </a:endParaRPr>
                </a:p>
              </p:txBody>
            </p:sp>
            <p:sp>
              <p:nvSpPr>
                <p:cNvPr id="10" name="Фигура">
                  <a:extLst>
                    <a:ext uri="{FF2B5EF4-FFF2-40B4-BE49-F238E27FC236}">
                      <a16:creationId xmlns:a16="http://schemas.microsoft.com/office/drawing/2014/main" id="{448FB577-5B6F-BA40-8D6D-F204D4A0E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4039" y="2337442"/>
                  <a:ext cx="1850143" cy="1841707"/>
                </a:xfrm>
                <a:custGeom>
                  <a:avLst/>
                  <a:gdLst>
                    <a:gd name="T0" fmla="*/ 925072 w 21600"/>
                    <a:gd name="T1" fmla="*/ 920854 h 21600"/>
                    <a:gd name="T2" fmla="*/ 925072 w 21600"/>
                    <a:gd name="T3" fmla="*/ 920854 h 21600"/>
                    <a:gd name="T4" fmla="*/ 925072 w 21600"/>
                    <a:gd name="T5" fmla="*/ 920854 h 21600"/>
                    <a:gd name="T6" fmla="*/ 925072 w 21600"/>
                    <a:gd name="T7" fmla="*/ 920854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5898" y="610"/>
                        <a:pt x="10593" y="3223"/>
                        <a:pt x="6621" y="7378"/>
                      </a:cubicBezTo>
                      <a:cubicBezTo>
                        <a:pt x="2914" y="11256"/>
                        <a:pt x="586" y="16256"/>
                        <a:pt x="0" y="21600"/>
                      </a:cubicBezTo>
                      <a:cubicBezTo>
                        <a:pt x="5306" y="21129"/>
                        <a:pt x="10300" y="18882"/>
                        <a:pt x="14183" y="15219"/>
                      </a:cubicBezTo>
                      <a:cubicBezTo>
                        <a:pt x="18418" y="11223"/>
                        <a:pt x="21055" y="5811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en-US" b="1">
                    <a:latin typeface="Poppins SemiBold" pitchFamily="2" charset="77"/>
                    <a:cs typeface="Poppins SemiBold" pitchFamily="2" charset="77"/>
                  </a:endParaRPr>
                </a:p>
              </p:txBody>
            </p:sp>
            <p:sp>
              <p:nvSpPr>
                <p:cNvPr id="11" name="Фигура">
                  <a:extLst>
                    <a:ext uri="{FF2B5EF4-FFF2-40B4-BE49-F238E27FC236}">
                      <a16:creationId xmlns:a16="http://schemas.microsoft.com/office/drawing/2014/main" id="{34207403-5A39-9F46-B17F-67E17DAAD514}"/>
                    </a:ext>
                  </a:extLst>
                </p:cNvPr>
                <p:cNvSpPr/>
                <p:nvPr/>
              </p:nvSpPr>
              <p:spPr>
                <a:xfrm>
                  <a:off x="4474105" y="4478726"/>
                  <a:ext cx="1849465" cy="18415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898" y="20990"/>
                        <a:pt x="10593" y="18377"/>
                        <a:pt x="6621" y="14222"/>
                      </a:cubicBezTo>
                      <a:cubicBezTo>
                        <a:pt x="2914" y="10344"/>
                        <a:pt x="586" y="5344"/>
                        <a:pt x="0" y="0"/>
                      </a:cubicBezTo>
                      <a:cubicBezTo>
                        <a:pt x="5306" y="471"/>
                        <a:pt x="10300" y="2718"/>
                        <a:pt x="14183" y="6381"/>
                      </a:cubicBezTo>
                      <a:cubicBezTo>
                        <a:pt x="18418" y="10377"/>
                        <a:pt x="21055" y="15789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eaLnBrk="1" fontAlgn="auto">
                    <a:spcBef>
                      <a:spcPts val="0"/>
                    </a:spcBef>
                    <a:spcAft>
                      <a:spcPts val="0"/>
                    </a:spcAft>
                    <a:defRPr>
                      <a:solidFill>
                        <a:srgbClr val="FEFCFF"/>
                      </a:solidFill>
                    </a:defRPr>
                  </a:pPr>
                  <a:endParaRPr b="1" kern="0">
                    <a:solidFill>
                      <a:srgbClr val="FEFCFF"/>
                    </a:solidFill>
                    <a:latin typeface="Poppins SemiBold" pitchFamily="2" charset="77"/>
                    <a:ea typeface="Arial"/>
                    <a:cs typeface="Poppins SemiBold" pitchFamily="2" charset="77"/>
                    <a:sym typeface="Arial"/>
                  </a:endParaRPr>
                </a:p>
              </p:txBody>
            </p:sp>
            <p:sp>
              <p:nvSpPr>
                <p:cNvPr id="12" name="Фигура">
                  <a:extLst>
                    <a:ext uri="{FF2B5EF4-FFF2-40B4-BE49-F238E27FC236}">
                      <a16:creationId xmlns:a16="http://schemas.microsoft.com/office/drawing/2014/main" id="{4406A20C-8DF3-EA44-B201-3723F67F86C0}"/>
                    </a:ext>
                  </a:extLst>
                </p:cNvPr>
                <p:cNvSpPr/>
                <p:nvPr/>
              </p:nvSpPr>
              <p:spPr>
                <a:xfrm>
                  <a:off x="2348410" y="4489838"/>
                  <a:ext cx="1851053" cy="18415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5702" y="20990"/>
                        <a:pt x="11007" y="18377"/>
                        <a:pt x="14979" y="14222"/>
                      </a:cubicBezTo>
                      <a:cubicBezTo>
                        <a:pt x="18686" y="10344"/>
                        <a:pt x="21014" y="5344"/>
                        <a:pt x="21600" y="0"/>
                      </a:cubicBezTo>
                      <a:cubicBezTo>
                        <a:pt x="16294" y="471"/>
                        <a:pt x="11300" y="2718"/>
                        <a:pt x="7417" y="6381"/>
                      </a:cubicBezTo>
                      <a:cubicBezTo>
                        <a:pt x="3182" y="10377"/>
                        <a:pt x="545" y="15789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eaLnBrk="1" fontAlgn="auto">
                    <a:spcBef>
                      <a:spcPts val="0"/>
                    </a:spcBef>
                    <a:spcAft>
                      <a:spcPts val="0"/>
                    </a:spcAft>
                    <a:defRPr>
                      <a:solidFill>
                        <a:srgbClr val="FEFCFF"/>
                      </a:solidFill>
                    </a:defRPr>
                  </a:pPr>
                  <a:endParaRPr b="1" kern="0">
                    <a:solidFill>
                      <a:srgbClr val="FEFCFF"/>
                    </a:solidFill>
                    <a:latin typeface="Poppins SemiBold" pitchFamily="2" charset="77"/>
                    <a:ea typeface="Arial"/>
                    <a:cs typeface="Poppins SemiBold" pitchFamily="2" charset="77"/>
                    <a:sym typeface="Arial"/>
                  </a:endParaRPr>
                </a:p>
              </p:txBody>
            </p:sp>
            <p:grpSp>
              <p:nvGrpSpPr>
                <p:cNvPr id="13" name="Группа">
                  <a:extLst>
                    <a:ext uri="{FF2B5EF4-FFF2-40B4-BE49-F238E27FC236}">
                      <a16:creationId xmlns:a16="http://schemas.microsoft.com/office/drawing/2014/main" id="{A8C5C67D-E423-BF45-82B2-A16DE53A3B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9121" y="3915262"/>
                  <a:ext cx="829372" cy="829372"/>
                  <a:chOff x="0" y="0"/>
                  <a:chExt cx="829371" cy="829371"/>
                </a:xfrm>
              </p:grpSpPr>
              <p:sp>
                <p:nvSpPr>
                  <p:cNvPr id="14" name="Кружок">
                    <a:extLst>
                      <a:ext uri="{FF2B5EF4-FFF2-40B4-BE49-F238E27FC236}">
                        <a16:creationId xmlns:a16="http://schemas.microsoft.com/office/drawing/2014/main" id="{28EB9AD0-D74E-C54A-B082-C8ACD68AF1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29372" cy="82937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400000"/>
                        <a:headEnd/>
                        <a:tailEnd/>
                      </a14:hiddenLine>
                    </a:ext>
                  </a:extLst>
                </p:spPr>
                <p:txBody>
                  <a:bodyPr lIns="38100" tIns="38100" rIns="38100" bIns="38100" anchor="ctr"/>
                  <a:lstStyle/>
                  <a:p>
                    <a:pPr algn="ctr" eaLnBrk="1"/>
                    <a:endParaRPr lang="en-US" altLang="en-US" sz="3200" b="1">
                      <a:solidFill>
                        <a:srgbClr val="FFFFFF"/>
                      </a:solidFill>
                      <a:latin typeface="Poppins SemiBold" pitchFamily="2" charset="77"/>
                      <a:cs typeface="Poppins SemiBold" pitchFamily="2" charset="77"/>
                      <a:sym typeface="Helvetica Light" panose="020B0403020202020204" pitchFamily="34" charset="0"/>
                    </a:endParaRPr>
                  </a:p>
                </p:txBody>
              </p:sp>
              <p:sp>
                <p:nvSpPr>
                  <p:cNvPr id="15" name="Кружок">
                    <a:extLst>
                      <a:ext uri="{FF2B5EF4-FFF2-40B4-BE49-F238E27FC236}">
                        <a16:creationId xmlns:a16="http://schemas.microsoft.com/office/drawing/2014/main" id="{8FC05341-9F1D-B842-B4B4-0CB8489D7B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442" y="127442"/>
                    <a:ext cx="574487" cy="574487"/>
                  </a:xfrm>
                  <a:prstGeom prst="ellipse">
                    <a:avLst/>
                  </a:prstGeom>
                  <a:solidFill>
                    <a:srgbClr val="DFDC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400000"/>
                        <a:headEnd/>
                        <a:tailEnd/>
                      </a14:hiddenLine>
                    </a:ext>
                  </a:extLst>
                </p:spPr>
                <p:txBody>
                  <a:bodyPr lIns="38100" tIns="38100" rIns="38100" bIns="38100" anchor="ctr"/>
                  <a:lstStyle/>
                  <a:p>
                    <a:pPr algn="ctr" eaLnBrk="1"/>
                    <a:endParaRPr lang="en-US" altLang="en-US" sz="3200" b="1">
                      <a:solidFill>
                        <a:srgbClr val="FFFFFF"/>
                      </a:solidFill>
                      <a:latin typeface="Poppins SemiBold" pitchFamily="2" charset="77"/>
                      <a:cs typeface="Poppins SemiBold" pitchFamily="2" charset="77"/>
                      <a:sym typeface="Helvetica Light" panose="020B0403020202020204" pitchFamily="34" charset="0"/>
                    </a:endParaRPr>
                  </a:p>
                </p:txBody>
              </p:sp>
            </p:grp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98CD0B-BF14-D346-B276-34FCA141D1DD}"/>
                  </a:ext>
                </a:extLst>
              </p:cNvPr>
              <p:cNvSpPr/>
              <p:nvPr/>
            </p:nvSpPr>
            <p:spPr>
              <a:xfrm>
                <a:off x="10866864" y="7343564"/>
                <a:ext cx="6126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1</a:t>
                </a:r>
                <a:endParaRPr lang="en-US" sz="54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04D8982-EB0D-2741-BB9A-4C37B02A5DE8}"/>
                  </a:ext>
                </a:extLst>
              </p:cNvPr>
              <p:cNvSpPr/>
              <p:nvPr/>
            </p:nvSpPr>
            <p:spPr>
              <a:xfrm>
                <a:off x="12924264" y="7343564"/>
                <a:ext cx="6126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2</a:t>
                </a:r>
                <a:endParaRPr lang="en-US" sz="54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77B1FB-92B0-5C47-8F89-3BCE0D608F0A}"/>
                  </a:ext>
                </a:extLst>
              </p:cNvPr>
              <p:cNvSpPr/>
              <p:nvPr/>
            </p:nvSpPr>
            <p:spPr>
              <a:xfrm>
                <a:off x="10866864" y="9368307"/>
                <a:ext cx="6126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4</a:t>
                </a:r>
                <a:endParaRPr lang="en-US" sz="54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DB46B4E-D15A-5D45-B8F7-44486671C6A2}"/>
                  </a:ext>
                </a:extLst>
              </p:cNvPr>
              <p:cNvSpPr/>
              <p:nvPr/>
            </p:nvSpPr>
            <p:spPr>
              <a:xfrm>
                <a:off x="12924264" y="9368307"/>
                <a:ext cx="6126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3</a:t>
                </a:r>
                <a:endParaRPr lang="en-US" sz="54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9C93D2-97D7-794D-BF46-ECA04D066622}"/>
                </a:ext>
              </a:extLst>
            </p:cNvPr>
            <p:cNvGrpSpPr/>
            <p:nvPr/>
          </p:nvGrpSpPr>
          <p:grpSpPr>
            <a:xfrm>
              <a:off x="5109340" y="5095732"/>
              <a:ext cx="1121477" cy="1470750"/>
              <a:chOff x="12236832" y="6444615"/>
              <a:chExt cx="1084874" cy="1422748"/>
            </a:xfrm>
            <a:solidFill>
              <a:schemeClr val="accent2"/>
            </a:solidFill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0D869B1-898C-8A4C-A012-D503C7DE5D8F}"/>
                  </a:ext>
                </a:extLst>
              </p:cNvPr>
              <p:cNvSpPr/>
              <p:nvPr/>
            </p:nvSpPr>
            <p:spPr>
              <a:xfrm>
                <a:off x="12236832" y="7571612"/>
                <a:ext cx="494334" cy="295751"/>
              </a:xfrm>
              <a:custGeom>
                <a:avLst/>
                <a:gdLst>
                  <a:gd name="connsiteX0" fmla="*/ 247141 w 494334"/>
                  <a:gd name="connsiteY0" fmla="*/ -73 h 295751"/>
                  <a:gd name="connsiteX1" fmla="*/ -26 w 494334"/>
                  <a:gd name="connsiteY1" fmla="*/ 248054 h 295751"/>
                  <a:gd name="connsiteX2" fmla="*/ 47506 w 494334"/>
                  <a:gd name="connsiteY2" fmla="*/ 295679 h 295751"/>
                  <a:gd name="connsiteX3" fmla="*/ 446776 w 494334"/>
                  <a:gd name="connsiteY3" fmla="*/ 295679 h 295751"/>
                  <a:gd name="connsiteX4" fmla="*/ 494308 w 494334"/>
                  <a:gd name="connsiteY4" fmla="*/ 248054 h 295751"/>
                  <a:gd name="connsiteX5" fmla="*/ 247141 w 494334"/>
                  <a:gd name="connsiteY5" fmla="*/ -73 h 295751"/>
                  <a:gd name="connsiteX6" fmla="*/ 102928 w 494334"/>
                  <a:gd name="connsiteY6" fmla="*/ 199952 h 295751"/>
                  <a:gd name="connsiteX7" fmla="*/ 295491 w 494334"/>
                  <a:gd name="connsiteY7" fmla="*/ 103903 h 295751"/>
                  <a:gd name="connsiteX8" fmla="*/ 391353 w 494334"/>
                  <a:gd name="connsiteY8" fmla="*/ 199952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334" h="295751">
                    <a:moveTo>
                      <a:pt x="247141" y="-73"/>
                    </a:moveTo>
                    <a:cubicBezTo>
                      <a:pt x="110600" y="299"/>
                      <a:pt x="78" y="111246"/>
                      <a:pt x="-26" y="248054"/>
                    </a:cubicBezTo>
                    <a:cubicBezTo>
                      <a:pt x="-26" y="274352"/>
                      <a:pt x="21258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3" y="199952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02DEAFEB-0430-5E45-9237-76E14EF4FB66}"/>
                  </a:ext>
                </a:extLst>
              </p:cNvPr>
              <p:cNvSpPr/>
              <p:nvPr/>
            </p:nvSpPr>
            <p:spPr>
              <a:xfrm>
                <a:off x="12340453" y="6828377"/>
                <a:ext cx="877709" cy="647408"/>
              </a:xfrm>
              <a:custGeom>
                <a:avLst/>
                <a:gdLst>
                  <a:gd name="connsiteX0" fmla="*/ 734060 w 877709"/>
                  <a:gd name="connsiteY0" fmla="*/ 647247 h 647408"/>
                  <a:gd name="connsiteX1" fmla="*/ 877683 w 877709"/>
                  <a:gd name="connsiteY1" fmla="*/ 503495 h 647408"/>
                  <a:gd name="connsiteX2" fmla="*/ 734203 w 877709"/>
                  <a:gd name="connsiteY2" fmla="*/ 359592 h 647408"/>
                  <a:gd name="connsiteX3" fmla="*/ 598783 w 877709"/>
                  <a:gd name="connsiteY3" fmla="*/ 455508 h 647408"/>
                  <a:gd name="connsiteX4" fmla="*/ 486893 w 877709"/>
                  <a:gd name="connsiteY4" fmla="*/ 455508 h 647408"/>
                  <a:gd name="connsiteX5" fmla="*/ 486893 w 877709"/>
                  <a:gd name="connsiteY5" fmla="*/ 295679 h 647408"/>
                  <a:gd name="connsiteX6" fmla="*/ 638996 w 877709"/>
                  <a:gd name="connsiteY6" fmla="*/ 295679 h 647408"/>
                  <a:gd name="connsiteX7" fmla="*/ 686528 w 877709"/>
                  <a:gd name="connsiteY7" fmla="*/ 248054 h 647408"/>
                  <a:gd name="connsiteX8" fmla="*/ 438885 w 877709"/>
                  <a:gd name="connsiteY8" fmla="*/ -73 h 647408"/>
                  <a:gd name="connsiteX9" fmla="*/ 191242 w 877709"/>
                  <a:gd name="connsiteY9" fmla="*/ 248054 h 647408"/>
                  <a:gd name="connsiteX10" fmla="*/ 238775 w 877709"/>
                  <a:gd name="connsiteY10" fmla="*/ 295679 h 647408"/>
                  <a:gd name="connsiteX11" fmla="*/ 390878 w 877709"/>
                  <a:gd name="connsiteY11" fmla="*/ 295679 h 647408"/>
                  <a:gd name="connsiteX12" fmla="*/ 390878 w 877709"/>
                  <a:gd name="connsiteY12" fmla="*/ 455508 h 647408"/>
                  <a:gd name="connsiteX13" fmla="*/ 278892 w 877709"/>
                  <a:gd name="connsiteY13" fmla="*/ 455508 h 647408"/>
                  <a:gd name="connsiteX14" fmla="*/ 95693 w 877709"/>
                  <a:gd name="connsiteY14" fmla="*/ 367869 h 647408"/>
                  <a:gd name="connsiteX15" fmla="*/ 8225 w 877709"/>
                  <a:gd name="connsiteY15" fmla="*/ 551425 h 647408"/>
                  <a:gd name="connsiteX16" fmla="*/ 191423 w 877709"/>
                  <a:gd name="connsiteY16" fmla="*/ 639065 h 647408"/>
                  <a:gd name="connsiteX17" fmla="*/ 278892 w 877709"/>
                  <a:gd name="connsiteY17" fmla="*/ 551425 h 647408"/>
                  <a:gd name="connsiteX18" fmla="*/ 599164 w 877709"/>
                  <a:gd name="connsiteY18" fmla="*/ 551425 h 647408"/>
                  <a:gd name="connsiteX19" fmla="*/ 734060 w 877709"/>
                  <a:gd name="connsiteY19" fmla="*/ 647247 h 647408"/>
                  <a:gd name="connsiteX20" fmla="*/ 439360 w 877709"/>
                  <a:gd name="connsiteY20" fmla="*/ 95559 h 647408"/>
                  <a:gd name="connsiteX21" fmla="*/ 583573 w 877709"/>
                  <a:gd name="connsiteY21" fmla="*/ 199857 h 647408"/>
                  <a:gd name="connsiteX22" fmla="*/ 294768 w 877709"/>
                  <a:gd name="connsiteY22" fmla="*/ 199857 h 647408"/>
                  <a:gd name="connsiteX23" fmla="*/ 439360 w 877709"/>
                  <a:gd name="connsiteY23" fmla="*/ 95559 h 647408"/>
                  <a:gd name="connsiteX24" fmla="*/ 734060 w 877709"/>
                  <a:gd name="connsiteY24" fmla="*/ 455508 h 647408"/>
                  <a:gd name="connsiteX25" fmla="*/ 781592 w 877709"/>
                  <a:gd name="connsiteY25" fmla="*/ 503133 h 647408"/>
                  <a:gd name="connsiteX26" fmla="*/ 734060 w 877709"/>
                  <a:gd name="connsiteY26" fmla="*/ 550758 h 647408"/>
                  <a:gd name="connsiteX27" fmla="*/ 686528 w 877709"/>
                  <a:gd name="connsiteY27" fmla="*/ 503133 h 647408"/>
                  <a:gd name="connsiteX28" fmla="*/ 734060 w 877709"/>
                  <a:gd name="connsiteY28" fmla="*/ 455508 h 647408"/>
                  <a:gd name="connsiteX29" fmla="*/ 143140 w 877709"/>
                  <a:gd name="connsiteY29" fmla="*/ 551425 h 647408"/>
                  <a:gd name="connsiteX30" fmla="*/ 95608 w 877709"/>
                  <a:gd name="connsiteY30" fmla="*/ 503800 h 647408"/>
                  <a:gd name="connsiteX31" fmla="*/ 143140 w 877709"/>
                  <a:gd name="connsiteY31" fmla="*/ 456175 h 647408"/>
                  <a:gd name="connsiteX32" fmla="*/ 190672 w 877709"/>
                  <a:gd name="connsiteY32" fmla="*/ 503800 h 647408"/>
                  <a:gd name="connsiteX33" fmla="*/ 143520 w 877709"/>
                  <a:gd name="connsiteY33" fmla="*/ 551425 h 6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7709" h="647408">
                    <a:moveTo>
                      <a:pt x="734060" y="647247"/>
                    </a:moveTo>
                    <a:cubicBezTo>
                      <a:pt x="813343" y="647285"/>
                      <a:pt x="877635" y="582924"/>
                      <a:pt x="877683" y="503495"/>
                    </a:cubicBezTo>
                    <a:cubicBezTo>
                      <a:pt x="877721" y="424057"/>
                      <a:pt x="813486" y="359630"/>
                      <a:pt x="734203" y="359592"/>
                    </a:cubicBezTo>
                    <a:cubicBezTo>
                      <a:pt x="673333" y="359563"/>
                      <a:pt x="619061" y="398006"/>
                      <a:pt x="598783" y="455508"/>
                    </a:cubicBezTo>
                    <a:lnTo>
                      <a:pt x="486893" y="455508"/>
                    </a:lnTo>
                    <a:lnTo>
                      <a:pt x="486893" y="295679"/>
                    </a:lnTo>
                    <a:lnTo>
                      <a:pt x="638996" y="295679"/>
                    </a:lnTo>
                    <a:cubicBezTo>
                      <a:pt x="665243" y="295679"/>
                      <a:pt x="686528" y="274352"/>
                      <a:pt x="686528" y="248054"/>
                    </a:cubicBezTo>
                    <a:cubicBezTo>
                      <a:pt x="686528" y="111017"/>
                      <a:pt x="575654" y="-73"/>
                      <a:pt x="438885" y="-73"/>
                    </a:cubicBezTo>
                    <a:cubicBezTo>
                      <a:pt x="302116" y="-73"/>
                      <a:pt x="191242" y="111017"/>
                      <a:pt x="191242" y="248054"/>
                    </a:cubicBezTo>
                    <a:cubicBezTo>
                      <a:pt x="191242" y="274352"/>
                      <a:pt x="212527" y="295679"/>
                      <a:pt x="238775" y="295679"/>
                    </a:cubicBezTo>
                    <a:lnTo>
                      <a:pt x="390878" y="295679"/>
                    </a:lnTo>
                    <a:lnTo>
                      <a:pt x="390878" y="455508"/>
                    </a:lnTo>
                    <a:lnTo>
                      <a:pt x="278892" y="455508"/>
                    </a:lnTo>
                    <a:cubicBezTo>
                      <a:pt x="252454" y="380623"/>
                      <a:pt x="170433" y="341380"/>
                      <a:pt x="95693" y="367869"/>
                    </a:cubicBezTo>
                    <a:cubicBezTo>
                      <a:pt x="20954" y="394358"/>
                      <a:pt x="-18203" y="476539"/>
                      <a:pt x="8225" y="551425"/>
                    </a:cubicBezTo>
                    <a:cubicBezTo>
                      <a:pt x="34662" y="626310"/>
                      <a:pt x="116684" y="665554"/>
                      <a:pt x="191423" y="639065"/>
                    </a:cubicBezTo>
                    <a:cubicBezTo>
                      <a:pt x="232291" y="624577"/>
                      <a:pt x="264442" y="592373"/>
                      <a:pt x="278892" y="551425"/>
                    </a:cubicBezTo>
                    <a:lnTo>
                      <a:pt x="599164" y="551425"/>
                    </a:lnTo>
                    <a:cubicBezTo>
                      <a:pt x="619412" y="608708"/>
                      <a:pt x="673409" y="647066"/>
                      <a:pt x="734060" y="647247"/>
                    </a:cubicBezTo>
                    <a:close/>
                    <a:moveTo>
                      <a:pt x="439360" y="95559"/>
                    </a:moveTo>
                    <a:cubicBezTo>
                      <a:pt x="504822" y="95606"/>
                      <a:pt x="562916" y="137621"/>
                      <a:pt x="583573" y="199857"/>
                    </a:cubicBezTo>
                    <a:lnTo>
                      <a:pt x="294768" y="199857"/>
                    </a:lnTo>
                    <a:cubicBezTo>
                      <a:pt x="315472" y="137488"/>
                      <a:pt x="373757" y="95444"/>
                      <a:pt x="439360" y="95559"/>
                    </a:cubicBezTo>
                    <a:close/>
                    <a:moveTo>
                      <a:pt x="734060" y="455508"/>
                    </a:moveTo>
                    <a:cubicBezTo>
                      <a:pt x="760307" y="455508"/>
                      <a:pt x="781592" y="476835"/>
                      <a:pt x="781592" y="503133"/>
                    </a:cubicBezTo>
                    <a:cubicBezTo>
                      <a:pt x="781592" y="529432"/>
                      <a:pt x="760307" y="550758"/>
                      <a:pt x="734060" y="550758"/>
                    </a:cubicBezTo>
                    <a:cubicBezTo>
                      <a:pt x="707813" y="550758"/>
                      <a:pt x="686528" y="529432"/>
                      <a:pt x="686528" y="503133"/>
                    </a:cubicBezTo>
                    <a:cubicBezTo>
                      <a:pt x="686528" y="476835"/>
                      <a:pt x="707813" y="455508"/>
                      <a:pt x="734060" y="455508"/>
                    </a:cubicBezTo>
                    <a:close/>
                    <a:moveTo>
                      <a:pt x="143140" y="551425"/>
                    </a:moveTo>
                    <a:cubicBezTo>
                      <a:pt x="116893" y="551425"/>
                      <a:pt x="95608" y="530099"/>
                      <a:pt x="95608" y="503800"/>
                    </a:cubicBezTo>
                    <a:cubicBezTo>
                      <a:pt x="95608" y="477502"/>
                      <a:pt x="116893" y="456175"/>
                      <a:pt x="143140" y="456175"/>
                    </a:cubicBezTo>
                    <a:cubicBezTo>
                      <a:pt x="169387" y="456175"/>
                      <a:pt x="190672" y="477502"/>
                      <a:pt x="190672" y="503800"/>
                    </a:cubicBezTo>
                    <a:cubicBezTo>
                      <a:pt x="190672" y="529956"/>
                      <a:pt x="169625" y="551216"/>
                      <a:pt x="143520" y="551425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F40706E-74FB-E746-939D-84914E39C45A}"/>
                  </a:ext>
                </a:extLst>
              </p:cNvPr>
              <p:cNvSpPr/>
              <p:nvPr/>
            </p:nvSpPr>
            <p:spPr>
              <a:xfrm>
                <a:off x="12827372" y="7571612"/>
                <a:ext cx="494334" cy="295751"/>
              </a:xfrm>
              <a:custGeom>
                <a:avLst/>
                <a:gdLst>
                  <a:gd name="connsiteX0" fmla="*/ 247141 w 494334"/>
                  <a:gd name="connsiteY0" fmla="*/ -73 h 295751"/>
                  <a:gd name="connsiteX1" fmla="*/ -26 w 494334"/>
                  <a:gd name="connsiteY1" fmla="*/ 248054 h 295751"/>
                  <a:gd name="connsiteX2" fmla="*/ 47506 w 494334"/>
                  <a:gd name="connsiteY2" fmla="*/ 295679 h 295751"/>
                  <a:gd name="connsiteX3" fmla="*/ 446776 w 494334"/>
                  <a:gd name="connsiteY3" fmla="*/ 295679 h 295751"/>
                  <a:gd name="connsiteX4" fmla="*/ 494308 w 494334"/>
                  <a:gd name="connsiteY4" fmla="*/ 248054 h 295751"/>
                  <a:gd name="connsiteX5" fmla="*/ 247141 w 494334"/>
                  <a:gd name="connsiteY5" fmla="*/ -73 h 295751"/>
                  <a:gd name="connsiteX6" fmla="*/ 102928 w 494334"/>
                  <a:gd name="connsiteY6" fmla="*/ 199952 h 295751"/>
                  <a:gd name="connsiteX7" fmla="*/ 295491 w 494334"/>
                  <a:gd name="connsiteY7" fmla="*/ 103903 h 295751"/>
                  <a:gd name="connsiteX8" fmla="*/ 391354 w 494334"/>
                  <a:gd name="connsiteY8" fmla="*/ 199952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334" h="295751">
                    <a:moveTo>
                      <a:pt x="247141" y="-73"/>
                    </a:moveTo>
                    <a:cubicBezTo>
                      <a:pt x="110619" y="347"/>
                      <a:pt x="126" y="111265"/>
                      <a:pt x="-26" y="248054"/>
                    </a:cubicBezTo>
                    <a:cubicBezTo>
                      <a:pt x="-26" y="274352"/>
                      <a:pt x="21259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4" y="199952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5F06A6A-B0BD-724C-A76E-387868210DB4}"/>
                  </a:ext>
                </a:extLst>
              </p:cNvPr>
              <p:cNvSpPr/>
              <p:nvPr/>
            </p:nvSpPr>
            <p:spPr>
              <a:xfrm>
                <a:off x="12636292" y="6444615"/>
                <a:ext cx="287094" cy="287654"/>
              </a:xfrm>
              <a:custGeom>
                <a:avLst/>
                <a:gdLst>
                  <a:gd name="connsiteX0" fmla="*/ 143521 w 287094"/>
                  <a:gd name="connsiteY0" fmla="*/ 287582 h 287654"/>
                  <a:gd name="connsiteX1" fmla="*/ 287068 w 287094"/>
                  <a:gd name="connsiteY1" fmla="*/ 143755 h 287654"/>
                  <a:gd name="connsiteX2" fmla="*/ 143521 w 287094"/>
                  <a:gd name="connsiteY2" fmla="*/ -73 h 287654"/>
                  <a:gd name="connsiteX3" fmla="*/ -26 w 287094"/>
                  <a:gd name="connsiteY3" fmla="*/ 143755 h 287654"/>
                  <a:gd name="connsiteX4" fmla="*/ 143521 w 287094"/>
                  <a:gd name="connsiteY4" fmla="*/ 287582 h 287654"/>
                  <a:gd name="connsiteX5" fmla="*/ 143521 w 287094"/>
                  <a:gd name="connsiteY5" fmla="*/ 95844 h 287654"/>
                  <a:gd name="connsiteX6" fmla="*/ 191053 w 287094"/>
                  <a:gd name="connsiteY6" fmla="*/ 143469 h 287654"/>
                  <a:gd name="connsiteX7" fmla="*/ 143521 w 287094"/>
                  <a:gd name="connsiteY7" fmla="*/ 191094 h 287654"/>
                  <a:gd name="connsiteX8" fmla="*/ 95989 w 287094"/>
                  <a:gd name="connsiteY8" fmla="*/ 143469 h 287654"/>
                  <a:gd name="connsiteX9" fmla="*/ 143521 w 287094"/>
                  <a:gd name="connsiteY9" fmla="*/ 95844 h 28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094" h="287654">
                    <a:moveTo>
                      <a:pt x="143521" y="287582"/>
                    </a:moveTo>
                    <a:cubicBezTo>
                      <a:pt x="222804" y="287582"/>
                      <a:pt x="287068" y="223184"/>
                      <a:pt x="287068" y="143755"/>
                    </a:cubicBezTo>
                    <a:cubicBezTo>
                      <a:pt x="287068" y="64316"/>
                      <a:pt x="222804" y="-73"/>
                      <a:pt x="143521" y="-73"/>
                    </a:cubicBezTo>
                    <a:cubicBezTo>
                      <a:pt x="64237" y="-73"/>
                      <a:pt x="-26" y="64316"/>
                      <a:pt x="-26" y="143755"/>
                    </a:cubicBezTo>
                    <a:cubicBezTo>
                      <a:pt x="31" y="223165"/>
                      <a:pt x="64266" y="287525"/>
                      <a:pt x="143521" y="287582"/>
                    </a:cubicBezTo>
                    <a:close/>
                    <a:moveTo>
                      <a:pt x="143521" y="95844"/>
                    </a:moveTo>
                    <a:cubicBezTo>
                      <a:pt x="169768" y="95844"/>
                      <a:pt x="191053" y="117171"/>
                      <a:pt x="191053" y="143469"/>
                    </a:cubicBezTo>
                    <a:cubicBezTo>
                      <a:pt x="191053" y="169768"/>
                      <a:pt x="169768" y="191094"/>
                      <a:pt x="143521" y="191094"/>
                    </a:cubicBezTo>
                    <a:cubicBezTo>
                      <a:pt x="117274" y="191094"/>
                      <a:pt x="95989" y="169768"/>
                      <a:pt x="95989" y="143469"/>
                    </a:cubicBezTo>
                    <a:cubicBezTo>
                      <a:pt x="95989" y="117171"/>
                      <a:pt x="117274" y="95844"/>
                      <a:pt x="143521" y="95844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6577A4-EFBE-E64D-8CD7-3CAA88656021}"/>
                </a:ext>
              </a:extLst>
            </p:cNvPr>
            <p:cNvGrpSpPr/>
            <p:nvPr/>
          </p:nvGrpSpPr>
          <p:grpSpPr>
            <a:xfrm>
              <a:off x="2441921" y="8002018"/>
              <a:ext cx="1219257" cy="1122979"/>
              <a:chOff x="10572826" y="5260847"/>
              <a:chExt cx="1179462" cy="1086326"/>
            </a:xfrm>
            <a:solidFill>
              <a:schemeClr val="accent1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534FD4F-1689-B746-B534-53718A7D2E58}"/>
                  </a:ext>
                </a:extLst>
              </p:cNvPr>
              <p:cNvSpPr/>
              <p:nvPr/>
            </p:nvSpPr>
            <p:spPr>
              <a:xfrm>
                <a:off x="10668080" y="5260847"/>
                <a:ext cx="287095" cy="287655"/>
              </a:xfrm>
              <a:custGeom>
                <a:avLst/>
                <a:gdLst>
                  <a:gd name="connsiteX0" fmla="*/ 143902 w 287095"/>
                  <a:gd name="connsiteY0" fmla="*/ 287583 h 287655"/>
                  <a:gd name="connsiteX1" fmla="*/ 287068 w 287095"/>
                  <a:gd name="connsiteY1" fmla="*/ 143374 h 287655"/>
                  <a:gd name="connsiteX2" fmla="*/ 143141 w 287095"/>
                  <a:gd name="connsiteY2" fmla="*/ -72 h 287655"/>
                  <a:gd name="connsiteX3" fmla="*/ -26 w 287095"/>
                  <a:gd name="connsiteY3" fmla="*/ 144136 h 287655"/>
                  <a:gd name="connsiteX4" fmla="*/ 143902 w 287095"/>
                  <a:gd name="connsiteY4" fmla="*/ 287583 h 287655"/>
                  <a:gd name="connsiteX5" fmla="*/ 143902 w 287095"/>
                  <a:gd name="connsiteY5" fmla="*/ 95749 h 287655"/>
                  <a:gd name="connsiteX6" fmla="*/ 191434 w 287095"/>
                  <a:gd name="connsiteY6" fmla="*/ 143374 h 287655"/>
                  <a:gd name="connsiteX7" fmla="*/ 143902 w 287095"/>
                  <a:gd name="connsiteY7" fmla="*/ 190999 h 287655"/>
                  <a:gd name="connsiteX8" fmla="*/ 96369 w 287095"/>
                  <a:gd name="connsiteY8" fmla="*/ 143374 h 287655"/>
                  <a:gd name="connsiteX9" fmla="*/ 143902 w 287095"/>
                  <a:gd name="connsiteY9" fmla="*/ 95749 h 28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095" h="287655">
                    <a:moveTo>
                      <a:pt x="143902" y="287583"/>
                    </a:moveTo>
                    <a:cubicBezTo>
                      <a:pt x="223176" y="287373"/>
                      <a:pt x="287278" y="222803"/>
                      <a:pt x="287068" y="143374"/>
                    </a:cubicBezTo>
                    <a:cubicBezTo>
                      <a:pt x="286859" y="63945"/>
                      <a:pt x="222415" y="-282"/>
                      <a:pt x="143141" y="-72"/>
                    </a:cubicBezTo>
                    <a:cubicBezTo>
                      <a:pt x="63857" y="138"/>
                      <a:pt x="-235" y="64707"/>
                      <a:pt x="-26" y="144136"/>
                    </a:cubicBezTo>
                    <a:cubicBezTo>
                      <a:pt x="288" y="223527"/>
                      <a:pt x="64665" y="287688"/>
                      <a:pt x="143902" y="287583"/>
                    </a:cubicBezTo>
                    <a:close/>
                    <a:moveTo>
                      <a:pt x="143902" y="95749"/>
                    </a:moveTo>
                    <a:cubicBezTo>
                      <a:pt x="170149" y="95749"/>
                      <a:pt x="191434" y="117076"/>
                      <a:pt x="191434" y="143374"/>
                    </a:cubicBezTo>
                    <a:cubicBezTo>
                      <a:pt x="191434" y="169673"/>
                      <a:pt x="170149" y="190999"/>
                      <a:pt x="143902" y="190999"/>
                    </a:cubicBezTo>
                    <a:cubicBezTo>
                      <a:pt x="117654" y="190999"/>
                      <a:pt x="96369" y="169673"/>
                      <a:pt x="96369" y="143374"/>
                    </a:cubicBezTo>
                    <a:cubicBezTo>
                      <a:pt x="96369" y="117076"/>
                      <a:pt x="117654" y="95749"/>
                      <a:pt x="143902" y="95749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D0520E34-80BA-ED4C-9487-A279F679F379}"/>
                  </a:ext>
                </a:extLst>
              </p:cNvPr>
              <p:cNvSpPr/>
              <p:nvPr/>
            </p:nvSpPr>
            <p:spPr>
              <a:xfrm>
                <a:off x="10572826" y="5644324"/>
                <a:ext cx="478268" cy="702849"/>
              </a:xfrm>
              <a:custGeom>
                <a:avLst/>
                <a:gdLst>
                  <a:gd name="connsiteX0" fmla="*/ 239156 w 478268"/>
                  <a:gd name="connsiteY0" fmla="*/ -73 h 702849"/>
                  <a:gd name="connsiteX1" fmla="*/ -26 w 478268"/>
                  <a:gd name="connsiteY1" fmla="*/ 239672 h 702849"/>
                  <a:gd name="connsiteX2" fmla="*/ -26 w 478268"/>
                  <a:gd name="connsiteY2" fmla="*/ 399501 h 702849"/>
                  <a:gd name="connsiteX3" fmla="*/ 47506 w 478268"/>
                  <a:gd name="connsiteY3" fmla="*/ 447126 h 702849"/>
                  <a:gd name="connsiteX4" fmla="*/ 95038 w 478268"/>
                  <a:gd name="connsiteY4" fmla="*/ 447126 h 702849"/>
                  <a:gd name="connsiteX5" fmla="*/ 95038 w 478268"/>
                  <a:gd name="connsiteY5" fmla="*/ 654867 h 702849"/>
                  <a:gd name="connsiteX6" fmla="*/ 142855 w 478268"/>
                  <a:gd name="connsiteY6" fmla="*/ 702777 h 702849"/>
                  <a:gd name="connsiteX7" fmla="*/ 190673 w 478268"/>
                  <a:gd name="connsiteY7" fmla="*/ 654867 h 702849"/>
                  <a:gd name="connsiteX8" fmla="*/ 190673 w 478268"/>
                  <a:gd name="connsiteY8" fmla="*/ 399501 h 702849"/>
                  <a:gd name="connsiteX9" fmla="*/ 143141 w 478268"/>
                  <a:gd name="connsiteY9" fmla="*/ 351876 h 702849"/>
                  <a:gd name="connsiteX10" fmla="*/ 95608 w 478268"/>
                  <a:gd name="connsiteY10" fmla="*/ 351876 h 702849"/>
                  <a:gd name="connsiteX11" fmla="*/ 95608 w 478268"/>
                  <a:gd name="connsiteY11" fmla="*/ 239672 h 702849"/>
                  <a:gd name="connsiteX12" fmla="*/ 235410 w 478268"/>
                  <a:gd name="connsiteY12" fmla="*/ 92187 h 702849"/>
                  <a:gd name="connsiteX13" fmla="*/ 382608 w 478268"/>
                  <a:gd name="connsiteY13" fmla="*/ 232271 h 702849"/>
                  <a:gd name="connsiteX14" fmla="*/ 382608 w 478268"/>
                  <a:gd name="connsiteY14" fmla="*/ 239672 h 702849"/>
                  <a:gd name="connsiteX15" fmla="*/ 382608 w 478268"/>
                  <a:gd name="connsiteY15" fmla="*/ 351210 h 702849"/>
                  <a:gd name="connsiteX16" fmla="*/ 335075 w 478268"/>
                  <a:gd name="connsiteY16" fmla="*/ 351210 h 702849"/>
                  <a:gd name="connsiteX17" fmla="*/ 287543 w 478268"/>
                  <a:gd name="connsiteY17" fmla="*/ 398835 h 702849"/>
                  <a:gd name="connsiteX18" fmla="*/ 287543 w 478268"/>
                  <a:gd name="connsiteY18" fmla="*/ 654486 h 702849"/>
                  <a:gd name="connsiteX19" fmla="*/ 335361 w 478268"/>
                  <a:gd name="connsiteY19" fmla="*/ 702396 h 702849"/>
                  <a:gd name="connsiteX20" fmla="*/ 383178 w 478268"/>
                  <a:gd name="connsiteY20" fmla="*/ 654486 h 702849"/>
                  <a:gd name="connsiteX21" fmla="*/ 383178 w 478268"/>
                  <a:gd name="connsiteY21" fmla="*/ 447412 h 702849"/>
                  <a:gd name="connsiteX22" fmla="*/ 430710 w 478268"/>
                  <a:gd name="connsiteY22" fmla="*/ 447412 h 702849"/>
                  <a:gd name="connsiteX23" fmla="*/ 478242 w 478268"/>
                  <a:gd name="connsiteY23" fmla="*/ 399787 h 702849"/>
                  <a:gd name="connsiteX24" fmla="*/ 478242 w 478268"/>
                  <a:gd name="connsiteY24" fmla="*/ 239672 h 702849"/>
                  <a:gd name="connsiteX25" fmla="*/ 239156 w 478268"/>
                  <a:gd name="connsiteY25" fmla="*/ -73 h 70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8268" h="702849">
                    <a:moveTo>
                      <a:pt x="239156" y="-73"/>
                    </a:moveTo>
                    <a:cubicBezTo>
                      <a:pt x="107083" y="89"/>
                      <a:pt x="78" y="107341"/>
                      <a:pt x="-26" y="239672"/>
                    </a:cubicBezTo>
                    <a:lnTo>
                      <a:pt x="-26" y="399501"/>
                    </a:lnTo>
                    <a:cubicBezTo>
                      <a:pt x="-26" y="425800"/>
                      <a:pt x="21259" y="447126"/>
                      <a:pt x="47506" y="447126"/>
                    </a:cubicBezTo>
                    <a:lnTo>
                      <a:pt x="95038" y="447126"/>
                    </a:lnTo>
                    <a:lnTo>
                      <a:pt x="95038" y="654867"/>
                    </a:lnTo>
                    <a:cubicBezTo>
                      <a:pt x="95038" y="681327"/>
                      <a:pt x="116447" y="702777"/>
                      <a:pt x="142855" y="702777"/>
                    </a:cubicBezTo>
                    <a:cubicBezTo>
                      <a:pt x="169264" y="702777"/>
                      <a:pt x="190673" y="681327"/>
                      <a:pt x="190673" y="654867"/>
                    </a:cubicBezTo>
                    <a:lnTo>
                      <a:pt x="190673" y="399501"/>
                    </a:lnTo>
                    <a:cubicBezTo>
                      <a:pt x="190673" y="373203"/>
                      <a:pt x="169388" y="351876"/>
                      <a:pt x="143141" y="351876"/>
                    </a:cubicBezTo>
                    <a:lnTo>
                      <a:pt x="95608" y="351876"/>
                    </a:lnTo>
                    <a:lnTo>
                      <a:pt x="95608" y="239672"/>
                    </a:lnTo>
                    <a:cubicBezTo>
                      <a:pt x="93565" y="160262"/>
                      <a:pt x="156164" y="94234"/>
                      <a:pt x="235410" y="92187"/>
                    </a:cubicBezTo>
                    <a:cubicBezTo>
                      <a:pt x="314665" y="90148"/>
                      <a:pt x="380564" y="152861"/>
                      <a:pt x="382608" y="232271"/>
                    </a:cubicBezTo>
                    <a:cubicBezTo>
                      <a:pt x="382674" y="234738"/>
                      <a:pt x="382674" y="237205"/>
                      <a:pt x="382608" y="239672"/>
                    </a:cubicBezTo>
                    <a:lnTo>
                      <a:pt x="382608" y="351210"/>
                    </a:lnTo>
                    <a:lnTo>
                      <a:pt x="335075" y="351210"/>
                    </a:lnTo>
                    <a:cubicBezTo>
                      <a:pt x="308828" y="351210"/>
                      <a:pt x="287543" y="372536"/>
                      <a:pt x="287543" y="398835"/>
                    </a:cubicBezTo>
                    <a:lnTo>
                      <a:pt x="287543" y="654486"/>
                    </a:lnTo>
                    <a:cubicBezTo>
                      <a:pt x="287543" y="680946"/>
                      <a:pt x="308952" y="702396"/>
                      <a:pt x="335361" y="702396"/>
                    </a:cubicBezTo>
                    <a:cubicBezTo>
                      <a:pt x="361769" y="702396"/>
                      <a:pt x="383178" y="680946"/>
                      <a:pt x="383178" y="654486"/>
                    </a:cubicBezTo>
                    <a:lnTo>
                      <a:pt x="383178" y="447412"/>
                    </a:lnTo>
                    <a:lnTo>
                      <a:pt x="430710" y="447412"/>
                    </a:lnTo>
                    <a:cubicBezTo>
                      <a:pt x="456957" y="447412"/>
                      <a:pt x="478242" y="426085"/>
                      <a:pt x="478242" y="399787"/>
                    </a:cubicBezTo>
                    <a:lnTo>
                      <a:pt x="478242" y="239672"/>
                    </a:lnTo>
                    <a:cubicBezTo>
                      <a:pt x="478081" y="107408"/>
                      <a:pt x="371162" y="194"/>
                      <a:pt x="239156" y="-73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3EE2C6-E558-8D40-86A8-C67A2EFFE818}"/>
                  </a:ext>
                </a:extLst>
              </p:cNvPr>
              <p:cNvSpPr/>
              <p:nvPr/>
            </p:nvSpPr>
            <p:spPr>
              <a:xfrm>
                <a:off x="11146824" y="5260848"/>
                <a:ext cx="605464" cy="1085849"/>
              </a:xfrm>
              <a:custGeom>
                <a:avLst/>
                <a:gdLst>
                  <a:gd name="connsiteX0" fmla="*/ 557906 w 605464"/>
                  <a:gd name="connsiteY0" fmla="*/ -73 h 1085849"/>
                  <a:gd name="connsiteX1" fmla="*/ 47506 w 605464"/>
                  <a:gd name="connsiteY1" fmla="*/ -73 h 1085849"/>
                  <a:gd name="connsiteX2" fmla="*/ -26 w 605464"/>
                  <a:gd name="connsiteY2" fmla="*/ 47552 h 1085849"/>
                  <a:gd name="connsiteX3" fmla="*/ -26 w 605464"/>
                  <a:gd name="connsiteY3" fmla="*/ 1038152 h 1085849"/>
                  <a:gd name="connsiteX4" fmla="*/ 47506 w 605464"/>
                  <a:gd name="connsiteY4" fmla="*/ 1085777 h 1085849"/>
                  <a:gd name="connsiteX5" fmla="*/ 557906 w 605464"/>
                  <a:gd name="connsiteY5" fmla="*/ 1085777 h 1085849"/>
                  <a:gd name="connsiteX6" fmla="*/ 605438 w 605464"/>
                  <a:gd name="connsiteY6" fmla="*/ 1038152 h 1085849"/>
                  <a:gd name="connsiteX7" fmla="*/ 605438 w 605464"/>
                  <a:gd name="connsiteY7" fmla="*/ 47552 h 1085849"/>
                  <a:gd name="connsiteX8" fmla="*/ 557906 w 605464"/>
                  <a:gd name="connsiteY8" fmla="*/ -73 h 1085849"/>
                  <a:gd name="connsiteX9" fmla="*/ 510374 w 605464"/>
                  <a:gd name="connsiteY9" fmla="*/ 990527 h 1085849"/>
                  <a:gd name="connsiteX10" fmla="*/ 95323 w 605464"/>
                  <a:gd name="connsiteY10" fmla="*/ 990527 h 1085849"/>
                  <a:gd name="connsiteX11" fmla="*/ 95323 w 605464"/>
                  <a:gd name="connsiteY11" fmla="*/ 95177 h 1085849"/>
                  <a:gd name="connsiteX12" fmla="*/ 509994 w 605464"/>
                  <a:gd name="connsiteY12" fmla="*/ 95177 h 1085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5464" h="1085849">
                    <a:moveTo>
                      <a:pt x="557906" y="-73"/>
                    </a:moveTo>
                    <a:lnTo>
                      <a:pt x="47506" y="-73"/>
                    </a:lnTo>
                    <a:cubicBezTo>
                      <a:pt x="21259" y="-73"/>
                      <a:pt x="-26" y="21254"/>
                      <a:pt x="-26" y="47552"/>
                    </a:cubicBezTo>
                    <a:lnTo>
                      <a:pt x="-26" y="1038152"/>
                    </a:lnTo>
                    <a:cubicBezTo>
                      <a:pt x="-26" y="1064451"/>
                      <a:pt x="21259" y="1085777"/>
                      <a:pt x="47506" y="1085777"/>
                    </a:cubicBezTo>
                    <a:lnTo>
                      <a:pt x="557906" y="1085777"/>
                    </a:lnTo>
                    <a:cubicBezTo>
                      <a:pt x="584154" y="1085777"/>
                      <a:pt x="605438" y="1064451"/>
                      <a:pt x="605438" y="1038152"/>
                    </a:cubicBezTo>
                    <a:lnTo>
                      <a:pt x="605438" y="47552"/>
                    </a:lnTo>
                    <a:cubicBezTo>
                      <a:pt x="605438" y="21254"/>
                      <a:pt x="584154" y="-73"/>
                      <a:pt x="557906" y="-73"/>
                    </a:cubicBezTo>
                    <a:close/>
                    <a:moveTo>
                      <a:pt x="510374" y="990527"/>
                    </a:moveTo>
                    <a:lnTo>
                      <a:pt x="95323" y="990527"/>
                    </a:lnTo>
                    <a:lnTo>
                      <a:pt x="95323" y="95177"/>
                    </a:lnTo>
                    <a:lnTo>
                      <a:pt x="509994" y="95177"/>
                    </a:ln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4CF9B891-CE1E-F04B-B2D9-8CFA07D6A790}"/>
                  </a:ext>
                </a:extLst>
              </p:cNvPr>
              <p:cNvSpPr/>
              <p:nvPr/>
            </p:nvSpPr>
            <p:spPr>
              <a:xfrm>
                <a:off x="11337904" y="5756243"/>
                <a:ext cx="95634" cy="95821"/>
              </a:xfrm>
              <a:custGeom>
                <a:avLst/>
                <a:gdLst>
                  <a:gd name="connsiteX0" fmla="*/ 47791 w 95634"/>
                  <a:gd name="connsiteY0" fmla="*/ 95749 h 95821"/>
                  <a:gd name="connsiteX1" fmla="*/ 95608 w 95634"/>
                  <a:gd name="connsiteY1" fmla="*/ 47838 h 95821"/>
                  <a:gd name="connsiteX2" fmla="*/ 47791 w 95634"/>
                  <a:gd name="connsiteY2" fmla="*/ -73 h 95821"/>
                  <a:gd name="connsiteX3" fmla="*/ -26 w 95634"/>
                  <a:gd name="connsiteY3" fmla="*/ 47838 h 95821"/>
                  <a:gd name="connsiteX4" fmla="*/ 47791 w 95634"/>
                  <a:gd name="connsiteY4" fmla="*/ 95749 h 9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34" h="95821">
                    <a:moveTo>
                      <a:pt x="47791" y="95749"/>
                    </a:moveTo>
                    <a:cubicBezTo>
                      <a:pt x="74200" y="95749"/>
                      <a:pt x="95608" y="74299"/>
                      <a:pt x="95608" y="47838"/>
                    </a:cubicBezTo>
                    <a:cubicBezTo>
                      <a:pt x="95608" y="21378"/>
                      <a:pt x="74200" y="-73"/>
                      <a:pt x="47791" y="-73"/>
                    </a:cubicBezTo>
                    <a:cubicBezTo>
                      <a:pt x="21382" y="-73"/>
                      <a:pt x="-26" y="21378"/>
                      <a:pt x="-26" y="47838"/>
                    </a:cubicBezTo>
                    <a:cubicBezTo>
                      <a:pt x="-26" y="74299"/>
                      <a:pt x="21382" y="95749"/>
                      <a:pt x="47791" y="95749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2A8837-0CEC-3A4B-BEF3-1A4CDFB3B0B0}"/>
                </a:ext>
              </a:extLst>
            </p:cNvPr>
            <p:cNvGrpSpPr/>
            <p:nvPr/>
          </p:nvGrpSpPr>
          <p:grpSpPr>
            <a:xfrm>
              <a:off x="7480040" y="7910779"/>
              <a:ext cx="1188554" cy="1190876"/>
              <a:chOff x="13473417" y="5471338"/>
              <a:chExt cx="1149762" cy="1152008"/>
            </a:xfrm>
            <a:solidFill>
              <a:schemeClr val="accent3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C68A5F5C-6676-F441-A3D1-CD0168202BF5}"/>
                  </a:ext>
                </a:extLst>
              </p:cNvPr>
              <p:cNvSpPr/>
              <p:nvPr/>
            </p:nvSpPr>
            <p:spPr>
              <a:xfrm>
                <a:off x="13857203" y="5712523"/>
                <a:ext cx="287094" cy="287654"/>
              </a:xfrm>
              <a:custGeom>
                <a:avLst/>
                <a:gdLst>
                  <a:gd name="connsiteX0" fmla="*/ 287094 w 287094"/>
                  <a:gd name="connsiteY0" fmla="*/ 143827 h 287654"/>
                  <a:gd name="connsiteX1" fmla="*/ 143547 w 287094"/>
                  <a:gd name="connsiteY1" fmla="*/ 287655 h 287654"/>
                  <a:gd name="connsiteX2" fmla="*/ 0 w 287094"/>
                  <a:gd name="connsiteY2" fmla="*/ 143827 h 287654"/>
                  <a:gd name="connsiteX3" fmla="*/ 143547 w 287094"/>
                  <a:gd name="connsiteY3" fmla="*/ 0 h 287654"/>
                  <a:gd name="connsiteX4" fmla="*/ 287094 w 287094"/>
                  <a:gd name="connsiteY4" fmla="*/ 143827 h 28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94" h="287654">
                    <a:moveTo>
                      <a:pt x="287094" y="143827"/>
                    </a:moveTo>
                    <a:cubicBezTo>
                      <a:pt x="287094" y="223261"/>
                      <a:pt x="222826" y="287655"/>
                      <a:pt x="143547" y="287655"/>
                    </a:cubicBezTo>
                    <a:cubicBezTo>
                      <a:pt x="64268" y="287655"/>
                      <a:pt x="0" y="223261"/>
                      <a:pt x="0" y="143827"/>
                    </a:cubicBezTo>
                    <a:cubicBezTo>
                      <a:pt x="0" y="64394"/>
                      <a:pt x="64268" y="0"/>
                      <a:pt x="143547" y="0"/>
                    </a:cubicBezTo>
                    <a:cubicBezTo>
                      <a:pt x="222826" y="0"/>
                      <a:pt x="287094" y="64394"/>
                      <a:pt x="287094" y="143827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AEBC31B3-B2CD-6841-A248-B34149AE0CC0}"/>
                  </a:ext>
                </a:extLst>
              </p:cNvPr>
              <p:cNvSpPr/>
              <p:nvPr/>
            </p:nvSpPr>
            <p:spPr>
              <a:xfrm>
                <a:off x="13777444" y="6000178"/>
                <a:ext cx="446802" cy="224027"/>
              </a:xfrm>
              <a:custGeom>
                <a:avLst/>
                <a:gdLst>
                  <a:gd name="connsiteX0" fmla="*/ 223280 w 446802"/>
                  <a:gd name="connsiteY0" fmla="*/ -73 h 224027"/>
                  <a:gd name="connsiteX1" fmla="*/ -26 w 446802"/>
                  <a:gd name="connsiteY1" fmla="*/ 223670 h 224027"/>
                  <a:gd name="connsiteX2" fmla="*/ -26 w 446802"/>
                  <a:gd name="connsiteY2" fmla="*/ 223955 h 224027"/>
                  <a:gd name="connsiteX3" fmla="*/ 446776 w 446802"/>
                  <a:gd name="connsiteY3" fmla="*/ 223955 h 224027"/>
                  <a:gd name="connsiteX4" fmla="*/ 223755 w 446802"/>
                  <a:gd name="connsiteY4" fmla="*/ -73 h 224027"/>
                  <a:gd name="connsiteX5" fmla="*/ 223280 w 446802"/>
                  <a:gd name="connsiteY5" fmla="*/ -73 h 22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6802" h="224027">
                    <a:moveTo>
                      <a:pt x="223280" y="-73"/>
                    </a:moveTo>
                    <a:cubicBezTo>
                      <a:pt x="99953" y="-73"/>
                      <a:pt x="-26" y="100102"/>
                      <a:pt x="-26" y="223670"/>
                    </a:cubicBezTo>
                    <a:cubicBezTo>
                      <a:pt x="-26" y="223765"/>
                      <a:pt x="-26" y="223860"/>
                      <a:pt x="-26" y="223955"/>
                    </a:cubicBezTo>
                    <a:lnTo>
                      <a:pt x="446776" y="223955"/>
                    </a:lnTo>
                    <a:cubicBezTo>
                      <a:pt x="446938" y="100388"/>
                      <a:pt x="347082" y="89"/>
                      <a:pt x="223755" y="-73"/>
                    </a:cubicBezTo>
                    <a:cubicBezTo>
                      <a:pt x="223594" y="-73"/>
                      <a:pt x="223441" y="-73"/>
                      <a:pt x="223280" y="-73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C94908C9-FFCF-CE41-893A-0BDF03ED38F8}"/>
                  </a:ext>
                </a:extLst>
              </p:cNvPr>
              <p:cNvSpPr/>
              <p:nvPr/>
            </p:nvSpPr>
            <p:spPr>
              <a:xfrm>
                <a:off x="13473417" y="5471338"/>
                <a:ext cx="1149762" cy="1152008"/>
              </a:xfrm>
              <a:custGeom>
                <a:avLst/>
                <a:gdLst>
                  <a:gd name="connsiteX0" fmla="*/ 1135339 w 1149762"/>
                  <a:gd name="connsiteY0" fmla="*/ 1070073 h 1152008"/>
                  <a:gd name="connsiteX1" fmla="*/ 931996 w 1149762"/>
                  <a:gd name="connsiteY1" fmla="*/ 865952 h 1152008"/>
                  <a:gd name="connsiteX2" fmla="*/ 864310 w 1149762"/>
                  <a:gd name="connsiteY2" fmla="*/ 122240 h 1152008"/>
                  <a:gd name="connsiteX3" fmla="*/ 122048 w 1149762"/>
                  <a:gd name="connsiteY3" fmla="*/ 190058 h 1152008"/>
                  <a:gd name="connsiteX4" fmla="*/ 189734 w 1149762"/>
                  <a:gd name="connsiteY4" fmla="*/ 933770 h 1152008"/>
                  <a:gd name="connsiteX5" fmla="*/ 864310 w 1149762"/>
                  <a:gd name="connsiteY5" fmla="*/ 933770 h 1152008"/>
                  <a:gd name="connsiteX6" fmla="*/ 1068033 w 1149762"/>
                  <a:gd name="connsiteY6" fmla="*/ 1137891 h 1152008"/>
                  <a:gd name="connsiteX7" fmla="*/ 1135719 w 1149762"/>
                  <a:gd name="connsiteY7" fmla="*/ 1137891 h 1152008"/>
                  <a:gd name="connsiteX8" fmla="*/ 1135719 w 1149762"/>
                  <a:gd name="connsiteY8" fmla="*/ 1070073 h 1152008"/>
                  <a:gd name="connsiteX9" fmla="*/ 96666 w 1149762"/>
                  <a:gd name="connsiteY9" fmla="*/ 528767 h 1152008"/>
                  <a:gd name="connsiteX10" fmla="*/ 527307 w 1149762"/>
                  <a:gd name="connsiteY10" fmla="*/ 97285 h 1152008"/>
                  <a:gd name="connsiteX11" fmla="*/ 957949 w 1149762"/>
                  <a:gd name="connsiteY11" fmla="*/ 528767 h 1152008"/>
                  <a:gd name="connsiteX12" fmla="*/ 527307 w 1149762"/>
                  <a:gd name="connsiteY12" fmla="*/ 960250 h 1152008"/>
                  <a:gd name="connsiteX13" fmla="*/ 96666 w 1149762"/>
                  <a:gd name="connsiteY13" fmla="*/ 528767 h 115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9762" h="1152008">
                    <a:moveTo>
                      <a:pt x="1135339" y="1070073"/>
                    </a:moveTo>
                    <a:lnTo>
                      <a:pt x="931996" y="865952"/>
                    </a:lnTo>
                    <a:cubicBezTo>
                      <a:pt x="1118274" y="641858"/>
                      <a:pt x="1087968" y="308883"/>
                      <a:pt x="864310" y="122240"/>
                    </a:cubicBezTo>
                    <a:cubicBezTo>
                      <a:pt x="640652" y="-64402"/>
                      <a:pt x="308327" y="-34036"/>
                      <a:pt x="122048" y="190058"/>
                    </a:cubicBezTo>
                    <a:cubicBezTo>
                      <a:pt x="-64231" y="414153"/>
                      <a:pt x="-33924" y="747128"/>
                      <a:pt x="189734" y="933770"/>
                    </a:cubicBezTo>
                    <a:cubicBezTo>
                      <a:pt x="385139" y="1096838"/>
                      <a:pt x="668896" y="1096838"/>
                      <a:pt x="864310" y="933770"/>
                    </a:cubicBezTo>
                    <a:lnTo>
                      <a:pt x="1068033" y="1137891"/>
                    </a:lnTo>
                    <a:cubicBezTo>
                      <a:pt x="1086723" y="1156617"/>
                      <a:pt x="1117029" y="1156617"/>
                      <a:pt x="1135719" y="1137891"/>
                    </a:cubicBezTo>
                    <a:cubicBezTo>
                      <a:pt x="1154409" y="1119165"/>
                      <a:pt x="1154409" y="1088799"/>
                      <a:pt x="1135719" y="1070073"/>
                    </a:cubicBezTo>
                    <a:close/>
                    <a:moveTo>
                      <a:pt x="96666" y="528767"/>
                    </a:moveTo>
                    <a:cubicBezTo>
                      <a:pt x="96666" y="290471"/>
                      <a:pt x="289466" y="97285"/>
                      <a:pt x="527307" y="97285"/>
                    </a:cubicBezTo>
                    <a:cubicBezTo>
                      <a:pt x="765139" y="97285"/>
                      <a:pt x="957949" y="290471"/>
                      <a:pt x="957949" y="528767"/>
                    </a:cubicBezTo>
                    <a:cubicBezTo>
                      <a:pt x="957949" y="767073"/>
                      <a:pt x="765139" y="960250"/>
                      <a:pt x="527307" y="960250"/>
                    </a:cubicBezTo>
                    <a:cubicBezTo>
                      <a:pt x="289580" y="959983"/>
                      <a:pt x="96932" y="766959"/>
                      <a:pt x="96666" y="528767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3C89DF-CE29-F645-A3E2-7179E9FA6AF2}"/>
                </a:ext>
              </a:extLst>
            </p:cNvPr>
            <p:cNvGrpSpPr/>
            <p:nvPr/>
          </p:nvGrpSpPr>
          <p:grpSpPr>
            <a:xfrm>
              <a:off x="5002693" y="10375299"/>
              <a:ext cx="1269458" cy="1272467"/>
              <a:chOff x="11268222" y="8450865"/>
              <a:chExt cx="1130033" cy="1132712"/>
            </a:xfrm>
            <a:solidFill>
              <a:schemeClr val="accent4"/>
            </a:solidFill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96142C8-B706-FB4F-B652-DC583B318804}"/>
                  </a:ext>
                </a:extLst>
              </p:cNvPr>
              <p:cNvSpPr/>
              <p:nvPr/>
            </p:nvSpPr>
            <p:spPr>
              <a:xfrm>
                <a:off x="11268222" y="8450865"/>
                <a:ext cx="1130033" cy="1132712"/>
              </a:xfrm>
              <a:custGeom>
                <a:avLst/>
                <a:gdLst>
                  <a:gd name="connsiteX0" fmla="*/ 1078383 w 1130033"/>
                  <a:gd name="connsiteY0" fmla="*/ 411693 h 1132712"/>
                  <a:gd name="connsiteX1" fmla="*/ 1000716 w 1130033"/>
                  <a:gd name="connsiteY1" fmla="*/ 411693 h 1132712"/>
                  <a:gd name="connsiteX2" fmla="*/ 981703 w 1130033"/>
                  <a:gd name="connsiteY2" fmla="*/ 366449 h 1132712"/>
                  <a:gd name="connsiteX3" fmla="*/ 1036650 w 1130033"/>
                  <a:gd name="connsiteY3" fmla="*/ 311395 h 1132712"/>
                  <a:gd name="connsiteX4" fmla="*/ 1036679 w 1130033"/>
                  <a:gd name="connsiteY4" fmla="*/ 238652 h 1132712"/>
                  <a:gd name="connsiteX5" fmla="*/ 1036650 w 1130033"/>
                  <a:gd name="connsiteY5" fmla="*/ 238624 h 1132712"/>
                  <a:gd name="connsiteX6" fmla="*/ 891392 w 1130033"/>
                  <a:gd name="connsiteY6" fmla="*/ 93177 h 1132712"/>
                  <a:gd name="connsiteX7" fmla="*/ 818763 w 1130033"/>
                  <a:gd name="connsiteY7" fmla="*/ 93177 h 1132712"/>
                  <a:gd name="connsiteX8" fmla="*/ 763911 w 1130033"/>
                  <a:gd name="connsiteY8" fmla="*/ 148232 h 1132712"/>
                  <a:gd name="connsiteX9" fmla="*/ 718755 w 1130033"/>
                  <a:gd name="connsiteY9" fmla="*/ 129182 h 1132712"/>
                  <a:gd name="connsiteX10" fmla="*/ 718755 w 1130033"/>
                  <a:gd name="connsiteY10" fmla="*/ 51362 h 1132712"/>
                  <a:gd name="connsiteX11" fmla="*/ 667420 w 1130033"/>
                  <a:gd name="connsiteY11" fmla="*/ -73 h 1132712"/>
                  <a:gd name="connsiteX12" fmla="*/ 462271 w 1130033"/>
                  <a:gd name="connsiteY12" fmla="*/ -73 h 1132712"/>
                  <a:gd name="connsiteX13" fmla="*/ 410937 w 1130033"/>
                  <a:gd name="connsiteY13" fmla="*/ 51362 h 1132712"/>
                  <a:gd name="connsiteX14" fmla="*/ 410937 w 1130033"/>
                  <a:gd name="connsiteY14" fmla="*/ 129182 h 1132712"/>
                  <a:gd name="connsiteX15" fmla="*/ 365781 w 1130033"/>
                  <a:gd name="connsiteY15" fmla="*/ 148232 h 1132712"/>
                  <a:gd name="connsiteX16" fmla="*/ 310834 w 1130033"/>
                  <a:gd name="connsiteY16" fmla="*/ 93177 h 1132712"/>
                  <a:gd name="connsiteX17" fmla="*/ 238366 w 1130033"/>
                  <a:gd name="connsiteY17" fmla="*/ 93110 h 1132712"/>
                  <a:gd name="connsiteX18" fmla="*/ 238300 w 1130033"/>
                  <a:gd name="connsiteY18" fmla="*/ 93177 h 1132712"/>
                  <a:gd name="connsiteX19" fmla="*/ 93042 w 1130033"/>
                  <a:gd name="connsiteY19" fmla="*/ 238624 h 1132712"/>
                  <a:gd name="connsiteX20" fmla="*/ 93042 w 1130033"/>
                  <a:gd name="connsiteY20" fmla="*/ 311395 h 1132712"/>
                  <a:gd name="connsiteX21" fmla="*/ 147989 w 1130033"/>
                  <a:gd name="connsiteY21" fmla="*/ 366449 h 1132712"/>
                  <a:gd name="connsiteX22" fmla="*/ 128976 w 1130033"/>
                  <a:gd name="connsiteY22" fmla="*/ 411693 h 1132712"/>
                  <a:gd name="connsiteX23" fmla="*/ 51308 w 1130033"/>
                  <a:gd name="connsiteY23" fmla="*/ 411693 h 1132712"/>
                  <a:gd name="connsiteX24" fmla="*/ -26 w 1130033"/>
                  <a:gd name="connsiteY24" fmla="*/ 463128 h 1132712"/>
                  <a:gd name="connsiteX25" fmla="*/ -26 w 1130033"/>
                  <a:gd name="connsiteY25" fmla="*/ 668868 h 1132712"/>
                  <a:gd name="connsiteX26" fmla="*/ 51308 w 1130033"/>
                  <a:gd name="connsiteY26" fmla="*/ 720303 h 1132712"/>
                  <a:gd name="connsiteX27" fmla="*/ 128976 w 1130033"/>
                  <a:gd name="connsiteY27" fmla="*/ 720303 h 1132712"/>
                  <a:gd name="connsiteX28" fmla="*/ 147989 w 1130033"/>
                  <a:gd name="connsiteY28" fmla="*/ 765547 h 1132712"/>
                  <a:gd name="connsiteX29" fmla="*/ 93042 w 1130033"/>
                  <a:gd name="connsiteY29" fmla="*/ 821268 h 1132712"/>
                  <a:gd name="connsiteX30" fmla="*/ 93042 w 1130033"/>
                  <a:gd name="connsiteY30" fmla="*/ 894039 h 1132712"/>
                  <a:gd name="connsiteX31" fmla="*/ 238300 w 1130033"/>
                  <a:gd name="connsiteY31" fmla="*/ 1039486 h 1132712"/>
                  <a:gd name="connsiteX32" fmla="*/ 310901 w 1130033"/>
                  <a:gd name="connsiteY32" fmla="*/ 1039515 h 1132712"/>
                  <a:gd name="connsiteX33" fmla="*/ 310929 w 1130033"/>
                  <a:gd name="connsiteY33" fmla="*/ 1039486 h 1132712"/>
                  <a:gd name="connsiteX34" fmla="*/ 365781 w 1130033"/>
                  <a:gd name="connsiteY34" fmla="*/ 984431 h 1132712"/>
                  <a:gd name="connsiteX35" fmla="*/ 410937 w 1130033"/>
                  <a:gd name="connsiteY35" fmla="*/ 1003481 h 1132712"/>
                  <a:gd name="connsiteX36" fmla="*/ 410937 w 1130033"/>
                  <a:gd name="connsiteY36" fmla="*/ 1081205 h 1132712"/>
                  <a:gd name="connsiteX37" fmla="*/ 462271 w 1130033"/>
                  <a:gd name="connsiteY37" fmla="*/ 1132640 h 1132712"/>
                  <a:gd name="connsiteX38" fmla="*/ 667706 w 1130033"/>
                  <a:gd name="connsiteY38" fmla="*/ 1132640 h 1132712"/>
                  <a:gd name="connsiteX39" fmla="*/ 719040 w 1130033"/>
                  <a:gd name="connsiteY39" fmla="*/ 1081205 h 1132712"/>
                  <a:gd name="connsiteX40" fmla="*/ 719040 w 1130033"/>
                  <a:gd name="connsiteY40" fmla="*/ 1003481 h 1132712"/>
                  <a:gd name="connsiteX41" fmla="*/ 764196 w 1130033"/>
                  <a:gd name="connsiteY41" fmla="*/ 984431 h 1132712"/>
                  <a:gd name="connsiteX42" fmla="*/ 819143 w 1130033"/>
                  <a:gd name="connsiteY42" fmla="*/ 1039486 h 1132712"/>
                  <a:gd name="connsiteX43" fmla="*/ 891610 w 1130033"/>
                  <a:gd name="connsiteY43" fmla="*/ 1039552 h 1132712"/>
                  <a:gd name="connsiteX44" fmla="*/ 891677 w 1130033"/>
                  <a:gd name="connsiteY44" fmla="*/ 1039486 h 1132712"/>
                  <a:gd name="connsiteX45" fmla="*/ 1036935 w 1130033"/>
                  <a:gd name="connsiteY45" fmla="*/ 894039 h 1132712"/>
                  <a:gd name="connsiteX46" fmla="*/ 1036964 w 1130033"/>
                  <a:gd name="connsiteY46" fmla="*/ 821297 h 1132712"/>
                  <a:gd name="connsiteX47" fmla="*/ 1036935 w 1130033"/>
                  <a:gd name="connsiteY47" fmla="*/ 821268 h 1132712"/>
                  <a:gd name="connsiteX48" fmla="*/ 981988 w 1130033"/>
                  <a:gd name="connsiteY48" fmla="*/ 766213 h 1132712"/>
                  <a:gd name="connsiteX49" fmla="*/ 1001001 w 1130033"/>
                  <a:gd name="connsiteY49" fmla="*/ 720970 h 1132712"/>
                  <a:gd name="connsiteX50" fmla="*/ 1078669 w 1130033"/>
                  <a:gd name="connsiteY50" fmla="*/ 720970 h 1132712"/>
                  <a:gd name="connsiteX51" fmla="*/ 1130003 w 1130033"/>
                  <a:gd name="connsiteY51" fmla="*/ 669535 h 1132712"/>
                  <a:gd name="connsiteX52" fmla="*/ 1130003 w 1130033"/>
                  <a:gd name="connsiteY52" fmla="*/ 463795 h 1132712"/>
                  <a:gd name="connsiteX53" fmla="*/ 1079344 w 1130033"/>
                  <a:gd name="connsiteY53" fmla="*/ 411693 h 1132712"/>
                  <a:gd name="connsiteX54" fmla="*/ 1078383 w 1130033"/>
                  <a:gd name="connsiteY54" fmla="*/ 411693 h 1132712"/>
                  <a:gd name="connsiteX55" fmla="*/ 1027049 w 1130033"/>
                  <a:gd name="connsiteY55" fmla="*/ 617433 h 1132712"/>
                  <a:gd name="connsiteX56" fmla="*/ 962785 w 1130033"/>
                  <a:gd name="connsiteY56" fmla="*/ 617433 h 1132712"/>
                  <a:gd name="connsiteX57" fmla="*/ 913067 w 1130033"/>
                  <a:gd name="connsiteY57" fmla="*/ 656104 h 1132712"/>
                  <a:gd name="connsiteX58" fmla="*/ 874565 w 1130033"/>
                  <a:gd name="connsiteY58" fmla="*/ 748878 h 1132712"/>
                  <a:gd name="connsiteX59" fmla="*/ 882456 w 1130033"/>
                  <a:gd name="connsiteY59" fmla="*/ 811362 h 1132712"/>
                  <a:gd name="connsiteX60" fmla="*/ 927991 w 1130033"/>
                  <a:gd name="connsiteY60" fmla="*/ 856987 h 1132712"/>
                  <a:gd name="connsiteX61" fmla="*/ 855648 w 1130033"/>
                  <a:gd name="connsiteY61" fmla="*/ 929948 h 1132712"/>
                  <a:gd name="connsiteX62" fmla="*/ 810207 w 1130033"/>
                  <a:gd name="connsiteY62" fmla="*/ 884324 h 1132712"/>
                  <a:gd name="connsiteX63" fmla="*/ 747750 w 1130033"/>
                  <a:gd name="connsiteY63" fmla="*/ 876418 h 1132712"/>
                  <a:gd name="connsiteX64" fmla="*/ 655157 w 1130033"/>
                  <a:gd name="connsiteY64" fmla="*/ 914518 h 1132712"/>
                  <a:gd name="connsiteX65" fmla="*/ 616561 w 1130033"/>
                  <a:gd name="connsiteY65" fmla="*/ 964334 h 1132712"/>
                  <a:gd name="connsiteX66" fmla="*/ 616561 w 1130033"/>
                  <a:gd name="connsiteY66" fmla="*/ 1028723 h 1132712"/>
                  <a:gd name="connsiteX67" fmla="*/ 513416 w 1130033"/>
                  <a:gd name="connsiteY67" fmla="*/ 1028723 h 1132712"/>
                  <a:gd name="connsiteX68" fmla="*/ 513416 w 1130033"/>
                  <a:gd name="connsiteY68" fmla="*/ 964334 h 1132712"/>
                  <a:gd name="connsiteX69" fmla="*/ 474915 w 1130033"/>
                  <a:gd name="connsiteY69" fmla="*/ 914518 h 1132712"/>
                  <a:gd name="connsiteX70" fmla="*/ 382322 w 1130033"/>
                  <a:gd name="connsiteY70" fmla="*/ 876418 h 1132712"/>
                  <a:gd name="connsiteX71" fmla="*/ 319865 w 1130033"/>
                  <a:gd name="connsiteY71" fmla="*/ 884324 h 1132712"/>
                  <a:gd name="connsiteX72" fmla="*/ 274424 w 1130033"/>
                  <a:gd name="connsiteY72" fmla="*/ 929948 h 1132712"/>
                  <a:gd name="connsiteX73" fmla="*/ 201795 w 1130033"/>
                  <a:gd name="connsiteY73" fmla="*/ 857177 h 1132712"/>
                  <a:gd name="connsiteX74" fmla="*/ 247236 w 1130033"/>
                  <a:gd name="connsiteY74" fmla="*/ 811743 h 1132712"/>
                  <a:gd name="connsiteX75" fmla="*/ 255221 w 1130033"/>
                  <a:gd name="connsiteY75" fmla="*/ 749259 h 1132712"/>
                  <a:gd name="connsiteX76" fmla="*/ 216720 w 1130033"/>
                  <a:gd name="connsiteY76" fmla="*/ 656486 h 1132712"/>
                  <a:gd name="connsiteX77" fmla="*/ 167002 w 1130033"/>
                  <a:gd name="connsiteY77" fmla="*/ 617814 h 1132712"/>
                  <a:gd name="connsiteX78" fmla="*/ 102738 w 1130033"/>
                  <a:gd name="connsiteY78" fmla="*/ 617814 h 1132712"/>
                  <a:gd name="connsiteX79" fmla="*/ 102738 w 1130033"/>
                  <a:gd name="connsiteY79" fmla="*/ 514944 h 1132712"/>
                  <a:gd name="connsiteX80" fmla="*/ 167002 w 1130033"/>
                  <a:gd name="connsiteY80" fmla="*/ 514944 h 1132712"/>
                  <a:gd name="connsiteX81" fmla="*/ 216720 w 1130033"/>
                  <a:gd name="connsiteY81" fmla="*/ 476368 h 1132712"/>
                  <a:gd name="connsiteX82" fmla="*/ 255221 w 1130033"/>
                  <a:gd name="connsiteY82" fmla="*/ 383499 h 1132712"/>
                  <a:gd name="connsiteX83" fmla="*/ 247236 w 1130033"/>
                  <a:gd name="connsiteY83" fmla="*/ 321015 h 1132712"/>
                  <a:gd name="connsiteX84" fmla="*/ 201795 w 1130033"/>
                  <a:gd name="connsiteY84" fmla="*/ 275390 h 1132712"/>
                  <a:gd name="connsiteX85" fmla="*/ 274424 w 1130033"/>
                  <a:gd name="connsiteY85" fmla="*/ 202619 h 1132712"/>
                  <a:gd name="connsiteX86" fmla="*/ 319865 w 1130033"/>
                  <a:gd name="connsiteY86" fmla="*/ 248244 h 1132712"/>
                  <a:gd name="connsiteX87" fmla="*/ 382322 w 1130033"/>
                  <a:gd name="connsiteY87" fmla="*/ 256150 h 1132712"/>
                  <a:gd name="connsiteX88" fmla="*/ 474915 w 1130033"/>
                  <a:gd name="connsiteY88" fmla="*/ 218050 h 1132712"/>
                  <a:gd name="connsiteX89" fmla="*/ 513416 w 1130033"/>
                  <a:gd name="connsiteY89" fmla="*/ 168234 h 1132712"/>
                  <a:gd name="connsiteX90" fmla="*/ 513416 w 1130033"/>
                  <a:gd name="connsiteY90" fmla="*/ 103845 h 1132712"/>
                  <a:gd name="connsiteX91" fmla="*/ 616086 w 1130033"/>
                  <a:gd name="connsiteY91" fmla="*/ 103845 h 1132712"/>
                  <a:gd name="connsiteX92" fmla="*/ 616086 w 1130033"/>
                  <a:gd name="connsiteY92" fmla="*/ 168234 h 1132712"/>
                  <a:gd name="connsiteX93" fmla="*/ 654682 w 1130033"/>
                  <a:gd name="connsiteY93" fmla="*/ 218050 h 1132712"/>
                  <a:gd name="connsiteX94" fmla="*/ 747274 w 1130033"/>
                  <a:gd name="connsiteY94" fmla="*/ 256150 h 1132712"/>
                  <a:gd name="connsiteX95" fmla="*/ 809732 w 1130033"/>
                  <a:gd name="connsiteY95" fmla="*/ 248244 h 1132712"/>
                  <a:gd name="connsiteX96" fmla="*/ 855648 w 1130033"/>
                  <a:gd name="connsiteY96" fmla="*/ 202143 h 1132712"/>
                  <a:gd name="connsiteX97" fmla="*/ 928277 w 1130033"/>
                  <a:gd name="connsiteY97" fmla="*/ 274914 h 1132712"/>
                  <a:gd name="connsiteX98" fmla="*/ 882741 w 1130033"/>
                  <a:gd name="connsiteY98" fmla="*/ 320539 h 1132712"/>
                  <a:gd name="connsiteX99" fmla="*/ 874661 w 1130033"/>
                  <a:gd name="connsiteY99" fmla="*/ 383118 h 1132712"/>
                  <a:gd name="connsiteX100" fmla="*/ 913161 w 1130033"/>
                  <a:gd name="connsiteY100" fmla="*/ 475987 h 1132712"/>
                  <a:gd name="connsiteX101" fmla="*/ 962880 w 1130033"/>
                  <a:gd name="connsiteY101" fmla="*/ 514563 h 1132712"/>
                  <a:gd name="connsiteX102" fmla="*/ 1026763 w 1130033"/>
                  <a:gd name="connsiteY102" fmla="*/ 514563 h 1132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130033" h="1132712">
                    <a:moveTo>
                      <a:pt x="1078383" y="411693"/>
                    </a:moveTo>
                    <a:lnTo>
                      <a:pt x="1000716" y="411693"/>
                    </a:lnTo>
                    <a:cubicBezTo>
                      <a:pt x="995192" y="396282"/>
                      <a:pt x="988842" y="381175"/>
                      <a:pt x="981703" y="366449"/>
                    </a:cubicBezTo>
                    <a:lnTo>
                      <a:pt x="1036650" y="311395"/>
                    </a:lnTo>
                    <a:cubicBezTo>
                      <a:pt x="1056709" y="291316"/>
                      <a:pt x="1056718" y="258750"/>
                      <a:pt x="1036679" y="238652"/>
                    </a:cubicBezTo>
                    <a:cubicBezTo>
                      <a:pt x="1036669" y="238643"/>
                      <a:pt x="1036660" y="238633"/>
                      <a:pt x="1036650" y="238624"/>
                    </a:cubicBezTo>
                    <a:lnTo>
                      <a:pt x="891392" y="93177"/>
                    </a:lnTo>
                    <a:cubicBezTo>
                      <a:pt x="871324" y="73127"/>
                      <a:pt x="838840" y="73127"/>
                      <a:pt x="818763" y="93177"/>
                    </a:cubicBezTo>
                    <a:lnTo>
                      <a:pt x="763911" y="148232"/>
                    </a:lnTo>
                    <a:cubicBezTo>
                      <a:pt x="749204" y="141097"/>
                      <a:pt x="734127" y="134734"/>
                      <a:pt x="718755" y="129182"/>
                    </a:cubicBezTo>
                    <a:lnTo>
                      <a:pt x="718755" y="51362"/>
                    </a:lnTo>
                    <a:cubicBezTo>
                      <a:pt x="718755" y="22959"/>
                      <a:pt x="695769" y="-73"/>
                      <a:pt x="667420" y="-73"/>
                    </a:cubicBezTo>
                    <a:lnTo>
                      <a:pt x="462271" y="-73"/>
                    </a:lnTo>
                    <a:cubicBezTo>
                      <a:pt x="433923" y="-73"/>
                      <a:pt x="410937" y="22959"/>
                      <a:pt x="410937" y="51362"/>
                    </a:cubicBezTo>
                    <a:lnTo>
                      <a:pt x="410937" y="129182"/>
                    </a:lnTo>
                    <a:cubicBezTo>
                      <a:pt x="395565" y="134734"/>
                      <a:pt x="380488" y="141097"/>
                      <a:pt x="365781" y="148232"/>
                    </a:cubicBezTo>
                    <a:lnTo>
                      <a:pt x="310834" y="93177"/>
                    </a:lnTo>
                    <a:cubicBezTo>
                      <a:pt x="290842" y="73108"/>
                      <a:pt x="258396" y="73079"/>
                      <a:pt x="238366" y="93110"/>
                    </a:cubicBezTo>
                    <a:cubicBezTo>
                      <a:pt x="238347" y="93129"/>
                      <a:pt x="238319" y="93158"/>
                      <a:pt x="238300" y="93177"/>
                    </a:cubicBezTo>
                    <a:lnTo>
                      <a:pt x="93042" y="238624"/>
                    </a:lnTo>
                    <a:cubicBezTo>
                      <a:pt x="73031" y="258741"/>
                      <a:pt x="73031" y="291288"/>
                      <a:pt x="93042" y="311395"/>
                    </a:cubicBezTo>
                    <a:lnTo>
                      <a:pt x="147989" y="366449"/>
                    </a:lnTo>
                    <a:cubicBezTo>
                      <a:pt x="140850" y="381175"/>
                      <a:pt x="134499" y="396282"/>
                      <a:pt x="128976" y="411693"/>
                    </a:cubicBezTo>
                    <a:lnTo>
                      <a:pt x="51308" y="411693"/>
                    </a:lnTo>
                    <a:cubicBezTo>
                      <a:pt x="22960" y="411693"/>
                      <a:pt x="-26" y="434725"/>
                      <a:pt x="-26" y="463128"/>
                    </a:cubicBezTo>
                    <a:lnTo>
                      <a:pt x="-26" y="668868"/>
                    </a:lnTo>
                    <a:cubicBezTo>
                      <a:pt x="-26" y="697272"/>
                      <a:pt x="22960" y="720303"/>
                      <a:pt x="51308" y="720303"/>
                    </a:cubicBezTo>
                    <a:lnTo>
                      <a:pt x="128976" y="720303"/>
                    </a:lnTo>
                    <a:cubicBezTo>
                      <a:pt x="134499" y="735715"/>
                      <a:pt x="140850" y="750821"/>
                      <a:pt x="147989" y="765547"/>
                    </a:cubicBezTo>
                    <a:lnTo>
                      <a:pt x="93042" y="821268"/>
                    </a:lnTo>
                    <a:cubicBezTo>
                      <a:pt x="73031" y="841385"/>
                      <a:pt x="73031" y="873932"/>
                      <a:pt x="93042" y="894039"/>
                    </a:cubicBezTo>
                    <a:lnTo>
                      <a:pt x="238300" y="1039486"/>
                    </a:lnTo>
                    <a:cubicBezTo>
                      <a:pt x="258339" y="1059584"/>
                      <a:pt x="290842" y="1059593"/>
                      <a:pt x="310901" y="1039515"/>
                    </a:cubicBezTo>
                    <a:cubicBezTo>
                      <a:pt x="310910" y="1039505"/>
                      <a:pt x="310920" y="1039495"/>
                      <a:pt x="310929" y="1039486"/>
                    </a:cubicBezTo>
                    <a:lnTo>
                      <a:pt x="365781" y="984431"/>
                    </a:lnTo>
                    <a:cubicBezTo>
                      <a:pt x="380488" y="991566"/>
                      <a:pt x="395565" y="997928"/>
                      <a:pt x="410937" y="1003481"/>
                    </a:cubicBezTo>
                    <a:lnTo>
                      <a:pt x="410937" y="1081205"/>
                    </a:lnTo>
                    <a:cubicBezTo>
                      <a:pt x="410937" y="1109609"/>
                      <a:pt x="433923" y="1132640"/>
                      <a:pt x="462271" y="1132640"/>
                    </a:cubicBezTo>
                    <a:lnTo>
                      <a:pt x="667706" y="1132640"/>
                    </a:lnTo>
                    <a:cubicBezTo>
                      <a:pt x="696054" y="1132640"/>
                      <a:pt x="719040" y="1109609"/>
                      <a:pt x="719040" y="1081205"/>
                    </a:cubicBezTo>
                    <a:lnTo>
                      <a:pt x="719040" y="1003481"/>
                    </a:lnTo>
                    <a:cubicBezTo>
                      <a:pt x="734412" y="997928"/>
                      <a:pt x="749489" y="991566"/>
                      <a:pt x="764196" y="984431"/>
                    </a:cubicBezTo>
                    <a:lnTo>
                      <a:pt x="819143" y="1039486"/>
                    </a:lnTo>
                    <a:cubicBezTo>
                      <a:pt x="839135" y="1059555"/>
                      <a:pt x="871580" y="1059584"/>
                      <a:pt x="891610" y="1039552"/>
                    </a:cubicBezTo>
                    <a:cubicBezTo>
                      <a:pt x="891630" y="1039533"/>
                      <a:pt x="891658" y="1039505"/>
                      <a:pt x="891677" y="1039486"/>
                    </a:cubicBezTo>
                    <a:lnTo>
                      <a:pt x="1036935" y="894039"/>
                    </a:lnTo>
                    <a:cubicBezTo>
                      <a:pt x="1056994" y="873960"/>
                      <a:pt x="1057003" y="841394"/>
                      <a:pt x="1036964" y="821297"/>
                    </a:cubicBezTo>
                    <a:cubicBezTo>
                      <a:pt x="1036954" y="821287"/>
                      <a:pt x="1036945" y="821277"/>
                      <a:pt x="1036935" y="821268"/>
                    </a:cubicBezTo>
                    <a:lnTo>
                      <a:pt x="981988" y="766213"/>
                    </a:lnTo>
                    <a:cubicBezTo>
                      <a:pt x="989127" y="751488"/>
                      <a:pt x="995478" y="736381"/>
                      <a:pt x="1001001" y="720970"/>
                    </a:cubicBezTo>
                    <a:lnTo>
                      <a:pt x="1078669" y="720970"/>
                    </a:lnTo>
                    <a:cubicBezTo>
                      <a:pt x="1107017" y="720970"/>
                      <a:pt x="1130003" y="697938"/>
                      <a:pt x="1130003" y="669535"/>
                    </a:cubicBezTo>
                    <a:lnTo>
                      <a:pt x="1130003" y="463795"/>
                    </a:lnTo>
                    <a:cubicBezTo>
                      <a:pt x="1130374" y="435391"/>
                      <a:pt x="1107692" y="412065"/>
                      <a:pt x="1079344" y="411693"/>
                    </a:cubicBezTo>
                    <a:cubicBezTo>
                      <a:pt x="1079020" y="411693"/>
                      <a:pt x="1078707" y="411693"/>
                      <a:pt x="1078383" y="411693"/>
                    </a:cubicBezTo>
                    <a:close/>
                    <a:moveTo>
                      <a:pt x="1027049" y="617433"/>
                    </a:moveTo>
                    <a:lnTo>
                      <a:pt x="962785" y="617433"/>
                    </a:lnTo>
                    <a:cubicBezTo>
                      <a:pt x="939333" y="617404"/>
                      <a:pt x="918856" y="633330"/>
                      <a:pt x="913067" y="656104"/>
                    </a:cubicBezTo>
                    <a:cubicBezTo>
                      <a:pt x="904653" y="688690"/>
                      <a:pt x="891696" y="719922"/>
                      <a:pt x="874565" y="748878"/>
                    </a:cubicBezTo>
                    <a:cubicBezTo>
                      <a:pt x="862673" y="769071"/>
                      <a:pt x="865914" y="794770"/>
                      <a:pt x="882456" y="811362"/>
                    </a:cubicBezTo>
                    <a:lnTo>
                      <a:pt x="927991" y="856987"/>
                    </a:lnTo>
                    <a:lnTo>
                      <a:pt x="855648" y="929948"/>
                    </a:lnTo>
                    <a:lnTo>
                      <a:pt x="810207" y="884324"/>
                    </a:lnTo>
                    <a:cubicBezTo>
                      <a:pt x="793599" y="867769"/>
                      <a:pt x="767941" y="864521"/>
                      <a:pt x="747750" y="876418"/>
                    </a:cubicBezTo>
                    <a:cubicBezTo>
                      <a:pt x="718812" y="893392"/>
                      <a:pt x="687650" y="906222"/>
                      <a:pt x="655157" y="914518"/>
                    </a:cubicBezTo>
                    <a:cubicBezTo>
                      <a:pt x="632465" y="920376"/>
                      <a:pt x="616599" y="940854"/>
                      <a:pt x="616561" y="964334"/>
                    </a:cubicBezTo>
                    <a:lnTo>
                      <a:pt x="616561" y="1028723"/>
                    </a:lnTo>
                    <a:lnTo>
                      <a:pt x="513416" y="1028723"/>
                    </a:lnTo>
                    <a:lnTo>
                      <a:pt x="513416" y="964334"/>
                    </a:lnTo>
                    <a:cubicBezTo>
                      <a:pt x="513426" y="940874"/>
                      <a:pt x="497588" y="920385"/>
                      <a:pt x="474915" y="914518"/>
                    </a:cubicBezTo>
                    <a:cubicBezTo>
                      <a:pt x="442422" y="906222"/>
                      <a:pt x="411260" y="893392"/>
                      <a:pt x="382322" y="876418"/>
                    </a:cubicBezTo>
                    <a:cubicBezTo>
                      <a:pt x="362131" y="864521"/>
                      <a:pt x="336473" y="867769"/>
                      <a:pt x="319865" y="884324"/>
                    </a:cubicBezTo>
                    <a:lnTo>
                      <a:pt x="274424" y="929948"/>
                    </a:lnTo>
                    <a:lnTo>
                      <a:pt x="201795" y="857177"/>
                    </a:lnTo>
                    <a:lnTo>
                      <a:pt x="247236" y="811743"/>
                    </a:lnTo>
                    <a:cubicBezTo>
                      <a:pt x="263834" y="795189"/>
                      <a:pt x="267123" y="769471"/>
                      <a:pt x="255221" y="749259"/>
                    </a:cubicBezTo>
                    <a:cubicBezTo>
                      <a:pt x="238091" y="720303"/>
                      <a:pt x="225134" y="689070"/>
                      <a:pt x="216720" y="656486"/>
                    </a:cubicBezTo>
                    <a:cubicBezTo>
                      <a:pt x="210931" y="633711"/>
                      <a:pt x="190454" y="617786"/>
                      <a:pt x="167002" y="617814"/>
                    </a:cubicBezTo>
                    <a:lnTo>
                      <a:pt x="102738" y="617814"/>
                    </a:lnTo>
                    <a:lnTo>
                      <a:pt x="102738" y="514944"/>
                    </a:lnTo>
                    <a:lnTo>
                      <a:pt x="167002" y="514944"/>
                    </a:lnTo>
                    <a:cubicBezTo>
                      <a:pt x="190426" y="514982"/>
                      <a:pt x="210893" y="499104"/>
                      <a:pt x="216720" y="476368"/>
                    </a:cubicBezTo>
                    <a:cubicBezTo>
                      <a:pt x="225134" y="443754"/>
                      <a:pt x="238091" y="412484"/>
                      <a:pt x="255221" y="383499"/>
                    </a:cubicBezTo>
                    <a:cubicBezTo>
                      <a:pt x="267123" y="363287"/>
                      <a:pt x="263834" y="337570"/>
                      <a:pt x="247236" y="321015"/>
                    </a:cubicBezTo>
                    <a:lnTo>
                      <a:pt x="201795" y="275390"/>
                    </a:lnTo>
                    <a:lnTo>
                      <a:pt x="274424" y="202619"/>
                    </a:lnTo>
                    <a:lnTo>
                      <a:pt x="319865" y="248244"/>
                    </a:lnTo>
                    <a:cubicBezTo>
                      <a:pt x="336435" y="264865"/>
                      <a:pt x="362140" y="268113"/>
                      <a:pt x="382322" y="256150"/>
                    </a:cubicBezTo>
                    <a:cubicBezTo>
                      <a:pt x="411260" y="239176"/>
                      <a:pt x="442422" y="226346"/>
                      <a:pt x="474915" y="218050"/>
                    </a:cubicBezTo>
                    <a:cubicBezTo>
                      <a:pt x="497607" y="212211"/>
                      <a:pt x="513454" y="191704"/>
                      <a:pt x="513416" y="168234"/>
                    </a:cubicBezTo>
                    <a:lnTo>
                      <a:pt x="513416" y="103845"/>
                    </a:lnTo>
                    <a:lnTo>
                      <a:pt x="616086" y="103845"/>
                    </a:lnTo>
                    <a:lnTo>
                      <a:pt x="616086" y="168234"/>
                    </a:lnTo>
                    <a:cubicBezTo>
                      <a:pt x="616095" y="191723"/>
                      <a:pt x="631971" y="212220"/>
                      <a:pt x="654682" y="218050"/>
                    </a:cubicBezTo>
                    <a:cubicBezTo>
                      <a:pt x="687175" y="226346"/>
                      <a:pt x="718337" y="239176"/>
                      <a:pt x="747274" y="256150"/>
                    </a:cubicBezTo>
                    <a:cubicBezTo>
                      <a:pt x="767456" y="268113"/>
                      <a:pt x="793162" y="264865"/>
                      <a:pt x="809732" y="248244"/>
                    </a:cubicBezTo>
                    <a:lnTo>
                      <a:pt x="855648" y="202143"/>
                    </a:lnTo>
                    <a:lnTo>
                      <a:pt x="928277" y="274914"/>
                    </a:lnTo>
                    <a:lnTo>
                      <a:pt x="882741" y="320539"/>
                    </a:lnTo>
                    <a:cubicBezTo>
                      <a:pt x="866095" y="337103"/>
                      <a:pt x="862768" y="362858"/>
                      <a:pt x="874661" y="383118"/>
                    </a:cubicBezTo>
                    <a:cubicBezTo>
                      <a:pt x="891791" y="412103"/>
                      <a:pt x="904748" y="443373"/>
                      <a:pt x="913161" y="475987"/>
                    </a:cubicBezTo>
                    <a:cubicBezTo>
                      <a:pt x="918989" y="498723"/>
                      <a:pt x="939456" y="514601"/>
                      <a:pt x="962880" y="514563"/>
                    </a:cubicBezTo>
                    <a:lnTo>
                      <a:pt x="1026763" y="514563"/>
                    </a:ln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4F3F754B-EE29-2E4B-BDB7-C0AF6CADDB48}"/>
                  </a:ext>
                </a:extLst>
              </p:cNvPr>
              <p:cNvSpPr/>
              <p:nvPr/>
            </p:nvSpPr>
            <p:spPr>
              <a:xfrm>
                <a:off x="11715784" y="8807958"/>
                <a:ext cx="234808" cy="235267"/>
              </a:xfrm>
              <a:custGeom>
                <a:avLst/>
                <a:gdLst>
                  <a:gd name="connsiteX0" fmla="*/ 234809 w 234808"/>
                  <a:gd name="connsiteY0" fmla="*/ 117634 h 235267"/>
                  <a:gd name="connsiteX1" fmla="*/ 117404 w 234808"/>
                  <a:gd name="connsiteY1" fmla="*/ 235267 h 235267"/>
                  <a:gd name="connsiteX2" fmla="*/ 0 w 234808"/>
                  <a:gd name="connsiteY2" fmla="*/ 117634 h 235267"/>
                  <a:gd name="connsiteX3" fmla="*/ 117404 w 234808"/>
                  <a:gd name="connsiteY3" fmla="*/ 0 h 235267"/>
                  <a:gd name="connsiteX4" fmla="*/ 234809 w 234808"/>
                  <a:gd name="connsiteY4" fmla="*/ 117634 h 23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808" h="235267">
                    <a:moveTo>
                      <a:pt x="234809" y="117634"/>
                    </a:moveTo>
                    <a:cubicBezTo>
                      <a:pt x="234809" y="182601"/>
                      <a:pt x="182245" y="235267"/>
                      <a:pt x="117404" y="235267"/>
                    </a:cubicBezTo>
                    <a:cubicBezTo>
                      <a:pt x="52564" y="235267"/>
                      <a:pt x="0" y="182601"/>
                      <a:pt x="0" y="117634"/>
                    </a:cubicBezTo>
                    <a:cubicBezTo>
                      <a:pt x="0" y="52666"/>
                      <a:pt x="52564" y="0"/>
                      <a:pt x="117404" y="0"/>
                    </a:cubicBezTo>
                    <a:cubicBezTo>
                      <a:pt x="182245" y="0"/>
                      <a:pt x="234809" y="52666"/>
                      <a:pt x="234809" y="117634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07668DB9-AE03-9348-AE2A-7E3FDF916C7C}"/>
                  </a:ext>
                </a:extLst>
              </p:cNvPr>
              <p:cNvSpPr/>
              <p:nvPr/>
            </p:nvSpPr>
            <p:spPr>
              <a:xfrm>
                <a:off x="11650570" y="9043606"/>
                <a:ext cx="365332" cy="182975"/>
              </a:xfrm>
              <a:custGeom>
                <a:avLst/>
                <a:gdLst>
                  <a:gd name="connsiteX0" fmla="*/ 182592 w 365332"/>
                  <a:gd name="connsiteY0" fmla="*/ -73 h 182975"/>
                  <a:gd name="connsiteX1" fmla="*/ -26 w 365332"/>
                  <a:gd name="connsiteY1" fmla="*/ 182903 h 182975"/>
                  <a:gd name="connsiteX2" fmla="*/ 365306 w 365332"/>
                  <a:gd name="connsiteY2" fmla="*/ 182903 h 182975"/>
                  <a:gd name="connsiteX3" fmla="*/ 182687 w 365332"/>
                  <a:gd name="connsiteY3" fmla="*/ -73 h 182975"/>
                  <a:gd name="connsiteX4" fmla="*/ 182592 w 365332"/>
                  <a:gd name="connsiteY4" fmla="*/ -73 h 18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332" h="182975">
                    <a:moveTo>
                      <a:pt x="182592" y="-73"/>
                    </a:moveTo>
                    <a:cubicBezTo>
                      <a:pt x="81738" y="-73"/>
                      <a:pt x="-26" y="81852"/>
                      <a:pt x="-26" y="182903"/>
                    </a:cubicBezTo>
                    <a:lnTo>
                      <a:pt x="365306" y="182903"/>
                    </a:lnTo>
                    <a:cubicBezTo>
                      <a:pt x="365306" y="81852"/>
                      <a:pt x="283541" y="-73"/>
                      <a:pt x="182687" y="-73"/>
                    </a:cubicBezTo>
                    <a:cubicBezTo>
                      <a:pt x="182659" y="-73"/>
                      <a:pt x="182621" y="-73"/>
                      <a:pt x="182592" y="-73"/>
                    </a:cubicBezTo>
                    <a:close/>
                  </a:path>
                </a:pathLst>
              </a:custGeom>
              <a:grpFill/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1B96CAF-0748-AD47-9FF5-E18B2FCAB291}"/>
                </a:ext>
              </a:extLst>
            </p:cNvPr>
            <p:cNvSpPr/>
            <p:nvPr/>
          </p:nvSpPr>
          <p:spPr>
            <a:xfrm>
              <a:off x="8369497" y="4686194"/>
              <a:ext cx="11785600" cy="17061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59AD559-B27F-8143-9639-7B77478F7A98}"/>
                </a:ext>
              </a:extLst>
            </p:cNvPr>
            <p:cNvSpPr/>
            <p:nvPr/>
          </p:nvSpPr>
          <p:spPr>
            <a:xfrm>
              <a:off x="10145316" y="6667825"/>
              <a:ext cx="11785600" cy="17061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F8AD4A0-108D-FE4B-B10D-CC39C96268F2}"/>
                </a:ext>
              </a:extLst>
            </p:cNvPr>
            <p:cNvSpPr/>
            <p:nvPr/>
          </p:nvSpPr>
          <p:spPr>
            <a:xfrm>
              <a:off x="10145316" y="8649456"/>
              <a:ext cx="11785600" cy="17061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94277631-80EB-3448-BEA0-04AAD25CE687}"/>
                </a:ext>
              </a:extLst>
            </p:cNvPr>
            <p:cNvSpPr/>
            <p:nvPr/>
          </p:nvSpPr>
          <p:spPr>
            <a:xfrm>
              <a:off x="8369497" y="10631087"/>
              <a:ext cx="11785600" cy="17061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5152D1-D57C-0E45-BD65-437DA5D745D8}"/>
                </a:ext>
              </a:extLst>
            </p:cNvPr>
            <p:cNvSpPr/>
            <p:nvPr/>
          </p:nvSpPr>
          <p:spPr>
            <a:xfrm>
              <a:off x="9245860" y="5256514"/>
              <a:ext cx="28650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9E4418-F6D3-4F47-84FD-C962D7E0A02D}"/>
                </a:ext>
              </a:extLst>
            </p:cNvPr>
            <p:cNvSpPr/>
            <p:nvPr/>
          </p:nvSpPr>
          <p:spPr>
            <a:xfrm>
              <a:off x="11021679" y="7237714"/>
              <a:ext cx="28650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Two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01D5E1A-077E-AB44-8EB4-A42E4D2E8DF7}"/>
                </a:ext>
              </a:extLst>
            </p:cNvPr>
            <p:cNvSpPr/>
            <p:nvPr/>
          </p:nvSpPr>
          <p:spPr>
            <a:xfrm>
              <a:off x="11021679" y="9194851"/>
              <a:ext cx="28650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Three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28CC04-97C5-9449-8214-8EBFA4C61349}"/>
                </a:ext>
              </a:extLst>
            </p:cNvPr>
            <p:cNvSpPr/>
            <p:nvPr/>
          </p:nvSpPr>
          <p:spPr>
            <a:xfrm>
              <a:off x="9245860" y="11174714"/>
              <a:ext cx="28650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Four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DE9A98-A3C9-2D4D-A162-21FFDD853C4D}"/>
                </a:ext>
              </a:extLst>
            </p:cNvPr>
            <p:cNvSpPr txBox="1"/>
            <p:nvPr/>
          </p:nvSpPr>
          <p:spPr>
            <a:xfrm>
              <a:off x="12669754" y="5062211"/>
              <a:ext cx="66217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6C939A-A187-D34F-9CA8-5BE21EA72957}"/>
                </a:ext>
              </a:extLst>
            </p:cNvPr>
            <p:cNvSpPr txBox="1"/>
            <p:nvPr/>
          </p:nvSpPr>
          <p:spPr>
            <a:xfrm>
              <a:off x="14445573" y="7084016"/>
              <a:ext cx="66217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AB5B0E3-5947-A641-B8A1-7FFB17ABE1FF}"/>
                </a:ext>
              </a:extLst>
            </p:cNvPr>
            <p:cNvSpPr txBox="1"/>
            <p:nvPr/>
          </p:nvSpPr>
          <p:spPr>
            <a:xfrm>
              <a:off x="14445573" y="9062183"/>
              <a:ext cx="66217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C20077-D6B9-2948-A89B-F79B13EF0766}"/>
                </a:ext>
              </a:extLst>
            </p:cNvPr>
            <p:cNvSpPr txBox="1"/>
            <p:nvPr/>
          </p:nvSpPr>
          <p:spPr>
            <a:xfrm>
              <a:off x="12669754" y="10988955"/>
              <a:ext cx="66217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04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AFD4E-6B81-3A46-93D4-6F84ED9B11BE}"/>
              </a:ext>
            </a:extLst>
          </p:cNvPr>
          <p:cNvSpPr/>
          <p:nvPr/>
        </p:nvSpPr>
        <p:spPr>
          <a:xfrm>
            <a:off x="1989099" y="4956528"/>
            <a:ext cx="5300035" cy="4963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F5280-D595-6F44-8126-16CECE55B013}"/>
              </a:ext>
            </a:extLst>
          </p:cNvPr>
          <p:cNvSpPr/>
          <p:nvPr/>
        </p:nvSpPr>
        <p:spPr>
          <a:xfrm>
            <a:off x="9538807" y="4956528"/>
            <a:ext cx="5300035" cy="4963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F0D54-98BB-2D41-B433-87146430BBA4}"/>
              </a:ext>
            </a:extLst>
          </p:cNvPr>
          <p:cNvSpPr/>
          <p:nvPr/>
        </p:nvSpPr>
        <p:spPr>
          <a:xfrm>
            <a:off x="17088612" y="4956528"/>
            <a:ext cx="5300035" cy="4963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a libre 309">
            <a:extLst>
              <a:ext uri="{FF2B5EF4-FFF2-40B4-BE49-F238E27FC236}">
                <a16:creationId xmlns:a16="http://schemas.microsoft.com/office/drawing/2014/main" id="{E31ACC30-0BB2-1A44-8D1F-CDB5206C7089}"/>
              </a:ext>
            </a:extLst>
          </p:cNvPr>
          <p:cNvSpPr/>
          <p:nvPr/>
        </p:nvSpPr>
        <p:spPr>
          <a:xfrm>
            <a:off x="9708732" y="4927953"/>
            <a:ext cx="6481576" cy="6481574"/>
          </a:xfrm>
          <a:custGeom>
            <a:avLst/>
            <a:gdLst>
              <a:gd name="connsiteX0" fmla="*/ 540566 w 547753"/>
              <a:gd name="connsiteY0" fmla="*/ 505410 h 547753"/>
              <a:gd name="connsiteX1" fmla="*/ 377996 w 547753"/>
              <a:gd name="connsiteY1" fmla="*/ 342839 h 547753"/>
              <a:gd name="connsiteX2" fmla="*/ 423538 w 547753"/>
              <a:gd name="connsiteY2" fmla="*/ 212206 h 547753"/>
              <a:gd name="connsiteX3" fmla="*/ 212206 w 547753"/>
              <a:gd name="connsiteY3" fmla="*/ 874 h 547753"/>
              <a:gd name="connsiteX4" fmla="*/ 874 w 547753"/>
              <a:gd name="connsiteY4" fmla="*/ 212206 h 547753"/>
              <a:gd name="connsiteX5" fmla="*/ 212206 w 547753"/>
              <a:gd name="connsiteY5" fmla="*/ 423537 h 547753"/>
              <a:gd name="connsiteX6" fmla="*/ 342840 w 547753"/>
              <a:gd name="connsiteY6" fmla="*/ 377996 h 547753"/>
              <a:gd name="connsiteX7" fmla="*/ 505409 w 547753"/>
              <a:gd name="connsiteY7" fmla="*/ 540565 h 547753"/>
              <a:gd name="connsiteX8" fmla="*/ 522987 w 547753"/>
              <a:gd name="connsiteY8" fmla="*/ 547849 h 547753"/>
              <a:gd name="connsiteX9" fmla="*/ 540565 w 547753"/>
              <a:gd name="connsiteY9" fmla="*/ 540565 h 547753"/>
              <a:gd name="connsiteX10" fmla="*/ 540566 w 547753"/>
              <a:gd name="connsiteY10" fmla="*/ 505410 h 547753"/>
              <a:gd name="connsiteX11" fmla="*/ 212206 w 547753"/>
              <a:gd name="connsiteY11" fmla="*/ 373813 h 547753"/>
              <a:gd name="connsiteX12" fmla="*/ 50598 w 547753"/>
              <a:gd name="connsiteY12" fmla="*/ 212206 h 547753"/>
              <a:gd name="connsiteX13" fmla="*/ 212206 w 547753"/>
              <a:gd name="connsiteY13" fmla="*/ 50598 h 547753"/>
              <a:gd name="connsiteX14" fmla="*/ 373813 w 547753"/>
              <a:gd name="connsiteY14" fmla="*/ 212206 h 547753"/>
              <a:gd name="connsiteX15" fmla="*/ 212206 w 547753"/>
              <a:gd name="connsiteY15" fmla="*/ 373813 h 54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753" h="547753">
                <a:moveTo>
                  <a:pt x="540566" y="505410"/>
                </a:moveTo>
                <a:lnTo>
                  <a:pt x="377996" y="342839"/>
                </a:lnTo>
                <a:cubicBezTo>
                  <a:pt x="406420" y="306844"/>
                  <a:pt x="423538" y="261525"/>
                  <a:pt x="423538" y="212206"/>
                </a:cubicBezTo>
                <a:cubicBezTo>
                  <a:pt x="423538" y="95675"/>
                  <a:pt x="328724" y="874"/>
                  <a:pt x="212206" y="874"/>
                </a:cubicBezTo>
                <a:cubicBezTo>
                  <a:pt x="95687" y="874"/>
                  <a:pt x="874" y="95675"/>
                  <a:pt x="874" y="212206"/>
                </a:cubicBezTo>
                <a:cubicBezTo>
                  <a:pt x="874" y="328736"/>
                  <a:pt x="95687" y="423537"/>
                  <a:pt x="212206" y="423537"/>
                </a:cubicBezTo>
                <a:cubicBezTo>
                  <a:pt x="261522" y="423537"/>
                  <a:pt x="306843" y="406421"/>
                  <a:pt x="342840" y="377996"/>
                </a:cubicBezTo>
                <a:lnTo>
                  <a:pt x="505409" y="540565"/>
                </a:lnTo>
                <a:cubicBezTo>
                  <a:pt x="510265" y="545421"/>
                  <a:pt x="516626" y="547849"/>
                  <a:pt x="522987" y="547849"/>
                </a:cubicBezTo>
                <a:cubicBezTo>
                  <a:pt x="529348" y="547849"/>
                  <a:pt x="535710" y="545421"/>
                  <a:pt x="540565" y="540565"/>
                </a:cubicBezTo>
                <a:cubicBezTo>
                  <a:pt x="550279" y="530855"/>
                  <a:pt x="550279" y="515121"/>
                  <a:pt x="540566" y="505410"/>
                </a:cubicBezTo>
                <a:close/>
                <a:moveTo>
                  <a:pt x="212206" y="373813"/>
                </a:moveTo>
                <a:cubicBezTo>
                  <a:pt x="123099" y="373813"/>
                  <a:pt x="50598" y="301313"/>
                  <a:pt x="50598" y="212206"/>
                </a:cubicBezTo>
                <a:cubicBezTo>
                  <a:pt x="50598" y="123099"/>
                  <a:pt x="123098" y="50598"/>
                  <a:pt x="212206" y="50598"/>
                </a:cubicBezTo>
                <a:cubicBezTo>
                  <a:pt x="301313" y="50600"/>
                  <a:pt x="373813" y="123099"/>
                  <a:pt x="373813" y="212206"/>
                </a:cubicBezTo>
                <a:cubicBezTo>
                  <a:pt x="373813" y="301313"/>
                  <a:pt x="301313" y="373813"/>
                  <a:pt x="212206" y="37381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CuadroTexto 351">
            <a:extLst>
              <a:ext uri="{FF2B5EF4-FFF2-40B4-BE49-F238E27FC236}">
                <a16:creationId xmlns:a16="http://schemas.microsoft.com/office/drawing/2014/main" id="{EC7F3E9A-CF8C-4B4C-B734-7E5E9D38C4DE}"/>
              </a:ext>
            </a:extLst>
          </p:cNvPr>
          <p:cNvSpPr txBox="1"/>
          <p:nvPr/>
        </p:nvSpPr>
        <p:spPr>
          <a:xfrm>
            <a:off x="1989099" y="10375438"/>
            <a:ext cx="489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9B0D4A-FE32-2448-BDD2-91879184D285}"/>
              </a:ext>
            </a:extLst>
          </p:cNvPr>
          <p:cNvSpPr txBox="1"/>
          <p:nvPr/>
        </p:nvSpPr>
        <p:spPr>
          <a:xfrm>
            <a:off x="1989099" y="11021769"/>
            <a:ext cx="5300035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any.</a:t>
            </a:r>
          </a:p>
        </p:txBody>
      </p:sp>
      <p:sp>
        <p:nvSpPr>
          <p:cNvPr id="12" name="CuadroTexto 351">
            <a:extLst>
              <a:ext uri="{FF2B5EF4-FFF2-40B4-BE49-F238E27FC236}">
                <a16:creationId xmlns:a16="http://schemas.microsoft.com/office/drawing/2014/main" id="{C57182C1-A12C-1B45-9AAF-DCCB6C2A2965}"/>
              </a:ext>
            </a:extLst>
          </p:cNvPr>
          <p:cNvSpPr txBox="1"/>
          <p:nvPr/>
        </p:nvSpPr>
        <p:spPr>
          <a:xfrm>
            <a:off x="9538807" y="10375438"/>
            <a:ext cx="489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F90A9-8DC7-FA48-A950-6855CC54B45E}"/>
              </a:ext>
            </a:extLst>
          </p:cNvPr>
          <p:cNvSpPr txBox="1"/>
          <p:nvPr/>
        </p:nvSpPr>
        <p:spPr>
          <a:xfrm>
            <a:off x="9538807" y="11021769"/>
            <a:ext cx="5300035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any.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4463513B-AB6B-284C-8925-585DD5C07FB6}"/>
              </a:ext>
            </a:extLst>
          </p:cNvPr>
          <p:cNvSpPr txBox="1"/>
          <p:nvPr/>
        </p:nvSpPr>
        <p:spPr>
          <a:xfrm>
            <a:off x="17088515" y="10375438"/>
            <a:ext cx="489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5BA32-F3BA-6241-AD42-CCE2033D1CE1}"/>
              </a:ext>
            </a:extLst>
          </p:cNvPr>
          <p:cNvSpPr txBox="1"/>
          <p:nvPr/>
        </p:nvSpPr>
        <p:spPr>
          <a:xfrm>
            <a:off x="17088515" y="11021769"/>
            <a:ext cx="5300035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FED36F5-652E-F648-9A4A-FE8EC5890436}"/>
              </a:ext>
            </a:extLst>
          </p:cNvPr>
          <p:cNvSpPr/>
          <p:nvPr/>
        </p:nvSpPr>
        <p:spPr>
          <a:xfrm>
            <a:off x="1772300" y="4639232"/>
            <a:ext cx="1432384" cy="1432384"/>
          </a:xfrm>
          <a:prstGeom prst="roundRect">
            <a:avLst>
              <a:gd name="adj" fmla="val 24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4ECE93C-6636-9949-B7EB-8D839F029107}"/>
              </a:ext>
            </a:extLst>
          </p:cNvPr>
          <p:cNvSpPr/>
          <p:nvPr/>
        </p:nvSpPr>
        <p:spPr>
          <a:xfrm>
            <a:off x="9342078" y="4639232"/>
            <a:ext cx="1432384" cy="1432384"/>
          </a:xfrm>
          <a:prstGeom prst="roundRect">
            <a:avLst>
              <a:gd name="adj" fmla="val 243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C463F23-AE98-6E43-B693-3C2ACD6FB61E}"/>
              </a:ext>
            </a:extLst>
          </p:cNvPr>
          <p:cNvSpPr/>
          <p:nvPr/>
        </p:nvSpPr>
        <p:spPr>
          <a:xfrm>
            <a:off x="16850226" y="4639232"/>
            <a:ext cx="1432384" cy="1432384"/>
          </a:xfrm>
          <a:prstGeom prst="roundRect">
            <a:avLst>
              <a:gd name="adj" fmla="val 243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E8BD-9508-6D49-B53F-2F02D9DA3380}"/>
              </a:ext>
            </a:extLst>
          </p:cNvPr>
          <p:cNvGrpSpPr/>
          <p:nvPr/>
        </p:nvGrpSpPr>
        <p:grpSpPr>
          <a:xfrm>
            <a:off x="9759449" y="4934966"/>
            <a:ext cx="593048" cy="777747"/>
            <a:chOff x="12236832" y="6444615"/>
            <a:chExt cx="1084874" cy="1422748"/>
          </a:xfrm>
          <a:solidFill>
            <a:schemeClr val="bg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F7B6824-DB13-8044-9E98-8FF5F141A16B}"/>
                </a:ext>
              </a:extLst>
            </p:cNvPr>
            <p:cNvSpPr/>
            <p:nvPr/>
          </p:nvSpPr>
          <p:spPr>
            <a:xfrm>
              <a:off x="1223683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3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DBEB652-EAE1-2A42-90CB-734B5D4E0546}"/>
                </a:ext>
              </a:extLst>
            </p:cNvPr>
            <p:cNvSpPr/>
            <p:nvPr/>
          </p:nvSpPr>
          <p:spPr>
            <a:xfrm>
              <a:off x="12340453" y="6828377"/>
              <a:ext cx="877709" cy="647408"/>
            </a:xfrm>
            <a:custGeom>
              <a:avLst/>
              <a:gdLst>
                <a:gd name="connsiteX0" fmla="*/ 734060 w 877709"/>
                <a:gd name="connsiteY0" fmla="*/ 647247 h 647408"/>
                <a:gd name="connsiteX1" fmla="*/ 877683 w 877709"/>
                <a:gd name="connsiteY1" fmla="*/ 503495 h 647408"/>
                <a:gd name="connsiteX2" fmla="*/ 734203 w 877709"/>
                <a:gd name="connsiteY2" fmla="*/ 359592 h 647408"/>
                <a:gd name="connsiteX3" fmla="*/ 598783 w 877709"/>
                <a:gd name="connsiteY3" fmla="*/ 455508 h 647408"/>
                <a:gd name="connsiteX4" fmla="*/ 486893 w 877709"/>
                <a:gd name="connsiteY4" fmla="*/ 455508 h 647408"/>
                <a:gd name="connsiteX5" fmla="*/ 486893 w 877709"/>
                <a:gd name="connsiteY5" fmla="*/ 295679 h 647408"/>
                <a:gd name="connsiteX6" fmla="*/ 638996 w 877709"/>
                <a:gd name="connsiteY6" fmla="*/ 295679 h 647408"/>
                <a:gd name="connsiteX7" fmla="*/ 686528 w 877709"/>
                <a:gd name="connsiteY7" fmla="*/ 248054 h 647408"/>
                <a:gd name="connsiteX8" fmla="*/ 438885 w 877709"/>
                <a:gd name="connsiteY8" fmla="*/ -73 h 647408"/>
                <a:gd name="connsiteX9" fmla="*/ 191242 w 877709"/>
                <a:gd name="connsiteY9" fmla="*/ 248054 h 647408"/>
                <a:gd name="connsiteX10" fmla="*/ 238775 w 877709"/>
                <a:gd name="connsiteY10" fmla="*/ 295679 h 647408"/>
                <a:gd name="connsiteX11" fmla="*/ 390878 w 877709"/>
                <a:gd name="connsiteY11" fmla="*/ 295679 h 647408"/>
                <a:gd name="connsiteX12" fmla="*/ 390878 w 877709"/>
                <a:gd name="connsiteY12" fmla="*/ 455508 h 647408"/>
                <a:gd name="connsiteX13" fmla="*/ 278892 w 877709"/>
                <a:gd name="connsiteY13" fmla="*/ 455508 h 647408"/>
                <a:gd name="connsiteX14" fmla="*/ 95693 w 877709"/>
                <a:gd name="connsiteY14" fmla="*/ 367869 h 647408"/>
                <a:gd name="connsiteX15" fmla="*/ 8225 w 877709"/>
                <a:gd name="connsiteY15" fmla="*/ 551425 h 647408"/>
                <a:gd name="connsiteX16" fmla="*/ 191423 w 877709"/>
                <a:gd name="connsiteY16" fmla="*/ 639065 h 647408"/>
                <a:gd name="connsiteX17" fmla="*/ 278892 w 877709"/>
                <a:gd name="connsiteY17" fmla="*/ 551425 h 647408"/>
                <a:gd name="connsiteX18" fmla="*/ 599164 w 877709"/>
                <a:gd name="connsiteY18" fmla="*/ 551425 h 647408"/>
                <a:gd name="connsiteX19" fmla="*/ 734060 w 877709"/>
                <a:gd name="connsiteY19" fmla="*/ 647247 h 647408"/>
                <a:gd name="connsiteX20" fmla="*/ 439360 w 877709"/>
                <a:gd name="connsiteY20" fmla="*/ 95559 h 647408"/>
                <a:gd name="connsiteX21" fmla="*/ 583573 w 877709"/>
                <a:gd name="connsiteY21" fmla="*/ 199857 h 647408"/>
                <a:gd name="connsiteX22" fmla="*/ 294768 w 877709"/>
                <a:gd name="connsiteY22" fmla="*/ 199857 h 647408"/>
                <a:gd name="connsiteX23" fmla="*/ 439360 w 877709"/>
                <a:gd name="connsiteY23" fmla="*/ 95559 h 647408"/>
                <a:gd name="connsiteX24" fmla="*/ 734060 w 877709"/>
                <a:gd name="connsiteY24" fmla="*/ 455508 h 647408"/>
                <a:gd name="connsiteX25" fmla="*/ 781592 w 877709"/>
                <a:gd name="connsiteY25" fmla="*/ 503133 h 647408"/>
                <a:gd name="connsiteX26" fmla="*/ 734060 w 877709"/>
                <a:gd name="connsiteY26" fmla="*/ 550758 h 647408"/>
                <a:gd name="connsiteX27" fmla="*/ 686528 w 877709"/>
                <a:gd name="connsiteY27" fmla="*/ 503133 h 647408"/>
                <a:gd name="connsiteX28" fmla="*/ 734060 w 877709"/>
                <a:gd name="connsiteY28" fmla="*/ 455508 h 647408"/>
                <a:gd name="connsiteX29" fmla="*/ 143140 w 877709"/>
                <a:gd name="connsiteY29" fmla="*/ 551425 h 647408"/>
                <a:gd name="connsiteX30" fmla="*/ 95608 w 877709"/>
                <a:gd name="connsiteY30" fmla="*/ 503800 h 647408"/>
                <a:gd name="connsiteX31" fmla="*/ 143140 w 877709"/>
                <a:gd name="connsiteY31" fmla="*/ 456175 h 647408"/>
                <a:gd name="connsiteX32" fmla="*/ 190672 w 877709"/>
                <a:gd name="connsiteY32" fmla="*/ 503800 h 647408"/>
                <a:gd name="connsiteX33" fmla="*/ 143520 w 877709"/>
                <a:gd name="connsiteY33" fmla="*/ 551425 h 6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7709" h="647408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AB50296-7B04-6E4B-8ECF-20D37C870EC1}"/>
                </a:ext>
              </a:extLst>
            </p:cNvPr>
            <p:cNvSpPr/>
            <p:nvPr/>
          </p:nvSpPr>
          <p:spPr>
            <a:xfrm>
              <a:off x="1282737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4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9E9FA01-1E62-3F46-A262-177CD7D90E43}"/>
                </a:ext>
              </a:extLst>
            </p:cNvPr>
            <p:cNvSpPr/>
            <p:nvPr/>
          </p:nvSpPr>
          <p:spPr>
            <a:xfrm>
              <a:off x="12636292" y="6444615"/>
              <a:ext cx="287094" cy="287654"/>
            </a:xfrm>
            <a:custGeom>
              <a:avLst/>
              <a:gdLst>
                <a:gd name="connsiteX0" fmla="*/ 143521 w 287094"/>
                <a:gd name="connsiteY0" fmla="*/ 287582 h 287654"/>
                <a:gd name="connsiteX1" fmla="*/ 287068 w 287094"/>
                <a:gd name="connsiteY1" fmla="*/ 143755 h 287654"/>
                <a:gd name="connsiteX2" fmla="*/ 143521 w 287094"/>
                <a:gd name="connsiteY2" fmla="*/ -73 h 287654"/>
                <a:gd name="connsiteX3" fmla="*/ -26 w 287094"/>
                <a:gd name="connsiteY3" fmla="*/ 143755 h 287654"/>
                <a:gd name="connsiteX4" fmla="*/ 143521 w 287094"/>
                <a:gd name="connsiteY4" fmla="*/ 287582 h 287654"/>
                <a:gd name="connsiteX5" fmla="*/ 143521 w 287094"/>
                <a:gd name="connsiteY5" fmla="*/ 95844 h 287654"/>
                <a:gd name="connsiteX6" fmla="*/ 191053 w 287094"/>
                <a:gd name="connsiteY6" fmla="*/ 143469 h 287654"/>
                <a:gd name="connsiteX7" fmla="*/ 143521 w 287094"/>
                <a:gd name="connsiteY7" fmla="*/ 191094 h 287654"/>
                <a:gd name="connsiteX8" fmla="*/ 95989 w 287094"/>
                <a:gd name="connsiteY8" fmla="*/ 143469 h 287654"/>
                <a:gd name="connsiteX9" fmla="*/ 143521 w 287094"/>
                <a:gd name="connsiteY9" fmla="*/ 95844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4" h="28765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0889EA-A687-B04C-BA83-B56A26ED85B8}"/>
              </a:ext>
            </a:extLst>
          </p:cNvPr>
          <p:cNvGrpSpPr/>
          <p:nvPr/>
        </p:nvGrpSpPr>
        <p:grpSpPr>
          <a:xfrm>
            <a:off x="2148507" y="5068014"/>
            <a:ext cx="644755" cy="593842"/>
            <a:chOff x="10572826" y="5260847"/>
            <a:chExt cx="1179462" cy="1086326"/>
          </a:xfrm>
          <a:solidFill>
            <a:schemeClr val="bg1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B5069E-D34E-5E46-A7F0-81BC106C5576}"/>
                </a:ext>
              </a:extLst>
            </p:cNvPr>
            <p:cNvSpPr/>
            <p:nvPr/>
          </p:nvSpPr>
          <p:spPr>
            <a:xfrm>
              <a:off x="10668080" y="5260847"/>
              <a:ext cx="287095" cy="287655"/>
            </a:xfrm>
            <a:custGeom>
              <a:avLst/>
              <a:gdLst>
                <a:gd name="connsiteX0" fmla="*/ 143902 w 287095"/>
                <a:gd name="connsiteY0" fmla="*/ 287583 h 287655"/>
                <a:gd name="connsiteX1" fmla="*/ 287068 w 287095"/>
                <a:gd name="connsiteY1" fmla="*/ 143374 h 287655"/>
                <a:gd name="connsiteX2" fmla="*/ 143141 w 287095"/>
                <a:gd name="connsiteY2" fmla="*/ -72 h 287655"/>
                <a:gd name="connsiteX3" fmla="*/ -26 w 287095"/>
                <a:gd name="connsiteY3" fmla="*/ 144136 h 287655"/>
                <a:gd name="connsiteX4" fmla="*/ 143902 w 287095"/>
                <a:gd name="connsiteY4" fmla="*/ 287583 h 287655"/>
                <a:gd name="connsiteX5" fmla="*/ 143902 w 287095"/>
                <a:gd name="connsiteY5" fmla="*/ 95749 h 287655"/>
                <a:gd name="connsiteX6" fmla="*/ 191434 w 287095"/>
                <a:gd name="connsiteY6" fmla="*/ 143374 h 287655"/>
                <a:gd name="connsiteX7" fmla="*/ 143902 w 287095"/>
                <a:gd name="connsiteY7" fmla="*/ 190999 h 287655"/>
                <a:gd name="connsiteX8" fmla="*/ 96369 w 287095"/>
                <a:gd name="connsiteY8" fmla="*/ 143374 h 287655"/>
                <a:gd name="connsiteX9" fmla="*/ 143902 w 287095"/>
                <a:gd name="connsiteY9" fmla="*/ 95749 h 2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5" h="28765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B9582F0-DF18-B64D-95D9-43F4C9C4A872}"/>
                </a:ext>
              </a:extLst>
            </p:cNvPr>
            <p:cNvSpPr/>
            <p:nvPr/>
          </p:nvSpPr>
          <p:spPr>
            <a:xfrm>
              <a:off x="10572826" y="5644324"/>
              <a:ext cx="478268" cy="702849"/>
            </a:xfrm>
            <a:custGeom>
              <a:avLst/>
              <a:gdLst>
                <a:gd name="connsiteX0" fmla="*/ 239156 w 478268"/>
                <a:gd name="connsiteY0" fmla="*/ -73 h 702849"/>
                <a:gd name="connsiteX1" fmla="*/ -26 w 478268"/>
                <a:gd name="connsiteY1" fmla="*/ 239672 h 702849"/>
                <a:gd name="connsiteX2" fmla="*/ -26 w 478268"/>
                <a:gd name="connsiteY2" fmla="*/ 399501 h 702849"/>
                <a:gd name="connsiteX3" fmla="*/ 47506 w 478268"/>
                <a:gd name="connsiteY3" fmla="*/ 447126 h 702849"/>
                <a:gd name="connsiteX4" fmla="*/ 95038 w 478268"/>
                <a:gd name="connsiteY4" fmla="*/ 447126 h 702849"/>
                <a:gd name="connsiteX5" fmla="*/ 95038 w 478268"/>
                <a:gd name="connsiteY5" fmla="*/ 654867 h 702849"/>
                <a:gd name="connsiteX6" fmla="*/ 142855 w 478268"/>
                <a:gd name="connsiteY6" fmla="*/ 702777 h 702849"/>
                <a:gd name="connsiteX7" fmla="*/ 190673 w 478268"/>
                <a:gd name="connsiteY7" fmla="*/ 654867 h 702849"/>
                <a:gd name="connsiteX8" fmla="*/ 190673 w 478268"/>
                <a:gd name="connsiteY8" fmla="*/ 399501 h 702849"/>
                <a:gd name="connsiteX9" fmla="*/ 143141 w 478268"/>
                <a:gd name="connsiteY9" fmla="*/ 351876 h 702849"/>
                <a:gd name="connsiteX10" fmla="*/ 95608 w 478268"/>
                <a:gd name="connsiteY10" fmla="*/ 351876 h 702849"/>
                <a:gd name="connsiteX11" fmla="*/ 95608 w 478268"/>
                <a:gd name="connsiteY11" fmla="*/ 239672 h 702849"/>
                <a:gd name="connsiteX12" fmla="*/ 235410 w 478268"/>
                <a:gd name="connsiteY12" fmla="*/ 92187 h 702849"/>
                <a:gd name="connsiteX13" fmla="*/ 382608 w 478268"/>
                <a:gd name="connsiteY13" fmla="*/ 232271 h 702849"/>
                <a:gd name="connsiteX14" fmla="*/ 382608 w 478268"/>
                <a:gd name="connsiteY14" fmla="*/ 239672 h 702849"/>
                <a:gd name="connsiteX15" fmla="*/ 382608 w 478268"/>
                <a:gd name="connsiteY15" fmla="*/ 351210 h 702849"/>
                <a:gd name="connsiteX16" fmla="*/ 335075 w 478268"/>
                <a:gd name="connsiteY16" fmla="*/ 351210 h 702849"/>
                <a:gd name="connsiteX17" fmla="*/ 287543 w 478268"/>
                <a:gd name="connsiteY17" fmla="*/ 398835 h 702849"/>
                <a:gd name="connsiteX18" fmla="*/ 287543 w 478268"/>
                <a:gd name="connsiteY18" fmla="*/ 654486 h 702849"/>
                <a:gd name="connsiteX19" fmla="*/ 335361 w 478268"/>
                <a:gd name="connsiteY19" fmla="*/ 702396 h 702849"/>
                <a:gd name="connsiteX20" fmla="*/ 383178 w 478268"/>
                <a:gd name="connsiteY20" fmla="*/ 654486 h 702849"/>
                <a:gd name="connsiteX21" fmla="*/ 383178 w 478268"/>
                <a:gd name="connsiteY21" fmla="*/ 447412 h 702849"/>
                <a:gd name="connsiteX22" fmla="*/ 430710 w 478268"/>
                <a:gd name="connsiteY22" fmla="*/ 447412 h 702849"/>
                <a:gd name="connsiteX23" fmla="*/ 478242 w 478268"/>
                <a:gd name="connsiteY23" fmla="*/ 399787 h 702849"/>
                <a:gd name="connsiteX24" fmla="*/ 478242 w 478268"/>
                <a:gd name="connsiteY24" fmla="*/ 239672 h 702849"/>
                <a:gd name="connsiteX25" fmla="*/ 239156 w 478268"/>
                <a:gd name="connsiteY25" fmla="*/ -73 h 70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8268" h="702849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2CB5001-623F-294B-A6F4-1FE2086B65EF}"/>
                </a:ext>
              </a:extLst>
            </p:cNvPr>
            <p:cNvSpPr/>
            <p:nvPr/>
          </p:nvSpPr>
          <p:spPr>
            <a:xfrm>
              <a:off x="11146824" y="5260848"/>
              <a:ext cx="605464" cy="1085849"/>
            </a:xfrm>
            <a:custGeom>
              <a:avLst/>
              <a:gdLst>
                <a:gd name="connsiteX0" fmla="*/ 557906 w 605464"/>
                <a:gd name="connsiteY0" fmla="*/ -73 h 1085849"/>
                <a:gd name="connsiteX1" fmla="*/ 47506 w 605464"/>
                <a:gd name="connsiteY1" fmla="*/ -73 h 1085849"/>
                <a:gd name="connsiteX2" fmla="*/ -26 w 605464"/>
                <a:gd name="connsiteY2" fmla="*/ 47552 h 1085849"/>
                <a:gd name="connsiteX3" fmla="*/ -26 w 605464"/>
                <a:gd name="connsiteY3" fmla="*/ 1038152 h 1085849"/>
                <a:gd name="connsiteX4" fmla="*/ 47506 w 605464"/>
                <a:gd name="connsiteY4" fmla="*/ 1085777 h 1085849"/>
                <a:gd name="connsiteX5" fmla="*/ 557906 w 605464"/>
                <a:gd name="connsiteY5" fmla="*/ 1085777 h 1085849"/>
                <a:gd name="connsiteX6" fmla="*/ 605438 w 605464"/>
                <a:gd name="connsiteY6" fmla="*/ 1038152 h 1085849"/>
                <a:gd name="connsiteX7" fmla="*/ 605438 w 605464"/>
                <a:gd name="connsiteY7" fmla="*/ 47552 h 1085849"/>
                <a:gd name="connsiteX8" fmla="*/ 557906 w 605464"/>
                <a:gd name="connsiteY8" fmla="*/ -73 h 1085849"/>
                <a:gd name="connsiteX9" fmla="*/ 510374 w 605464"/>
                <a:gd name="connsiteY9" fmla="*/ 990527 h 1085849"/>
                <a:gd name="connsiteX10" fmla="*/ 95323 w 605464"/>
                <a:gd name="connsiteY10" fmla="*/ 990527 h 1085849"/>
                <a:gd name="connsiteX11" fmla="*/ 95323 w 605464"/>
                <a:gd name="connsiteY11" fmla="*/ 95177 h 1085849"/>
                <a:gd name="connsiteX12" fmla="*/ 509994 w 605464"/>
                <a:gd name="connsiteY12" fmla="*/ 95177 h 108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5464" h="1085849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50C8179-264C-A447-BA7A-8104DA680983}"/>
                </a:ext>
              </a:extLst>
            </p:cNvPr>
            <p:cNvSpPr/>
            <p:nvPr/>
          </p:nvSpPr>
          <p:spPr>
            <a:xfrm>
              <a:off x="11337904" y="5756243"/>
              <a:ext cx="95634" cy="95821"/>
            </a:xfrm>
            <a:custGeom>
              <a:avLst/>
              <a:gdLst>
                <a:gd name="connsiteX0" fmla="*/ 47791 w 95634"/>
                <a:gd name="connsiteY0" fmla="*/ 95749 h 95821"/>
                <a:gd name="connsiteX1" fmla="*/ 95608 w 95634"/>
                <a:gd name="connsiteY1" fmla="*/ 47838 h 95821"/>
                <a:gd name="connsiteX2" fmla="*/ 47791 w 95634"/>
                <a:gd name="connsiteY2" fmla="*/ -73 h 95821"/>
                <a:gd name="connsiteX3" fmla="*/ -26 w 95634"/>
                <a:gd name="connsiteY3" fmla="*/ 47838 h 95821"/>
                <a:gd name="connsiteX4" fmla="*/ 47791 w 95634"/>
                <a:gd name="connsiteY4" fmla="*/ 95749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4" h="95821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552EBB-FC19-3F43-9E7D-26A55770C0D6}"/>
              </a:ext>
            </a:extLst>
          </p:cNvPr>
          <p:cNvGrpSpPr/>
          <p:nvPr/>
        </p:nvGrpSpPr>
        <p:grpSpPr>
          <a:xfrm>
            <a:off x="17236373" y="5005954"/>
            <a:ext cx="671302" cy="672893"/>
            <a:chOff x="11268222" y="8450865"/>
            <a:chExt cx="1130033" cy="1132712"/>
          </a:xfrm>
          <a:solidFill>
            <a:schemeClr val="bg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C9413AA-EC07-8C45-BE29-1D5282B5B5D3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B58DEE1-3405-1640-BD46-82F0211B61D6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E11AA21-CC6A-FB41-AFC9-AAF83261314B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F660E4-9136-EE4F-8C5B-B5A7504C060D}"/>
              </a:ext>
            </a:extLst>
          </p:cNvPr>
          <p:cNvGrpSpPr/>
          <p:nvPr/>
        </p:nvGrpSpPr>
        <p:grpSpPr>
          <a:xfrm>
            <a:off x="3643504" y="6298286"/>
            <a:ext cx="1991223" cy="2280368"/>
            <a:chOff x="17684426" y="7209423"/>
            <a:chExt cx="446802" cy="511682"/>
          </a:xfrm>
          <a:solidFill>
            <a:schemeClr val="accent1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07A04B-088D-1A4E-906C-4C4EFD32BDC7}"/>
                </a:ext>
              </a:extLst>
            </p:cNvPr>
            <p:cNvSpPr/>
            <p:nvPr/>
          </p:nvSpPr>
          <p:spPr>
            <a:xfrm>
              <a:off x="17764185" y="72094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190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E9458C6-A49B-C34A-9458-7D73E8788824}"/>
                </a:ext>
              </a:extLst>
            </p:cNvPr>
            <p:cNvSpPr/>
            <p:nvPr/>
          </p:nvSpPr>
          <p:spPr>
            <a:xfrm>
              <a:off x="17684426" y="74970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190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C141EA-A2E3-4B47-B2F4-7DBD15D90846}"/>
              </a:ext>
            </a:extLst>
          </p:cNvPr>
          <p:cNvGrpSpPr/>
          <p:nvPr/>
        </p:nvGrpSpPr>
        <p:grpSpPr>
          <a:xfrm>
            <a:off x="11193212" y="6298286"/>
            <a:ext cx="1991223" cy="2280368"/>
            <a:chOff x="17684426" y="7209423"/>
            <a:chExt cx="446802" cy="511682"/>
          </a:xfrm>
          <a:solidFill>
            <a:schemeClr val="accent2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5C31017-CA0B-EC43-A32D-E29C9B26081E}"/>
                </a:ext>
              </a:extLst>
            </p:cNvPr>
            <p:cNvSpPr/>
            <p:nvPr/>
          </p:nvSpPr>
          <p:spPr>
            <a:xfrm>
              <a:off x="17764185" y="72094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190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5478781-7310-AF4C-B77F-34F4C03E271D}"/>
                </a:ext>
              </a:extLst>
            </p:cNvPr>
            <p:cNvSpPr/>
            <p:nvPr/>
          </p:nvSpPr>
          <p:spPr>
            <a:xfrm>
              <a:off x="17684426" y="74970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190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F84822-E25F-6947-95A7-FE094B5224B5}"/>
              </a:ext>
            </a:extLst>
          </p:cNvPr>
          <p:cNvGrpSpPr/>
          <p:nvPr/>
        </p:nvGrpSpPr>
        <p:grpSpPr>
          <a:xfrm>
            <a:off x="18744789" y="6298286"/>
            <a:ext cx="1991223" cy="2280368"/>
            <a:chOff x="17684426" y="7209423"/>
            <a:chExt cx="446802" cy="511682"/>
          </a:xfrm>
          <a:solidFill>
            <a:schemeClr val="accent3"/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C93A322-E0AD-904F-B21C-AE6ACA7803C7}"/>
                </a:ext>
              </a:extLst>
            </p:cNvPr>
            <p:cNvSpPr/>
            <p:nvPr/>
          </p:nvSpPr>
          <p:spPr>
            <a:xfrm>
              <a:off x="17764185" y="72094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190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01BBBB8-BB5A-4B41-A4CE-B7577C5B3D26}"/>
                </a:ext>
              </a:extLst>
            </p:cNvPr>
            <p:cNvSpPr/>
            <p:nvPr/>
          </p:nvSpPr>
          <p:spPr>
            <a:xfrm>
              <a:off x="17684426" y="74970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190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83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A7AFAB7F-6B47-054B-B5BB-5420EB528B67}"/>
              </a:ext>
            </a:extLst>
          </p:cNvPr>
          <p:cNvSpPr/>
          <p:nvPr/>
        </p:nvSpPr>
        <p:spPr>
          <a:xfrm>
            <a:off x="1666448" y="5098141"/>
            <a:ext cx="9225438" cy="5179716"/>
          </a:xfrm>
          <a:prstGeom prst="homePlate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rgbClr val="FFFFFF">
                  <a:alpha val="50391"/>
                </a:srgb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BBD1437B-9A2D-5042-8D2D-FAB5AEB2BA69}"/>
              </a:ext>
            </a:extLst>
          </p:cNvPr>
          <p:cNvSpPr/>
          <p:nvPr/>
        </p:nvSpPr>
        <p:spPr>
          <a:xfrm flipH="1">
            <a:off x="13424823" y="5098141"/>
            <a:ext cx="9225438" cy="5179716"/>
          </a:xfrm>
          <a:prstGeom prst="homePlate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rgbClr val="FFFFFF">
                  <a:alpha val="50391"/>
                </a:srgb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Линия">
            <a:extLst>
              <a:ext uri="{FF2B5EF4-FFF2-40B4-BE49-F238E27FC236}">
                <a16:creationId xmlns:a16="http://schemas.microsoft.com/office/drawing/2014/main" id="{9A7B4A7F-5269-5145-8307-0DA3B131D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448" y="7665301"/>
            <a:ext cx="952362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9" name="Линия">
            <a:extLst>
              <a:ext uri="{FF2B5EF4-FFF2-40B4-BE49-F238E27FC236}">
                <a16:creationId xmlns:a16="http://schemas.microsoft.com/office/drawing/2014/main" id="{69BB12CE-7F9F-544F-9C6A-65458CB8C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362" y="7662348"/>
            <a:ext cx="5334049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10" name="Линия">
            <a:extLst>
              <a:ext uri="{FF2B5EF4-FFF2-40B4-BE49-F238E27FC236}">
                <a16:creationId xmlns:a16="http://schemas.microsoft.com/office/drawing/2014/main" id="{5F7BCB99-4ACC-2840-9700-24890E0BE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28581" y="7665301"/>
            <a:ext cx="5334049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11" name="Линия">
            <a:extLst>
              <a:ext uri="{FF2B5EF4-FFF2-40B4-BE49-F238E27FC236}">
                <a16:creationId xmlns:a16="http://schemas.microsoft.com/office/drawing/2014/main" id="{14F7B230-72E4-3345-866C-3EE7006FB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0829" y="7662340"/>
            <a:ext cx="952363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12" name="Кружок">
            <a:extLst>
              <a:ext uri="{FF2B5EF4-FFF2-40B4-BE49-F238E27FC236}">
                <a16:creationId xmlns:a16="http://schemas.microsoft.com/office/drawing/2014/main" id="{EC3A9849-7A8F-A54B-B852-80CBC7ACBCDD}"/>
              </a:ext>
            </a:extLst>
          </p:cNvPr>
          <p:cNvSpPr/>
          <p:nvPr/>
        </p:nvSpPr>
        <p:spPr bwMode="auto">
          <a:xfrm>
            <a:off x="16143451" y="6501747"/>
            <a:ext cx="2320925" cy="2319338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Кружок">
            <a:extLst>
              <a:ext uri="{FF2B5EF4-FFF2-40B4-BE49-F238E27FC236}">
                <a16:creationId xmlns:a16="http://schemas.microsoft.com/office/drawing/2014/main" id="{DE50983F-BBD6-0041-A715-8CEBD8D04B80}"/>
              </a:ext>
            </a:extLst>
          </p:cNvPr>
          <p:cNvSpPr/>
          <p:nvPr/>
        </p:nvSpPr>
        <p:spPr bwMode="auto">
          <a:xfrm>
            <a:off x="19877251" y="6873222"/>
            <a:ext cx="1577975" cy="157797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Кружок">
            <a:extLst>
              <a:ext uri="{FF2B5EF4-FFF2-40B4-BE49-F238E27FC236}">
                <a16:creationId xmlns:a16="http://schemas.microsoft.com/office/drawing/2014/main" id="{188B8D73-D9D8-974E-BAF6-12CB0214F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649" y="6502540"/>
            <a:ext cx="2319809" cy="2319619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15" name="Кружок">
            <a:extLst>
              <a:ext uri="{FF2B5EF4-FFF2-40B4-BE49-F238E27FC236}">
                <a16:creationId xmlns:a16="http://schemas.microsoft.com/office/drawing/2014/main" id="{BCFE9E64-05F8-8B46-87CC-4D44975EDC8F}"/>
              </a:ext>
            </a:extLst>
          </p:cNvPr>
          <p:cNvSpPr/>
          <p:nvPr/>
        </p:nvSpPr>
        <p:spPr bwMode="auto">
          <a:xfrm>
            <a:off x="2933864" y="6873222"/>
            <a:ext cx="1579562" cy="157797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D3C461-9E5E-4349-8ADB-D56E2D61A068}"/>
              </a:ext>
            </a:extLst>
          </p:cNvPr>
          <p:cNvGrpSpPr/>
          <p:nvPr/>
        </p:nvGrpSpPr>
        <p:grpSpPr>
          <a:xfrm>
            <a:off x="10755136" y="4414803"/>
            <a:ext cx="2873476" cy="6499220"/>
            <a:chOff x="11188163" y="6601736"/>
            <a:chExt cx="2000942" cy="4525727"/>
          </a:xfrm>
          <a:solidFill>
            <a:schemeClr val="accent3"/>
          </a:solidFill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1677D7E-287E-1943-B6A8-EC993C14388C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6A21A9-99A4-1844-A8FA-36EC5A134984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CF7FEE-4CA1-544B-A8EF-1DC7CCAAF38E}"/>
              </a:ext>
            </a:extLst>
          </p:cNvPr>
          <p:cNvGrpSpPr/>
          <p:nvPr/>
        </p:nvGrpSpPr>
        <p:grpSpPr>
          <a:xfrm>
            <a:off x="6634734" y="7044654"/>
            <a:ext cx="846678" cy="1110365"/>
            <a:chOff x="12236832" y="6444615"/>
            <a:chExt cx="1084874" cy="1422748"/>
          </a:xfrm>
          <a:solidFill>
            <a:schemeClr val="bg1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D3DA420-2E1F-B24D-AD69-0FD0B4F4CD9D}"/>
                </a:ext>
              </a:extLst>
            </p:cNvPr>
            <p:cNvSpPr/>
            <p:nvPr/>
          </p:nvSpPr>
          <p:spPr>
            <a:xfrm>
              <a:off x="1223683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3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DC9E6D1-EB4A-9842-88B1-EF9D6F98CF0F}"/>
                </a:ext>
              </a:extLst>
            </p:cNvPr>
            <p:cNvSpPr/>
            <p:nvPr/>
          </p:nvSpPr>
          <p:spPr>
            <a:xfrm>
              <a:off x="12340453" y="6828377"/>
              <a:ext cx="877709" cy="647408"/>
            </a:xfrm>
            <a:custGeom>
              <a:avLst/>
              <a:gdLst>
                <a:gd name="connsiteX0" fmla="*/ 734060 w 877709"/>
                <a:gd name="connsiteY0" fmla="*/ 647247 h 647408"/>
                <a:gd name="connsiteX1" fmla="*/ 877683 w 877709"/>
                <a:gd name="connsiteY1" fmla="*/ 503495 h 647408"/>
                <a:gd name="connsiteX2" fmla="*/ 734203 w 877709"/>
                <a:gd name="connsiteY2" fmla="*/ 359592 h 647408"/>
                <a:gd name="connsiteX3" fmla="*/ 598783 w 877709"/>
                <a:gd name="connsiteY3" fmla="*/ 455508 h 647408"/>
                <a:gd name="connsiteX4" fmla="*/ 486893 w 877709"/>
                <a:gd name="connsiteY4" fmla="*/ 455508 h 647408"/>
                <a:gd name="connsiteX5" fmla="*/ 486893 w 877709"/>
                <a:gd name="connsiteY5" fmla="*/ 295679 h 647408"/>
                <a:gd name="connsiteX6" fmla="*/ 638996 w 877709"/>
                <a:gd name="connsiteY6" fmla="*/ 295679 h 647408"/>
                <a:gd name="connsiteX7" fmla="*/ 686528 w 877709"/>
                <a:gd name="connsiteY7" fmla="*/ 248054 h 647408"/>
                <a:gd name="connsiteX8" fmla="*/ 438885 w 877709"/>
                <a:gd name="connsiteY8" fmla="*/ -73 h 647408"/>
                <a:gd name="connsiteX9" fmla="*/ 191242 w 877709"/>
                <a:gd name="connsiteY9" fmla="*/ 248054 h 647408"/>
                <a:gd name="connsiteX10" fmla="*/ 238775 w 877709"/>
                <a:gd name="connsiteY10" fmla="*/ 295679 h 647408"/>
                <a:gd name="connsiteX11" fmla="*/ 390878 w 877709"/>
                <a:gd name="connsiteY11" fmla="*/ 295679 h 647408"/>
                <a:gd name="connsiteX12" fmla="*/ 390878 w 877709"/>
                <a:gd name="connsiteY12" fmla="*/ 455508 h 647408"/>
                <a:gd name="connsiteX13" fmla="*/ 278892 w 877709"/>
                <a:gd name="connsiteY13" fmla="*/ 455508 h 647408"/>
                <a:gd name="connsiteX14" fmla="*/ 95693 w 877709"/>
                <a:gd name="connsiteY14" fmla="*/ 367869 h 647408"/>
                <a:gd name="connsiteX15" fmla="*/ 8225 w 877709"/>
                <a:gd name="connsiteY15" fmla="*/ 551425 h 647408"/>
                <a:gd name="connsiteX16" fmla="*/ 191423 w 877709"/>
                <a:gd name="connsiteY16" fmla="*/ 639065 h 647408"/>
                <a:gd name="connsiteX17" fmla="*/ 278892 w 877709"/>
                <a:gd name="connsiteY17" fmla="*/ 551425 h 647408"/>
                <a:gd name="connsiteX18" fmla="*/ 599164 w 877709"/>
                <a:gd name="connsiteY18" fmla="*/ 551425 h 647408"/>
                <a:gd name="connsiteX19" fmla="*/ 734060 w 877709"/>
                <a:gd name="connsiteY19" fmla="*/ 647247 h 647408"/>
                <a:gd name="connsiteX20" fmla="*/ 439360 w 877709"/>
                <a:gd name="connsiteY20" fmla="*/ 95559 h 647408"/>
                <a:gd name="connsiteX21" fmla="*/ 583573 w 877709"/>
                <a:gd name="connsiteY21" fmla="*/ 199857 h 647408"/>
                <a:gd name="connsiteX22" fmla="*/ 294768 w 877709"/>
                <a:gd name="connsiteY22" fmla="*/ 199857 h 647408"/>
                <a:gd name="connsiteX23" fmla="*/ 439360 w 877709"/>
                <a:gd name="connsiteY23" fmla="*/ 95559 h 647408"/>
                <a:gd name="connsiteX24" fmla="*/ 734060 w 877709"/>
                <a:gd name="connsiteY24" fmla="*/ 455508 h 647408"/>
                <a:gd name="connsiteX25" fmla="*/ 781592 w 877709"/>
                <a:gd name="connsiteY25" fmla="*/ 503133 h 647408"/>
                <a:gd name="connsiteX26" fmla="*/ 734060 w 877709"/>
                <a:gd name="connsiteY26" fmla="*/ 550758 h 647408"/>
                <a:gd name="connsiteX27" fmla="*/ 686528 w 877709"/>
                <a:gd name="connsiteY27" fmla="*/ 503133 h 647408"/>
                <a:gd name="connsiteX28" fmla="*/ 734060 w 877709"/>
                <a:gd name="connsiteY28" fmla="*/ 455508 h 647408"/>
                <a:gd name="connsiteX29" fmla="*/ 143140 w 877709"/>
                <a:gd name="connsiteY29" fmla="*/ 551425 h 647408"/>
                <a:gd name="connsiteX30" fmla="*/ 95608 w 877709"/>
                <a:gd name="connsiteY30" fmla="*/ 503800 h 647408"/>
                <a:gd name="connsiteX31" fmla="*/ 143140 w 877709"/>
                <a:gd name="connsiteY31" fmla="*/ 456175 h 647408"/>
                <a:gd name="connsiteX32" fmla="*/ 190672 w 877709"/>
                <a:gd name="connsiteY32" fmla="*/ 503800 h 647408"/>
                <a:gd name="connsiteX33" fmla="*/ 143520 w 877709"/>
                <a:gd name="connsiteY33" fmla="*/ 551425 h 6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7709" h="647408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E274EF5-AF6B-8D4A-87BB-0F12D328D87B}"/>
                </a:ext>
              </a:extLst>
            </p:cNvPr>
            <p:cNvSpPr/>
            <p:nvPr/>
          </p:nvSpPr>
          <p:spPr>
            <a:xfrm>
              <a:off x="1282737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4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DC60413-5055-364C-BA3A-8082FFC083C6}"/>
                </a:ext>
              </a:extLst>
            </p:cNvPr>
            <p:cNvSpPr/>
            <p:nvPr/>
          </p:nvSpPr>
          <p:spPr>
            <a:xfrm>
              <a:off x="12636292" y="6444615"/>
              <a:ext cx="287094" cy="287654"/>
            </a:xfrm>
            <a:custGeom>
              <a:avLst/>
              <a:gdLst>
                <a:gd name="connsiteX0" fmla="*/ 143521 w 287094"/>
                <a:gd name="connsiteY0" fmla="*/ 287582 h 287654"/>
                <a:gd name="connsiteX1" fmla="*/ 287068 w 287094"/>
                <a:gd name="connsiteY1" fmla="*/ 143755 h 287654"/>
                <a:gd name="connsiteX2" fmla="*/ 143521 w 287094"/>
                <a:gd name="connsiteY2" fmla="*/ -73 h 287654"/>
                <a:gd name="connsiteX3" fmla="*/ -26 w 287094"/>
                <a:gd name="connsiteY3" fmla="*/ 143755 h 287654"/>
                <a:gd name="connsiteX4" fmla="*/ 143521 w 287094"/>
                <a:gd name="connsiteY4" fmla="*/ 287582 h 287654"/>
                <a:gd name="connsiteX5" fmla="*/ 143521 w 287094"/>
                <a:gd name="connsiteY5" fmla="*/ 95844 h 287654"/>
                <a:gd name="connsiteX6" fmla="*/ 191053 w 287094"/>
                <a:gd name="connsiteY6" fmla="*/ 143469 h 287654"/>
                <a:gd name="connsiteX7" fmla="*/ 143521 w 287094"/>
                <a:gd name="connsiteY7" fmla="*/ 191094 h 287654"/>
                <a:gd name="connsiteX8" fmla="*/ 95989 w 287094"/>
                <a:gd name="connsiteY8" fmla="*/ 143469 h 287654"/>
                <a:gd name="connsiteX9" fmla="*/ 143521 w 287094"/>
                <a:gd name="connsiteY9" fmla="*/ 95844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4" h="28765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D153E5-B05C-7443-B3C0-6FD7BCE03B29}"/>
              </a:ext>
            </a:extLst>
          </p:cNvPr>
          <p:cNvGrpSpPr/>
          <p:nvPr/>
        </p:nvGrpSpPr>
        <p:grpSpPr>
          <a:xfrm>
            <a:off x="3358344" y="7364809"/>
            <a:ext cx="644755" cy="593842"/>
            <a:chOff x="10572826" y="5260847"/>
            <a:chExt cx="1179462" cy="1086326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84FEC5E-398B-7A40-AD24-049EAAE715F9}"/>
                </a:ext>
              </a:extLst>
            </p:cNvPr>
            <p:cNvSpPr/>
            <p:nvPr/>
          </p:nvSpPr>
          <p:spPr>
            <a:xfrm>
              <a:off x="10668080" y="5260847"/>
              <a:ext cx="287095" cy="287655"/>
            </a:xfrm>
            <a:custGeom>
              <a:avLst/>
              <a:gdLst>
                <a:gd name="connsiteX0" fmla="*/ 143902 w 287095"/>
                <a:gd name="connsiteY0" fmla="*/ 287583 h 287655"/>
                <a:gd name="connsiteX1" fmla="*/ 287068 w 287095"/>
                <a:gd name="connsiteY1" fmla="*/ 143374 h 287655"/>
                <a:gd name="connsiteX2" fmla="*/ 143141 w 287095"/>
                <a:gd name="connsiteY2" fmla="*/ -72 h 287655"/>
                <a:gd name="connsiteX3" fmla="*/ -26 w 287095"/>
                <a:gd name="connsiteY3" fmla="*/ 144136 h 287655"/>
                <a:gd name="connsiteX4" fmla="*/ 143902 w 287095"/>
                <a:gd name="connsiteY4" fmla="*/ 287583 h 287655"/>
                <a:gd name="connsiteX5" fmla="*/ 143902 w 287095"/>
                <a:gd name="connsiteY5" fmla="*/ 95749 h 287655"/>
                <a:gd name="connsiteX6" fmla="*/ 191434 w 287095"/>
                <a:gd name="connsiteY6" fmla="*/ 143374 h 287655"/>
                <a:gd name="connsiteX7" fmla="*/ 143902 w 287095"/>
                <a:gd name="connsiteY7" fmla="*/ 190999 h 287655"/>
                <a:gd name="connsiteX8" fmla="*/ 96369 w 287095"/>
                <a:gd name="connsiteY8" fmla="*/ 143374 h 287655"/>
                <a:gd name="connsiteX9" fmla="*/ 143902 w 287095"/>
                <a:gd name="connsiteY9" fmla="*/ 95749 h 2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5" h="28765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E8352B6-B3CE-5846-B49B-EEC370002A80}"/>
                </a:ext>
              </a:extLst>
            </p:cNvPr>
            <p:cNvSpPr/>
            <p:nvPr/>
          </p:nvSpPr>
          <p:spPr>
            <a:xfrm>
              <a:off x="10572826" y="5644324"/>
              <a:ext cx="478268" cy="702849"/>
            </a:xfrm>
            <a:custGeom>
              <a:avLst/>
              <a:gdLst>
                <a:gd name="connsiteX0" fmla="*/ 239156 w 478268"/>
                <a:gd name="connsiteY0" fmla="*/ -73 h 702849"/>
                <a:gd name="connsiteX1" fmla="*/ -26 w 478268"/>
                <a:gd name="connsiteY1" fmla="*/ 239672 h 702849"/>
                <a:gd name="connsiteX2" fmla="*/ -26 w 478268"/>
                <a:gd name="connsiteY2" fmla="*/ 399501 h 702849"/>
                <a:gd name="connsiteX3" fmla="*/ 47506 w 478268"/>
                <a:gd name="connsiteY3" fmla="*/ 447126 h 702849"/>
                <a:gd name="connsiteX4" fmla="*/ 95038 w 478268"/>
                <a:gd name="connsiteY4" fmla="*/ 447126 h 702849"/>
                <a:gd name="connsiteX5" fmla="*/ 95038 w 478268"/>
                <a:gd name="connsiteY5" fmla="*/ 654867 h 702849"/>
                <a:gd name="connsiteX6" fmla="*/ 142855 w 478268"/>
                <a:gd name="connsiteY6" fmla="*/ 702777 h 702849"/>
                <a:gd name="connsiteX7" fmla="*/ 190673 w 478268"/>
                <a:gd name="connsiteY7" fmla="*/ 654867 h 702849"/>
                <a:gd name="connsiteX8" fmla="*/ 190673 w 478268"/>
                <a:gd name="connsiteY8" fmla="*/ 399501 h 702849"/>
                <a:gd name="connsiteX9" fmla="*/ 143141 w 478268"/>
                <a:gd name="connsiteY9" fmla="*/ 351876 h 702849"/>
                <a:gd name="connsiteX10" fmla="*/ 95608 w 478268"/>
                <a:gd name="connsiteY10" fmla="*/ 351876 h 702849"/>
                <a:gd name="connsiteX11" fmla="*/ 95608 w 478268"/>
                <a:gd name="connsiteY11" fmla="*/ 239672 h 702849"/>
                <a:gd name="connsiteX12" fmla="*/ 235410 w 478268"/>
                <a:gd name="connsiteY12" fmla="*/ 92187 h 702849"/>
                <a:gd name="connsiteX13" fmla="*/ 382608 w 478268"/>
                <a:gd name="connsiteY13" fmla="*/ 232271 h 702849"/>
                <a:gd name="connsiteX14" fmla="*/ 382608 w 478268"/>
                <a:gd name="connsiteY14" fmla="*/ 239672 h 702849"/>
                <a:gd name="connsiteX15" fmla="*/ 382608 w 478268"/>
                <a:gd name="connsiteY15" fmla="*/ 351210 h 702849"/>
                <a:gd name="connsiteX16" fmla="*/ 335075 w 478268"/>
                <a:gd name="connsiteY16" fmla="*/ 351210 h 702849"/>
                <a:gd name="connsiteX17" fmla="*/ 287543 w 478268"/>
                <a:gd name="connsiteY17" fmla="*/ 398835 h 702849"/>
                <a:gd name="connsiteX18" fmla="*/ 287543 w 478268"/>
                <a:gd name="connsiteY18" fmla="*/ 654486 h 702849"/>
                <a:gd name="connsiteX19" fmla="*/ 335361 w 478268"/>
                <a:gd name="connsiteY19" fmla="*/ 702396 h 702849"/>
                <a:gd name="connsiteX20" fmla="*/ 383178 w 478268"/>
                <a:gd name="connsiteY20" fmla="*/ 654486 h 702849"/>
                <a:gd name="connsiteX21" fmla="*/ 383178 w 478268"/>
                <a:gd name="connsiteY21" fmla="*/ 447412 h 702849"/>
                <a:gd name="connsiteX22" fmla="*/ 430710 w 478268"/>
                <a:gd name="connsiteY22" fmla="*/ 447412 h 702849"/>
                <a:gd name="connsiteX23" fmla="*/ 478242 w 478268"/>
                <a:gd name="connsiteY23" fmla="*/ 399787 h 702849"/>
                <a:gd name="connsiteX24" fmla="*/ 478242 w 478268"/>
                <a:gd name="connsiteY24" fmla="*/ 239672 h 702849"/>
                <a:gd name="connsiteX25" fmla="*/ 239156 w 478268"/>
                <a:gd name="connsiteY25" fmla="*/ -73 h 70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8268" h="702849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0F05862-AA65-EF4D-A920-D802A77458D9}"/>
                </a:ext>
              </a:extLst>
            </p:cNvPr>
            <p:cNvSpPr/>
            <p:nvPr/>
          </p:nvSpPr>
          <p:spPr>
            <a:xfrm>
              <a:off x="11146824" y="5260848"/>
              <a:ext cx="605464" cy="1085849"/>
            </a:xfrm>
            <a:custGeom>
              <a:avLst/>
              <a:gdLst>
                <a:gd name="connsiteX0" fmla="*/ 557906 w 605464"/>
                <a:gd name="connsiteY0" fmla="*/ -73 h 1085849"/>
                <a:gd name="connsiteX1" fmla="*/ 47506 w 605464"/>
                <a:gd name="connsiteY1" fmla="*/ -73 h 1085849"/>
                <a:gd name="connsiteX2" fmla="*/ -26 w 605464"/>
                <a:gd name="connsiteY2" fmla="*/ 47552 h 1085849"/>
                <a:gd name="connsiteX3" fmla="*/ -26 w 605464"/>
                <a:gd name="connsiteY3" fmla="*/ 1038152 h 1085849"/>
                <a:gd name="connsiteX4" fmla="*/ 47506 w 605464"/>
                <a:gd name="connsiteY4" fmla="*/ 1085777 h 1085849"/>
                <a:gd name="connsiteX5" fmla="*/ 557906 w 605464"/>
                <a:gd name="connsiteY5" fmla="*/ 1085777 h 1085849"/>
                <a:gd name="connsiteX6" fmla="*/ 605438 w 605464"/>
                <a:gd name="connsiteY6" fmla="*/ 1038152 h 1085849"/>
                <a:gd name="connsiteX7" fmla="*/ 605438 w 605464"/>
                <a:gd name="connsiteY7" fmla="*/ 47552 h 1085849"/>
                <a:gd name="connsiteX8" fmla="*/ 557906 w 605464"/>
                <a:gd name="connsiteY8" fmla="*/ -73 h 1085849"/>
                <a:gd name="connsiteX9" fmla="*/ 510374 w 605464"/>
                <a:gd name="connsiteY9" fmla="*/ 990527 h 1085849"/>
                <a:gd name="connsiteX10" fmla="*/ 95323 w 605464"/>
                <a:gd name="connsiteY10" fmla="*/ 990527 h 1085849"/>
                <a:gd name="connsiteX11" fmla="*/ 95323 w 605464"/>
                <a:gd name="connsiteY11" fmla="*/ 95177 h 1085849"/>
                <a:gd name="connsiteX12" fmla="*/ 509994 w 605464"/>
                <a:gd name="connsiteY12" fmla="*/ 95177 h 108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5464" h="1085849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E415C00-19C6-BC4E-A866-065AED035BA3}"/>
                </a:ext>
              </a:extLst>
            </p:cNvPr>
            <p:cNvSpPr/>
            <p:nvPr/>
          </p:nvSpPr>
          <p:spPr>
            <a:xfrm>
              <a:off x="11337904" y="5756243"/>
              <a:ext cx="95634" cy="95821"/>
            </a:xfrm>
            <a:custGeom>
              <a:avLst/>
              <a:gdLst>
                <a:gd name="connsiteX0" fmla="*/ 47791 w 95634"/>
                <a:gd name="connsiteY0" fmla="*/ 95749 h 95821"/>
                <a:gd name="connsiteX1" fmla="*/ 95608 w 95634"/>
                <a:gd name="connsiteY1" fmla="*/ 47838 h 95821"/>
                <a:gd name="connsiteX2" fmla="*/ 47791 w 95634"/>
                <a:gd name="connsiteY2" fmla="*/ -73 h 95821"/>
                <a:gd name="connsiteX3" fmla="*/ -26 w 95634"/>
                <a:gd name="connsiteY3" fmla="*/ 47838 h 95821"/>
                <a:gd name="connsiteX4" fmla="*/ 47791 w 95634"/>
                <a:gd name="connsiteY4" fmla="*/ 95749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4" h="95821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569D14-5294-3C4A-A4B7-29881CC8E361}"/>
              </a:ext>
            </a:extLst>
          </p:cNvPr>
          <p:cNvGrpSpPr/>
          <p:nvPr/>
        </p:nvGrpSpPr>
        <p:grpSpPr>
          <a:xfrm>
            <a:off x="16769007" y="7101673"/>
            <a:ext cx="1119147" cy="1121334"/>
            <a:chOff x="13473417" y="5471338"/>
            <a:chExt cx="1149762" cy="1152008"/>
          </a:xfrm>
          <a:solidFill>
            <a:schemeClr val="bg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6EAD74B5-1115-CA40-8D01-E3AC929FDB4D}"/>
                </a:ext>
              </a:extLst>
            </p:cNvPr>
            <p:cNvSpPr/>
            <p:nvPr/>
          </p:nvSpPr>
          <p:spPr>
            <a:xfrm>
              <a:off x="13857203" y="57125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6E08F9E-B503-004C-82CB-DB0B18B0CB52}"/>
                </a:ext>
              </a:extLst>
            </p:cNvPr>
            <p:cNvSpPr/>
            <p:nvPr/>
          </p:nvSpPr>
          <p:spPr>
            <a:xfrm>
              <a:off x="13777444" y="60001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6A7C015-B106-D64F-900C-E9D8EA775C98}"/>
                </a:ext>
              </a:extLst>
            </p:cNvPr>
            <p:cNvSpPr/>
            <p:nvPr/>
          </p:nvSpPr>
          <p:spPr>
            <a:xfrm>
              <a:off x="13473417" y="5471338"/>
              <a:ext cx="1149762" cy="1152008"/>
            </a:xfrm>
            <a:custGeom>
              <a:avLst/>
              <a:gdLst>
                <a:gd name="connsiteX0" fmla="*/ 1135339 w 1149762"/>
                <a:gd name="connsiteY0" fmla="*/ 1070073 h 1152008"/>
                <a:gd name="connsiteX1" fmla="*/ 931996 w 1149762"/>
                <a:gd name="connsiteY1" fmla="*/ 865952 h 1152008"/>
                <a:gd name="connsiteX2" fmla="*/ 864310 w 1149762"/>
                <a:gd name="connsiteY2" fmla="*/ 122240 h 1152008"/>
                <a:gd name="connsiteX3" fmla="*/ 122048 w 1149762"/>
                <a:gd name="connsiteY3" fmla="*/ 190058 h 1152008"/>
                <a:gd name="connsiteX4" fmla="*/ 189734 w 1149762"/>
                <a:gd name="connsiteY4" fmla="*/ 933770 h 1152008"/>
                <a:gd name="connsiteX5" fmla="*/ 864310 w 1149762"/>
                <a:gd name="connsiteY5" fmla="*/ 933770 h 1152008"/>
                <a:gd name="connsiteX6" fmla="*/ 1068033 w 1149762"/>
                <a:gd name="connsiteY6" fmla="*/ 1137891 h 1152008"/>
                <a:gd name="connsiteX7" fmla="*/ 1135719 w 1149762"/>
                <a:gd name="connsiteY7" fmla="*/ 1137891 h 1152008"/>
                <a:gd name="connsiteX8" fmla="*/ 1135719 w 1149762"/>
                <a:gd name="connsiteY8" fmla="*/ 1070073 h 1152008"/>
                <a:gd name="connsiteX9" fmla="*/ 96666 w 1149762"/>
                <a:gd name="connsiteY9" fmla="*/ 528767 h 1152008"/>
                <a:gd name="connsiteX10" fmla="*/ 527307 w 1149762"/>
                <a:gd name="connsiteY10" fmla="*/ 97285 h 1152008"/>
                <a:gd name="connsiteX11" fmla="*/ 957949 w 1149762"/>
                <a:gd name="connsiteY11" fmla="*/ 528767 h 1152008"/>
                <a:gd name="connsiteX12" fmla="*/ 527307 w 1149762"/>
                <a:gd name="connsiteY12" fmla="*/ 960250 h 1152008"/>
                <a:gd name="connsiteX13" fmla="*/ 96666 w 1149762"/>
                <a:gd name="connsiteY13" fmla="*/ 528767 h 115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9762" h="1152008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859588-3617-0B48-AB6E-0CE0CF286889}"/>
              </a:ext>
            </a:extLst>
          </p:cNvPr>
          <p:cNvGrpSpPr/>
          <p:nvPr/>
        </p:nvGrpSpPr>
        <p:grpSpPr>
          <a:xfrm>
            <a:off x="20328288" y="7336436"/>
            <a:ext cx="671302" cy="672893"/>
            <a:chOff x="11268222" y="8450865"/>
            <a:chExt cx="1130033" cy="1132712"/>
          </a:xfrm>
          <a:solidFill>
            <a:schemeClr val="bg1"/>
          </a:solidFill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36A8D39-A28C-1740-8287-E6E41A438D01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674C7C1-CD38-FC45-89AB-65B7EB663766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E5C110A-4E57-214A-8B97-8B1A75A65BCD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6256603A-5331-CF4D-B1A9-55C453D41CF2}"/>
              </a:ext>
            </a:extLst>
          </p:cNvPr>
          <p:cNvSpPr txBox="1"/>
          <p:nvPr/>
        </p:nvSpPr>
        <p:spPr>
          <a:xfrm>
            <a:off x="2365060" y="8721758"/>
            <a:ext cx="27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43AD8F18-53F5-E54A-9B6F-0890BD9D0D10}"/>
              </a:ext>
            </a:extLst>
          </p:cNvPr>
          <p:cNvSpPr txBox="1"/>
          <p:nvPr/>
        </p:nvSpPr>
        <p:spPr>
          <a:xfrm>
            <a:off x="5712968" y="9056872"/>
            <a:ext cx="27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B2006B36-3098-5F46-85E1-D01BDE755219}"/>
              </a:ext>
            </a:extLst>
          </p:cNvPr>
          <p:cNvSpPr txBox="1"/>
          <p:nvPr/>
        </p:nvSpPr>
        <p:spPr>
          <a:xfrm>
            <a:off x="15947513" y="9056872"/>
            <a:ext cx="27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4EFA67E-C08F-FF44-BA84-50D1737006A3}"/>
              </a:ext>
            </a:extLst>
          </p:cNvPr>
          <p:cNvSpPr txBox="1"/>
          <p:nvPr/>
        </p:nvSpPr>
        <p:spPr>
          <a:xfrm>
            <a:off x="19305324" y="8721758"/>
            <a:ext cx="27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7B0A69-9B08-5048-9BE5-153EAECBB12C}"/>
              </a:ext>
            </a:extLst>
          </p:cNvPr>
          <p:cNvSpPr txBox="1"/>
          <p:nvPr/>
        </p:nvSpPr>
        <p:spPr>
          <a:xfrm>
            <a:off x="1715020" y="11716675"/>
            <a:ext cx="20947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 that provides useful information. There are people who have a significant number of followers in every.</a:t>
            </a:r>
          </a:p>
        </p:txBody>
      </p:sp>
    </p:spTree>
    <p:extLst>
      <p:ext uri="{BB962C8B-B14F-4D97-AF65-F5344CB8AC3E}">
        <p14:creationId xmlns:p14="http://schemas.microsoft.com/office/powerpoint/2010/main" val="31683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Shape 57">
            <a:extLst>
              <a:ext uri="{FF2B5EF4-FFF2-40B4-BE49-F238E27FC236}">
                <a16:creationId xmlns:a16="http://schemas.microsoft.com/office/drawing/2014/main" id="{364A1AEE-544B-0546-8B0E-21C37A5D932F}"/>
              </a:ext>
            </a:extLst>
          </p:cNvPr>
          <p:cNvSpPr>
            <a:spLocks/>
          </p:cNvSpPr>
          <p:nvPr/>
        </p:nvSpPr>
        <p:spPr bwMode="auto">
          <a:xfrm>
            <a:off x="8456612" y="5009531"/>
            <a:ext cx="3388857" cy="3389141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Shape 58">
            <a:extLst>
              <a:ext uri="{FF2B5EF4-FFF2-40B4-BE49-F238E27FC236}">
                <a16:creationId xmlns:a16="http://schemas.microsoft.com/office/drawing/2014/main" id="{8A253F4A-5149-0341-A321-9CA7CD087941}"/>
              </a:ext>
            </a:extLst>
          </p:cNvPr>
          <p:cNvSpPr>
            <a:spLocks/>
          </p:cNvSpPr>
          <p:nvPr/>
        </p:nvSpPr>
        <p:spPr bwMode="auto">
          <a:xfrm>
            <a:off x="12529245" y="5009531"/>
            <a:ext cx="3388858" cy="3389141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Shape 59">
            <a:extLst>
              <a:ext uri="{FF2B5EF4-FFF2-40B4-BE49-F238E27FC236}">
                <a16:creationId xmlns:a16="http://schemas.microsoft.com/office/drawing/2014/main" id="{904D012C-CC12-8043-938C-56405151D909}"/>
              </a:ext>
            </a:extLst>
          </p:cNvPr>
          <p:cNvSpPr>
            <a:spLocks/>
          </p:cNvSpPr>
          <p:nvPr/>
        </p:nvSpPr>
        <p:spPr bwMode="auto">
          <a:xfrm>
            <a:off x="8459544" y="8873558"/>
            <a:ext cx="3388858" cy="3389141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48DC7BFC-1D0C-7544-B126-465FC10CDC0F}"/>
              </a:ext>
            </a:extLst>
          </p:cNvPr>
          <p:cNvSpPr>
            <a:spLocks/>
          </p:cNvSpPr>
          <p:nvPr/>
        </p:nvSpPr>
        <p:spPr bwMode="auto">
          <a:xfrm>
            <a:off x="12532179" y="8873558"/>
            <a:ext cx="3388858" cy="3389141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8" name="Shape 66">
            <a:extLst>
              <a:ext uri="{FF2B5EF4-FFF2-40B4-BE49-F238E27FC236}">
                <a16:creationId xmlns:a16="http://schemas.microsoft.com/office/drawing/2014/main" id="{6DE3D0E5-9312-104A-A9E8-B008E222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693" y="6411652"/>
            <a:ext cx="4519196" cy="45195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67B8441F-8590-E547-87D9-4DAEE344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615" y="5442748"/>
            <a:ext cx="2522656" cy="25228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47DF2E0A-6323-8049-9C13-85D3C5E7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2248" y="5442748"/>
            <a:ext cx="2522656" cy="25228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64">
            <a:extLst>
              <a:ext uri="{FF2B5EF4-FFF2-40B4-BE49-F238E27FC236}">
                <a16:creationId xmlns:a16="http://schemas.microsoft.com/office/drawing/2014/main" id="{365FDEBA-A5B9-3644-9A35-4B681518C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548" y="9306775"/>
            <a:ext cx="2522657" cy="25228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Shape 65">
            <a:extLst>
              <a:ext uri="{FF2B5EF4-FFF2-40B4-BE49-F238E27FC236}">
                <a16:creationId xmlns:a16="http://schemas.microsoft.com/office/drawing/2014/main" id="{3E058A70-A8DB-0D4E-9AD9-0B334B74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5180" y="9306775"/>
            <a:ext cx="2522657" cy="25228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E6CC17-0D20-4C4C-9AC8-7161A4F7E391}"/>
              </a:ext>
            </a:extLst>
          </p:cNvPr>
          <p:cNvGrpSpPr/>
          <p:nvPr/>
        </p:nvGrpSpPr>
        <p:grpSpPr>
          <a:xfrm>
            <a:off x="11282482" y="7762959"/>
            <a:ext cx="1812686" cy="1816984"/>
            <a:chOff x="11268222" y="8450865"/>
            <a:chExt cx="1130033" cy="1132712"/>
          </a:xfrm>
          <a:solidFill>
            <a:schemeClr val="tx2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C2DD565-7286-5940-B9F3-E6770E3754BB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985FE65-9B37-F145-A1A6-B311866DA030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11711CC-B929-534D-A40E-5A052380E34C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25B8C69-9111-2F4D-B0CC-05895F15462C}"/>
              </a:ext>
            </a:extLst>
          </p:cNvPr>
          <p:cNvGrpSpPr/>
          <p:nvPr/>
        </p:nvGrpSpPr>
        <p:grpSpPr>
          <a:xfrm>
            <a:off x="13808249" y="6071016"/>
            <a:ext cx="867600" cy="1137804"/>
            <a:chOff x="12236832" y="6444615"/>
            <a:chExt cx="1084874" cy="1422748"/>
          </a:xfrm>
          <a:solidFill>
            <a:schemeClr val="bg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89B9CA6-6DAD-3D4D-96B8-AE18C4FB62D4}"/>
                </a:ext>
              </a:extLst>
            </p:cNvPr>
            <p:cNvSpPr/>
            <p:nvPr/>
          </p:nvSpPr>
          <p:spPr>
            <a:xfrm>
              <a:off x="1223683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3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DD599E9-8609-5C46-AC3D-4E25CF1BC1D2}"/>
                </a:ext>
              </a:extLst>
            </p:cNvPr>
            <p:cNvSpPr/>
            <p:nvPr/>
          </p:nvSpPr>
          <p:spPr>
            <a:xfrm>
              <a:off x="12340453" y="6828377"/>
              <a:ext cx="877709" cy="647408"/>
            </a:xfrm>
            <a:custGeom>
              <a:avLst/>
              <a:gdLst>
                <a:gd name="connsiteX0" fmla="*/ 734060 w 877709"/>
                <a:gd name="connsiteY0" fmla="*/ 647247 h 647408"/>
                <a:gd name="connsiteX1" fmla="*/ 877683 w 877709"/>
                <a:gd name="connsiteY1" fmla="*/ 503495 h 647408"/>
                <a:gd name="connsiteX2" fmla="*/ 734203 w 877709"/>
                <a:gd name="connsiteY2" fmla="*/ 359592 h 647408"/>
                <a:gd name="connsiteX3" fmla="*/ 598783 w 877709"/>
                <a:gd name="connsiteY3" fmla="*/ 455508 h 647408"/>
                <a:gd name="connsiteX4" fmla="*/ 486893 w 877709"/>
                <a:gd name="connsiteY4" fmla="*/ 455508 h 647408"/>
                <a:gd name="connsiteX5" fmla="*/ 486893 w 877709"/>
                <a:gd name="connsiteY5" fmla="*/ 295679 h 647408"/>
                <a:gd name="connsiteX6" fmla="*/ 638996 w 877709"/>
                <a:gd name="connsiteY6" fmla="*/ 295679 h 647408"/>
                <a:gd name="connsiteX7" fmla="*/ 686528 w 877709"/>
                <a:gd name="connsiteY7" fmla="*/ 248054 h 647408"/>
                <a:gd name="connsiteX8" fmla="*/ 438885 w 877709"/>
                <a:gd name="connsiteY8" fmla="*/ -73 h 647408"/>
                <a:gd name="connsiteX9" fmla="*/ 191242 w 877709"/>
                <a:gd name="connsiteY9" fmla="*/ 248054 h 647408"/>
                <a:gd name="connsiteX10" fmla="*/ 238775 w 877709"/>
                <a:gd name="connsiteY10" fmla="*/ 295679 h 647408"/>
                <a:gd name="connsiteX11" fmla="*/ 390878 w 877709"/>
                <a:gd name="connsiteY11" fmla="*/ 295679 h 647408"/>
                <a:gd name="connsiteX12" fmla="*/ 390878 w 877709"/>
                <a:gd name="connsiteY12" fmla="*/ 455508 h 647408"/>
                <a:gd name="connsiteX13" fmla="*/ 278892 w 877709"/>
                <a:gd name="connsiteY13" fmla="*/ 455508 h 647408"/>
                <a:gd name="connsiteX14" fmla="*/ 95693 w 877709"/>
                <a:gd name="connsiteY14" fmla="*/ 367869 h 647408"/>
                <a:gd name="connsiteX15" fmla="*/ 8225 w 877709"/>
                <a:gd name="connsiteY15" fmla="*/ 551425 h 647408"/>
                <a:gd name="connsiteX16" fmla="*/ 191423 w 877709"/>
                <a:gd name="connsiteY16" fmla="*/ 639065 h 647408"/>
                <a:gd name="connsiteX17" fmla="*/ 278892 w 877709"/>
                <a:gd name="connsiteY17" fmla="*/ 551425 h 647408"/>
                <a:gd name="connsiteX18" fmla="*/ 599164 w 877709"/>
                <a:gd name="connsiteY18" fmla="*/ 551425 h 647408"/>
                <a:gd name="connsiteX19" fmla="*/ 734060 w 877709"/>
                <a:gd name="connsiteY19" fmla="*/ 647247 h 647408"/>
                <a:gd name="connsiteX20" fmla="*/ 439360 w 877709"/>
                <a:gd name="connsiteY20" fmla="*/ 95559 h 647408"/>
                <a:gd name="connsiteX21" fmla="*/ 583573 w 877709"/>
                <a:gd name="connsiteY21" fmla="*/ 199857 h 647408"/>
                <a:gd name="connsiteX22" fmla="*/ 294768 w 877709"/>
                <a:gd name="connsiteY22" fmla="*/ 199857 h 647408"/>
                <a:gd name="connsiteX23" fmla="*/ 439360 w 877709"/>
                <a:gd name="connsiteY23" fmla="*/ 95559 h 647408"/>
                <a:gd name="connsiteX24" fmla="*/ 734060 w 877709"/>
                <a:gd name="connsiteY24" fmla="*/ 455508 h 647408"/>
                <a:gd name="connsiteX25" fmla="*/ 781592 w 877709"/>
                <a:gd name="connsiteY25" fmla="*/ 503133 h 647408"/>
                <a:gd name="connsiteX26" fmla="*/ 734060 w 877709"/>
                <a:gd name="connsiteY26" fmla="*/ 550758 h 647408"/>
                <a:gd name="connsiteX27" fmla="*/ 686528 w 877709"/>
                <a:gd name="connsiteY27" fmla="*/ 503133 h 647408"/>
                <a:gd name="connsiteX28" fmla="*/ 734060 w 877709"/>
                <a:gd name="connsiteY28" fmla="*/ 455508 h 647408"/>
                <a:gd name="connsiteX29" fmla="*/ 143140 w 877709"/>
                <a:gd name="connsiteY29" fmla="*/ 551425 h 647408"/>
                <a:gd name="connsiteX30" fmla="*/ 95608 w 877709"/>
                <a:gd name="connsiteY30" fmla="*/ 503800 h 647408"/>
                <a:gd name="connsiteX31" fmla="*/ 143140 w 877709"/>
                <a:gd name="connsiteY31" fmla="*/ 456175 h 647408"/>
                <a:gd name="connsiteX32" fmla="*/ 190672 w 877709"/>
                <a:gd name="connsiteY32" fmla="*/ 503800 h 647408"/>
                <a:gd name="connsiteX33" fmla="*/ 143520 w 877709"/>
                <a:gd name="connsiteY33" fmla="*/ 551425 h 6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7709" h="647408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1D553AE-5CF0-0748-993E-54A3862B1E83}"/>
                </a:ext>
              </a:extLst>
            </p:cNvPr>
            <p:cNvSpPr/>
            <p:nvPr/>
          </p:nvSpPr>
          <p:spPr>
            <a:xfrm>
              <a:off x="1282737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4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218C397-EC83-C247-8FB1-18FB861DF1DA}"/>
                </a:ext>
              </a:extLst>
            </p:cNvPr>
            <p:cNvSpPr/>
            <p:nvPr/>
          </p:nvSpPr>
          <p:spPr>
            <a:xfrm>
              <a:off x="12636292" y="6444615"/>
              <a:ext cx="287094" cy="287654"/>
            </a:xfrm>
            <a:custGeom>
              <a:avLst/>
              <a:gdLst>
                <a:gd name="connsiteX0" fmla="*/ 143521 w 287094"/>
                <a:gd name="connsiteY0" fmla="*/ 287582 h 287654"/>
                <a:gd name="connsiteX1" fmla="*/ 287068 w 287094"/>
                <a:gd name="connsiteY1" fmla="*/ 143755 h 287654"/>
                <a:gd name="connsiteX2" fmla="*/ 143521 w 287094"/>
                <a:gd name="connsiteY2" fmla="*/ -73 h 287654"/>
                <a:gd name="connsiteX3" fmla="*/ -26 w 287094"/>
                <a:gd name="connsiteY3" fmla="*/ 143755 h 287654"/>
                <a:gd name="connsiteX4" fmla="*/ 143521 w 287094"/>
                <a:gd name="connsiteY4" fmla="*/ 287582 h 287654"/>
                <a:gd name="connsiteX5" fmla="*/ 143521 w 287094"/>
                <a:gd name="connsiteY5" fmla="*/ 95844 h 287654"/>
                <a:gd name="connsiteX6" fmla="*/ 191053 w 287094"/>
                <a:gd name="connsiteY6" fmla="*/ 143469 h 287654"/>
                <a:gd name="connsiteX7" fmla="*/ 143521 w 287094"/>
                <a:gd name="connsiteY7" fmla="*/ 191094 h 287654"/>
                <a:gd name="connsiteX8" fmla="*/ 95989 w 287094"/>
                <a:gd name="connsiteY8" fmla="*/ 143469 h 287654"/>
                <a:gd name="connsiteX9" fmla="*/ 143521 w 287094"/>
                <a:gd name="connsiteY9" fmla="*/ 95844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4" h="28765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1ED46B-97E0-AF40-8DA0-73556480C4B8}"/>
              </a:ext>
            </a:extLst>
          </p:cNvPr>
          <p:cNvGrpSpPr/>
          <p:nvPr/>
        </p:nvGrpSpPr>
        <p:grpSpPr>
          <a:xfrm>
            <a:off x="9679322" y="6269722"/>
            <a:ext cx="943242" cy="868758"/>
            <a:chOff x="10572826" y="5260847"/>
            <a:chExt cx="1179462" cy="1086326"/>
          </a:xfrm>
          <a:solidFill>
            <a:schemeClr val="bg1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6CF31A9-B7C2-1348-A218-64213C6B08F7}"/>
                </a:ext>
              </a:extLst>
            </p:cNvPr>
            <p:cNvSpPr/>
            <p:nvPr/>
          </p:nvSpPr>
          <p:spPr>
            <a:xfrm>
              <a:off x="10668080" y="5260847"/>
              <a:ext cx="287095" cy="287655"/>
            </a:xfrm>
            <a:custGeom>
              <a:avLst/>
              <a:gdLst>
                <a:gd name="connsiteX0" fmla="*/ 143902 w 287095"/>
                <a:gd name="connsiteY0" fmla="*/ 287583 h 287655"/>
                <a:gd name="connsiteX1" fmla="*/ 287068 w 287095"/>
                <a:gd name="connsiteY1" fmla="*/ 143374 h 287655"/>
                <a:gd name="connsiteX2" fmla="*/ 143141 w 287095"/>
                <a:gd name="connsiteY2" fmla="*/ -72 h 287655"/>
                <a:gd name="connsiteX3" fmla="*/ -26 w 287095"/>
                <a:gd name="connsiteY3" fmla="*/ 144136 h 287655"/>
                <a:gd name="connsiteX4" fmla="*/ 143902 w 287095"/>
                <a:gd name="connsiteY4" fmla="*/ 287583 h 287655"/>
                <a:gd name="connsiteX5" fmla="*/ 143902 w 287095"/>
                <a:gd name="connsiteY5" fmla="*/ 95749 h 287655"/>
                <a:gd name="connsiteX6" fmla="*/ 191434 w 287095"/>
                <a:gd name="connsiteY6" fmla="*/ 143374 h 287655"/>
                <a:gd name="connsiteX7" fmla="*/ 143902 w 287095"/>
                <a:gd name="connsiteY7" fmla="*/ 190999 h 287655"/>
                <a:gd name="connsiteX8" fmla="*/ 96369 w 287095"/>
                <a:gd name="connsiteY8" fmla="*/ 143374 h 287655"/>
                <a:gd name="connsiteX9" fmla="*/ 143902 w 287095"/>
                <a:gd name="connsiteY9" fmla="*/ 95749 h 2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5" h="28765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96F6AFC-38C8-A24D-B582-EB6F5683C4BD}"/>
                </a:ext>
              </a:extLst>
            </p:cNvPr>
            <p:cNvSpPr/>
            <p:nvPr/>
          </p:nvSpPr>
          <p:spPr>
            <a:xfrm>
              <a:off x="10572826" y="5644324"/>
              <a:ext cx="478268" cy="702849"/>
            </a:xfrm>
            <a:custGeom>
              <a:avLst/>
              <a:gdLst>
                <a:gd name="connsiteX0" fmla="*/ 239156 w 478268"/>
                <a:gd name="connsiteY0" fmla="*/ -73 h 702849"/>
                <a:gd name="connsiteX1" fmla="*/ -26 w 478268"/>
                <a:gd name="connsiteY1" fmla="*/ 239672 h 702849"/>
                <a:gd name="connsiteX2" fmla="*/ -26 w 478268"/>
                <a:gd name="connsiteY2" fmla="*/ 399501 h 702849"/>
                <a:gd name="connsiteX3" fmla="*/ 47506 w 478268"/>
                <a:gd name="connsiteY3" fmla="*/ 447126 h 702849"/>
                <a:gd name="connsiteX4" fmla="*/ 95038 w 478268"/>
                <a:gd name="connsiteY4" fmla="*/ 447126 h 702849"/>
                <a:gd name="connsiteX5" fmla="*/ 95038 w 478268"/>
                <a:gd name="connsiteY5" fmla="*/ 654867 h 702849"/>
                <a:gd name="connsiteX6" fmla="*/ 142855 w 478268"/>
                <a:gd name="connsiteY6" fmla="*/ 702777 h 702849"/>
                <a:gd name="connsiteX7" fmla="*/ 190673 w 478268"/>
                <a:gd name="connsiteY7" fmla="*/ 654867 h 702849"/>
                <a:gd name="connsiteX8" fmla="*/ 190673 w 478268"/>
                <a:gd name="connsiteY8" fmla="*/ 399501 h 702849"/>
                <a:gd name="connsiteX9" fmla="*/ 143141 w 478268"/>
                <a:gd name="connsiteY9" fmla="*/ 351876 h 702849"/>
                <a:gd name="connsiteX10" fmla="*/ 95608 w 478268"/>
                <a:gd name="connsiteY10" fmla="*/ 351876 h 702849"/>
                <a:gd name="connsiteX11" fmla="*/ 95608 w 478268"/>
                <a:gd name="connsiteY11" fmla="*/ 239672 h 702849"/>
                <a:gd name="connsiteX12" fmla="*/ 235410 w 478268"/>
                <a:gd name="connsiteY12" fmla="*/ 92187 h 702849"/>
                <a:gd name="connsiteX13" fmla="*/ 382608 w 478268"/>
                <a:gd name="connsiteY13" fmla="*/ 232271 h 702849"/>
                <a:gd name="connsiteX14" fmla="*/ 382608 w 478268"/>
                <a:gd name="connsiteY14" fmla="*/ 239672 h 702849"/>
                <a:gd name="connsiteX15" fmla="*/ 382608 w 478268"/>
                <a:gd name="connsiteY15" fmla="*/ 351210 h 702849"/>
                <a:gd name="connsiteX16" fmla="*/ 335075 w 478268"/>
                <a:gd name="connsiteY16" fmla="*/ 351210 h 702849"/>
                <a:gd name="connsiteX17" fmla="*/ 287543 w 478268"/>
                <a:gd name="connsiteY17" fmla="*/ 398835 h 702849"/>
                <a:gd name="connsiteX18" fmla="*/ 287543 w 478268"/>
                <a:gd name="connsiteY18" fmla="*/ 654486 h 702849"/>
                <a:gd name="connsiteX19" fmla="*/ 335361 w 478268"/>
                <a:gd name="connsiteY19" fmla="*/ 702396 h 702849"/>
                <a:gd name="connsiteX20" fmla="*/ 383178 w 478268"/>
                <a:gd name="connsiteY20" fmla="*/ 654486 h 702849"/>
                <a:gd name="connsiteX21" fmla="*/ 383178 w 478268"/>
                <a:gd name="connsiteY21" fmla="*/ 447412 h 702849"/>
                <a:gd name="connsiteX22" fmla="*/ 430710 w 478268"/>
                <a:gd name="connsiteY22" fmla="*/ 447412 h 702849"/>
                <a:gd name="connsiteX23" fmla="*/ 478242 w 478268"/>
                <a:gd name="connsiteY23" fmla="*/ 399787 h 702849"/>
                <a:gd name="connsiteX24" fmla="*/ 478242 w 478268"/>
                <a:gd name="connsiteY24" fmla="*/ 239672 h 702849"/>
                <a:gd name="connsiteX25" fmla="*/ 239156 w 478268"/>
                <a:gd name="connsiteY25" fmla="*/ -73 h 70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8268" h="702849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63D7AA4-904E-614B-93B0-0409C13B0E4D}"/>
                </a:ext>
              </a:extLst>
            </p:cNvPr>
            <p:cNvSpPr/>
            <p:nvPr/>
          </p:nvSpPr>
          <p:spPr>
            <a:xfrm>
              <a:off x="11146824" y="5260848"/>
              <a:ext cx="605464" cy="1085849"/>
            </a:xfrm>
            <a:custGeom>
              <a:avLst/>
              <a:gdLst>
                <a:gd name="connsiteX0" fmla="*/ 557906 w 605464"/>
                <a:gd name="connsiteY0" fmla="*/ -73 h 1085849"/>
                <a:gd name="connsiteX1" fmla="*/ 47506 w 605464"/>
                <a:gd name="connsiteY1" fmla="*/ -73 h 1085849"/>
                <a:gd name="connsiteX2" fmla="*/ -26 w 605464"/>
                <a:gd name="connsiteY2" fmla="*/ 47552 h 1085849"/>
                <a:gd name="connsiteX3" fmla="*/ -26 w 605464"/>
                <a:gd name="connsiteY3" fmla="*/ 1038152 h 1085849"/>
                <a:gd name="connsiteX4" fmla="*/ 47506 w 605464"/>
                <a:gd name="connsiteY4" fmla="*/ 1085777 h 1085849"/>
                <a:gd name="connsiteX5" fmla="*/ 557906 w 605464"/>
                <a:gd name="connsiteY5" fmla="*/ 1085777 h 1085849"/>
                <a:gd name="connsiteX6" fmla="*/ 605438 w 605464"/>
                <a:gd name="connsiteY6" fmla="*/ 1038152 h 1085849"/>
                <a:gd name="connsiteX7" fmla="*/ 605438 w 605464"/>
                <a:gd name="connsiteY7" fmla="*/ 47552 h 1085849"/>
                <a:gd name="connsiteX8" fmla="*/ 557906 w 605464"/>
                <a:gd name="connsiteY8" fmla="*/ -73 h 1085849"/>
                <a:gd name="connsiteX9" fmla="*/ 510374 w 605464"/>
                <a:gd name="connsiteY9" fmla="*/ 990527 h 1085849"/>
                <a:gd name="connsiteX10" fmla="*/ 95323 w 605464"/>
                <a:gd name="connsiteY10" fmla="*/ 990527 h 1085849"/>
                <a:gd name="connsiteX11" fmla="*/ 95323 w 605464"/>
                <a:gd name="connsiteY11" fmla="*/ 95177 h 1085849"/>
                <a:gd name="connsiteX12" fmla="*/ 509994 w 605464"/>
                <a:gd name="connsiteY12" fmla="*/ 95177 h 108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5464" h="1085849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1223EBA-32E2-1742-BE23-72FE330E2D98}"/>
                </a:ext>
              </a:extLst>
            </p:cNvPr>
            <p:cNvSpPr/>
            <p:nvPr/>
          </p:nvSpPr>
          <p:spPr>
            <a:xfrm>
              <a:off x="11337904" y="5756243"/>
              <a:ext cx="95634" cy="95821"/>
            </a:xfrm>
            <a:custGeom>
              <a:avLst/>
              <a:gdLst>
                <a:gd name="connsiteX0" fmla="*/ 47791 w 95634"/>
                <a:gd name="connsiteY0" fmla="*/ 95749 h 95821"/>
                <a:gd name="connsiteX1" fmla="*/ 95608 w 95634"/>
                <a:gd name="connsiteY1" fmla="*/ 47838 h 95821"/>
                <a:gd name="connsiteX2" fmla="*/ 47791 w 95634"/>
                <a:gd name="connsiteY2" fmla="*/ -73 h 95821"/>
                <a:gd name="connsiteX3" fmla="*/ -26 w 95634"/>
                <a:gd name="connsiteY3" fmla="*/ 47838 h 95821"/>
                <a:gd name="connsiteX4" fmla="*/ 47791 w 95634"/>
                <a:gd name="connsiteY4" fmla="*/ 95749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4" h="95821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A3417B-3410-D340-BC60-8B18048E0D69}"/>
              </a:ext>
            </a:extLst>
          </p:cNvPr>
          <p:cNvGrpSpPr/>
          <p:nvPr/>
        </p:nvGrpSpPr>
        <p:grpSpPr>
          <a:xfrm>
            <a:off x="13778387" y="10081723"/>
            <a:ext cx="919492" cy="921288"/>
            <a:chOff x="13473417" y="5471338"/>
            <a:chExt cx="1149762" cy="1152008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60605C3-4093-D04D-A62C-143585E83221}"/>
                </a:ext>
              </a:extLst>
            </p:cNvPr>
            <p:cNvSpPr/>
            <p:nvPr/>
          </p:nvSpPr>
          <p:spPr>
            <a:xfrm>
              <a:off x="13857203" y="57125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964EFAD-0625-3344-8BAF-F03D65CE0004}"/>
                </a:ext>
              </a:extLst>
            </p:cNvPr>
            <p:cNvSpPr/>
            <p:nvPr/>
          </p:nvSpPr>
          <p:spPr>
            <a:xfrm>
              <a:off x="13777444" y="60001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D92BC0A-2F36-0149-8521-DC6AA7145A68}"/>
                </a:ext>
              </a:extLst>
            </p:cNvPr>
            <p:cNvSpPr/>
            <p:nvPr/>
          </p:nvSpPr>
          <p:spPr>
            <a:xfrm>
              <a:off x="13473417" y="5471338"/>
              <a:ext cx="1149762" cy="1152008"/>
            </a:xfrm>
            <a:custGeom>
              <a:avLst/>
              <a:gdLst>
                <a:gd name="connsiteX0" fmla="*/ 1135339 w 1149762"/>
                <a:gd name="connsiteY0" fmla="*/ 1070073 h 1152008"/>
                <a:gd name="connsiteX1" fmla="*/ 931996 w 1149762"/>
                <a:gd name="connsiteY1" fmla="*/ 865952 h 1152008"/>
                <a:gd name="connsiteX2" fmla="*/ 864310 w 1149762"/>
                <a:gd name="connsiteY2" fmla="*/ 122240 h 1152008"/>
                <a:gd name="connsiteX3" fmla="*/ 122048 w 1149762"/>
                <a:gd name="connsiteY3" fmla="*/ 190058 h 1152008"/>
                <a:gd name="connsiteX4" fmla="*/ 189734 w 1149762"/>
                <a:gd name="connsiteY4" fmla="*/ 933770 h 1152008"/>
                <a:gd name="connsiteX5" fmla="*/ 864310 w 1149762"/>
                <a:gd name="connsiteY5" fmla="*/ 933770 h 1152008"/>
                <a:gd name="connsiteX6" fmla="*/ 1068033 w 1149762"/>
                <a:gd name="connsiteY6" fmla="*/ 1137891 h 1152008"/>
                <a:gd name="connsiteX7" fmla="*/ 1135719 w 1149762"/>
                <a:gd name="connsiteY7" fmla="*/ 1137891 h 1152008"/>
                <a:gd name="connsiteX8" fmla="*/ 1135719 w 1149762"/>
                <a:gd name="connsiteY8" fmla="*/ 1070073 h 1152008"/>
                <a:gd name="connsiteX9" fmla="*/ 96666 w 1149762"/>
                <a:gd name="connsiteY9" fmla="*/ 528767 h 1152008"/>
                <a:gd name="connsiteX10" fmla="*/ 527307 w 1149762"/>
                <a:gd name="connsiteY10" fmla="*/ 97285 h 1152008"/>
                <a:gd name="connsiteX11" fmla="*/ 957949 w 1149762"/>
                <a:gd name="connsiteY11" fmla="*/ 528767 h 1152008"/>
                <a:gd name="connsiteX12" fmla="*/ 527307 w 1149762"/>
                <a:gd name="connsiteY12" fmla="*/ 960250 h 1152008"/>
                <a:gd name="connsiteX13" fmla="*/ 96666 w 1149762"/>
                <a:gd name="connsiteY13" fmla="*/ 528767 h 115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9762" h="1152008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86A2E73-4A2F-4343-BA2C-DBEBBCD0135D}"/>
              </a:ext>
            </a:extLst>
          </p:cNvPr>
          <p:cNvGrpSpPr/>
          <p:nvPr/>
        </p:nvGrpSpPr>
        <p:grpSpPr>
          <a:xfrm>
            <a:off x="9644147" y="10109027"/>
            <a:ext cx="982080" cy="984406"/>
            <a:chOff x="11268222" y="8450865"/>
            <a:chExt cx="1130033" cy="1132712"/>
          </a:xfrm>
          <a:solidFill>
            <a:schemeClr val="bg1"/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28FBA8E-9FB1-4141-9F27-D87F3266E852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EE100E9-F498-794A-8E16-E1D7CBA541CD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C2B9038-5C44-4947-B3F2-567034189F83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C27E8B-CF99-7341-B717-DA1E8E77B9C1}"/>
              </a:ext>
            </a:extLst>
          </p:cNvPr>
          <p:cNvGrpSpPr/>
          <p:nvPr/>
        </p:nvGrpSpPr>
        <p:grpSpPr>
          <a:xfrm>
            <a:off x="2875464" y="5401833"/>
            <a:ext cx="18626559" cy="2528135"/>
            <a:chOff x="2868667" y="5401833"/>
            <a:chExt cx="18626559" cy="252813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5BB62A-3561-E640-B571-C801EF868917}"/>
                </a:ext>
              </a:extLst>
            </p:cNvPr>
            <p:cNvSpPr txBox="1"/>
            <p:nvPr/>
          </p:nvSpPr>
          <p:spPr>
            <a:xfrm>
              <a:off x="16601879" y="6114086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62" name="CuadroTexto 351">
              <a:extLst>
                <a:ext uri="{FF2B5EF4-FFF2-40B4-BE49-F238E27FC236}">
                  <a16:creationId xmlns:a16="http://schemas.microsoft.com/office/drawing/2014/main" id="{A67BCCAA-5D32-C04B-98C2-F5BA1D95EAC9}"/>
                </a:ext>
              </a:extLst>
            </p:cNvPr>
            <p:cNvSpPr txBox="1"/>
            <p:nvPr/>
          </p:nvSpPr>
          <p:spPr>
            <a:xfrm>
              <a:off x="16601879" y="5401833"/>
              <a:ext cx="489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Two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E187ED-7587-0C4F-8C04-8C55FBF5CB13}"/>
                </a:ext>
              </a:extLst>
            </p:cNvPr>
            <p:cNvSpPr txBox="1"/>
            <p:nvPr/>
          </p:nvSpPr>
          <p:spPr>
            <a:xfrm>
              <a:off x="2868667" y="6114086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E0D73483-D4EF-8B46-B717-BBC21F69FDC7}"/>
                </a:ext>
              </a:extLst>
            </p:cNvPr>
            <p:cNvSpPr txBox="1"/>
            <p:nvPr/>
          </p:nvSpPr>
          <p:spPr>
            <a:xfrm>
              <a:off x="2868667" y="5401833"/>
              <a:ext cx="489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047935-7A82-F741-9906-CC4CE79CFD5E}"/>
              </a:ext>
            </a:extLst>
          </p:cNvPr>
          <p:cNvGrpSpPr/>
          <p:nvPr/>
        </p:nvGrpSpPr>
        <p:grpSpPr>
          <a:xfrm>
            <a:off x="2875464" y="9257529"/>
            <a:ext cx="18626559" cy="2528135"/>
            <a:chOff x="2868667" y="5401833"/>
            <a:chExt cx="18626559" cy="252813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F20DAE9-009B-D646-B0DC-2FB0A74300CF}"/>
                </a:ext>
              </a:extLst>
            </p:cNvPr>
            <p:cNvSpPr txBox="1"/>
            <p:nvPr/>
          </p:nvSpPr>
          <p:spPr>
            <a:xfrm>
              <a:off x="16601879" y="6114086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2082A69D-F69E-CD4F-BBCA-5AA2C6FC0C47}"/>
                </a:ext>
              </a:extLst>
            </p:cNvPr>
            <p:cNvSpPr txBox="1"/>
            <p:nvPr/>
          </p:nvSpPr>
          <p:spPr>
            <a:xfrm>
              <a:off x="16601879" y="5401833"/>
              <a:ext cx="489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Three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C5A5544-E874-9E42-9E95-B8BA43752FAA}"/>
                </a:ext>
              </a:extLst>
            </p:cNvPr>
            <p:cNvSpPr txBox="1"/>
            <p:nvPr/>
          </p:nvSpPr>
          <p:spPr>
            <a:xfrm>
              <a:off x="2868667" y="6114086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70" name="CuadroTexto 351">
              <a:extLst>
                <a:ext uri="{FF2B5EF4-FFF2-40B4-BE49-F238E27FC236}">
                  <a16:creationId xmlns:a16="http://schemas.microsoft.com/office/drawing/2014/main" id="{057BABB5-CC2D-BE48-9CD4-2824C12C4514}"/>
                </a:ext>
              </a:extLst>
            </p:cNvPr>
            <p:cNvSpPr txBox="1"/>
            <p:nvPr/>
          </p:nvSpPr>
          <p:spPr>
            <a:xfrm>
              <a:off x="2868667" y="5401833"/>
              <a:ext cx="489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6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30982E8-CEB7-5D41-B154-18972F0B1F40}"/>
              </a:ext>
            </a:extLst>
          </p:cNvPr>
          <p:cNvSpPr/>
          <p:nvPr/>
        </p:nvSpPr>
        <p:spPr>
          <a:xfrm>
            <a:off x="8314350" y="6809593"/>
            <a:ext cx="3428271" cy="3360363"/>
          </a:xfrm>
          <a:custGeom>
            <a:avLst/>
            <a:gdLst>
              <a:gd name="connsiteX0" fmla="*/ 1367744 w 1655876"/>
              <a:gd name="connsiteY0" fmla="*/ 1085811 h 1623077"/>
              <a:gd name="connsiteX1" fmla="*/ 1367744 w 1655876"/>
              <a:gd name="connsiteY1" fmla="*/ 751181 h 1623077"/>
              <a:gd name="connsiteX2" fmla="*/ 1655768 w 1655876"/>
              <a:gd name="connsiteY2" fmla="*/ 360115 h 1623077"/>
              <a:gd name="connsiteX3" fmla="*/ 1568476 w 1655876"/>
              <a:gd name="connsiteY3" fmla="*/ 148240 h 1623077"/>
              <a:gd name="connsiteX4" fmla="*/ 1576273 w 1655876"/>
              <a:gd name="connsiteY4" fmla="*/ 80212 h 1623077"/>
              <a:gd name="connsiteX5" fmla="*/ 1412721 w 1655876"/>
              <a:gd name="connsiteY5" fmla="*/ -263 h 1623077"/>
              <a:gd name="connsiteX6" fmla="*/ 1249453 w 1655876"/>
              <a:gd name="connsiteY6" fmla="*/ 48478 h 1623077"/>
              <a:gd name="connsiteX7" fmla="*/ 1085425 w 1655876"/>
              <a:gd name="connsiteY7" fmla="*/ 22 h 1623077"/>
              <a:gd name="connsiteX8" fmla="*/ 849129 w 1655876"/>
              <a:gd name="connsiteY8" fmla="*/ 168857 h 1623077"/>
              <a:gd name="connsiteX9" fmla="*/ 612453 w 1655876"/>
              <a:gd name="connsiteY9" fmla="*/ -263 h 1623077"/>
              <a:gd name="connsiteX10" fmla="*/ 449185 w 1655876"/>
              <a:gd name="connsiteY10" fmla="*/ 48478 h 1623077"/>
              <a:gd name="connsiteX11" fmla="*/ 285157 w 1655876"/>
              <a:gd name="connsiteY11" fmla="*/ 22 h 1623077"/>
              <a:gd name="connsiteX12" fmla="*/ -109 w 1655876"/>
              <a:gd name="connsiteY12" fmla="*/ 348714 h 1623077"/>
              <a:gd name="connsiteX13" fmla="*/ -109 w 1655876"/>
              <a:gd name="connsiteY13" fmla="*/ 682488 h 1623077"/>
              <a:gd name="connsiteX14" fmla="*/ 124647 w 1655876"/>
              <a:gd name="connsiteY14" fmla="*/ 807143 h 1623077"/>
              <a:gd name="connsiteX15" fmla="*/ 155266 w 1655876"/>
              <a:gd name="connsiteY15" fmla="*/ 807143 h 1623077"/>
              <a:gd name="connsiteX16" fmla="*/ 155266 w 1655876"/>
              <a:gd name="connsiteY16" fmla="*/ 1501675 h 1623077"/>
              <a:gd name="connsiteX17" fmla="*/ 276504 w 1655876"/>
              <a:gd name="connsiteY17" fmla="*/ 1622815 h 1623077"/>
              <a:gd name="connsiteX18" fmla="*/ 297899 w 1655876"/>
              <a:gd name="connsiteY18" fmla="*/ 1622815 h 1623077"/>
              <a:gd name="connsiteX19" fmla="*/ 419042 w 1655876"/>
              <a:gd name="connsiteY19" fmla="*/ 1501675 h 1623077"/>
              <a:gd name="connsiteX20" fmla="*/ 419042 w 1655876"/>
              <a:gd name="connsiteY20" fmla="*/ 1025099 h 1623077"/>
              <a:gd name="connsiteX21" fmla="*/ 449376 w 1655876"/>
              <a:gd name="connsiteY21" fmla="*/ 994790 h 1623077"/>
              <a:gd name="connsiteX22" fmla="*/ 479709 w 1655876"/>
              <a:gd name="connsiteY22" fmla="*/ 1025099 h 1623077"/>
              <a:gd name="connsiteX23" fmla="*/ 479709 w 1655876"/>
              <a:gd name="connsiteY23" fmla="*/ 1501675 h 1623077"/>
              <a:gd name="connsiteX24" fmla="*/ 600472 w 1655876"/>
              <a:gd name="connsiteY24" fmla="*/ 1622815 h 1623077"/>
              <a:gd name="connsiteX25" fmla="*/ 621581 w 1655876"/>
              <a:gd name="connsiteY25" fmla="*/ 1622815 h 1623077"/>
              <a:gd name="connsiteX26" fmla="*/ 742725 w 1655876"/>
              <a:gd name="connsiteY26" fmla="*/ 1501675 h 1623077"/>
              <a:gd name="connsiteX27" fmla="*/ 742725 w 1655876"/>
              <a:gd name="connsiteY27" fmla="*/ 807143 h 1623077"/>
              <a:gd name="connsiteX28" fmla="*/ 761742 w 1655876"/>
              <a:gd name="connsiteY28" fmla="*/ 807143 h 1623077"/>
              <a:gd name="connsiteX29" fmla="*/ 847988 w 1655876"/>
              <a:gd name="connsiteY29" fmla="*/ 740160 h 1623077"/>
              <a:gd name="connsiteX30" fmla="*/ 849414 w 1655876"/>
              <a:gd name="connsiteY30" fmla="*/ 734839 h 1623077"/>
              <a:gd name="connsiteX31" fmla="*/ 849414 w 1655876"/>
              <a:gd name="connsiteY31" fmla="*/ 735505 h 1623077"/>
              <a:gd name="connsiteX32" fmla="*/ 936706 w 1655876"/>
              <a:gd name="connsiteY32" fmla="*/ 807143 h 1623077"/>
              <a:gd name="connsiteX33" fmla="*/ 955724 w 1655876"/>
              <a:gd name="connsiteY33" fmla="*/ 807143 h 1623077"/>
              <a:gd name="connsiteX34" fmla="*/ 955724 w 1655876"/>
              <a:gd name="connsiteY34" fmla="*/ 1501675 h 1623077"/>
              <a:gd name="connsiteX35" fmla="*/ 1076582 w 1655876"/>
              <a:gd name="connsiteY35" fmla="*/ 1622815 h 1623077"/>
              <a:gd name="connsiteX36" fmla="*/ 1097976 w 1655876"/>
              <a:gd name="connsiteY36" fmla="*/ 1622815 h 1623077"/>
              <a:gd name="connsiteX37" fmla="*/ 1219120 w 1655876"/>
              <a:gd name="connsiteY37" fmla="*/ 1501675 h 1623077"/>
              <a:gd name="connsiteX38" fmla="*/ 1219120 w 1655876"/>
              <a:gd name="connsiteY38" fmla="*/ 1025099 h 1623077"/>
              <a:gd name="connsiteX39" fmla="*/ 1251108 w 1655876"/>
              <a:gd name="connsiteY39" fmla="*/ 996538 h 1623077"/>
              <a:gd name="connsiteX40" fmla="*/ 1279691 w 1655876"/>
              <a:gd name="connsiteY40" fmla="*/ 1025099 h 1623077"/>
              <a:gd name="connsiteX41" fmla="*/ 1279691 w 1655876"/>
              <a:gd name="connsiteY41" fmla="*/ 1501675 h 1623077"/>
              <a:gd name="connsiteX42" fmla="*/ 1400930 w 1655876"/>
              <a:gd name="connsiteY42" fmla="*/ 1622815 h 1623077"/>
              <a:gd name="connsiteX43" fmla="*/ 1421564 w 1655876"/>
              <a:gd name="connsiteY43" fmla="*/ 1622815 h 1623077"/>
              <a:gd name="connsiteX44" fmla="*/ 1523594 w 1655876"/>
              <a:gd name="connsiteY44" fmla="*/ 1566853 h 1623077"/>
              <a:gd name="connsiteX45" fmla="*/ 1523594 w 1655876"/>
              <a:gd name="connsiteY45" fmla="*/ 1261962 h 1623077"/>
              <a:gd name="connsiteX46" fmla="*/ 1367744 w 1655876"/>
              <a:gd name="connsiteY46" fmla="*/ 1085811 h 162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55876" h="1623077">
                <a:moveTo>
                  <a:pt x="1367744" y="1085811"/>
                </a:moveTo>
                <a:lnTo>
                  <a:pt x="1367744" y="751181"/>
                </a:lnTo>
                <a:cubicBezTo>
                  <a:pt x="1367744" y="571886"/>
                  <a:pt x="1484446" y="413435"/>
                  <a:pt x="1655768" y="360115"/>
                </a:cubicBezTo>
                <a:cubicBezTo>
                  <a:pt x="1599646" y="303887"/>
                  <a:pt x="1568238" y="227650"/>
                  <a:pt x="1568476" y="148240"/>
                </a:cubicBezTo>
                <a:cubicBezTo>
                  <a:pt x="1568333" y="125332"/>
                  <a:pt x="1570948" y="102492"/>
                  <a:pt x="1576273" y="80212"/>
                </a:cubicBezTo>
                <a:cubicBezTo>
                  <a:pt x="1529651" y="39680"/>
                  <a:pt x="1473292" y="11956"/>
                  <a:pt x="1412721" y="-263"/>
                </a:cubicBezTo>
                <a:cubicBezTo>
                  <a:pt x="1364263" y="31642"/>
                  <a:pt x="1307486" y="48592"/>
                  <a:pt x="1249453" y="48478"/>
                </a:cubicBezTo>
                <a:cubicBezTo>
                  <a:pt x="1191249" y="48440"/>
                  <a:pt x="1134291" y="31614"/>
                  <a:pt x="1085425" y="22"/>
                </a:cubicBezTo>
                <a:cubicBezTo>
                  <a:pt x="986285" y="20326"/>
                  <a:pt x="900410" y="81684"/>
                  <a:pt x="849129" y="168857"/>
                </a:cubicBezTo>
                <a:cubicBezTo>
                  <a:pt x="797914" y="81409"/>
                  <a:pt x="711830" y="19899"/>
                  <a:pt x="612453" y="-263"/>
                </a:cubicBezTo>
                <a:cubicBezTo>
                  <a:pt x="563996" y="31642"/>
                  <a:pt x="507218" y="48592"/>
                  <a:pt x="449185" y="48478"/>
                </a:cubicBezTo>
                <a:cubicBezTo>
                  <a:pt x="390981" y="48440"/>
                  <a:pt x="334023" y="31614"/>
                  <a:pt x="285157" y="22"/>
                </a:cubicBezTo>
                <a:cubicBezTo>
                  <a:pt x="119161" y="33656"/>
                  <a:pt x="-138" y="179479"/>
                  <a:pt x="-109" y="348714"/>
                </a:cubicBezTo>
                <a:lnTo>
                  <a:pt x="-109" y="682488"/>
                </a:lnTo>
                <a:cubicBezTo>
                  <a:pt x="-52" y="751314"/>
                  <a:pt x="55765" y="807086"/>
                  <a:pt x="124647" y="807143"/>
                </a:cubicBezTo>
                <a:lnTo>
                  <a:pt x="155266" y="807143"/>
                </a:lnTo>
                <a:lnTo>
                  <a:pt x="155266" y="1501675"/>
                </a:lnTo>
                <a:cubicBezTo>
                  <a:pt x="155323" y="1568554"/>
                  <a:pt x="209571" y="1622758"/>
                  <a:pt x="276504" y="1622815"/>
                </a:cubicBezTo>
                <a:lnTo>
                  <a:pt x="297899" y="1622815"/>
                </a:lnTo>
                <a:cubicBezTo>
                  <a:pt x="364794" y="1622710"/>
                  <a:pt x="418985" y="1568516"/>
                  <a:pt x="419042" y="1501675"/>
                </a:cubicBezTo>
                <a:lnTo>
                  <a:pt x="419042" y="1025099"/>
                </a:lnTo>
                <a:cubicBezTo>
                  <a:pt x="419042" y="1008358"/>
                  <a:pt x="432621" y="994790"/>
                  <a:pt x="449376" y="994790"/>
                </a:cubicBezTo>
                <a:cubicBezTo>
                  <a:pt x="466130" y="994790"/>
                  <a:pt x="479709" y="1008358"/>
                  <a:pt x="479709" y="1025099"/>
                </a:cubicBezTo>
                <a:lnTo>
                  <a:pt x="479709" y="1501675"/>
                </a:lnTo>
                <a:cubicBezTo>
                  <a:pt x="479709" y="1568392"/>
                  <a:pt x="533700" y="1622549"/>
                  <a:pt x="600472" y="1622815"/>
                </a:cubicBezTo>
                <a:lnTo>
                  <a:pt x="621581" y="1622815"/>
                </a:lnTo>
                <a:cubicBezTo>
                  <a:pt x="688476" y="1622710"/>
                  <a:pt x="742677" y="1568516"/>
                  <a:pt x="742725" y="1501675"/>
                </a:cubicBezTo>
                <a:lnTo>
                  <a:pt x="742725" y="807143"/>
                </a:lnTo>
                <a:lnTo>
                  <a:pt x="761742" y="807143"/>
                </a:lnTo>
                <a:cubicBezTo>
                  <a:pt x="802450" y="807172"/>
                  <a:pt x="837975" y="779580"/>
                  <a:pt x="847988" y="740160"/>
                </a:cubicBezTo>
                <a:lnTo>
                  <a:pt x="849414" y="734839"/>
                </a:lnTo>
                <a:lnTo>
                  <a:pt x="849414" y="735505"/>
                </a:lnTo>
                <a:cubicBezTo>
                  <a:pt x="857639" y="777157"/>
                  <a:pt x="894211" y="807172"/>
                  <a:pt x="936706" y="807143"/>
                </a:cubicBezTo>
                <a:lnTo>
                  <a:pt x="955724" y="807143"/>
                </a:lnTo>
                <a:lnTo>
                  <a:pt x="955724" y="1501675"/>
                </a:lnTo>
                <a:cubicBezTo>
                  <a:pt x="955771" y="1568411"/>
                  <a:pt x="1009791" y="1622549"/>
                  <a:pt x="1076582" y="1622815"/>
                </a:cubicBezTo>
                <a:lnTo>
                  <a:pt x="1097976" y="1622815"/>
                </a:lnTo>
                <a:cubicBezTo>
                  <a:pt x="1164872" y="1622710"/>
                  <a:pt x="1219063" y="1568516"/>
                  <a:pt x="1219120" y="1501675"/>
                </a:cubicBezTo>
                <a:lnTo>
                  <a:pt x="1219120" y="1025099"/>
                </a:lnTo>
                <a:cubicBezTo>
                  <a:pt x="1220061" y="1008386"/>
                  <a:pt x="1234381" y="995598"/>
                  <a:pt x="1251108" y="996538"/>
                </a:cubicBezTo>
                <a:cubicBezTo>
                  <a:pt x="1266522" y="997394"/>
                  <a:pt x="1278826" y="1009698"/>
                  <a:pt x="1279691" y="1025099"/>
                </a:cubicBezTo>
                <a:lnTo>
                  <a:pt x="1279691" y="1501675"/>
                </a:lnTo>
                <a:cubicBezTo>
                  <a:pt x="1279748" y="1568554"/>
                  <a:pt x="1333996" y="1622758"/>
                  <a:pt x="1400930" y="1622815"/>
                </a:cubicBezTo>
                <a:lnTo>
                  <a:pt x="1421564" y="1622815"/>
                </a:lnTo>
                <a:cubicBezTo>
                  <a:pt x="1462889" y="1622739"/>
                  <a:pt x="1501343" y="1601656"/>
                  <a:pt x="1523594" y="1566853"/>
                </a:cubicBezTo>
                <a:lnTo>
                  <a:pt x="1523594" y="1261962"/>
                </a:lnTo>
                <a:cubicBezTo>
                  <a:pt x="1434800" y="1250580"/>
                  <a:pt x="1368162" y="1175264"/>
                  <a:pt x="1367744" y="1085811"/>
                </a:cubicBezTo>
                <a:close/>
              </a:path>
            </a:pathLst>
          </a:custGeom>
          <a:solidFill>
            <a:schemeClr val="accent1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4E5C9F5-AF07-B042-9E66-BD33CD62734F}"/>
              </a:ext>
            </a:extLst>
          </p:cNvPr>
          <p:cNvSpPr/>
          <p:nvPr/>
        </p:nvSpPr>
        <p:spPr>
          <a:xfrm>
            <a:off x="8729148" y="5770512"/>
            <a:ext cx="1029243" cy="1028411"/>
          </a:xfrm>
          <a:custGeom>
            <a:avLst/>
            <a:gdLst>
              <a:gd name="connsiteX0" fmla="*/ 88325 w 497131"/>
              <a:gd name="connsiteY0" fmla="*/ 438058 h 496729"/>
              <a:gd name="connsiteX1" fmla="*/ 438566 w 497131"/>
              <a:gd name="connsiteY1" fmla="*/ 408101 h 496729"/>
              <a:gd name="connsiteX2" fmla="*/ 408584 w 497131"/>
              <a:gd name="connsiteY2" fmla="*/ 58146 h 496729"/>
              <a:gd name="connsiteX3" fmla="*/ 58343 w 497131"/>
              <a:gd name="connsiteY3" fmla="*/ 88103 h 496729"/>
              <a:gd name="connsiteX4" fmla="*/ -108 w 497131"/>
              <a:gd name="connsiteY4" fmla="*/ 248035 h 496729"/>
              <a:gd name="connsiteX5" fmla="*/ 88325 w 497131"/>
              <a:gd name="connsiteY5" fmla="*/ 438058 h 49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131" h="496729">
                <a:moveTo>
                  <a:pt x="88325" y="438058"/>
                </a:moveTo>
                <a:cubicBezTo>
                  <a:pt x="193322" y="526418"/>
                  <a:pt x="350124" y="513012"/>
                  <a:pt x="438566" y="408101"/>
                </a:cubicBezTo>
                <a:cubicBezTo>
                  <a:pt x="526998" y="303189"/>
                  <a:pt x="513581" y="146516"/>
                  <a:pt x="408584" y="58146"/>
                </a:cubicBezTo>
                <a:cubicBezTo>
                  <a:pt x="303587" y="-30215"/>
                  <a:pt x="146786" y="-16808"/>
                  <a:pt x="58343" y="88103"/>
                </a:cubicBezTo>
                <a:cubicBezTo>
                  <a:pt x="20612" y="132872"/>
                  <a:pt x="-88" y="189508"/>
                  <a:pt x="-108" y="248035"/>
                </a:cubicBezTo>
                <a:cubicBezTo>
                  <a:pt x="-393" y="321365"/>
                  <a:pt x="32023" y="391018"/>
                  <a:pt x="88325" y="438058"/>
                </a:cubicBezTo>
                <a:close/>
              </a:path>
            </a:pathLst>
          </a:custGeom>
          <a:solidFill>
            <a:schemeClr val="accent1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57228DA-F76F-0D4B-85FC-80559A64C60E}"/>
              </a:ext>
            </a:extLst>
          </p:cNvPr>
          <p:cNvSpPr/>
          <p:nvPr/>
        </p:nvSpPr>
        <p:spPr>
          <a:xfrm>
            <a:off x="10386193" y="5770682"/>
            <a:ext cx="1029237" cy="1028413"/>
          </a:xfrm>
          <a:custGeom>
            <a:avLst/>
            <a:gdLst>
              <a:gd name="connsiteX0" fmla="*/ 88229 w 497128"/>
              <a:gd name="connsiteY0" fmla="*/ 437976 h 496730"/>
              <a:gd name="connsiteX1" fmla="*/ 438480 w 497128"/>
              <a:gd name="connsiteY1" fmla="*/ 408199 h 496730"/>
              <a:gd name="connsiteX2" fmla="*/ 408679 w 497128"/>
              <a:gd name="connsiteY2" fmla="*/ 58225 h 496730"/>
              <a:gd name="connsiteX3" fmla="*/ 58428 w 497128"/>
              <a:gd name="connsiteY3" fmla="*/ 88011 h 496730"/>
              <a:gd name="connsiteX4" fmla="*/ -108 w 497128"/>
              <a:gd name="connsiteY4" fmla="*/ 247953 h 496730"/>
              <a:gd name="connsiteX5" fmla="*/ 88229 w 497128"/>
              <a:gd name="connsiteY5" fmla="*/ 437976 h 4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128" h="496730">
                <a:moveTo>
                  <a:pt x="88229" y="437976"/>
                </a:moveTo>
                <a:cubicBezTo>
                  <a:pt x="193179" y="526393"/>
                  <a:pt x="349990" y="513063"/>
                  <a:pt x="438480" y="408199"/>
                </a:cubicBezTo>
                <a:cubicBezTo>
                  <a:pt x="526969" y="303326"/>
                  <a:pt x="513628" y="146643"/>
                  <a:pt x="408679" y="58225"/>
                </a:cubicBezTo>
                <a:cubicBezTo>
                  <a:pt x="303729" y="-30192"/>
                  <a:pt x="146918" y="-16853"/>
                  <a:pt x="58428" y="88011"/>
                </a:cubicBezTo>
                <a:cubicBezTo>
                  <a:pt x="20659" y="132761"/>
                  <a:pt x="-70" y="189407"/>
                  <a:pt x="-108" y="247953"/>
                </a:cubicBezTo>
                <a:cubicBezTo>
                  <a:pt x="-336" y="321254"/>
                  <a:pt x="32022" y="390869"/>
                  <a:pt x="88229" y="437976"/>
                </a:cubicBezTo>
                <a:close/>
              </a:path>
            </a:pathLst>
          </a:custGeom>
          <a:solidFill>
            <a:schemeClr val="accent1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E05BACA-98E8-E841-A8F1-58E1096FC6C8}"/>
              </a:ext>
            </a:extLst>
          </p:cNvPr>
          <p:cNvSpPr/>
          <p:nvPr/>
        </p:nvSpPr>
        <p:spPr>
          <a:xfrm>
            <a:off x="12635027" y="6809593"/>
            <a:ext cx="3428273" cy="3361347"/>
          </a:xfrm>
          <a:custGeom>
            <a:avLst/>
            <a:gdLst>
              <a:gd name="connsiteX0" fmla="*/ 1369741 w 1655877"/>
              <a:gd name="connsiteY0" fmla="*/ -263 h 1623552"/>
              <a:gd name="connsiteX1" fmla="*/ 1206473 w 1655877"/>
              <a:gd name="connsiteY1" fmla="*/ 48478 h 1623552"/>
              <a:gd name="connsiteX2" fmla="*/ 1042540 w 1655877"/>
              <a:gd name="connsiteY2" fmla="*/ 22 h 1623552"/>
              <a:gd name="connsiteX3" fmla="*/ 806149 w 1655877"/>
              <a:gd name="connsiteY3" fmla="*/ 168857 h 1623552"/>
              <a:gd name="connsiteX4" fmla="*/ 569473 w 1655877"/>
              <a:gd name="connsiteY4" fmla="*/ -263 h 1623552"/>
              <a:gd name="connsiteX5" fmla="*/ 242272 w 1655877"/>
              <a:gd name="connsiteY5" fmla="*/ -263 h 1623552"/>
              <a:gd name="connsiteX6" fmla="*/ 79005 w 1655877"/>
              <a:gd name="connsiteY6" fmla="*/ 80307 h 1623552"/>
              <a:gd name="connsiteX7" fmla="*/ 86802 w 1655877"/>
              <a:gd name="connsiteY7" fmla="*/ 147955 h 1623552"/>
              <a:gd name="connsiteX8" fmla="*/ -109 w 1655877"/>
              <a:gd name="connsiteY8" fmla="*/ 359830 h 1623552"/>
              <a:gd name="connsiteX9" fmla="*/ 287534 w 1655877"/>
              <a:gd name="connsiteY9" fmla="*/ 750896 h 1623552"/>
              <a:gd name="connsiteX10" fmla="*/ 287534 w 1655877"/>
              <a:gd name="connsiteY10" fmla="*/ 1085811 h 1623552"/>
              <a:gd name="connsiteX11" fmla="*/ 131779 w 1655877"/>
              <a:gd name="connsiteY11" fmla="*/ 1262817 h 1623552"/>
              <a:gd name="connsiteX12" fmla="*/ 131779 w 1655877"/>
              <a:gd name="connsiteY12" fmla="*/ 1568088 h 1623552"/>
              <a:gd name="connsiteX13" fmla="*/ 233334 w 1655877"/>
              <a:gd name="connsiteY13" fmla="*/ 1623290 h 1623552"/>
              <a:gd name="connsiteX14" fmla="*/ 254729 w 1655877"/>
              <a:gd name="connsiteY14" fmla="*/ 1623290 h 1623552"/>
              <a:gd name="connsiteX15" fmla="*/ 375967 w 1655877"/>
              <a:gd name="connsiteY15" fmla="*/ 1502151 h 1623552"/>
              <a:gd name="connsiteX16" fmla="*/ 375967 w 1655877"/>
              <a:gd name="connsiteY16" fmla="*/ 1025099 h 1623552"/>
              <a:gd name="connsiteX17" fmla="*/ 404370 w 1655877"/>
              <a:gd name="connsiteY17" fmla="*/ 993337 h 1623552"/>
              <a:gd name="connsiteX18" fmla="*/ 436158 w 1655877"/>
              <a:gd name="connsiteY18" fmla="*/ 1021716 h 1623552"/>
              <a:gd name="connsiteX19" fmla="*/ 436158 w 1655877"/>
              <a:gd name="connsiteY19" fmla="*/ 1025099 h 1623552"/>
              <a:gd name="connsiteX20" fmla="*/ 436158 w 1655877"/>
              <a:gd name="connsiteY20" fmla="*/ 1501675 h 1623552"/>
              <a:gd name="connsiteX21" fmla="*/ 557397 w 1655877"/>
              <a:gd name="connsiteY21" fmla="*/ 1622815 h 1623552"/>
              <a:gd name="connsiteX22" fmla="*/ 578411 w 1655877"/>
              <a:gd name="connsiteY22" fmla="*/ 1622815 h 1623552"/>
              <a:gd name="connsiteX23" fmla="*/ 699554 w 1655877"/>
              <a:gd name="connsiteY23" fmla="*/ 1501675 h 1623552"/>
              <a:gd name="connsiteX24" fmla="*/ 699554 w 1655877"/>
              <a:gd name="connsiteY24" fmla="*/ 807143 h 1623552"/>
              <a:gd name="connsiteX25" fmla="*/ 718572 w 1655877"/>
              <a:gd name="connsiteY25" fmla="*/ 807143 h 1623552"/>
              <a:gd name="connsiteX26" fmla="*/ 804818 w 1655877"/>
              <a:gd name="connsiteY26" fmla="*/ 740635 h 1623552"/>
              <a:gd name="connsiteX27" fmla="*/ 806244 w 1655877"/>
              <a:gd name="connsiteY27" fmla="*/ 734554 h 1623552"/>
              <a:gd name="connsiteX28" fmla="*/ 894011 w 1655877"/>
              <a:gd name="connsiteY28" fmla="*/ 806858 h 1623552"/>
              <a:gd name="connsiteX29" fmla="*/ 912458 w 1655877"/>
              <a:gd name="connsiteY29" fmla="*/ 806858 h 1623552"/>
              <a:gd name="connsiteX30" fmla="*/ 912458 w 1655877"/>
              <a:gd name="connsiteY30" fmla="*/ 1501390 h 1623552"/>
              <a:gd name="connsiteX31" fmla="*/ 1033696 w 1655877"/>
              <a:gd name="connsiteY31" fmla="*/ 1622530 h 1623552"/>
              <a:gd name="connsiteX32" fmla="*/ 1055091 w 1655877"/>
              <a:gd name="connsiteY32" fmla="*/ 1622530 h 1623552"/>
              <a:gd name="connsiteX33" fmla="*/ 1176330 w 1655877"/>
              <a:gd name="connsiteY33" fmla="*/ 1501390 h 1623552"/>
              <a:gd name="connsiteX34" fmla="*/ 1176330 w 1655877"/>
              <a:gd name="connsiteY34" fmla="*/ 1025099 h 1623552"/>
              <a:gd name="connsiteX35" fmla="*/ 1208318 w 1655877"/>
              <a:gd name="connsiteY35" fmla="*/ 996538 h 1623552"/>
              <a:gd name="connsiteX36" fmla="*/ 1236902 w 1655877"/>
              <a:gd name="connsiteY36" fmla="*/ 1025099 h 1623552"/>
              <a:gd name="connsiteX37" fmla="*/ 1236902 w 1655877"/>
              <a:gd name="connsiteY37" fmla="*/ 1501675 h 1623552"/>
              <a:gd name="connsiteX38" fmla="*/ 1357759 w 1655877"/>
              <a:gd name="connsiteY38" fmla="*/ 1622815 h 1623552"/>
              <a:gd name="connsiteX39" fmla="*/ 1378774 w 1655877"/>
              <a:gd name="connsiteY39" fmla="*/ 1622815 h 1623552"/>
              <a:gd name="connsiteX40" fmla="*/ 1499917 w 1655877"/>
              <a:gd name="connsiteY40" fmla="*/ 1501675 h 1623552"/>
              <a:gd name="connsiteX41" fmla="*/ 1499917 w 1655877"/>
              <a:gd name="connsiteY41" fmla="*/ 807143 h 1623552"/>
              <a:gd name="connsiteX42" fmla="*/ 1531011 w 1655877"/>
              <a:gd name="connsiteY42" fmla="*/ 807143 h 1623552"/>
              <a:gd name="connsiteX43" fmla="*/ 1655768 w 1655877"/>
              <a:gd name="connsiteY43" fmla="*/ 682488 h 1623552"/>
              <a:gd name="connsiteX44" fmla="*/ 1655768 w 1655877"/>
              <a:gd name="connsiteY44" fmla="*/ 348714 h 1623552"/>
              <a:gd name="connsiteX45" fmla="*/ 1369741 w 1655877"/>
              <a:gd name="connsiteY45" fmla="*/ -263 h 162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655877" h="1623552">
                <a:moveTo>
                  <a:pt x="1369741" y="-263"/>
                </a:moveTo>
                <a:cubicBezTo>
                  <a:pt x="1321283" y="31642"/>
                  <a:pt x="1264506" y="48592"/>
                  <a:pt x="1206473" y="48478"/>
                </a:cubicBezTo>
                <a:cubicBezTo>
                  <a:pt x="1148298" y="48430"/>
                  <a:pt x="1091377" y="31604"/>
                  <a:pt x="1042540" y="22"/>
                </a:cubicBezTo>
                <a:cubicBezTo>
                  <a:pt x="943372" y="20326"/>
                  <a:pt x="857478" y="81684"/>
                  <a:pt x="806149" y="168857"/>
                </a:cubicBezTo>
                <a:cubicBezTo>
                  <a:pt x="754953" y="81380"/>
                  <a:pt x="668869" y="19861"/>
                  <a:pt x="569473" y="-263"/>
                </a:cubicBezTo>
                <a:cubicBezTo>
                  <a:pt x="470048" y="64544"/>
                  <a:pt x="341697" y="64544"/>
                  <a:pt x="242272" y="-263"/>
                </a:cubicBezTo>
                <a:cubicBezTo>
                  <a:pt x="181748" y="11908"/>
                  <a:pt x="125465" y="39689"/>
                  <a:pt x="79005" y="80307"/>
                </a:cubicBezTo>
                <a:cubicBezTo>
                  <a:pt x="84311" y="102463"/>
                  <a:pt x="86926" y="125171"/>
                  <a:pt x="86802" y="147955"/>
                </a:cubicBezTo>
                <a:cubicBezTo>
                  <a:pt x="86859" y="227251"/>
                  <a:pt x="55632" y="303384"/>
                  <a:pt x="-109" y="359830"/>
                </a:cubicBezTo>
                <a:cubicBezTo>
                  <a:pt x="170898" y="413521"/>
                  <a:pt x="287316" y="571800"/>
                  <a:pt x="287534" y="750896"/>
                </a:cubicBezTo>
                <a:lnTo>
                  <a:pt x="287534" y="1085811"/>
                </a:lnTo>
                <a:cubicBezTo>
                  <a:pt x="287516" y="1175540"/>
                  <a:pt x="220839" y="1251311"/>
                  <a:pt x="131779" y="1262817"/>
                </a:cubicBezTo>
                <a:lnTo>
                  <a:pt x="131779" y="1568088"/>
                </a:lnTo>
                <a:cubicBezTo>
                  <a:pt x="154049" y="1602539"/>
                  <a:pt x="192293" y="1623328"/>
                  <a:pt x="233334" y="1623290"/>
                </a:cubicBezTo>
                <a:lnTo>
                  <a:pt x="254729" y="1623290"/>
                </a:lnTo>
                <a:cubicBezTo>
                  <a:pt x="321662" y="1623233"/>
                  <a:pt x="375910" y="1569029"/>
                  <a:pt x="375967" y="1502151"/>
                </a:cubicBezTo>
                <a:lnTo>
                  <a:pt x="375967" y="1025099"/>
                </a:lnTo>
                <a:cubicBezTo>
                  <a:pt x="375035" y="1008491"/>
                  <a:pt x="387748" y="994268"/>
                  <a:pt x="404370" y="993337"/>
                </a:cubicBezTo>
                <a:cubicBezTo>
                  <a:pt x="420992" y="992406"/>
                  <a:pt x="435226" y="1005109"/>
                  <a:pt x="436158" y="1021716"/>
                </a:cubicBezTo>
                <a:cubicBezTo>
                  <a:pt x="436225" y="1022847"/>
                  <a:pt x="436225" y="1023968"/>
                  <a:pt x="436158" y="1025099"/>
                </a:cubicBezTo>
                <a:lnTo>
                  <a:pt x="436158" y="1501675"/>
                </a:lnTo>
                <a:cubicBezTo>
                  <a:pt x="436367" y="1568487"/>
                  <a:pt x="490521" y="1622606"/>
                  <a:pt x="557397" y="1622815"/>
                </a:cubicBezTo>
                <a:lnTo>
                  <a:pt x="578411" y="1622815"/>
                </a:lnTo>
                <a:cubicBezTo>
                  <a:pt x="645306" y="1622710"/>
                  <a:pt x="699507" y="1568516"/>
                  <a:pt x="699554" y="1501675"/>
                </a:cubicBezTo>
                <a:lnTo>
                  <a:pt x="699554" y="807143"/>
                </a:lnTo>
                <a:lnTo>
                  <a:pt x="718572" y="807143"/>
                </a:lnTo>
                <a:cubicBezTo>
                  <a:pt x="759061" y="807000"/>
                  <a:pt x="794415" y="779732"/>
                  <a:pt x="804818" y="740635"/>
                </a:cubicBezTo>
                <a:lnTo>
                  <a:pt x="806244" y="734554"/>
                </a:lnTo>
                <a:cubicBezTo>
                  <a:pt x="814431" y="776530"/>
                  <a:pt x="851212" y="806829"/>
                  <a:pt x="894011" y="806858"/>
                </a:cubicBezTo>
                <a:lnTo>
                  <a:pt x="912458" y="806858"/>
                </a:lnTo>
                <a:lnTo>
                  <a:pt x="912458" y="1501390"/>
                </a:lnTo>
                <a:cubicBezTo>
                  <a:pt x="912515" y="1568269"/>
                  <a:pt x="966763" y="1622473"/>
                  <a:pt x="1033696" y="1622530"/>
                </a:cubicBezTo>
                <a:lnTo>
                  <a:pt x="1055091" y="1622530"/>
                </a:lnTo>
                <a:cubicBezTo>
                  <a:pt x="1122025" y="1622473"/>
                  <a:pt x="1176273" y="1568269"/>
                  <a:pt x="1176330" y="1501390"/>
                </a:cubicBezTo>
                <a:lnTo>
                  <a:pt x="1176330" y="1025099"/>
                </a:lnTo>
                <a:cubicBezTo>
                  <a:pt x="1177271" y="1008386"/>
                  <a:pt x="1191592" y="995598"/>
                  <a:pt x="1208318" y="996538"/>
                </a:cubicBezTo>
                <a:cubicBezTo>
                  <a:pt x="1223732" y="997394"/>
                  <a:pt x="1236036" y="1009698"/>
                  <a:pt x="1236902" y="1025099"/>
                </a:cubicBezTo>
                <a:lnTo>
                  <a:pt x="1236902" y="1501675"/>
                </a:lnTo>
                <a:cubicBezTo>
                  <a:pt x="1236949" y="1568411"/>
                  <a:pt x="1290969" y="1622549"/>
                  <a:pt x="1357759" y="1622815"/>
                </a:cubicBezTo>
                <a:lnTo>
                  <a:pt x="1378774" y="1622815"/>
                </a:lnTo>
                <a:cubicBezTo>
                  <a:pt x="1445669" y="1622710"/>
                  <a:pt x="1499860" y="1568516"/>
                  <a:pt x="1499917" y="1501675"/>
                </a:cubicBezTo>
                <a:lnTo>
                  <a:pt x="1499917" y="807143"/>
                </a:lnTo>
                <a:lnTo>
                  <a:pt x="1531011" y="807143"/>
                </a:lnTo>
                <a:cubicBezTo>
                  <a:pt x="1599865" y="807038"/>
                  <a:pt x="1655663" y="751286"/>
                  <a:pt x="1655768" y="682488"/>
                </a:cubicBezTo>
                <a:lnTo>
                  <a:pt x="1655768" y="348714"/>
                </a:lnTo>
                <a:cubicBezTo>
                  <a:pt x="1655749" y="179175"/>
                  <a:pt x="1536079" y="33172"/>
                  <a:pt x="1369741" y="-263"/>
                </a:cubicBezTo>
                <a:close/>
              </a:path>
            </a:pathLst>
          </a:custGeom>
          <a:solidFill>
            <a:schemeClr val="accent3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D454980-D024-EF44-A8A0-C43735B7E9D1}"/>
              </a:ext>
            </a:extLst>
          </p:cNvPr>
          <p:cNvSpPr/>
          <p:nvPr/>
        </p:nvSpPr>
        <p:spPr>
          <a:xfrm>
            <a:off x="12960843" y="5770682"/>
            <a:ext cx="1029237" cy="1028413"/>
          </a:xfrm>
          <a:custGeom>
            <a:avLst/>
            <a:gdLst>
              <a:gd name="connsiteX0" fmla="*/ 88229 w 497128"/>
              <a:gd name="connsiteY0" fmla="*/ 437976 h 496730"/>
              <a:gd name="connsiteX1" fmla="*/ 438480 w 497128"/>
              <a:gd name="connsiteY1" fmla="*/ 408199 h 496730"/>
              <a:gd name="connsiteX2" fmla="*/ 408679 w 497128"/>
              <a:gd name="connsiteY2" fmla="*/ 58225 h 496730"/>
              <a:gd name="connsiteX3" fmla="*/ 58429 w 497128"/>
              <a:gd name="connsiteY3" fmla="*/ 88011 h 496730"/>
              <a:gd name="connsiteX4" fmla="*/ -108 w 497128"/>
              <a:gd name="connsiteY4" fmla="*/ 247953 h 496730"/>
              <a:gd name="connsiteX5" fmla="*/ 88229 w 497128"/>
              <a:gd name="connsiteY5" fmla="*/ 437976 h 4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128" h="496730">
                <a:moveTo>
                  <a:pt x="88229" y="437976"/>
                </a:moveTo>
                <a:cubicBezTo>
                  <a:pt x="193179" y="526393"/>
                  <a:pt x="349990" y="513063"/>
                  <a:pt x="438480" y="408199"/>
                </a:cubicBezTo>
                <a:cubicBezTo>
                  <a:pt x="526969" y="303326"/>
                  <a:pt x="513628" y="146643"/>
                  <a:pt x="408679" y="58225"/>
                </a:cubicBezTo>
                <a:cubicBezTo>
                  <a:pt x="303729" y="-30192"/>
                  <a:pt x="146918" y="-16853"/>
                  <a:pt x="58429" y="88011"/>
                </a:cubicBezTo>
                <a:cubicBezTo>
                  <a:pt x="20659" y="132761"/>
                  <a:pt x="-70" y="189407"/>
                  <a:pt x="-108" y="247953"/>
                </a:cubicBezTo>
                <a:cubicBezTo>
                  <a:pt x="-337" y="321254"/>
                  <a:pt x="32022" y="390869"/>
                  <a:pt x="88229" y="437976"/>
                </a:cubicBezTo>
                <a:close/>
              </a:path>
            </a:pathLst>
          </a:custGeom>
          <a:solidFill>
            <a:schemeClr val="accent3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A283A34-B298-6248-BEF0-3D19C54305D0}"/>
              </a:ext>
            </a:extLst>
          </p:cNvPr>
          <p:cNvSpPr/>
          <p:nvPr/>
        </p:nvSpPr>
        <p:spPr>
          <a:xfrm>
            <a:off x="14617886" y="5770682"/>
            <a:ext cx="1029239" cy="1028413"/>
          </a:xfrm>
          <a:custGeom>
            <a:avLst/>
            <a:gdLst>
              <a:gd name="connsiteX0" fmla="*/ 88230 w 497129"/>
              <a:gd name="connsiteY0" fmla="*/ 437976 h 496730"/>
              <a:gd name="connsiteX1" fmla="*/ 438481 w 497129"/>
              <a:gd name="connsiteY1" fmla="*/ 408199 h 496730"/>
              <a:gd name="connsiteX2" fmla="*/ 408680 w 497129"/>
              <a:gd name="connsiteY2" fmla="*/ 58225 h 496730"/>
              <a:gd name="connsiteX3" fmla="*/ 58429 w 497129"/>
              <a:gd name="connsiteY3" fmla="*/ 88011 h 496730"/>
              <a:gd name="connsiteX4" fmla="*/ -107 w 497129"/>
              <a:gd name="connsiteY4" fmla="*/ 247953 h 496730"/>
              <a:gd name="connsiteX5" fmla="*/ 88230 w 497129"/>
              <a:gd name="connsiteY5" fmla="*/ 437976 h 4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129" h="496730">
                <a:moveTo>
                  <a:pt x="88230" y="437976"/>
                </a:moveTo>
                <a:cubicBezTo>
                  <a:pt x="193180" y="526393"/>
                  <a:pt x="349991" y="513063"/>
                  <a:pt x="438481" y="408199"/>
                </a:cubicBezTo>
                <a:cubicBezTo>
                  <a:pt x="526970" y="303326"/>
                  <a:pt x="513629" y="146643"/>
                  <a:pt x="408680" y="58225"/>
                </a:cubicBezTo>
                <a:cubicBezTo>
                  <a:pt x="303730" y="-30192"/>
                  <a:pt x="146919" y="-16853"/>
                  <a:pt x="58429" y="88011"/>
                </a:cubicBezTo>
                <a:cubicBezTo>
                  <a:pt x="20660" y="132761"/>
                  <a:pt x="-69" y="189407"/>
                  <a:pt x="-107" y="247953"/>
                </a:cubicBezTo>
                <a:cubicBezTo>
                  <a:pt x="-402" y="321264"/>
                  <a:pt x="31976" y="390907"/>
                  <a:pt x="88230" y="437976"/>
                </a:cubicBezTo>
                <a:close/>
              </a:path>
            </a:pathLst>
          </a:custGeom>
          <a:solidFill>
            <a:schemeClr val="accent3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9BB4782-C92C-9345-A9DD-AE4622877002}"/>
              </a:ext>
            </a:extLst>
          </p:cNvPr>
          <p:cNvSpPr/>
          <p:nvPr/>
        </p:nvSpPr>
        <p:spPr>
          <a:xfrm>
            <a:off x="11257142" y="7642063"/>
            <a:ext cx="1862771" cy="3359183"/>
          </a:xfrm>
          <a:custGeom>
            <a:avLst/>
            <a:gdLst>
              <a:gd name="connsiteX0" fmla="*/ 899621 w 899730"/>
              <a:gd name="connsiteY0" fmla="*/ 683723 h 1622507"/>
              <a:gd name="connsiteX1" fmla="*/ 899621 w 899730"/>
              <a:gd name="connsiteY1" fmla="*/ 349094 h 1622507"/>
              <a:gd name="connsiteX2" fmla="*/ 622247 w 899730"/>
              <a:gd name="connsiteY2" fmla="*/ 1542 h 1622507"/>
              <a:gd name="connsiteX3" fmla="*/ 613689 w 899730"/>
              <a:gd name="connsiteY3" fmla="*/ -263 h 1622507"/>
              <a:gd name="connsiteX4" fmla="*/ 285348 w 899730"/>
              <a:gd name="connsiteY4" fmla="*/ -263 h 1622507"/>
              <a:gd name="connsiteX5" fmla="*/ 277170 w 899730"/>
              <a:gd name="connsiteY5" fmla="*/ 1542 h 1622507"/>
              <a:gd name="connsiteX6" fmla="*/ -109 w 899730"/>
              <a:gd name="connsiteY6" fmla="*/ 349094 h 1622507"/>
              <a:gd name="connsiteX7" fmla="*/ -109 w 899730"/>
              <a:gd name="connsiteY7" fmla="*/ 683723 h 1622507"/>
              <a:gd name="connsiteX8" fmla="*/ 121414 w 899730"/>
              <a:gd name="connsiteY8" fmla="*/ 807238 h 1622507"/>
              <a:gd name="connsiteX9" fmla="*/ 125028 w 899730"/>
              <a:gd name="connsiteY9" fmla="*/ 807238 h 1622507"/>
              <a:gd name="connsiteX10" fmla="*/ 155646 w 899730"/>
              <a:gd name="connsiteY10" fmla="*/ 807238 h 1622507"/>
              <a:gd name="connsiteX11" fmla="*/ 155646 w 899730"/>
              <a:gd name="connsiteY11" fmla="*/ 1500820 h 1622507"/>
              <a:gd name="connsiteX12" fmla="*/ 276885 w 899730"/>
              <a:gd name="connsiteY12" fmla="*/ 1622055 h 1622507"/>
              <a:gd name="connsiteX13" fmla="*/ 298184 w 899730"/>
              <a:gd name="connsiteY13" fmla="*/ 1622055 h 1622507"/>
              <a:gd name="connsiteX14" fmla="*/ 419518 w 899730"/>
              <a:gd name="connsiteY14" fmla="*/ 1500820 h 1622507"/>
              <a:gd name="connsiteX15" fmla="*/ 419518 w 899730"/>
              <a:gd name="connsiteY15" fmla="*/ 1026619 h 1622507"/>
              <a:gd name="connsiteX16" fmla="*/ 448102 w 899730"/>
              <a:gd name="connsiteY16" fmla="*/ 994657 h 1622507"/>
              <a:gd name="connsiteX17" fmla="*/ 480089 w 899730"/>
              <a:gd name="connsiteY17" fmla="*/ 1023227 h 1622507"/>
              <a:gd name="connsiteX18" fmla="*/ 480089 w 899730"/>
              <a:gd name="connsiteY18" fmla="*/ 1026619 h 1622507"/>
              <a:gd name="connsiteX19" fmla="*/ 480089 w 899730"/>
              <a:gd name="connsiteY19" fmla="*/ 1500820 h 1622507"/>
              <a:gd name="connsiteX20" fmla="*/ 601328 w 899730"/>
              <a:gd name="connsiteY20" fmla="*/ 1622245 h 1622507"/>
              <a:gd name="connsiteX21" fmla="*/ 622342 w 899730"/>
              <a:gd name="connsiteY21" fmla="*/ 1622245 h 1622507"/>
              <a:gd name="connsiteX22" fmla="*/ 743771 w 899730"/>
              <a:gd name="connsiteY22" fmla="*/ 1500820 h 1622507"/>
              <a:gd name="connsiteX23" fmla="*/ 743771 w 899730"/>
              <a:gd name="connsiteY23" fmla="*/ 807903 h 1622507"/>
              <a:gd name="connsiteX24" fmla="*/ 777622 w 899730"/>
              <a:gd name="connsiteY24" fmla="*/ 807903 h 1622507"/>
              <a:gd name="connsiteX25" fmla="*/ 899621 w 899730"/>
              <a:gd name="connsiteY25" fmla="*/ 683723 h 16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99730" h="1622507">
                <a:moveTo>
                  <a:pt x="899621" y="683723"/>
                </a:moveTo>
                <a:lnTo>
                  <a:pt x="899621" y="349094"/>
                </a:lnTo>
                <a:cubicBezTo>
                  <a:pt x="899517" y="182814"/>
                  <a:pt x="784469" y="38654"/>
                  <a:pt x="622247" y="1542"/>
                </a:cubicBezTo>
                <a:cubicBezTo>
                  <a:pt x="619432" y="763"/>
                  <a:pt x="616580" y="155"/>
                  <a:pt x="613689" y="-263"/>
                </a:cubicBezTo>
                <a:cubicBezTo>
                  <a:pt x="513903" y="64715"/>
                  <a:pt x="385134" y="64715"/>
                  <a:pt x="285348" y="-263"/>
                </a:cubicBezTo>
                <a:cubicBezTo>
                  <a:pt x="282495" y="402"/>
                  <a:pt x="279642" y="782"/>
                  <a:pt x="277170" y="1542"/>
                </a:cubicBezTo>
                <a:cubicBezTo>
                  <a:pt x="114891" y="38530"/>
                  <a:pt x="-195" y="182776"/>
                  <a:pt x="-109" y="349094"/>
                </a:cubicBezTo>
                <a:lnTo>
                  <a:pt x="-109" y="683723"/>
                </a:lnTo>
                <a:cubicBezTo>
                  <a:pt x="186" y="751010"/>
                  <a:pt x="54091" y="805794"/>
                  <a:pt x="121414" y="807238"/>
                </a:cubicBezTo>
                <a:cubicBezTo>
                  <a:pt x="122612" y="807428"/>
                  <a:pt x="123829" y="807428"/>
                  <a:pt x="125028" y="807238"/>
                </a:cubicBezTo>
                <a:lnTo>
                  <a:pt x="155646" y="807238"/>
                </a:lnTo>
                <a:lnTo>
                  <a:pt x="155646" y="1500820"/>
                </a:lnTo>
                <a:cubicBezTo>
                  <a:pt x="155646" y="1567737"/>
                  <a:pt x="209913" y="1621998"/>
                  <a:pt x="276885" y="1622055"/>
                </a:cubicBezTo>
                <a:lnTo>
                  <a:pt x="298184" y="1622055"/>
                </a:lnTo>
                <a:cubicBezTo>
                  <a:pt x="365193" y="1622055"/>
                  <a:pt x="419518" y="1567775"/>
                  <a:pt x="419518" y="1500820"/>
                </a:cubicBezTo>
                <a:lnTo>
                  <a:pt x="419518" y="1026619"/>
                </a:lnTo>
                <a:cubicBezTo>
                  <a:pt x="418576" y="1009906"/>
                  <a:pt x="431375" y="995598"/>
                  <a:pt x="448102" y="994657"/>
                </a:cubicBezTo>
                <a:cubicBezTo>
                  <a:pt x="464837" y="993726"/>
                  <a:pt x="479148" y="1006515"/>
                  <a:pt x="480089" y="1023227"/>
                </a:cubicBezTo>
                <a:cubicBezTo>
                  <a:pt x="480156" y="1024358"/>
                  <a:pt x="480156" y="1025488"/>
                  <a:pt x="480089" y="1026619"/>
                </a:cubicBezTo>
                <a:lnTo>
                  <a:pt x="480089" y="1500820"/>
                </a:lnTo>
                <a:cubicBezTo>
                  <a:pt x="480137" y="1567746"/>
                  <a:pt x="534347" y="1622036"/>
                  <a:pt x="601328" y="1622245"/>
                </a:cubicBezTo>
                <a:lnTo>
                  <a:pt x="622342" y="1622245"/>
                </a:lnTo>
                <a:cubicBezTo>
                  <a:pt x="689399" y="1622140"/>
                  <a:pt x="743714" y="1567822"/>
                  <a:pt x="743771" y="1500820"/>
                </a:cubicBezTo>
                <a:lnTo>
                  <a:pt x="743771" y="807903"/>
                </a:lnTo>
                <a:lnTo>
                  <a:pt x="777622" y="807903"/>
                </a:lnTo>
                <a:cubicBezTo>
                  <a:pt x="845240" y="806364"/>
                  <a:pt x="899327" y="751305"/>
                  <a:pt x="899621" y="683723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06D8C36-56B2-D146-A7C9-EE5B7E9032DE}"/>
              </a:ext>
            </a:extLst>
          </p:cNvPr>
          <p:cNvSpPr/>
          <p:nvPr/>
        </p:nvSpPr>
        <p:spPr>
          <a:xfrm>
            <a:off x="11672731" y="6601760"/>
            <a:ext cx="1030424" cy="1029593"/>
          </a:xfrm>
          <a:custGeom>
            <a:avLst/>
            <a:gdLst>
              <a:gd name="connsiteX0" fmla="*/ 88419 w 497701"/>
              <a:gd name="connsiteY0" fmla="*/ 438553 h 497300"/>
              <a:gd name="connsiteX1" fmla="*/ 439059 w 497701"/>
              <a:gd name="connsiteY1" fmla="*/ 408577 h 497300"/>
              <a:gd name="connsiteX2" fmla="*/ 409059 w 497701"/>
              <a:gd name="connsiteY2" fmla="*/ 58222 h 497300"/>
              <a:gd name="connsiteX3" fmla="*/ 58419 w 497701"/>
              <a:gd name="connsiteY3" fmla="*/ 88198 h 497300"/>
              <a:gd name="connsiteX4" fmla="*/ -109 w 497701"/>
              <a:gd name="connsiteY4" fmla="*/ 248530 h 497300"/>
              <a:gd name="connsiteX5" fmla="*/ 88419 w 497701"/>
              <a:gd name="connsiteY5" fmla="*/ 438553 h 4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701" h="497300">
                <a:moveTo>
                  <a:pt x="88419" y="438553"/>
                </a:moveTo>
                <a:cubicBezTo>
                  <a:pt x="193530" y="527027"/>
                  <a:pt x="350522" y="513602"/>
                  <a:pt x="439059" y="408577"/>
                </a:cubicBezTo>
                <a:cubicBezTo>
                  <a:pt x="527606" y="303551"/>
                  <a:pt x="514170" y="146687"/>
                  <a:pt x="409059" y="58222"/>
                </a:cubicBezTo>
                <a:cubicBezTo>
                  <a:pt x="303947" y="-30252"/>
                  <a:pt x="146956" y="-16827"/>
                  <a:pt x="58419" y="88198"/>
                </a:cubicBezTo>
                <a:cubicBezTo>
                  <a:pt x="20583" y="133072"/>
                  <a:pt x="-147" y="189861"/>
                  <a:pt x="-109" y="248530"/>
                </a:cubicBezTo>
                <a:cubicBezTo>
                  <a:pt x="-289" y="321860"/>
                  <a:pt x="32145" y="391484"/>
                  <a:pt x="88419" y="438553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0" name="CuadroTexto 351">
            <a:extLst>
              <a:ext uri="{FF2B5EF4-FFF2-40B4-BE49-F238E27FC236}">
                <a16:creationId xmlns:a16="http://schemas.microsoft.com/office/drawing/2014/main" id="{9B3E4B2F-4D00-8842-B633-965EB4ABCE03}"/>
              </a:ext>
            </a:extLst>
          </p:cNvPr>
          <p:cNvSpPr txBox="1"/>
          <p:nvPr/>
        </p:nvSpPr>
        <p:spPr>
          <a:xfrm>
            <a:off x="9317688" y="11510550"/>
            <a:ext cx="574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Write Something Here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FF7CD4-7642-3B44-9586-C2DAD80DA114}"/>
              </a:ext>
            </a:extLst>
          </p:cNvPr>
          <p:cNvCxnSpPr>
            <a:cxnSpLocks/>
          </p:cNvCxnSpPr>
          <p:nvPr/>
        </p:nvCxnSpPr>
        <p:spPr>
          <a:xfrm>
            <a:off x="5264972" y="7894620"/>
            <a:ext cx="2542322" cy="0"/>
          </a:xfrm>
          <a:prstGeom prst="straightConnector1">
            <a:avLst/>
          </a:prstGeom>
          <a:ln w="889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Кружок">
            <a:extLst>
              <a:ext uri="{FF2B5EF4-FFF2-40B4-BE49-F238E27FC236}">
                <a16:creationId xmlns:a16="http://schemas.microsoft.com/office/drawing/2014/main" id="{6690BE56-077A-1B49-A115-295DDCA65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22" y="5088352"/>
            <a:ext cx="5592856" cy="55923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 dirty="0"/>
          </a:p>
        </p:txBody>
      </p: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B34C95C0-FA82-0441-9779-0B03FB4A1FC6}"/>
              </a:ext>
            </a:extLst>
          </p:cNvPr>
          <p:cNvCxnSpPr>
            <a:cxnSpLocks/>
          </p:cNvCxnSpPr>
          <p:nvPr/>
        </p:nvCxnSpPr>
        <p:spPr>
          <a:xfrm flipH="1">
            <a:off x="16570356" y="7894620"/>
            <a:ext cx="2542322" cy="0"/>
          </a:xfrm>
          <a:prstGeom prst="straightConnector1">
            <a:avLst/>
          </a:prstGeom>
          <a:ln w="889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Кружок">
            <a:extLst>
              <a:ext uri="{FF2B5EF4-FFF2-40B4-BE49-F238E27FC236}">
                <a16:creationId xmlns:a16="http://schemas.microsoft.com/office/drawing/2014/main" id="{784CF152-F6E4-C347-93F2-D95CD9FA254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433072" y="5088352"/>
            <a:ext cx="5592856" cy="55923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B30DF4-9EF0-3345-95CE-63E32E38A954}"/>
              </a:ext>
            </a:extLst>
          </p:cNvPr>
          <p:cNvGrpSpPr/>
          <p:nvPr/>
        </p:nvGrpSpPr>
        <p:grpSpPr>
          <a:xfrm>
            <a:off x="2215724" y="6835926"/>
            <a:ext cx="3864852" cy="2097248"/>
            <a:chOff x="3389712" y="5401833"/>
            <a:chExt cx="3864852" cy="2097248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DD27B9F9-6C6A-8245-8307-8CD1FDFEDEA0}"/>
                </a:ext>
              </a:extLst>
            </p:cNvPr>
            <p:cNvSpPr txBox="1"/>
            <p:nvPr/>
          </p:nvSpPr>
          <p:spPr>
            <a:xfrm>
              <a:off x="3389712" y="6114086"/>
              <a:ext cx="38648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487" name="CuadroTexto 351">
              <a:extLst>
                <a:ext uri="{FF2B5EF4-FFF2-40B4-BE49-F238E27FC236}">
                  <a16:creationId xmlns:a16="http://schemas.microsoft.com/office/drawing/2014/main" id="{472D7D0C-B4C9-6444-8BF1-F6AD86726586}"/>
                </a:ext>
              </a:extLst>
            </p:cNvPr>
            <p:cNvSpPr txBox="1"/>
            <p:nvPr/>
          </p:nvSpPr>
          <p:spPr>
            <a:xfrm>
              <a:off x="3389712" y="5401833"/>
              <a:ext cx="3864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318C357-C6B6-0C46-8C11-75DAB66D200C}"/>
              </a:ext>
            </a:extLst>
          </p:cNvPr>
          <p:cNvGrpSpPr/>
          <p:nvPr/>
        </p:nvGrpSpPr>
        <p:grpSpPr>
          <a:xfrm>
            <a:off x="18297074" y="6835926"/>
            <a:ext cx="3864852" cy="2097248"/>
            <a:chOff x="3389712" y="5401833"/>
            <a:chExt cx="3864852" cy="2097248"/>
          </a:xfrm>
        </p:grpSpPr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6DF6C755-851C-8041-A80B-8FCC4C4E340F}"/>
                </a:ext>
              </a:extLst>
            </p:cNvPr>
            <p:cNvSpPr txBox="1"/>
            <p:nvPr/>
          </p:nvSpPr>
          <p:spPr>
            <a:xfrm>
              <a:off x="3389712" y="6114086"/>
              <a:ext cx="38648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496" name="CuadroTexto 351">
              <a:extLst>
                <a:ext uri="{FF2B5EF4-FFF2-40B4-BE49-F238E27FC236}">
                  <a16:creationId xmlns:a16="http://schemas.microsoft.com/office/drawing/2014/main" id="{6C88CB04-EC99-7A4A-AA76-B030D733A115}"/>
                </a:ext>
              </a:extLst>
            </p:cNvPr>
            <p:cNvSpPr txBox="1"/>
            <p:nvPr/>
          </p:nvSpPr>
          <p:spPr>
            <a:xfrm>
              <a:off x="3389712" y="5401833"/>
              <a:ext cx="3864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17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917DE7B-7974-4349-A852-10A0CA6956A8}"/>
              </a:ext>
            </a:extLst>
          </p:cNvPr>
          <p:cNvGrpSpPr/>
          <p:nvPr/>
        </p:nvGrpSpPr>
        <p:grpSpPr>
          <a:xfrm>
            <a:off x="3558712" y="1173378"/>
            <a:ext cx="19649016" cy="10283236"/>
            <a:chOff x="3843494" y="3719583"/>
            <a:chExt cx="16665603" cy="8244191"/>
          </a:xfrm>
          <a:solidFill>
            <a:schemeClr val="bg1">
              <a:lumMod val="95000"/>
            </a:schemeClr>
          </a:solidFill>
        </p:grpSpPr>
        <p:sp>
          <p:nvSpPr>
            <p:cNvPr id="24" name="Freeform 781">
              <a:extLst>
                <a:ext uri="{FF2B5EF4-FFF2-40B4-BE49-F238E27FC236}">
                  <a16:creationId xmlns:a16="http://schemas.microsoft.com/office/drawing/2014/main" id="{2DBC1228-FE1D-7D41-85C4-5B1DB2224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" name="Freeform 403">
              <a:extLst>
                <a:ext uri="{FF2B5EF4-FFF2-40B4-BE49-F238E27FC236}">
                  <a16:creationId xmlns:a16="http://schemas.microsoft.com/office/drawing/2014/main" id="{BE6CBB3A-931F-F841-B75E-DE927281C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" name="Freeform 404">
              <a:extLst>
                <a:ext uri="{FF2B5EF4-FFF2-40B4-BE49-F238E27FC236}">
                  <a16:creationId xmlns:a16="http://schemas.microsoft.com/office/drawing/2014/main" id="{57AB3344-C701-B14C-85F7-C70EC85D5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F91B3B33-05E2-A34C-BED7-E2CBDAD8B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" name="Freeform 406">
              <a:extLst>
                <a:ext uri="{FF2B5EF4-FFF2-40B4-BE49-F238E27FC236}">
                  <a16:creationId xmlns:a16="http://schemas.microsoft.com/office/drawing/2014/main" id="{24F518F0-BD19-E648-BA16-A4DF2D003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" name="Freeform 407">
              <a:extLst>
                <a:ext uri="{FF2B5EF4-FFF2-40B4-BE49-F238E27FC236}">
                  <a16:creationId xmlns:a16="http://schemas.microsoft.com/office/drawing/2014/main" id="{3F3A43A6-4E76-A148-8874-1BAF005A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" name="Freeform 408">
              <a:extLst>
                <a:ext uri="{FF2B5EF4-FFF2-40B4-BE49-F238E27FC236}">
                  <a16:creationId xmlns:a16="http://schemas.microsoft.com/office/drawing/2014/main" id="{ACC0F0C0-1577-934E-AD18-2A53301AF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B5FE5259-2C02-FB49-BE43-04759EB93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10">
              <a:extLst>
                <a:ext uri="{FF2B5EF4-FFF2-40B4-BE49-F238E27FC236}">
                  <a16:creationId xmlns:a16="http://schemas.microsoft.com/office/drawing/2014/main" id="{B2BD878F-C0CD-1E48-9552-D2E67439A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11">
              <a:extLst>
                <a:ext uri="{FF2B5EF4-FFF2-40B4-BE49-F238E27FC236}">
                  <a16:creationId xmlns:a16="http://schemas.microsoft.com/office/drawing/2014/main" id="{50C0540C-A9F3-8240-82AA-9DC10C6D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12">
              <a:extLst>
                <a:ext uri="{FF2B5EF4-FFF2-40B4-BE49-F238E27FC236}">
                  <a16:creationId xmlns:a16="http://schemas.microsoft.com/office/drawing/2014/main" id="{9E37BB9F-2BB6-6541-A7FB-7F211301E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13">
              <a:extLst>
                <a:ext uri="{FF2B5EF4-FFF2-40B4-BE49-F238E27FC236}">
                  <a16:creationId xmlns:a16="http://schemas.microsoft.com/office/drawing/2014/main" id="{CA8EDEB7-510D-6D48-965E-282CDA4D6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" name="Freeform 414">
              <a:extLst>
                <a:ext uri="{FF2B5EF4-FFF2-40B4-BE49-F238E27FC236}">
                  <a16:creationId xmlns:a16="http://schemas.microsoft.com/office/drawing/2014/main" id="{7DE6CB41-9B5E-ED46-85BD-30FEBFC9D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" name="Freeform 415">
              <a:extLst>
                <a:ext uri="{FF2B5EF4-FFF2-40B4-BE49-F238E27FC236}">
                  <a16:creationId xmlns:a16="http://schemas.microsoft.com/office/drawing/2014/main" id="{62E24492-85CF-F64B-9E35-DCA511EBA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" name="Freeform 416">
              <a:extLst>
                <a:ext uri="{FF2B5EF4-FFF2-40B4-BE49-F238E27FC236}">
                  <a16:creationId xmlns:a16="http://schemas.microsoft.com/office/drawing/2014/main" id="{0F0719CD-512B-B64C-A9A0-A1BCC1564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" name="Freeform 417">
              <a:extLst>
                <a:ext uri="{FF2B5EF4-FFF2-40B4-BE49-F238E27FC236}">
                  <a16:creationId xmlns:a16="http://schemas.microsoft.com/office/drawing/2014/main" id="{DF0366C3-0FC6-344F-93C6-94050DFAD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" name="Freeform 418">
              <a:extLst>
                <a:ext uri="{FF2B5EF4-FFF2-40B4-BE49-F238E27FC236}">
                  <a16:creationId xmlns:a16="http://schemas.microsoft.com/office/drawing/2014/main" id="{37128CFD-005C-734B-806D-FB7D045BD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" name="Freeform 419">
              <a:extLst>
                <a:ext uri="{FF2B5EF4-FFF2-40B4-BE49-F238E27FC236}">
                  <a16:creationId xmlns:a16="http://schemas.microsoft.com/office/drawing/2014/main" id="{776FFCD5-A275-5A4B-96A9-EC60BC08E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" name="Freeform 420">
              <a:extLst>
                <a:ext uri="{FF2B5EF4-FFF2-40B4-BE49-F238E27FC236}">
                  <a16:creationId xmlns:a16="http://schemas.microsoft.com/office/drawing/2014/main" id="{364E050C-E4BD-234D-B3AE-2F01F70BA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21">
              <a:extLst>
                <a:ext uri="{FF2B5EF4-FFF2-40B4-BE49-F238E27FC236}">
                  <a16:creationId xmlns:a16="http://schemas.microsoft.com/office/drawing/2014/main" id="{83D7648C-D5EC-064C-9C4F-11C2BB975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22">
              <a:extLst>
                <a:ext uri="{FF2B5EF4-FFF2-40B4-BE49-F238E27FC236}">
                  <a16:creationId xmlns:a16="http://schemas.microsoft.com/office/drawing/2014/main" id="{D184AF4A-D320-6249-9C69-996102233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23">
              <a:extLst>
                <a:ext uri="{FF2B5EF4-FFF2-40B4-BE49-F238E27FC236}">
                  <a16:creationId xmlns:a16="http://schemas.microsoft.com/office/drawing/2014/main" id="{4B703466-DC37-C84A-8FD1-DC209F11D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" name="Freeform 424">
              <a:extLst>
                <a:ext uri="{FF2B5EF4-FFF2-40B4-BE49-F238E27FC236}">
                  <a16:creationId xmlns:a16="http://schemas.microsoft.com/office/drawing/2014/main" id="{4D392051-9EB9-6F47-BC33-635639642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" name="Freeform 425">
              <a:extLst>
                <a:ext uri="{FF2B5EF4-FFF2-40B4-BE49-F238E27FC236}">
                  <a16:creationId xmlns:a16="http://schemas.microsoft.com/office/drawing/2014/main" id="{A9AF8E75-33FC-294E-BB5D-F20011C00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" name="Freeform 426">
              <a:extLst>
                <a:ext uri="{FF2B5EF4-FFF2-40B4-BE49-F238E27FC236}">
                  <a16:creationId xmlns:a16="http://schemas.microsoft.com/office/drawing/2014/main" id="{9169FDA3-BBB0-1F4B-ABAC-64F22612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" name="Freeform 427">
              <a:extLst>
                <a:ext uri="{FF2B5EF4-FFF2-40B4-BE49-F238E27FC236}">
                  <a16:creationId xmlns:a16="http://schemas.microsoft.com/office/drawing/2014/main" id="{6F11AFAF-9D17-1045-840C-907CD003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" name="Freeform 428">
              <a:extLst>
                <a:ext uri="{FF2B5EF4-FFF2-40B4-BE49-F238E27FC236}">
                  <a16:creationId xmlns:a16="http://schemas.microsoft.com/office/drawing/2014/main" id="{D1337BDB-BF75-8246-82FD-9C48B751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29">
              <a:extLst>
                <a:ext uri="{FF2B5EF4-FFF2-40B4-BE49-F238E27FC236}">
                  <a16:creationId xmlns:a16="http://schemas.microsoft.com/office/drawing/2014/main" id="{F4C30ACC-87FF-7543-9A9B-28CF02AB0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88F4743-FADD-764C-94E2-B08E76DC486C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23" name="Freeform 430">
                <a:extLst>
                  <a:ext uri="{FF2B5EF4-FFF2-40B4-BE49-F238E27FC236}">
                    <a16:creationId xmlns:a16="http://schemas.microsoft.com/office/drawing/2014/main" id="{400DECD4-5C08-074C-BB50-4D1425E70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431">
                <a:extLst>
                  <a:ext uri="{FF2B5EF4-FFF2-40B4-BE49-F238E27FC236}">
                    <a16:creationId xmlns:a16="http://schemas.microsoft.com/office/drawing/2014/main" id="{06444246-E851-9C41-B9EB-98335AC4D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59" name="Freeform 432">
              <a:extLst>
                <a:ext uri="{FF2B5EF4-FFF2-40B4-BE49-F238E27FC236}">
                  <a16:creationId xmlns:a16="http://schemas.microsoft.com/office/drawing/2014/main" id="{972770E7-9ABD-324C-8681-B315E0EEC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33">
              <a:extLst>
                <a:ext uri="{FF2B5EF4-FFF2-40B4-BE49-F238E27FC236}">
                  <a16:creationId xmlns:a16="http://schemas.microsoft.com/office/drawing/2014/main" id="{1AC19255-4CFD-104A-9C27-65F4BACFD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34">
              <a:extLst>
                <a:ext uri="{FF2B5EF4-FFF2-40B4-BE49-F238E27FC236}">
                  <a16:creationId xmlns:a16="http://schemas.microsoft.com/office/drawing/2014/main" id="{EA33E7D7-1B70-DB4D-8314-988154649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35">
              <a:extLst>
                <a:ext uri="{FF2B5EF4-FFF2-40B4-BE49-F238E27FC236}">
                  <a16:creationId xmlns:a16="http://schemas.microsoft.com/office/drawing/2014/main" id="{2F68028A-5774-5547-8054-5F04269CF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36">
              <a:extLst>
                <a:ext uri="{FF2B5EF4-FFF2-40B4-BE49-F238E27FC236}">
                  <a16:creationId xmlns:a16="http://schemas.microsoft.com/office/drawing/2014/main" id="{F0A43A78-E744-9849-9962-AE5CEEBE1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" name="Freeform 437">
              <a:extLst>
                <a:ext uri="{FF2B5EF4-FFF2-40B4-BE49-F238E27FC236}">
                  <a16:creationId xmlns:a16="http://schemas.microsoft.com/office/drawing/2014/main" id="{69FE52DE-7715-5749-978E-85732AAED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38">
              <a:extLst>
                <a:ext uri="{FF2B5EF4-FFF2-40B4-BE49-F238E27FC236}">
                  <a16:creationId xmlns:a16="http://schemas.microsoft.com/office/drawing/2014/main" id="{6F66E02D-251E-DE4C-8C8A-F3362948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39">
              <a:extLst>
                <a:ext uri="{FF2B5EF4-FFF2-40B4-BE49-F238E27FC236}">
                  <a16:creationId xmlns:a16="http://schemas.microsoft.com/office/drawing/2014/main" id="{C065C77B-FDF1-5048-A16B-FE960463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40">
              <a:extLst>
                <a:ext uri="{FF2B5EF4-FFF2-40B4-BE49-F238E27FC236}">
                  <a16:creationId xmlns:a16="http://schemas.microsoft.com/office/drawing/2014/main" id="{566D19D6-03C7-B942-8C03-1E734ABEA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41">
              <a:extLst>
                <a:ext uri="{FF2B5EF4-FFF2-40B4-BE49-F238E27FC236}">
                  <a16:creationId xmlns:a16="http://schemas.microsoft.com/office/drawing/2014/main" id="{5B480E90-AAC0-2F45-BF0E-0C43DF671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42">
              <a:extLst>
                <a:ext uri="{FF2B5EF4-FFF2-40B4-BE49-F238E27FC236}">
                  <a16:creationId xmlns:a16="http://schemas.microsoft.com/office/drawing/2014/main" id="{FBD37515-B82C-6546-86D7-5A0B96E26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43">
              <a:extLst>
                <a:ext uri="{FF2B5EF4-FFF2-40B4-BE49-F238E27FC236}">
                  <a16:creationId xmlns:a16="http://schemas.microsoft.com/office/drawing/2014/main" id="{EC10D83C-8136-3140-85BD-EF95884C9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44">
              <a:extLst>
                <a:ext uri="{FF2B5EF4-FFF2-40B4-BE49-F238E27FC236}">
                  <a16:creationId xmlns:a16="http://schemas.microsoft.com/office/drawing/2014/main" id="{C8425291-2845-4544-91B0-10C0B5ED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45">
              <a:extLst>
                <a:ext uri="{FF2B5EF4-FFF2-40B4-BE49-F238E27FC236}">
                  <a16:creationId xmlns:a16="http://schemas.microsoft.com/office/drawing/2014/main" id="{CDBB859C-4C8B-6741-AD2A-DBF7CCDFB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46">
              <a:extLst>
                <a:ext uri="{FF2B5EF4-FFF2-40B4-BE49-F238E27FC236}">
                  <a16:creationId xmlns:a16="http://schemas.microsoft.com/office/drawing/2014/main" id="{8B69F31B-4258-074F-B391-4C8CCC31F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47">
              <a:extLst>
                <a:ext uri="{FF2B5EF4-FFF2-40B4-BE49-F238E27FC236}">
                  <a16:creationId xmlns:a16="http://schemas.microsoft.com/office/drawing/2014/main" id="{0F221690-61B0-1043-8B13-C1C924B69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48">
              <a:extLst>
                <a:ext uri="{FF2B5EF4-FFF2-40B4-BE49-F238E27FC236}">
                  <a16:creationId xmlns:a16="http://schemas.microsoft.com/office/drawing/2014/main" id="{CB89B3E8-109D-CC4A-AEAA-A5681A70C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49">
              <a:extLst>
                <a:ext uri="{FF2B5EF4-FFF2-40B4-BE49-F238E27FC236}">
                  <a16:creationId xmlns:a16="http://schemas.microsoft.com/office/drawing/2014/main" id="{A1F87857-09AF-6A4A-869C-7D2E19D27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50">
              <a:extLst>
                <a:ext uri="{FF2B5EF4-FFF2-40B4-BE49-F238E27FC236}">
                  <a16:creationId xmlns:a16="http://schemas.microsoft.com/office/drawing/2014/main" id="{99931367-32EC-CA4A-951A-7374360D9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51">
              <a:extLst>
                <a:ext uri="{FF2B5EF4-FFF2-40B4-BE49-F238E27FC236}">
                  <a16:creationId xmlns:a16="http://schemas.microsoft.com/office/drawing/2014/main" id="{35338AB7-02F7-9F4C-B254-F461D43A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52">
              <a:extLst>
                <a:ext uri="{FF2B5EF4-FFF2-40B4-BE49-F238E27FC236}">
                  <a16:creationId xmlns:a16="http://schemas.microsoft.com/office/drawing/2014/main" id="{9D5BBADC-7A80-A34F-B406-389E9ACEB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53">
              <a:extLst>
                <a:ext uri="{FF2B5EF4-FFF2-40B4-BE49-F238E27FC236}">
                  <a16:creationId xmlns:a16="http://schemas.microsoft.com/office/drawing/2014/main" id="{12A78584-14A3-6745-818C-52E5B6630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54">
              <a:extLst>
                <a:ext uri="{FF2B5EF4-FFF2-40B4-BE49-F238E27FC236}">
                  <a16:creationId xmlns:a16="http://schemas.microsoft.com/office/drawing/2014/main" id="{F3349C13-4E70-6240-92A6-78C29DEE7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55">
              <a:extLst>
                <a:ext uri="{FF2B5EF4-FFF2-40B4-BE49-F238E27FC236}">
                  <a16:creationId xmlns:a16="http://schemas.microsoft.com/office/drawing/2014/main" id="{B39F94EB-0222-164D-872B-20CD8B841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56">
              <a:extLst>
                <a:ext uri="{FF2B5EF4-FFF2-40B4-BE49-F238E27FC236}">
                  <a16:creationId xmlns:a16="http://schemas.microsoft.com/office/drawing/2014/main" id="{BF094677-81F4-764B-A1F1-94C8852F4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57">
              <a:extLst>
                <a:ext uri="{FF2B5EF4-FFF2-40B4-BE49-F238E27FC236}">
                  <a16:creationId xmlns:a16="http://schemas.microsoft.com/office/drawing/2014/main" id="{45A97FE4-899A-0549-8250-D7B2A9AD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58">
              <a:extLst>
                <a:ext uri="{FF2B5EF4-FFF2-40B4-BE49-F238E27FC236}">
                  <a16:creationId xmlns:a16="http://schemas.microsoft.com/office/drawing/2014/main" id="{F53E6F9C-60F8-7646-9D1B-985A58067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59">
              <a:extLst>
                <a:ext uri="{FF2B5EF4-FFF2-40B4-BE49-F238E27FC236}">
                  <a16:creationId xmlns:a16="http://schemas.microsoft.com/office/drawing/2014/main" id="{733374D4-8B67-8840-96D8-F56EFC6D0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60">
              <a:extLst>
                <a:ext uri="{FF2B5EF4-FFF2-40B4-BE49-F238E27FC236}">
                  <a16:creationId xmlns:a16="http://schemas.microsoft.com/office/drawing/2014/main" id="{3E9A87B0-72B5-234D-A9D1-7C631F9B4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61">
              <a:extLst>
                <a:ext uri="{FF2B5EF4-FFF2-40B4-BE49-F238E27FC236}">
                  <a16:creationId xmlns:a16="http://schemas.microsoft.com/office/drawing/2014/main" id="{5BE690ED-1BDA-8B42-9226-FD4B0455F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62">
              <a:extLst>
                <a:ext uri="{FF2B5EF4-FFF2-40B4-BE49-F238E27FC236}">
                  <a16:creationId xmlns:a16="http://schemas.microsoft.com/office/drawing/2014/main" id="{B807173F-F32C-0A46-93FE-D5FBAA7F0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63">
              <a:extLst>
                <a:ext uri="{FF2B5EF4-FFF2-40B4-BE49-F238E27FC236}">
                  <a16:creationId xmlns:a16="http://schemas.microsoft.com/office/drawing/2014/main" id="{BBBAC456-122D-F544-B2CF-4CB2B66F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64">
              <a:extLst>
                <a:ext uri="{FF2B5EF4-FFF2-40B4-BE49-F238E27FC236}">
                  <a16:creationId xmlns:a16="http://schemas.microsoft.com/office/drawing/2014/main" id="{999634C8-53DE-C940-9C4B-706ADD440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65">
              <a:extLst>
                <a:ext uri="{FF2B5EF4-FFF2-40B4-BE49-F238E27FC236}">
                  <a16:creationId xmlns:a16="http://schemas.microsoft.com/office/drawing/2014/main" id="{0CAD5637-C1BD-D442-9DA7-4A7F17D7E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66">
              <a:extLst>
                <a:ext uri="{FF2B5EF4-FFF2-40B4-BE49-F238E27FC236}">
                  <a16:creationId xmlns:a16="http://schemas.microsoft.com/office/drawing/2014/main" id="{1517B0C5-1B6F-774C-A38E-0603D18B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67">
              <a:extLst>
                <a:ext uri="{FF2B5EF4-FFF2-40B4-BE49-F238E27FC236}">
                  <a16:creationId xmlns:a16="http://schemas.microsoft.com/office/drawing/2014/main" id="{29B666AE-2C18-5D42-8065-3CE420015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68">
              <a:extLst>
                <a:ext uri="{FF2B5EF4-FFF2-40B4-BE49-F238E27FC236}">
                  <a16:creationId xmlns:a16="http://schemas.microsoft.com/office/drawing/2014/main" id="{7220CF15-5A36-CE4C-AD20-EF7B49779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69">
              <a:extLst>
                <a:ext uri="{FF2B5EF4-FFF2-40B4-BE49-F238E27FC236}">
                  <a16:creationId xmlns:a16="http://schemas.microsoft.com/office/drawing/2014/main" id="{4F25E700-1A69-354E-9DCB-433920AE8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70">
              <a:extLst>
                <a:ext uri="{FF2B5EF4-FFF2-40B4-BE49-F238E27FC236}">
                  <a16:creationId xmlns:a16="http://schemas.microsoft.com/office/drawing/2014/main" id="{E9F6229A-84D0-3040-B5CF-526C23F8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71">
              <a:extLst>
                <a:ext uri="{FF2B5EF4-FFF2-40B4-BE49-F238E27FC236}">
                  <a16:creationId xmlns:a16="http://schemas.microsoft.com/office/drawing/2014/main" id="{2BB14A52-9340-914A-AE07-21D33163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72">
              <a:extLst>
                <a:ext uri="{FF2B5EF4-FFF2-40B4-BE49-F238E27FC236}">
                  <a16:creationId xmlns:a16="http://schemas.microsoft.com/office/drawing/2014/main" id="{BFE2B01E-2FC1-154E-9D10-6B3DE55D7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73">
              <a:extLst>
                <a:ext uri="{FF2B5EF4-FFF2-40B4-BE49-F238E27FC236}">
                  <a16:creationId xmlns:a16="http://schemas.microsoft.com/office/drawing/2014/main" id="{909F4511-7F90-9445-AB81-CF3CAE21D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74">
              <a:extLst>
                <a:ext uri="{FF2B5EF4-FFF2-40B4-BE49-F238E27FC236}">
                  <a16:creationId xmlns:a16="http://schemas.microsoft.com/office/drawing/2014/main" id="{919656DA-2B50-9B4D-92C5-C40B67188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75">
              <a:extLst>
                <a:ext uri="{FF2B5EF4-FFF2-40B4-BE49-F238E27FC236}">
                  <a16:creationId xmlns:a16="http://schemas.microsoft.com/office/drawing/2014/main" id="{6DD726AA-F8A8-644D-A9C4-0130D6FA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76">
              <a:extLst>
                <a:ext uri="{FF2B5EF4-FFF2-40B4-BE49-F238E27FC236}">
                  <a16:creationId xmlns:a16="http://schemas.microsoft.com/office/drawing/2014/main" id="{7AA67632-E335-0648-A150-E2AAF6165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77">
              <a:extLst>
                <a:ext uri="{FF2B5EF4-FFF2-40B4-BE49-F238E27FC236}">
                  <a16:creationId xmlns:a16="http://schemas.microsoft.com/office/drawing/2014/main" id="{39B0DC8A-5FFA-4548-8237-A69AE28AC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78">
              <a:extLst>
                <a:ext uri="{FF2B5EF4-FFF2-40B4-BE49-F238E27FC236}">
                  <a16:creationId xmlns:a16="http://schemas.microsoft.com/office/drawing/2014/main" id="{65C6E88F-3D6E-D643-8A54-9B41546E9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79">
              <a:extLst>
                <a:ext uri="{FF2B5EF4-FFF2-40B4-BE49-F238E27FC236}">
                  <a16:creationId xmlns:a16="http://schemas.microsoft.com/office/drawing/2014/main" id="{E2E77572-382B-164C-B2F0-6ED91F50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80">
              <a:extLst>
                <a:ext uri="{FF2B5EF4-FFF2-40B4-BE49-F238E27FC236}">
                  <a16:creationId xmlns:a16="http://schemas.microsoft.com/office/drawing/2014/main" id="{5EF98901-87BA-2F4E-9631-81A83BB8F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81">
              <a:extLst>
                <a:ext uri="{FF2B5EF4-FFF2-40B4-BE49-F238E27FC236}">
                  <a16:creationId xmlns:a16="http://schemas.microsoft.com/office/drawing/2014/main" id="{02654026-3352-984A-8CB7-A2EDCA3AE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82">
              <a:extLst>
                <a:ext uri="{FF2B5EF4-FFF2-40B4-BE49-F238E27FC236}">
                  <a16:creationId xmlns:a16="http://schemas.microsoft.com/office/drawing/2014/main" id="{C7351878-6CB3-3540-8F25-2B4BE6A8E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83">
              <a:extLst>
                <a:ext uri="{FF2B5EF4-FFF2-40B4-BE49-F238E27FC236}">
                  <a16:creationId xmlns:a16="http://schemas.microsoft.com/office/drawing/2014/main" id="{3EA0970E-CD15-1448-A5C0-C3EFC50B2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84">
              <a:extLst>
                <a:ext uri="{FF2B5EF4-FFF2-40B4-BE49-F238E27FC236}">
                  <a16:creationId xmlns:a16="http://schemas.microsoft.com/office/drawing/2014/main" id="{B885ECBF-345C-A547-9736-94353FB97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85">
              <a:extLst>
                <a:ext uri="{FF2B5EF4-FFF2-40B4-BE49-F238E27FC236}">
                  <a16:creationId xmlns:a16="http://schemas.microsoft.com/office/drawing/2014/main" id="{DF7EA2B0-976C-264A-803D-ED75E2FAD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86">
              <a:extLst>
                <a:ext uri="{FF2B5EF4-FFF2-40B4-BE49-F238E27FC236}">
                  <a16:creationId xmlns:a16="http://schemas.microsoft.com/office/drawing/2014/main" id="{84EF1184-4B70-5E42-BD9B-516456181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87">
              <a:extLst>
                <a:ext uri="{FF2B5EF4-FFF2-40B4-BE49-F238E27FC236}">
                  <a16:creationId xmlns:a16="http://schemas.microsoft.com/office/drawing/2014/main" id="{68AA4065-69D9-1E4F-89FC-1CAD400C2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88">
              <a:extLst>
                <a:ext uri="{FF2B5EF4-FFF2-40B4-BE49-F238E27FC236}">
                  <a16:creationId xmlns:a16="http://schemas.microsoft.com/office/drawing/2014/main" id="{FEC0B9A1-3254-B747-A05C-BD873915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89">
              <a:extLst>
                <a:ext uri="{FF2B5EF4-FFF2-40B4-BE49-F238E27FC236}">
                  <a16:creationId xmlns:a16="http://schemas.microsoft.com/office/drawing/2014/main" id="{B38B4922-FADB-4B4B-B793-34C10B43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90">
              <a:extLst>
                <a:ext uri="{FF2B5EF4-FFF2-40B4-BE49-F238E27FC236}">
                  <a16:creationId xmlns:a16="http://schemas.microsoft.com/office/drawing/2014/main" id="{21E0E095-4828-E849-8D0A-267B9188C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91">
              <a:extLst>
                <a:ext uri="{FF2B5EF4-FFF2-40B4-BE49-F238E27FC236}">
                  <a16:creationId xmlns:a16="http://schemas.microsoft.com/office/drawing/2014/main" id="{342AB9F4-3E16-5349-B4C3-9BD7CE149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92">
              <a:extLst>
                <a:ext uri="{FF2B5EF4-FFF2-40B4-BE49-F238E27FC236}">
                  <a16:creationId xmlns:a16="http://schemas.microsoft.com/office/drawing/2014/main" id="{8626F31F-E031-4E46-BA97-C00FBB8A6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93">
              <a:extLst>
                <a:ext uri="{FF2B5EF4-FFF2-40B4-BE49-F238E27FC236}">
                  <a16:creationId xmlns:a16="http://schemas.microsoft.com/office/drawing/2014/main" id="{4686556B-B52C-5241-8C46-293ECB368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94">
              <a:extLst>
                <a:ext uri="{FF2B5EF4-FFF2-40B4-BE49-F238E27FC236}">
                  <a16:creationId xmlns:a16="http://schemas.microsoft.com/office/drawing/2014/main" id="{B227AF60-36DC-334C-9235-5ADD83F37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95">
              <a:extLst>
                <a:ext uri="{FF2B5EF4-FFF2-40B4-BE49-F238E27FC236}">
                  <a16:creationId xmlns:a16="http://schemas.microsoft.com/office/drawing/2014/main" id="{DC4C44B9-24AC-B341-8076-B6BE050DD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96">
              <a:extLst>
                <a:ext uri="{FF2B5EF4-FFF2-40B4-BE49-F238E27FC236}">
                  <a16:creationId xmlns:a16="http://schemas.microsoft.com/office/drawing/2014/main" id="{E784F69D-BF04-F84B-A870-35DC34E4D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97">
              <a:extLst>
                <a:ext uri="{FF2B5EF4-FFF2-40B4-BE49-F238E27FC236}">
                  <a16:creationId xmlns:a16="http://schemas.microsoft.com/office/drawing/2014/main" id="{5A35CE93-48C6-E448-B6AD-7407BD70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98">
              <a:extLst>
                <a:ext uri="{FF2B5EF4-FFF2-40B4-BE49-F238E27FC236}">
                  <a16:creationId xmlns:a16="http://schemas.microsoft.com/office/drawing/2014/main" id="{C8A72BBB-2AFF-C54A-A292-82A7F278D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99">
              <a:extLst>
                <a:ext uri="{FF2B5EF4-FFF2-40B4-BE49-F238E27FC236}">
                  <a16:creationId xmlns:a16="http://schemas.microsoft.com/office/drawing/2014/main" id="{DECFEE48-95A1-744B-912C-B1AD241C5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500">
              <a:extLst>
                <a:ext uri="{FF2B5EF4-FFF2-40B4-BE49-F238E27FC236}">
                  <a16:creationId xmlns:a16="http://schemas.microsoft.com/office/drawing/2014/main" id="{B3906173-10DD-7E41-84FC-7A50C77F4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501">
              <a:extLst>
                <a:ext uri="{FF2B5EF4-FFF2-40B4-BE49-F238E27FC236}">
                  <a16:creationId xmlns:a16="http://schemas.microsoft.com/office/drawing/2014/main" id="{B32FD0BB-29FC-1E42-B9E6-45669324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502">
              <a:extLst>
                <a:ext uri="{FF2B5EF4-FFF2-40B4-BE49-F238E27FC236}">
                  <a16:creationId xmlns:a16="http://schemas.microsoft.com/office/drawing/2014/main" id="{EEB06FF1-019B-844F-9954-8D8FDBE94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503">
              <a:extLst>
                <a:ext uri="{FF2B5EF4-FFF2-40B4-BE49-F238E27FC236}">
                  <a16:creationId xmlns:a16="http://schemas.microsoft.com/office/drawing/2014/main" id="{0B23BD6D-15FB-3F4D-988D-50AF00C93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504">
              <a:extLst>
                <a:ext uri="{FF2B5EF4-FFF2-40B4-BE49-F238E27FC236}">
                  <a16:creationId xmlns:a16="http://schemas.microsoft.com/office/drawing/2014/main" id="{9AD83081-9CCE-ED4E-B69F-CBD3597AC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505">
              <a:extLst>
                <a:ext uri="{FF2B5EF4-FFF2-40B4-BE49-F238E27FC236}">
                  <a16:creationId xmlns:a16="http://schemas.microsoft.com/office/drawing/2014/main" id="{05F6FA7C-EC98-4D4B-925D-24F5E125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506">
              <a:extLst>
                <a:ext uri="{FF2B5EF4-FFF2-40B4-BE49-F238E27FC236}">
                  <a16:creationId xmlns:a16="http://schemas.microsoft.com/office/drawing/2014/main" id="{301612F9-3EB4-7B40-89A5-C56584808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507">
              <a:extLst>
                <a:ext uri="{FF2B5EF4-FFF2-40B4-BE49-F238E27FC236}">
                  <a16:creationId xmlns:a16="http://schemas.microsoft.com/office/drawing/2014/main" id="{C5C817A7-0987-ED4B-9CB4-B22DC62CE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508">
              <a:extLst>
                <a:ext uri="{FF2B5EF4-FFF2-40B4-BE49-F238E27FC236}">
                  <a16:creationId xmlns:a16="http://schemas.microsoft.com/office/drawing/2014/main" id="{1547BBB5-0F5B-0144-B42E-65BA4E61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509">
              <a:extLst>
                <a:ext uri="{FF2B5EF4-FFF2-40B4-BE49-F238E27FC236}">
                  <a16:creationId xmlns:a16="http://schemas.microsoft.com/office/drawing/2014/main" id="{72088988-7C68-584D-BED5-F3C1AF4C9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510">
              <a:extLst>
                <a:ext uri="{FF2B5EF4-FFF2-40B4-BE49-F238E27FC236}">
                  <a16:creationId xmlns:a16="http://schemas.microsoft.com/office/drawing/2014/main" id="{A30BF7D6-BB8E-3F45-807F-E652DE734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511">
              <a:extLst>
                <a:ext uri="{FF2B5EF4-FFF2-40B4-BE49-F238E27FC236}">
                  <a16:creationId xmlns:a16="http://schemas.microsoft.com/office/drawing/2014/main" id="{08AD89E8-8A05-6E46-B85D-CB6A9DD55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512">
              <a:extLst>
                <a:ext uri="{FF2B5EF4-FFF2-40B4-BE49-F238E27FC236}">
                  <a16:creationId xmlns:a16="http://schemas.microsoft.com/office/drawing/2014/main" id="{315D5D92-96F7-8644-94C6-EB167B772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513">
              <a:extLst>
                <a:ext uri="{FF2B5EF4-FFF2-40B4-BE49-F238E27FC236}">
                  <a16:creationId xmlns:a16="http://schemas.microsoft.com/office/drawing/2014/main" id="{063120CF-A9F8-4547-92B8-5BE5BE924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514">
              <a:extLst>
                <a:ext uri="{FF2B5EF4-FFF2-40B4-BE49-F238E27FC236}">
                  <a16:creationId xmlns:a16="http://schemas.microsoft.com/office/drawing/2014/main" id="{0ECECFE3-0F63-ED44-BC65-2C7E4D67F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515">
              <a:extLst>
                <a:ext uri="{FF2B5EF4-FFF2-40B4-BE49-F238E27FC236}">
                  <a16:creationId xmlns:a16="http://schemas.microsoft.com/office/drawing/2014/main" id="{E3A640A3-E7E7-B748-BE9A-95390D12C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516">
              <a:extLst>
                <a:ext uri="{FF2B5EF4-FFF2-40B4-BE49-F238E27FC236}">
                  <a16:creationId xmlns:a16="http://schemas.microsoft.com/office/drawing/2014/main" id="{6B56D92B-E4AC-C14B-B0AA-AA79E24A2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517">
              <a:extLst>
                <a:ext uri="{FF2B5EF4-FFF2-40B4-BE49-F238E27FC236}">
                  <a16:creationId xmlns:a16="http://schemas.microsoft.com/office/drawing/2014/main" id="{F6094E45-A3FD-0947-9D1F-F14ED21DA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518">
              <a:extLst>
                <a:ext uri="{FF2B5EF4-FFF2-40B4-BE49-F238E27FC236}">
                  <a16:creationId xmlns:a16="http://schemas.microsoft.com/office/drawing/2014/main" id="{BEA6AA0E-E24D-EC47-8FDD-6CC71ECE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519">
              <a:extLst>
                <a:ext uri="{FF2B5EF4-FFF2-40B4-BE49-F238E27FC236}">
                  <a16:creationId xmlns:a16="http://schemas.microsoft.com/office/drawing/2014/main" id="{7AA2B280-585B-134E-8800-D44BE5343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520">
              <a:extLst>
                <a:ext uri="{FF2B5EF4-FFF2-40B4-BE49-F238E27FC236}">
                  <a16:creationId xmlns:a16="http://schemas.microsoft.com/office/drawing/2014/main" id="{C3B0ED7F-0923-3848-A4E9-8EF0D324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521">
              <a:extLst>
                <a:ext uri="{FF2B5EF4-FFF2-40B4-BE49-F238E27FC236}">
                  <a16:creationId xmlns:a16="http://schemas.microsoft.com/office/drawing/2014/main" id="{AA32729B-AFF7-C84D-8022-DC542F53F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522">
              <a:extLst>
                <a:ext uri="{FF2B5EF4-FFF2-40B4-BE49-F238E27FC236}">
                  <a16:creationId xmlns:a16="http://schemas.microsoft.com/office/drawing/2014/main" id="{F389A2A8-6327-A443-B4A3-8AEDDE19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523">
              <a:extLst>
                <a:ext uri="{FF2B5EF4-FFF2-40B4-BE49-F238E27FC236}">
                  <a16:creationId xmlns:a16="http://schemas.microsoft.com/office/drawing/2014/main" id="{4034945C-D9DB-D64F-8E1E-04E2155B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524">
              <a:extLst>
                <a:ext uri="{FF2B5EF4-FFF2-40B4-BE49-F238E27FC236}">
                  <a16:creationId xmlns:a16="http://schemas.microsoft.com/office/drawing/2014/main" id="{8C08857D-9846-B045-9B5E-614EB457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525">
              <a:extLst>
                <a:ext uri="{FF2B5EF4-FFF2-40B4-BE49-F238E27FC236}">
                  <a16:creationId xmlns:a16="http://schemas.microsoft.com/office/drawing/2014/main" id="{E1259FAD-3DCA-F342-815A-8CCB0D7D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26">
              <a:extLst>
                <a:ext uri="{FF2B5EF4-FFF2-40B4-BE49-F238E27FC236}">
                  <a16:creationId xmlns:a16="http://schemas.microsoft.com/office/drawing/2014/main" id="{745FB1C1-DC60-9340-8B65-DC02E195A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27">
              <a:extLst>
                <a:ext uri="{FF2B5EF4-FFF2-40B4-BE49-F238E27FC236}">
                  <a16:creationId xmlns:a16="http://schemas.microsoft.com/office/drawing/2014/main" id="{137B4509-283A-BC4B-A486-F4E167864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28">
              <a:extLst>
                <a:ext uri="{FF2B5EF4-FFF2-40B4-BE49-F238E27FC236}">
                  <a16:creationId xmlns:a16="http://schemas.microsoft.com/office/drawing/2014/main" id="{879F6A0A-CD3C-774C-90BE-7002F4883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29">
              <a:extLst>
                <a:ext uri="{FF2B5EF4-FFF2-40B4-BE49-F238E27FC236}">
                  <a16:creationId xmlns:a16="http://schemas.microsoft.com/office/drawing/2014/main" id="{31F20C7B-35BB-E640-8EA6-1177629A8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30">
              <a:extLst>
                <a:ext uri="{FF2B5EF4-FFF2-40B4-BE49-F238E27FC236}">
                  <a16:creationId xmlns:a16="http://schemas.microsoft.com/office/drawing/2014/main" id="{ADBA1454-0571-8248-B523-FD417123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31">
              <a:extLst>
                <a:ext uri="{FF2B5EF4-FFF2-40B4-BE49-F238E27FC236}">
                  <a16:creationId xmlns:a16="http://schemas.microsoft.com/office/drawing/2014/main" id="{2B90E2F3-790F-3549-8435-DD08DD44E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32">
              <a:extLst>
                <a:ext uri="{FF2B5EF4-FFF2-40B4-BE49-F238E27FC236}">
                  <a16:creationId xmlns:a16="http://schemas.microsoft.com/office/drawing/2014/main" id="{57D60667-E784-5C45-9D5F-8EF443E0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33">
              <a:extLst>
                <a:ext uri="{FF2B5EF4-FFF2-40B4-BE49-F238E27FC236}">
                  <a16:creationId xmlns:a16="http://schemas.microsoft.com/office/drawing/2014/main" id="{38DE7999-3268-F247-AC13-71A8EA127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34">
              <a:extLst>
                <a:ext uri="{FF2B5EF4-FFF2-40B4-BE49-F238E27FC236}">
                  <a16:creationId xmlns:a16="http://schemas.microsoft.com/office/drawing/2014/main" id="{5A8459BC-175E-D842-BEB4-64F935FD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35">
              <a:extLst>
                <a:ext uri="{FF2B5EF4-FFF2-40B4-BE49-F238E27FC236}">
                  <a16:creationId xmlns:a16="http://schemas.microsoft.com/office/drawing/2014/main" id="{03F87057-5975-0848-8882-B99E9A28D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36">
              <a:extLst>
                <a:ext uri="{FF2B5EF4-FFF2-40B4-BE49-F238E27FC236}">
                  <a16:creationId xmlns:a16="http://schemas.microsoft.com/office/drawing/2014/main" id="{07565063-4C6B-6A4D-AE7D-D70F23603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37">
              <a:extLst>
                <a:ext uri="{FF2B5EF4-FFF2-40B4-BE49-F238E27FC236}">
                  <a16:creationId xmlns:a16="http://schemas.microsoft.com/office/drawing/2014/main" id="{682F0988-9F05-6F4E-A481-5DBD1419E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38">
              <a:extLst>
                <a:ext uri="{FF2B5EF4-FFF2-40B4-BE49-F238E27FC236}">
                  <a16:creationId xmlns:a16="http://schemas.microsoft.com/office/drawing/2014/main" id="{EA739615-30C2-114A-A322-F0FB977B7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39">
              <a:extLst>
                <a:ext uri="{FF2B5EF4-FFF2-40B4-BE49-F238E27FC236}">
                  <a16:creationId xmlns:a16="http://schemas.microsoft.com/office/drawing/2014/main" id="{5C28BF3A-E627-9E4D-A349-47F5CC8AE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40">
              <a:extLst>
                <a:ext uri="{FF2B5EF4-FFF2-40B4-BE49-F238E27FC236}">
                  <a16:creationId xmlns:a16="http://schemas.microsoft.com/office/drawing/2014/main" id="{72190E1B-1BF1-6048-A87D-3E5089B3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41">
              <a:extLst>
                <a:ext uri="{FF2B5EF4-FFF2-40B4-BE49-F238E27FC236}">
                  <a16:creationId xmlns:a16="http://schemas.microsoft.com/office/drawing/2014/main" id="{3AEF03A0-5514-1C48-AE5D-9F16A18C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42">
              <a:extLst>
                <a:ext uri="{FF2B5EF4-FFF2-40B4-BE49-F238E27FC236}">
                  <a16:creationId xmlns:a16="http://schemas.microsoft.com/office/drawing/2014/main" id="{0E026565-0333-A94E-9AAF-2F5690DC9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43">
              <a:extLst>
                <a:ext uri="{FF2B5EF4-FFF2-40B4-BE49-F238E27FC236}">
                  <a16:creationId xmlns:a16="http://schemas.microsoft.com/office/drawing/2014/main" id="{4F0354FF-9FC1-6248-AC67-AAD27B6D5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44">
              <a:extLst>
                <a:ext uri="{FF2B5EF4-FFF2-40B4-BE49-F238E27FC236}">
                  <a16:creationId xmlns:a16="http://schemas.microsoft.com/office/drawing/2014/main" id="{945963EA-8BA6-B446-ACB8-4D2C05C68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45">
              <a:extLst>
                <a:ext uri="{FF2B5EF4-FFF2-40B4-BE49-F238E27FC236}">
                  <a16:creationId xmlns:a16="http://schemas.microsoft.com/office/drawing/2014/main" id="{6DC1DFCC-23BF-264E-A197-931B608D0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46">
              <a:extLst>
                <a:ext uri="{FF2B5EF4-FFF2-40B4-BE49-F238E27FC236}">
                  <a16:creationId xmlns:a16="http://schemas.microsoft.com/office/drawing/2014/main" id="{3B9A2A1E-67C3-D241-8786-FCF29DC8A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47">
              <a:extLst>
                <a:ext uri="{FF2B5EF4-FFF2-40B4-BE49-F238E27FC236}">
                  <a16:creationId xmlns:a16="http://schemas.microsoft.com/office/drawing/2014/main" id="{F6254256-2A1C-3F4F-9C6C-2BD370BD5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48">
              <a:extLst>
                <a:ext uri="{FF2B5EF4-FFF2-40B4-BE49-F238E27FC236}">
                  <a16:creationId xmlns:a16="http://schemas.microsoft.com/office/drawing/2014/main" id="{96122479-437A-FE4C-8A46-EF1A6EB45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49">
              <a:extLst>
                <a:ext uri="{FF2B5EF4-FFF2-40B4-BE49-F238E27FC236}">
                  <a16:creationId xmlns:a16="http://schemas.microsoft.com/office/drawing/2014/main" id="{24051463-6CB7-A54C-A2E3-BF0DDF07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50">
              <a:extLst>
                <a:ext uri="{FF2B5EF4-FFF2-40B4-BE49-F238E27FC236}">
                  <a16:creationId xmlns:a16="http://schemas.microsoft.com/office/drawing/2014/main" id="{6AB2DDFF-8302-7642-8A39-349E7898E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51">
              <a:extLst>
                <a:ext uri="{FF2B5EF4-FFF2-40B4-BE49-F238E27FC236}">
                  <a16:creationId xmlns:a16="http://schemas.microsoft.com/office/drawing/2014/main" id="{2217D42B-7939-1A46-BFA2-3A9DA64F0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52">
              <a:extLst>
                <a:ext uri="{FF2B5EF4-FFF2-40B4-BE49-F238E27FC236}">
                  <a16:creationId xmlns:a16="http://schemas.microsoft.com/office/drawing/2014/main" id="{F32F032C-4E67-964E-AB4D-62A175FC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53">
              <a:extLst>
                <a:ext uri="{FF2B5EF4-FFF2-40B4-BE49-F238E27FC236}">
                  <a16:creationId xmlns:a16="http://schemas.microsoft.com/office/drawing/2014/main" id="{E4E3D375-2774-454B-A95B-41F7E8FA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54">
              <a:extLst>
                <a:ext uri="{FF2B5EF4-FFF2-40B4-BE49-F238E27FC236}">
                  <a16:creationId xmlns:a16="http://schemas.microsoft.com/office/drawing/2014/main" id="{7ABB19E4-1380-CF43-B0D6-C3239696F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55">
              <a:extLst>
                <a:ext uri="{FF2B5EF4-FFF2-40B4-BE49-F238E27FC236}">
                  <a16:creationId xmlns:a16="http://schemas.microsoft.com/office/drawing/2014/main" id="{513568AD-4020-454E-9D89-691DBA338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56">
              <a:extLst>
                <a:ext uri="{FF2B5EF4-FFF2-40B4-BE49-F238E27FC236}">
                  <a16:creationId xmlns:a16="http://schemas.microsoft.com/office/drawing/2014/main" id="{6E4277DF-09EC-0446-94C1-2CED26FE6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57">
              <a:extLst>
                <a:ext uri="{FF2B5EF4-FFF2-40B4-BE49-F238E27FC236}">
                  <a16:creationId xmlns:a16="http://schemas.microsoft.com/office/drawing/2014/main" id="{89E0B073-748B-6C4D-A412-463DB215A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58">
              <a:extLst>
                <a:ext uri="{FF2B5EF4-FFF2-40B4-BE49-F238E27FC236}">
                  <a16:creationId xmlns:a16="http://schemas.microsoft.com/office/drawing/2014/main" id="{3710F5E9-250F-1C4D-ADF0-9D66355E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59">
              <a:extLst>
                <a:ext uri="{FF2B5EF4-FFF2-40B4-BE49-F238E27FC236}">
                  <a16:creationId xmlns:a16="http://schemas.microsoft.com/office/drawing/2014/main" id="{8CE48A15-3B78-8944-B247-7698520ED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60">
              <a:extLst>
                <a:ext uri="{FF2B5EF4-FFF2-40B4-BE49-F238E27FC236}">
                  <a16:creationId xmlns:a16="http://schemas.microsoft.com/office/drawing/2014/main" id="{275F6DAC-B2EF-594D-A65A-6BEB5CB9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61">
              <a:extLst>
                <a:ext uri="{FF2B5EF4-FFF2-40B4-BE49-F238E27FC236}">
                  <a16:creationId xmlns:a16="http://schemas.microsoft.com/office/drawing/2014/main" id="{24AC226B-5B92-2641-AF3E-D49F3FC5C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62">
              <a:extLst>
                <a:ext uri="{FF2B5EF4-FFF2-40B4-BE49-F238E27FC236}">
                  <a16:creationId xmlns:a16="http://schemas.microsoft.com/office/drawing/2014/main" id="{C3EC4779-3E36-5441-A4D9-709A3F24F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63">
              <a:extLst>
                <a:ext uri="{FF2B5EF4-FFF2-40B4-BE49-F238E27FC236}">
                  <a16:creationId xmlns:a16="http://schemas.microsoft.com/office/drawing/2014/main" id="{1A4A5CD5-9BE7-7347-BEB2-1A8A2FF5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64">
              <a:extLst>
                <a:ext uri="{FF2B5EF4-FFF2-40B4-BE49-F238E27FC236}">
                  <a16:creationId xmlns:a16="http://schemas.microsoft.com/office/drawing/2014/main" id="{E37EE8E9-4804-1B46-8383-E12C7695F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65">
              <a:extLst>
                <a:ext uri="{FF2B5EF4-FFF2-40B4-BE49-F238E27FC236}">
                  <a16:creationId xmlns:a16="http://schemas.microsoft.com/office/drawing/2014/main" id="{30FC6AAC-DE7B-AC48-9F29-0838A2B03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66">
              <a:extLst>
                <a:ext uri="{FF2B5EF4-FFF2-40B4-BE49-F238E27FC236}">
                  <a16:creationId xmlns:a16="http://schemas.microsoft.com/office/drawing/2014/main" id="{33A39766-6169-F94A-BFD5-2F2214BC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67">
              <a:extLst>
                <a:ext uri="{FF2B5EF4-FFF2-40B4-BE49-F238E27FC236}">
                  <a16:creationId xmlns:a16="http://schemas.microsoft.com/office/drawing/2014/main" id="{9E5AE623-5558-1B49-BF72-0C7FBD94E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68">
              <a:extLst>
                <a:ext uri="{FF2B5EF4-FFF2-40B4-BE49-F238E27FC236}">
                  <a16:creationId xmlns:a16="http://schemas.microsoft.com/office/drawing/2014/main" id="{FD4C8AC0-E5DB-3841-AA56-45A355AA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69">
              <a:extLst>
                <a:ext uri="{FF2B5EF4-FFF2-40B4-BE49-F238E27FC236}">
                  <a16:creationId xmlns:a16="http://schemas.microsoft.com/office/drawing/2014/main" id="{D67B540F-68BF-AE47-A9A8-CB1C88A50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70">
              <a:extLst>
                <a:ext uri="{FF2B5EF4-FFF2-40B4-BE49-F238E27FC236}">
                  <a16:creationId xmlns:a16="http://schemas.microsoft.com/office/drawing/2014/main" id="{9ADE8B55-4570-D048-81BB-098104E1C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71">
              <a:extLst>
                <a:ext uri="{FF2B5EF4-FFF2-40B4-BE49-F238E27FC236}">
                  <a16:creationId xmlns:a16="http://schemas.microsoft.com/office/drawing/2014/main" id="{10AE8F84-B04C-A149-88B9-45F2EAEF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72">
              <a:extLst>
                <a:ext uri="{FF2B5EF4-FFF2-40B4-BE49-F238E27FC236}">
                  <a16:creationId xmlns:a16="http://schemas.microsoft.com/office/drawing/2014/main" id="{89DF1F04-80E9-8F41-B9AF-87D729F46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73">
              <a:extLst>
                <a:ext uri="{FF2B5EF4-FFF2-40B4-BE49-F238E27FC236}">
                  <a16:creationId xmlns:a16="http://schemas.microsoft.com/office/drawing/2014/main" id="{99945BBB-0B55-EC47-A041-F09FDCDC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74">
              <a:extLst>
                <a:ext uri="{FF2B5EF4-FFF2-40B4-BE49-F238E27FC236}">
                  <a16:creationId xmlns:a16="http://schemas.microsoft.com/office/drawing/2014/main" id="{687059E1-E2F6-654C-BA2B-E9347121B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75">
              <a:extLst>
                <a:ext uri="{FF2B5EF4-FFF2-40B4-BE49-F238E27FC236}">
                  <a16:creationId xmlns:a16="http://schemas.microsoft.com/office/drawing/2014/main" id="{2DAEC451-B30A-104E-909F-AB365ACC6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76">
              <a:extLst>
                <a:ext uri="{FF2B5EF4-FFF2-40B4-BE49-F238E27FC236}">
                  <a16:creationId xmlns:a16="http://schemas.microsoft.com/office/drawing/2014/main" id="{02FC9D12-DC31-2D48-9FBF-68ED16ED6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77">
              <a:extLst>
                <a:ext uri="{FF2B5EF4-FFF2-40B4-BE49-F238E27FC236}">
                  <a16:creationId xmlns:a16="http://schemas.microsoft.com/office/drawing/2014/main" id="{CAAD8DB4-0D7A-D345-8F69-06814F85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78">
              <a:extLst>
                <a:ext uri="{FF2B5EF4-FFF2-40B4-BE49-F238E27FC236}">
                  <a16:creationId xmlns:a16="http://schemas.microsoft.com/office/drawing/2014/main" id="{68871383-F33C-0E41-85A8-1522C542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79">
              <a:extLst>
                <a:ext uri="{FF2B5EF4-FFF2-40B4-BE49-F238E27FC236}">
                  <a16:creationId xmlns:a16="http://schemas.microsoft.com/office/drawing/2014/main" id="{1E0ECEF2-5A36-904E-A53D-C8EB8E56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80">
              <a:extLst>
                <a:ext uri="{FF2B5EF4-FFF2-40B4-BE49-F238E27FC236}">
                  <a16:creationId xmlns:a16="http://schemas.microsoft.com/office/drawing/2014/main" id="{631AE30A-8DE9-DF45-86D8-98992D6CE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81">
              <a:extLst>
                <a:ext uri="{FF2B5EF4-FFF2-40B4-BE49-F238E27FC236}">
                  <a16:creationId xmlns:a16="http://schemas.microsoft.com/office/drawing/2014/main" id="{14821188-BB00-7647-96BA-101A23C7E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82">
              <a:extLst>
                <a:ext uri="{FF2B5EF4-FFF2-40B4-BE49-F238E27FC236}">
                  <a16:creationId xmlns:a16="http://schemas.microsoft.com/office/drawing/2014/main" id="{3DCCB953-CE00-7B4E-B220-E5083FECA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83">
              <a:extLst>
                <a:ext uri="{FF2B5EF4-FFF2-40B4-BE49-F238E27FC236}">
                  <a16:creationId xmlns:a16="http://schemas.microsoft.com/office/drawing/2014/main" id="{6DF0FCA2-98FC-2643-A576-E51CF13C5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84">
              <a:extLst>
                <a:ext uri="{FF2B5EF4-FFF2-40B4-BE49-F238E27FC236}">
                  <a16:creationId xmlns:a16="http://schemas.microsoft.com/office/drawing/2014/main" id="{A8FC76BF-55FD-1648-B570-F14C4B17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85">
              <a:extLst>
                <a:ext uri="{FF2B5EF4-FFF2-40B4-BE49-F238E27FC236}">
                  <a16:creationId xmlns:a16="http://schemas.microsoft.com/office/drawing/2014/main" id="{BB37A603-A396-FA4D-9B7C-FCD05E92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86">
              <a:extLst>
                <a:ext uri="{FF2B5EF4-FFF2-40B4-BE49-F238E27FC236}">
                  <a16:creationId xmlns:a16="http://schemas.microsoft.com/office/drawing/2014/main" id="{FBFBE830-A2E8-A149-99B4-6C2084025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87">
              <a:extLst>
                <a:ext uri="{FF2B5EF4-FFF2-40B4-BE49-F238E27FC236}">
                  <a16:creationId xmlns:a16="http://schemas.microsoft.com/office/drawing/2014/main" id="{B1884377-D8D2-7E49-9295-E6F14D1DE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88">
              <a:extLst>
                <a:ext uri="{FF2B5EF4-FFF2-40B4-BE49-F238E27FC236}">
                  <a16:creationId xmlns:a16="http://schemas.microsoft.com/office/drawing/2014/main" id="{4FA16673-F06D-184F-906B-E5EDE8E6A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89">
              <a:extLst>
                <a:ext uri="{FF2B5EF4-FFF2-40B4-BE49-F238E27FC236}">
                  <a16:creationId xmlns:a16="http://schemas.microsoft.com/office/drawing/2014/main" id="{F58FCDC9-E15C-7D4F-A7FF-B63D282B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90">
              <a:extLst>
                <a:ext uri="{FF2B5EF4-FFF2-40B4-BE49-F238E27FC236}">
                  <a16:creationId xmlns:a16="http://schemas.microsoft.com/office/drawing/2014/main" id="{C69C8D75-4B06-6647-9775-7490E0216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91">
              <a:extLst>
                <a:ext uri="{FF2B5EF4-FFF2-40B4-BE49-F238E27FC236}">
                  <a16:creationId xmlns:a16="http://schemas.microsoft.com/office/drawing/2014/main" id="{A880D07B-B7FE-AC49-8787-852AE1FC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92">
              <a:extLst>
                <a:ext uri="{FF2B5EF4-FFF2-40B4-BE49-F238E27FC236}">
                  <a16:creationId xmlns:a16="http://schemas.microsoft.com/office/drawing/2014/main" id="{B26BEC7A-244A-3346-B102-BE15DA76C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93">
              <a:extLst>
                <a:ext uri="{FF2B5EF4-FFF2-40B4-BE49-F238E27FC236}">
                  <a16:creationId xmlns:a16="http://schemas.microsoft.com/office/drawing/2014/main" id="{A7BE4B74-AE6E-F443-A485-6A02B853A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94">
              <a:extLst>
                <a:ext uri="{FF2B5EF4-FFF2-40B4-BE49-F238E27FC236}">
                  <a16:creationId xmlns:a16="http://schemas.microsoft.com/office/drawing/2014/main" id="{577A46D8-5244-E645-B9FD-DE4547C7E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95">
              <a:extLst>
                <a:ext uri="{FF2B5EF4-FFF2-40B4-BE49-F238E27FC236}">
                  <a16:creationId xmlns:a16="http://schemas.microsoft.com/office/drawing/2014/main" id="{FCF86F19-ADD8-B644-BE7E-49BA333C9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96">
              <a:extLst>
                <a:ext uri="{FF2B5EF4-FFF2-40B4-BE49-F238E27FC236}">
                  <a16:creationId xmlns:a16="http://schemas.microsoft.com/office/drawing/2014/main" id="{D9D8FCD0-1F83-644F-9402-D8D9CBF07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97">
              <a:extLst>
                <a:ext uri="{FF2B5EF4-FFF2-40B4-BE49-F238E27FC236}">
                  <a16:creationId xmlns:a16="http://schemas.microsoft.com/office/drawing/2014/main" id="{C2CFE805-CCC6-C14B-B4EF-41A57A9AE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98">
              <a:extLst>
                <a:ext uri="{FF2B5EF4-FFF2-40B4-BE49-F238E27FC236}">
                  <a16:creationId xmlns:a16="http://schemas.microsoft.com/office/drawing/2014/main" id="{23B862A7-2D81-754E-970F-6E152759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99">
              <a:extLst>
                <a:ext uri="{FF2B5EF4-FFF2-40B4-BE49-F238E27FC236}">
                  <a16:creationId xmlns:a16="http://schemas.microsoft.com/office/drawing/2014/main" id="{51A899C4-6131-D54B-9122-B8B271A9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600">
              <a:extLst>
                <a:ext uri="{FF2B5EF4-FFF2-40B4-BE49-F238E27FC236}">
                  <a16:creationId xmlns:a16="http://schemas.microsoft.com/office/drawing/2014/main" id="{48DBD2F7-4CDB-FA46-988D-16A6A3004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601">
              <a:extLst>
                <a:ext uri="{FF2B5EF4-FFF2-40B4-BE49-F238E27FC236}">
                  <a16:creationId xmlns:a16="http://schemas.microsoft.com/office/drawing/2014/main" id="{CB9DDEAA-8CEF-DD41-9AFD-1173061A3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602">
              <a:extLst>
                <a:ext uri="{FF2B5EF4-FFF2-40B4-BE49-F238E27FC236}">
                  <a16:creationId xmlns:a16="http://schemas.microsoft.com/office/drawing/2014/main" id="{5AFD12C2-4F22-C547-8496-FD739D484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604">
              <a:extLst>
                <a:ext uri="{FF2B5EF4-FFF2-40B4-BE49-F238E27FC236}">
                  <a16:creationId xmlns:a16="http://schemas.microsoft.com/office/drawing/2014/main" id="{CC4B4ACC-9E3D-014A-B820-B2BE5AB50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605">
              <a:extLst>
                <a:ext uri="{FF2B5EF4-FFF2-40B4-BE49-F238E27FC236}">
                  <a16:creationId xmlns:a16="http://schemas.microsoft.com/office/drawing/2014/main" id="{92DB3D0C-15BE-1C4F-95E7-049CC497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606">
              <a:extLst>
                <a:ext uri="{FF2B5EF4-FFF2-40B4-BE49-F238E27FC236}">
                  <a16:creationId xmlns:a16="http://schemas.microsoft.com/office/drawing/2014/main" id="{03A6D181-2E61-D04D-AF43-B8415ED0D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607">
              <a:extLst>
                <a:ext uri="{FF2B5EF4-FFF2-40B4-BE49-F238E27FC236}">
                  <a16:creationId xmlns:a16="http://schemas.microsoft.com/office/drawing/2014/main" id="{CDAAB03A-64D2-6E4E-A84C-524444583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608">
              <a:extLst>
                <a:ext uri="{FF2B5EF4-FFF2-40B4-BE49-F238E27FC236}">
                  <a16:creationId xmlns:a16="http://schemas.microsoft.com/office/drawing/2014/main" id="{D0D8499C-D761-C042-917A-A9A53FDF8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609">
              <a:extLst>
                <a:ext uri="{FF2B5EF4-FFF2-40B4-BE49-F238E27FC236}">
                  <a16:creationId xmlns:a16="http://schemas.microsoft.com/office/drawing/2014/main" id="{AF010409-736B-E143-920B-7E5273569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610">
              <a:extLst>
                <a:ext uri="{FF2B5EF4-FFF2-40B4-BE49-F238E27FC236}">
                  <a16:creationId xmlns:a16="http://schemas.microsoft.com/office/drawing/2014/main" id="{9AEEFF11-C99B-3D47-8BF7-19795A113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611">
              <a:extLst>
                <a:ext uri="{FF2B5EF4-FFF2-40B4-BE49-F238E27FC236}">
                  <a16:creationId xmlns:a16="http://schemas.microsoft.com/office/drawing/2014/main" id="{AE00085F-9E12-E54B-AF64-68ABA101B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612">
              <a:extLst>
                <a:ext uri="{FF2B5EF4-FFF2-40B4-BE49-F238E27FC236}">
                  <a16:creationId xmlns:a16="http://schemas.microsoft.com/office/drawing/2014/main" id="{A986EE43-A736-314C-9EBA-D14D2C5AD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Rectangle 613">
              <a:extLst>
                <a:ext uri="{FF2B5EF4-FFF2-40B4-BE49-F238E27FC236}">
                  <a16:creationId xmlns:a16="http://schemas.microsoft.com/office/drawing/2014/main" id="{278587C0-5CA8-8F49-9B51-C0AFD8DD2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614">
              <a:extLst>
                <a:ext uri="{FF2B5EF4-FFF2-40B4-BE49-F238E27FC236}">
                  <a16:creationId xmlns:a16="http://schemas.microsoft.com/office/drawing/2014/main" id="{DD3D8A7F-75A5-0342-BF42-2CA12E333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615">
              <a:extLst>
                <a:ext uri="{FF2B5EF4-FFF2-40B4-BE49-F238E27FC236}">
                  <a16:creationId xmlns:a16="http://schemas.microsoft.com/office/drawing/2014/main" id="{667462A5-DD8C-F34C-A3F0-1D605ECC9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616">
              <a:extLst>
                <a:ext uri="{FF2B5EF4-FFF2-40B4-BE49-F238E27FC236}">
                  <a16:creationId xmlns:a16="http://schemas.microsoft.com/office/drawing/2014/main" id="{DD698C48-A2B7-6641-950F-36D7C10D2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617">
              <a:extLst>
                <a:ext uri="{FF2B5EF4-FFF2-40B4-BE49-F238E27FC236}">
                  <a16:creationId xmlns:a16="http://schemas.microsoft.com/office/drawing/2014/main" id="{24E5345F-01C2-924E-8CAC-C4D102DC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618">
              <a:extLst>
                <a:ext uri="{FF2B5EF4-FFF2-40B4-BE49-F238E27FC236}">
                  <a16:creationId xmlns:a16="http://schemas.microsoft.com/office/drawing/2014/main" id="{AABE9965-67E9-5F46-B961-C03AB47BC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619">
              <a:extLst>
                <a:ext uri="{FF2B5EF4-FFF2-40B4-BE49-F238E27FC236}">
                  <a16:creationId xmlns:a16="http://schemas.microsoft.com/office/drawing/2014/main" id="{21B3EECF-7BA8-9240-A04D-4074E05D9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620">
              <a:extLst>
                <a:ext uri="{FF2B5EF4-FFF2-40B4-BE49-F238E27FC236}">
                  <a16:creationId xmlns:a16="http://schemas.microsoft.com/office/drawing/2014/main" id="{50796958-CF06-E945-A014-BAD38CDE9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621">
              <a:extLst>
                <a:ext uri="{FF2B5EF4-FFF2-40B4-BE49-F238E27FC236}">
                  <a16:creationId xmlns:a16="http://schemas.microsoft.com/office/drawing/2014/main" id="{8AE99135-C976-9349-A6A1-7ABFF51F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622">
              <a:extLst>
                <a:ext uri="{FF2B5EF4-FFF2-40B4-BE49-F238E27FC236}">
                  <a16:creationId xmlns:a16="http://schemas.microsoft.com/office/drawing/2014/main" id="{CDBDE244-3103-5443-B586-23C3C4F27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623">
              <a:extLst>
                <a:ext uri="{FF2B5EF4-FFF2-40B4-BE49-F238E27FC236}">
                  <a16:creationId xmlns:a16="http://schemas.microsoft.com/office/drawing/2014/main" id="{5823B887-9EF8-BD4C-9664-5F8EF1C7E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624">
              <a:extLst>
                <a:ext uri="{FF2B5EF4-FFF2-40B4-BE49-F238E27FC236}">
                  <a16:creationId xmlns:a16="http://schemas.microsoft.com/office/drawing/2014/main" id="{B82E9B59-FAA0-CE48-B879-B000E71D7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625">
              <a:extLst>
                <a:ext uri="{FF2B5EF4-FFF2-40B4-BE49-F238E27FC236}">
                  <a16:creationId xmlns:a16="http://schemas.microsoft.com/office/drawing/2014/main" id="{0F25ADAD-CAAE-6F46-A372-073CE2480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626">
              <a:extLst>
                <a:ext uri="{FF2B5EF4-FFF2-40B4-BE49-F238E27FC236}">
                  <a16:creationId xmlns:a16="http://schemas.microsoft.com/office/drawing/2014/main" id="{C29E7047-F91C-6C45-B3A9-4DB089E95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27">
              <a:extLst>
                <a:ext uri="{FF2B5EF4-FFF2-40B4-BE49-F238E27FC236}">
                  <a16:creationId xmlns:a16="http://schemas.microsoft.com/office/drawing/2014/main" id="{05DFD910-42EC-7B4C-8573-7AC489AD5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28">
              <a:extLst>
                <a:ext uri="{FF2B5EF4-FFF2-40B4-BE49-F238E27FC236}">
                  <a16:creationId xmlns:a16="http://schemas.microsoft.com/office/drawing/2014/main" id="{3B12CD98-A16D-D64F-8E5C-923644F84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29">
              <a:extLst>
                <a:ext uri="{FF2B5EF4-FFF2-40B4-BE49-F238E27FC236}">
                  <a16:creationId xmlns:a16="http://schemas.microsoft.com/office/drawing/2014/main" id="{250F5597-95D8-2E45-A8F0-603E6E80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30">
              <a:extLst>
                <a:ext uri="{FF2B5EF4-FFF2-40B4-BE49-F238E27FC236}">
                  <a16:creationId xmlns:a16="http://schemas.microsoft.com/office/drawing/2014/main" id="{909C7165-4DA1-3747-8C13-C1357906E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31">
              <a:extLst>
                <a:ext uri="{FF2B5EF4-FFF2-40B4-BE49-F238E27FC236}">
                  <a16:creationId xmlns:a16="http://schemas.microsoft.com/office/drawing/2014/main" id="{FEDA1011-5CB2-2446-822A-79675E983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32">
              <a:extLst>
                <a:ext uri="{FF2B5EF4-FFF2-40B4-BE49-F238E27FC236}">
                  <a16:creationId xmlns:a16="http://schemas.microsoft.com/office/drawing/2014/main" id="{A0E71099-57AE-324E-AB2C-3A01DDAAC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33">
              <a:extLst>
                <a:ext uri="{FF2B5EF4-FFF2-40B4-BE49-F238E27FC236}">
                  <a16:creationId xmlns:a16="http://schemas.microsoft.com/office/drawing/2014/main" id="{DEED2F89-4160-E34D-9465-E182D2AE7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34">
              <a:extLst>
                <a:ext uri="{FF2B5EF4-FFF2-40B4-BE49-F238E27FC236}">
                  <a16:creationId xmlns:a16="http://schemas.microsoft.com/office/drawing/2014/main" id="{CFEC7A16-EBFE-D043-8B00-AEA6DEEDA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35">
              <a:extLst>
                <a:ext uri="{FF2B5EF4-FFF2-40B4-BE49-F238E27FC236}">
                  <a16:creationId xmlns:a16="http://schemas.microsoft.com/office/drawing/2014/main" id="{A0DDAF45-D88C-F249-A262-77E23A81F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36">
              <a:extLst>
                <a:ext uri="{FF2B5EF4-FFF2-40B4-BE49-F238E27FC236}">
                  <a16:creationId xmlns:a16="http://schemas.microsoft.com/office/drawing/2014/main" id="{54C7C55B-8721-0F47-8DCB-DDD56D214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37">
              <a:extLst>
                <a:ext uri="{FF2B5EF4-FFF2-40B4-BE49-F238E27FC236}">
                  <a16:creationId xmlns:a16="http://schemas.microsoft.com/office/drawing/2014/main" id="{AF6C8F35-93BF-6E4F-B690-C2992B0CC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38">
              <a:extLst>
                <a:ext uri="{FF2B5EF4-FFF2-40B4-BE49-F238E27FC236}">
                  <a16:creationId xmlns:a16="http://schemas.microsoft.com/office/drawing/2014/main" id="{60E9E2D8-DD06-5642-BB8A-56151E4EB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39">
              <a:extLst>
                <a:ext uri="{FF2B5EF4-FFF2-40B4-BE49-F238E27FC236}">
                  <a16:creationId xmlns:a16="http://schemas.microsoft.com/office/drawing/2014/main" id="{2BEBB11C-6BF3-2848-B464-BCD85BEE6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40">
              <a:extLst>
                <a:ext uri="{FF2B5EF4-FFF2-40B4-BE49-F238E27FC236}">
                  <a16:creationId xmlns:a16="http://schemas.microsoft.com/office/drawing/2014/main" id="{98E5A49B-FEAF-E74D-AA44-BFBBB2E7C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41">
              <a:extLst>
                <a:ext uri="{FF2B5EF4-FFF2-40B4-BE49-F238E27FC236}">
                  <a16:creationId xmlns:a16="http://schemas.microsoft.com/office/drawing/2014/main" id="{E04248C6-150C-A942-B4AF-AE11AA9DB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42">
              <a:extLst>
                <a:ext uri="{FF2B5EF4-FFF2-40B4-BE49-F238E27FC236}">
                  <a16:creationId xmlns:a16="http://schemas.microsoft.com/office/drawing/2014/main" id="{A70446AC-7A0F-D94F-B639-A47F899EC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43">
              <a:extLst>
                <a:ext uri="{FF2B5EF4-FFF2-40B4-BE49-F238E27FC236}">
                  <a16:creationId xmlns:a16="http://schemas.microsoft.com/office/drawing/2014/main" id="{03F5B58D-39CA-EE44-B8D0-F2DABB90B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44">
              <a:extLst>
                <a:ext uri="{FF2B5EF4-FFF2-40B4-BE49-F238E27FC236}">
                  <a16:creationId xmlns:a16="http://schemas.microsoft.com/office/drawing/2014/main" id="{0BBEBE83-7C8D-D04C-89F4-D317465F2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45">
              <a:extLst>
                <a:ext uri="{FF2B5EF4-FFF2-40B4-BE49-F238E27FC236}">
                  <a16:creationId xmlns:a16="http://schemas.microsoft.com/office/drawing/2014/main" id="{6D4A6317-ABB6-1F49-8E19-4CCE60261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46">
              <a:extLst>
                <a:ext uri="{FF2B5EF4-FFF2-40B4-BE49-F238E27FC236}">
                  <a16:creationId xmlns:a16="http://schemas.microsoft.com/office/drawing/2014/main" id="{D58D803A-BA52-5E4D-B5AC-2AFC1FDDD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47">
              <a:extLst>
                <a:ext uri="{FF2B5EF4-FFF2-40B4-BE49-F238E27FC236}">
                  <a16:creationId xmlns:a16="http://schemas.microsoft.com/office/drawing/2014/main" id="{D28B7A66-08F8-EF4D-9448-94EBA61D8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48">
              <a:extLst>
                <a:ext uri="{FF2B5EF4-FFF2-40B4-BE49-F238E27FC236}">
                  <a16:creationId xmlns:a16="http://schemas.microsoft.com/office/drawing/2014/main" id="{85A55D77-8945-D04F-AAC2-FD5760786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49">
              <a:extLst>
                <a:ext uri="{FF2B5EF4-FFF2-40B4-BE49-F238E27FC236}">
                  <a16:creationId xmlns:a16="http://schemas.microsoft.com/office/drawing/2014/main" id="{7513B9F5-3F44-C94A-9C05-72F2BBF9C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50">
              <a:extLst>
                <a:ext uri="{FF2B5EF4-FFF2-40B4-BE49-F238E27FC236}">
                  <a16:creationId xmlns:a16="http://schemas.microsoft.com/office/drawing/2014/main" id="{09615C49-B0EC-B643-AEB6-05E2A980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51">
              <a:extLst>
                <a:ext uri="{FF2B5EF4-FFF2-40B4-BE49-F238E27FC236}">
                  <a16:creationId xmlns:a16="http://schemas.microsoft.com/office/drawing/2014/main" id="{21F4C2B0-7E9A-B441-9042-1E50189C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52">
              <a:extLst>
                <a:ext uri="{FF2B5EF4-FFF2-40B4-BE49-F238E27FC236}">
                  <a16:creationId xmlns:a16="http://schemas.microsoft.com/office/drawing/2014/main" id="{54A0DADB-D5C0-8440-9D5D-C6487BB1B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53">
              <a:extLst>
                <a:ext uri="{FF2B5EF4-FFF2-40B4-BE49-F238E27FC236}">
                  <a16:creationId xmlns:a16="http://schemas.microsoft.com/office/drawing/2014/main" id="{4B52839B-FA23-A64A-BE22-B5F8D9F53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54">
              <a:extLst>
                <a:ext uri="{FF2B5EF4-FFF2-40B4-BE49-F238E27FC236}">
                  <a16:creationId xmlns:a16="http://schemas.microsoft.com/office/drawing/2014/main" id="{E7B16915-3327-D742-B365-0317F6B2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55">
              <a:extLst>
                <a:ext uri="{FF2B5EF4-FFF2-40B4-BE49-F238E27FC236}">
                  <a16:creationId xmlns:a16="http://schemas.microsoft.com/office/drawing/2014/main" id="{B93DBEED-02A4-DD45-8440-5CF10392D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56">
              <a:extLst>
                <a:ext uri="{FF2B5EF4-FFF2-40B4-BE49-F238E27FC236}">
                  <a16:creationId xmlns:a16="http://schemas.microsoft.com/office/drawing/2014/main" id="{40C101C2-BE20-3747-A308-EE2BA187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57">
              <a:extLst>
                <a:ext uri="{FF2B5EF4-FFF2-40B4-BE49-F238E27FC236}">
                  <a16:creationId xmlns:a16="http://schemas.microsoft.com/office/drawing/2014/main" id="{D60AE1A8-776F-EB44-963D-F5F8BE14A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58">
              <a:extLst>
                <a:ext uri="{FF2B5EF4-FFF2-40B4-BE49-F238E27FC236}">
                  <a16:creationId xmlns:a16="http://schemas.microsoft.com/office/drawing/2014/main" id="{398740C6-8AB2-F140-A095-63CF4E0C8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59">
              <a:extLst>
                <a:ext uri="{FF2B5EF4-FFF2-40B4-BE49-F238E27FC236}">
                  <a16:creationId xmlns:a16="http://schemas.microsoft.com/office/drawing/2014/main" id="{1361EE50-3254-9F44-8B70-87298C3DD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60">
              <a:extLst>
                <a:ext uri="{FF2B5EF4-FFF2-40B4-BE49-F238E27FC236}">
                  <a16:creationId xmlns:a16="http://schemas.microsoft.com/office/drawing/2014/main" id="{B821145F-E7D6-E94B-8517-A246C9B55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61">
              <a:extLst>
                <a:ext uri="{FF2B5EF4-FFF2-40B4-BE49-F238E27FC236}">
                  <a16:creationId xmlns:a16="http://schemas.microsoft.com/office/drawing/2014/main" id="{1D420287-AF4B-8E45-9B4C-D764D333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62">
              <a:extLst>
                <a:ext uri="{FF2B5EF4-FFF2-40B4-BE49-F238E27FC236}">
                  <a16:creationId xmlns:a16="http://schemas.microsoft.com/office/drawing/2014/main" id="{CAEDB8CA-452E-9E4C-8CD8-72090C3D0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63">
              <a:extLst>
                <a:ext uri="{FF2B5EF4-FFF2-40B4-BE49-F238E27FC236}">
                  <a16:creationId xmlns:a16="http://schemas.microsoft.com/office/drawing/2014/main" id="{2A3577B1-22DB-ED4C-B6E3-A5CC7E010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64">
              <a:extLst>
                <a:ext uri="{FF2B5EF4-FFF2-40B4-BE49-F238E27FC236}">
                  <a16:creationId xmlns:a16="http://schemas.microsoft.com/office/drawing/2014/main" id="{6EA92BA6-26C4-654A-86F7-E5423DD15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65">
              <a:extLst>
                <a:ext uri="{FF2B5EF4-FFF2-40B4-BE49-F238E27FC236}">
                  <a16:creationId xmlns:a16="http://schemas.microsoft.com/office/drawing/2014/main" id="{9CBFEAB8-20C2-7D41-A9A8-F4AF4C641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66">
              <a:extLst>
                <a:ext uri="{FF2B5EF4-FFF2-40B4-BE49-F238E27FC236}">
                  <a16:creationId xmlns:a16="http://schemas.microsoft.com/office/drawing/2014/main" id="{EEE6D0F9-8080-3B48-A090-73F1AECC7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67">
              <a:extLst>
                <a:ext uri="{FF2B5EF4-FFF2-40B4-BE49-F238E27FC236}">
                  <a16:creationId xmlns:a16="http://schemas.microsoft.com/office/drawing/2014/main" id="{D54B40BE-CD92-7049-8C06-7C5D0A4FD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68">
              <a:extLst>
                <a:ext uri="{FF2B5EF4-FFF2-40B4-BE49-F238E27FC236}">
                  <a16:creationId xmlns:a16="http://schemas.microsoft.com/office/drawing/2014/main" id="{0B02DA36-0A12-454F-94AC-36B1C3B2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69">
              <a:extLst>
                <a:ext uri="{FF2B5EF4-FFF2-40B4-BE49-F238E27FC236}">
                  <a16:creationId xmlns:a16="http://schemas.microsoft.com/office/drawing/2014/main" id="{CFD56C6B-BF35-3B48-92BE-0959A598D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70">
              <a:extLst>
                <a:ext uri="{FF2B5EF4-FFF2-40B4-BE49-F238E27FC236}">
                  <a16:creationId xmlns:a16="http://schemas.microsoft.com/office/drawing/2014/main" id="{9AAB718F-4814-3446-A950-0A2085A4D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71">
              <a:extLst>
                <a:ext uri="{FF2B5EF4-FFF2-40B4-BE49-F238E27FC236}">
                  <a16:creationId xmlns:a16="http://schemas.microsoft.com/office/drawing/2014/main" id="{B9D6BFCE-1D75-894E-B580-18B2373D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72">
              <a:extLst>
                <a:ext uri="{FF2B5EF4-FFF2-40B4-BE49-F238E27FC236}">
                  <a16:creationId xmlns:a16="http://schemas.microsoft.com/office/drawing/2014/main" id="{919F56E7-CD57-DB43-B95F-D9C999F20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73">
              <a:extLst>
                <a:ext uri="{FF2B5EF4-FFF2-40B4-BE49-F238E27FC236}">
                  <a16:creationId xmlns:a16="http://schemas.microsoft.com/office/drawing/2014/main" id="{E209EB31-3E3F-F349-87B7-9CDBE72DA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74">
              <a:extLst>
                <a:ext uri="{FF2B5EF4-FFF2-40B4-BE49-F238E27FC236}">
                  <a16:creationId xmlns:a16="http://schemas.microsoft.com/office/drawing/2014/main" id="{05B82FCB-7988-C54C-8954-21C31304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75">
              <a:extLst>
                <a:ext uri="{FF2B5EF4-FFF2-40B4-BE49-F238E27FC236}">
                  <a16:creationId xmlns:a16="http://schemas.microsoft.com/office/drawing/2014/main" id="{BF483B24-3356-6E43-9A63-5A13F651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76">
              <a:extLst>
                <a:ext uri="{FF2B5EF4-FFF2-40B4-BE49-F238E27FC236}">
                  <a16:creationId xmlns:a16="http://schemas.microsoft.com/office/drawing/2014/main" id="{2977566A-CE0C-3F44-87B9-E1484E7D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77">
              <a:extLst>
                <a:ext uri="{FF2B5EF4-FFF2-40B4-BE49-F238E27FC236}">
                  <a16:creationId xmlns:a16="http://schemas.microsoft.com/office/drawing/2014/main" id="{A2CD1C4B-2041-D04E-A88A-32CE9E8C2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78">
              <a:extLst>
                <a:ext uri="{FF2B5EF4-FFF2-40B4-BE49-F238E27FC236}">
                  <a16:creationId xmlns:a16="http://schemas.microsoft.com/office/drawing/2014/main" id="{1EC5C5B9-49EA-984C-BE3E-14DBA41F4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79">
              <a:extLst>
                <a:ext uri="{FF2B5EF4-FFF2-40B4-BE49-F238E27FC236}">
                  <a16:creationId xmlns:a16="http://schemas.microsoft.com/office/drawing/2014/main" id="{88A2C9F4-5C2B-1B48-8A34-90A018481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80">
              <a:extLst>
                <a:ext uri="{FF2B5EF4-FFF2-40B4-BE49-F238E27FC236}">
                  <a16:creationId xmlns:a16="http://schemas.microsoft.com/office/drawing/2014/main" id="{A1344529-9F55-D34A-BF5A-C20BB7FEE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81">
              <a:extLst>
                <a:ext uri="{FF2B5EF4-FFF2-40B4-BE49-F238E27FC236}">
                  <a16:creationId xmlns:a16="http://schemas.microsoft.com/office/drawing/2014/main" id="{6AA61752-071F-3843-B1CB-BF0019131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82">
              <a:extLst>
                <a:ext uri="{FF2B5EF4-FFF2-40B4-BE49-F238E27FC236}">
                  <a16:creationId xmlns:a16="http://schemas.microsoft.com/office/drawing/2014/main" id="{9BBDF364-311D-EC4E-AED0-8CEC680A5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83">
              <a:extLst>
                <a:ext uri="{FF2B5EF4-FFF2-40B4-BE49-F238E27FC236}">
                  <a16:creationId xmlns:a16="http://schemas.microsoft.com/office/drawing/2014/main" id="{2F463540-BF21-9E48-B233-DDEC4165F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84">
              <a:extLst>
                <a:ext uri="{FF2B5EF4-FFF2-40B4-BE49-F238E27FC236}">
                  <a16:creationId xmlns:a16="http://schemas.microsoft.com/office/drawing/2014/main" id="{7C6431AB-02F6-C54A-9FB7-45AC6C4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85">
              <a:extLst>
                <a:ext uri="{FF2B5EF4-FFF2-40B4-BE49-F238E27FC236}">
                  <a16:creationId xmlns:a16="http://schemas.microsoft.com/office/drawing/2014/main" id="{35C87833-9973-1543-ACF9-027682A5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86">
              <a:extLst>
                <a:ext uri="{FF2B5EF4-FFF2-40B4-BE49-F238E27FC236}">
                  <a16:creationId xmlns:a16="http://schemas.microsoft.com/office/drawing/2014/main" id="{9228C4A6-48C9-6848-A6F4-B9ABDF182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87">
              <a:extLst>
                <a:ext uri="{FF2B5EF4-FFF2-40B4-BE49-F238E27FC236}">
                  <a16:creationId xmlns:a16="http://schemas.microsoft.com/office/drawing/2014/main" id="{015F605D-F5C7-354E-B12F-CAFD14537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88">
              <a:extLst>
                <a:ext uri="{FF2B5EF4-FFF2-40B4-BE49-F238E27FC236}">
                  <a16:creationId xmlns:a16="http://schemas.microsoft.com/office/drawing/2014/main" id="{B9BAF02F-42F2-1D46-B2A8-45068A830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89">
              <a:extLst>
                <a:ext uri="{FF2B5EF4-FFF2-40B4-BE49-F238E27FC236}">
                  <a16:creationId xmlns:a16="http://schemas.microsoft.com/office/drawing/2014/main" id="{ADFAA051-891E-3C4F-BED5-A088D9AB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90">
              <a:extLst>
                <a:ext uri="{FF2B5EF4-FFF2-40B4-BE49-F238E27FC236}">
                  <a16:creationId xmlns:a16="http://schemas.microsoft.com/office/drawing/2014/main" id="{CED07E77-A8AB-0540-92C1-AFB44E6F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91">
              <a:extLst>
                <a:ext uri="{FF2B5EF4-FFF2-40B4-BE49-F238E27FC236}">
                  <a16:creationId xmlns:a16="http://schemas.microsoft.com/office/drawing/2014/main" id="{7F812945-6F12-A146-A8F5-28A6D70D0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92">
              <a:extLst>
                <a:ext uri="{FF2B5EF4-FFF2-40B4-BE49-F238E27FC236}">
                  <a16:creationId xmlns:a16="http://schemas.microsoft.com/office/drawing/2014/main" id="{191CD3F3-307B-B147-BB2B-E11CF029D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93">
              <a:extLst>
                <a:ext uri="{FF2B5EF4-FFF2-40B4-BE49-F238E27FC236}">
                  <a16:creationId xmlns:a16="http://schemas.microsoft.com/office/drawing/2014/main" id="{D776880D-ACD3-DA44-B112-65ACF7C8B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94">
              <a:extLst>
                <a:ext uri="{FF2B5EF4-FFF2-40B4-BE49-F238E27FC236}">
                  <a16:creationId xmlns:a16="http://schemas.microsoft.com/office/drawing/2014/main" id="{13ED4EE3-C3A2-624E-BA27-AE897CB2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95">
              <a:extLst>
                <a:ext uri="{FF2B5EF4-FFF2-40B4-BE49-F238E27FC236}">
                  <a16:creationId xmlns:a16="http://schemas.microsoft.com/office/drawing/2014/main" id="{3680DE7C-7108-384A-957A-FA08194B1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96">
              <a:extLst>
                <a:ext uri="{FF2B5EF4-FFF2-40B4-BE49-F238E27FC236}">
                  <a16:creationId xmlns:a16="http://schemas.microsoft.com/office/drawing/2014/main" id="{F3D525F7-4EA3-7B4F-A986-F9F3CC6BD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97">
              <a:extLst>
                <a:ext uri="{FF2B5EF4-FFF2-40B4-BE49-F238E27FC236}">
                  <a16:creationId xmlns:a16="http://schemas.microsoft.com/office/drawing/2014/main" id="{C5C274D5-8C6A-5848-A3EF-940B6B3AB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98">
              <a:extLst>
                <a:ext uri="{FF2B5EF4-FFF2-40B4-BE49-F238E27FC236}">
                  <a16:creationId xmlns:a16="http://schemas.microsoft.com/office/drawing/2014/main" id="{610D9778-778F-C24B-873B-01366979D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99">
              <a:extLst>
                <a:ext uri="{FF2B5EF4-FFF2-40B4-BE49-F238E27FC236}">
                  <a16:creationId xmlns:a16="http://schemas.microsoft.com/office/drawing/2014/main" id="{D8294DCA-81F7-764E-B26B-3F4F75423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700">
              <a:extLst>
                <a:ext uri="{FF2B5EF4-FFF2-40B4-BE49-F238E27FC236}">
                  <a16:creationId xmlns:a16="http://schemas.microsoft.com/office/drawing/2014/main" id="{3AE8FF6D-572D-AB48-89F3-822DD22A8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701">
              <a:extLst>
                <a:ext uri="{FF2B5EF4-FFF2-40B4-BE49-F238E27FC236}">
                  <a16:creationId xmlns:a16="http://schemas.microsoft.com/office/drawing/2014/main" id="{372B8B1A-3E05-FF45-82CB-3AF0F8CE2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702">
              <a:extLst>
                <a:ext uri="{FF2B5EF4-FFF2-40B4-BE49-F238E27FC236}">
                  <a16:creationId xmlns:a16="http://schemas.microsoft.com/office/drawing/2014/main" id="{9C9C992E-ADBF-504F-B668-CB75E5DAF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703">
              <a:extLst>
                <a:ext uri="{FF2B5EF4-FFF2-40B4-BE49-F238E27FC236}">
                  <a16:creationId xmlns:a16="http://schemas.microsoft.com/office/drawing/2014/main" id="{7127E410-5A32-2942-8DE5-E788C2E5F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704">
              <a:extLst>
                <a:ext uri="{FF2B5EF4-FFF2-40B4-BE49-F238E27FC236}">
                  <a16:creationId xmlns:a16="http://schemas.microsoft.com/office/drawing/2014/main" id="{8F0E9AA6-3471-D649-8766-11671808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705">
              <a:extLst>
                <a:ext uri="{FF2B5EF4-FFF2-40B4-BE49-F238E27FC236}">
                  <a16:creationId xmlns:a16="http://schemas.microsoft.com/office/drawing/2014/main" id="{B2135BC5-8218-FC40-8EFF-F0F3029F0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706">
              <a:extLst>
                <a:ext uri="{FF2B5EF4-FFF2-40B4-BE49-F238E27FC236}">
                  <a16:creationId xmlns:a16="http://schemas.microsoft.com/office/drawing/2014/main" id="{FFAF53DA-1B63-5847-A88A-5F36DC8F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707">
              <a:extLst>
                <a:ext uri="{FF2B5EF4-FFF2-40B4-BE49-F238E27FC236}">
                  <a16:creationId xmlns:a16="http://schemas.microsoft.com/office/drawing/2014/main" id="{661CAF3C-95F7-4D4E-AE16-1140A4AA5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708">
              <a:extLst>
                <a:ext uri="{FF2B5EF4-FFF2-40B4-BE49-F238E27FC236}">
                  <a16:creationId xmlns:a16="http://schemas.microsoft.com/office/drawing/2014/main" id="{BC24D01B-269C-9848-80C9-7092ECCC9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709">
              <a:extLst>
                <a:ext uri="{FF2B5EF4-FFF2-40B4-BE49-F238E27FC236}">
                  <a16:creationId xmlns:a16="http://schemas.microsoft.com/office/drawing/2014/main" id="{81F372E4-22C9-1749-A158-52A896D6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710">
              <a:extLst>
                <a:ext uri="{FF2B5EF4-FFF2-40B4-BE49-F238E27FC236}">
                  <a16:creationId xmlns:a16="http://schemas.microsoft.com/office/drawing/2014/main" id="{7A314277-38C4-1D44-B50A-A37B33F17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711">
              <a:extLst>
                <a:ext uri="{FF2B5EF4-FFF2-40B4-BE49-F238E27FC236}">
                  <a16:creationId xmlns:a16="http://schemas.microsoft.com/office/drawing/2014/main" id="{81559DA9-2665-C849-93B7-003D35D78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712">
              <a:extLst>
                <a:ext uri="{FF2B5EF4-FFF2-40B4-BE49-F238E27FC236}">
                  <a16:creationId xmlns:a16="http://schemas.microsoft.com/office/drawing/2014/main" id="{48735C5C-467E-7646-B4A1-1349672B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713">
              <a:extLst>
                <a:ext uri="{FF2B5EF4-FFF2-40B4-BE49-F238E27FC236}">
                  <a16:creationId xmlns:a16="http://schemas.microsoft.com/office/drawing/2014/main" id="{2FF281AD-8E40-5E47-BBAA-60825C8B8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714">
              <a:extLst>
                <a:ext uri="{FF2B5EF4-FFF2-40B4-BE49-F238E27FC236}">
                  <a16:creationId xmlns:a16="http://schemas.microsoft.com/office/drawing/2014/main" id="{F4245F0B-9C67-CC46-B651-A66F3F0D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715">
              <a:extLst>
                <a:ext uri="{FF2B5EF4-FFF2-40B4-BE49-F238E27FC236}">
                  <a16:creationId xmlns:a16="http://schemas.microsoft.com/office/drawing/2014/main" id="{834CAFF6-2492-704C-B403-2B60BCEDA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716">
              <a:extLst>
                <a:ext uri="{FF2B5EF4-FFF2-40B4-BE49-F238E27FC236}">
                  <a16:creationId xmlns:a16="http://schemas.microsoft.com/office/drawing/2014/main" id="{61757BB5-0ACB-7345-972F-EACD0A5B6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717">
              <a:extLst>
                <a:ext uri="{FF2B5EF4-FFF2-40B4-BE49-F238E27FC236}">
                  <a16:creationId xmlns:a16="http://schemas.microsoft.com/office/drawing/2014/main" id="{B14E4251-1187-F84D-9744-694C49ABA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718">
              <a:extLst>
                <a:ext uri="{FF2B5EF4-FFF2-40B4-BE49-F238E27FC236}">
                  <a16:creationId xmlns:a16="http://schemas.microsoft.com/office/drawing/2014/main" id="{34A8E690-536A-D242-8F2F-B6B5C966D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719">
              <a:extLst>
                <a:ext uri="{FF2B5EF4-FFF2-40B4-BE49-F238E27FC236}">
                  <a16:creationId xmlns:a16="http://schemas.microsoft.com/office/drawing/2014/main" id="{97787DCA-3563-D94C-BDCE-CE90A0BFF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720">
              <a:extLst>
                <a:ext uri="{FF2B5EF4-FFF2-40B4-BE49-F238E27FC236}">
                  <a16:creationId xmlns:a16="http://schemas.microsoft.com/office/drawing/2014/main" id="{8275DA9C-D14E-9049-8DF6-BA7B8D179A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721">
              <a:extLst>
                <a:ext uri="{FF2B5EF4-FFF2-40B4-BE49-F238E27FC236}">
                  <a16:creationId xmlns:a16="http://schemas.microsoft.com/office/drawing/2014/main" id="{0A3E5B9B-898A-F849-9779-AF0A41BF5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722">
              <a:extLst>
                <a:ext uri="{FF2B5EF4-FFF2-40B4-BE49-F238E27FC236}">
                  <a16:creationId xmlns:a16="http://schemas.microsoft.com/office/drawing/2014/main" id="{5834695C-459C-D644-A742-DA8F1834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723">
              <a:extLst>
                <a:ext uri="{FF2B5EF4-FFF2-40B4-BE49-F238E27FC236}">
                  <a16:creationId xmlns:a16="http://schemas.microsoft.com/office/drawing/2014/main" id="{F56B6973-3E3C-B24D-B07B-223248C8C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724">
              <a:extLst>
                <a:ext uri="{FF2B5EF4-FFF2-40B4-BE49-F238E27FC236}">
                  <a16:creationId xmlns:a16="http://schemas.microsoft.com/office/drawing/2014/main" id="{DEC01C4C-9D79-3D40-930A-A59500C4E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725">
              <a:extLst>
                <a:ext uri="{FF2B5EF4-FFF2-40B4-BE49-F238E27FC236}">
                  <a16:creationId xmlns:a16="http://schemas.microsoft.com/office/drawing/2014/main" id="{17F1A605-43BA-F143-BC08-C2201D81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26">
              <a:extLst>
                <a:ext uri="{FF2B5EF4-FFF2-40B4-BE49-F238E27FC236}">
                  <a16:creationId xmlns:a16="http://schemas.microsoft.com/office/drawing/2014/main" id="{FA98F518-7983-D845-9ABF-F223E7FCE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27">
              <a:extLst>
                <a:ext uri="{FF2B5EF4-FFF2-40B4-BE49-F238E27FC236}">
                  <a16:creationId xmlns:a16="http://schemas.microsoft.com/office/drawing/2014/main" id="{9048C93E-1C01-B64D-BBFA-7A7D603A4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28">
              <a:extLst>
                <a:ext uri="{FF2B5EF4-FFF2-40B4-BE49-F238E27FC236}">
                  <a16:creationId xmlns:a16="http://schemas.microsoft.com/office/drawing/2014/main" id="{186DED86-504E-014B-B356-B58176DAB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29">
              <a:extLst>
                <a:ext uri="{FF2B5EF4-FFF2-40B4-BE49-F238E27FC236}">
                  <a16:creationId xmlns:a16="http://schemas.microsoft.com/office/drawing/2014/main" id="{C8A226EE-B499-854E-ACAB-4DBAD7491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30">
              <a:extLst>
                <a:ext uri="{FF2B5EF4-FFF2-40B4-BE49-F238E27FC236}">
                  <a16:creationId xmlns:a16="http://schemas.microsoft.com/office/drawing/2014/main" id="{0651A391-B330-7C4E-84A9-55247BD1F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31">
              <a:extLst>
                <a:ext uri="{FF2B5EF4-FFF2-40B4-BE49-F238E27FC236}">
                  <a16:creationId xmlns:a16="http://schemas.microsoft.com/office/drawing/2014/main" id="{809B0F90-D289-5A42-95C7-1C2F80AA0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32">
              <a:extLst>
                <a:ext uri="{FF2B5EF4-FFF2-40B4-BE49-F238E27FC236}">
                  <a16:creationId xmlns:a16="http://schemas.microsoft.com/office/drawing/2014/main" id="{FF1B8884-55AD-3848-981A-E4BC7C1F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33">
              <a:extLst>
                <a:ext uri="{FF2B5EF4-FFF2-40B4-BE49-F238E27FC236}">
                  <a16:creationId xmlns:a16="http://schemas.microsoft.com/office/drawing/2014/main" id="{1D608D05-F252-2243-B26D-616D4A588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34">
              <a:extLst>
                <a:ext uri="{FF2B5EF4-FFF2-40B4-BE49-F238E27FC236}">
                  <a16:creationId xmlns:a16="http://schemas.microsoft.com/office/drawing/2014/main" id="{55D5AF28-7A5E-2748-A6CC-22E63B1B6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35">
              <a:extLst>
                <a:ext uri="{FF2B5EF4-FFF2-40B4-BE49-F238E27FC236}">
                  <a16:creationId xmlns:a16="http://schemas.microsoft.com/office/drawing/2014/main" id="{663C712F-BAA5-8944-9689-2E10F8268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36">
              <a:extLst>
                <a:ext uri="{FF2B5EF4-FFF2-40B4-BE49-F238E27FC236}">
                  <a16:creationId xmlns:a16="http://schemas.microsoft.com/office/drawing/2014/main" id="{1F053DAE-1520-C641-915F-C72C5C4FD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37">
              <a:extLst>
                <a:ext uri="{FF2B5EF4-FFF2-40B4-BE49-F238E27FC236}">
                  <a16:creationId xmlns:a16="http://schemas.microsoft.com/office/drawing/2014/main" id="{E255F397-6264-B548-8A82-98707C3CB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38">
              <a:extLst>
                <a:ext uri="{FF2B5EF4-FFF2-40B4-BE49-F238E27FC236}">
                  <a16:creationId xmlns:a16="http://schemas.microsoft.com/office/drawing/2014/main" id="{16605236-0B76-1A4C-824E-12A4A3CD97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39">
              <a:extLst>
                <a:ext uri="{FF2B5EF4-FFF2-40B4-BE49-F238E27FC236}">
                  <a16:creationId xmlns:a16="http://schemas.microsoft.com/office/drawing/2014/main" id="{C7716F23-76F0-2045-8367-CA28C5DC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40">
              <a:extLst>
                <a:ext uri="{FF2B5EF4-FFF2-40B4-BE49-F238E27FC236}">
                  <a16:creationId xmlns:a16="http://schemas.microsoft.com/office/drawing/2014/main" id="{E54E2614-CF09-5742-98CD-097DAF56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41">
              <a:extLst>
                <a:ext uri="{FF2B5EF4-FFF2-40B4-BE49-F238E27FC236}">
                  <a16:creationId xmlns:a16="http://schemas.microsoft.com/office/drawing/2014/main" id="{A4DAF1A6-A30A-9543-BDCA-5F04A629B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42">
              <a:extLst>
                <a:ext uri="{FF2B5EF4-FFF2-40B4-BE49-F238E27FC236}">
                  <a16:creationId xmlns:a16="http://schemas.microsoft.com/office/drawing/2014/main" id="{CCE93CC4-E5BA-8C47-9A74-16BC6552E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43">
              <a:extLst>
                <a:ext uri="{FF2B5EF4-FFF2-40B4-BE49-F238E27FC236}">
                  <a16:creationId xmlns:a16="http://schemas.microsoft.com/office/drawing/2014/main" id="{650A9AE5-8DE3-7942-85FF-D054EBE0E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44">
              <a:extLst>
                <a:ext uri="{FF2B5EF4-FFF2-40B4-BE49-F238E27FC236}">
                  <a16:creationId xmlns:a16="http://schemas.microsoft.com/office/drawing/2014/main" id="{E3B5849D-B521-5242-8AAF-D086A2376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45">
              <a:extLst>
                <a:ext uri="{FF2B5EF4-FFF2-40B4-BE49-F238E27FC236}">
                  <a16:creationId xmlns:a16="http://schemas.microsoft.com/office/drawing/2014/main" id="{0A785AA7-F785-DA4F-AD85-DDAF02421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46">
              <a:extLst>
                <a:ext uri="{FF2B5EF4-FFF2-40B4-BE49-F238E27FC236}">
                  <a16:creationId xmlns:a16="http://schemas.microsoft.com/office/drawing/2014/main" id="{77C821CA-DEBF-C241-9B02-65F5D292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47">
              <a:extLst>
                <a:ext uri="{FF2B5EF4-FFF2-40B4-BE49-F238E27FC236}">
                  <a16:creationId xmlns:a16="http://schemas.microsoft.com/office/drawing/2014/main" id="{ABC4B133-C56F-D04E-99E3-8EBDDE329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48">
              <a:extLst>
                <a:ext uri="{FF2B5EF4-FFF2-40B4-BE49-F238E27FC236}">
                  <a16:creationId xmlns:a16="http://schemas.microsoft.com/office/drawing/2014/main" id="{87750EC6-4F1F-8C4E-B306-57514D3D0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49">
              <a:extLst>
                <a:ext uri="{FF2B5EF4-FFF2-40B4-BE49-F238E27FC236}">
                  <a16:creationId xmlns:a16="http://schemas.microsoft.com/office/drawing/2014/main" id="{56402EA8-E5A8-9A49-B489-18835ED7D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50">
              <a:extLst>
                <a:ext uri="{FF2B5EF4-FFF2-40B4-BE49-F238E27FC236}">
                  <a16:creationId xmlns:a16="http://schemas.microsoft.com/office/drawing/2014/main" id="{2523C828-FF0B-1348-9A1C-A9470383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51">
              <a:extLst>
                <a:ext uri="{FF2B5EF4-FFF2-40B4-BE49-F238E27FC236}">
                  <a16:creationId xmlns:a16="http://schemas.microsoft.com/office/drawing/2014/main" id="{F392A176-261E-6F4C-8C51-ECAB4B770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52">
              <a:extLst>
                <a:ext uri="{FF2B5EF4-FFF2-40B4-BE49-F238E27FC236}">
                  <a16:creationId xmlns:a16="http://schemas.microsoft.com/office/drawing/2014/main" id="{21AEC98E-9007-B243-BD5D-57E72DF1B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53">
              <a:extLst>
                <a:ext uri="{FF2B5EF4-FFF2-40B4-BE49-F238E27FC236}">
                  <a16:creationId xmlns:a16="http://schemas.microsoft.com/office/drawing/2014/main" id="{93E4C8AC-443F-804B-B17A-CD96FBD6A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54">
              <a:extLst>
                <a:ext uri="{FF2B5EF4-FFF2-40B4-BE49-F238E27FC236}">
                  <a16:creationId xmlns:a16="http://schemas.microsoft.com/office/drawing/2014/main" id="{1ACF59BB-6117-E747-AEFC-F898C3BF8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55">
              <a:extLst>
                <a:ext uri="{FF2B5EF4-FFF2-40B4-BE49-F238E27FC236}">
                  <a16:creationId xmlns:a16="http://schemas.microsoft.com/office/drawing/2014/main" id="{95717E9D-23CA-1E48-8DDF-F53ACEAB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56">
              <a:extLst>
                <a:ext uri="{FF2B5EF4-FFF2-40B4-BE49-F238E27FC236}">
                  <a16:creationId xmlns:a16="http://schemas.microsoft.com/office/drawing/2014/main" id="{8F07DD1E-D73A-484F-A7F3-56208BFE9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57">
              <a:extLst>
                <a:ext uri="{FF2B5EF4-FFF2-40B4-BE49-F238E27FC236}">
                  <a16:creationId xmlns:a16="http://schemas.microsoft.com/office/drawing/2014/main" id="{37C1E23F-0C5C-2B42-BDA3-76B8F2903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58">
              <a:extLst>
                <a:ext uri="{FF2B5EF4-FFF2-40B4-BE49-F238E27FC236}">
                  <a16:creationId xmlns:a16="http://schemas.microsoft.com/office/drawing/2014/main" id="{DD38CC60-C29A-2B45-BC8B-1F785DCD0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59">
              <a:extLst>
                <a:ext uri="{FF2B5EF4-FFF2-40B4-BE49-F238E27FC236}">
                  <a16:creationId xmlns:a16="http://schemas.microsoft.com/office/drawing/2014/main" id="{8E76580E-8502-6C49-8B1D-E5046A739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60">
              <a:extLst>
                <a:ext uri="{FF2B5EF4-FFF2-40B4-BE49-F238E27FC236}">
                  <a16:creationId xmlns:a16="http://schemas.microsoft.com/office/drawing/2014/main" id="{9940A729-12BD-5C48-B687-4039B2066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61">
              <a:extLst>
                <a:ext uri="{FF2B5EF4-FFF2-40B4-BE49-F238E27FC236}">
                  <a16:creationId xmlns:a16="http://schemas.microsoft.com/office/drawing/2014/main" id="{BDF063BD-98D3-CF41-AEA4-A04EAA12F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62">
              <a:extLst>
                <a:ext uri="{FF2B5EF4-FFF2-40B4-BE49-F238E27FC236}">
                  <a16:creationId xmlns:a16="http://schemas.microsoft.com/office/drawing/2014/main" id="{3BA016EE-D994-9048-8556-DC4F5CCB5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63">
              <a:extLst>
                <a:ext uri="{FF2B5EF4-FFF2-40B4-BE49-F238E27FC236}">
                  <a16:creationId xmlns:a16="http://schemas.microsoft.com/office/drawing/2014/main" id="{9303EBF1-92BB-C44A-B6BC-864054C4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64">
              <a:extLst>
                <a:ext uri="{FF2B5EF4-FFF2-40B4-BE49-F238E27FC236}">
                  <a16:creationId xmlns:a16="http://schemas.microsoft.com/office/drawing/2014/main" id="{74F64A77-38A9-2747-8C30-47EACF12B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65">
              <a:extLst>
                <a:ext uri="{FF2B5EF4-FFF2-40B4-BE49-F238E27FC236}">
                  <a16:creationId xmlns:a16="http://schemas.microsoft.com/office/drawing/2014/main" id="{0BB459A7-2195-6942-9674-55E8F0AE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66">
              <a:extLst>
                <a:ext uri="{FF2B5EF4-FFF2-40B4-BE49-F238E27FC236}">
                  <a16:creationId xmlns:a16="http://schemas.microsoft.com/office/drawing/2014/main" id="{EC59DD81-7B02-8E41-9D4D-9B7DD7818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67">
              <a:extLst>
                <a:ext uri="{FF2B5EF4-FFF2-40B4-BE49-F238E27FC236}">
                  <a16:creationId xmlns:a16="http://schemas.microsoft.com/office/drawing/2014/main" id="{4ED690E8-C77B-9945-AD64-6EB0AB29E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68">
              <a:extLst>
                <a:ext uri="{FF2B5EF4-FFF2-40B4-BE49-F238E27FC236}">
                  <a16:creationId xmlns:a16="http://schemas.microsoft.com/office/drawing/2014/main" id="{A5F04A35-B083-FB40-A35F-CD62F941B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69">
              <a:extLst>
                <a:ext uri="{FF2B5EF4-FFF2-40B4-BE49-F238E27FC236}">
                  <a16:creationId xmlns:a16="http://schemas.microsoft.com/office/drawing/2014/main" id="{83307D90-C3B2-FE4E-8B91-C84166437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70">
              <a:extLst>
                <a:ext uri="{FF2B5EF4-FFF2-40B4-BE49-F238E27FC236}">
                  <a16:creationId xmlns:a16="http://schemas.microsoft.com/office/drawing/2014/main" id="{F8025AB2-0E0D-5741-963A-51F33FA32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71">
              <a:extLst>
                <a:ext uri="{FF2B5EF4-FFF2-40B4-BE49-F238E27FC236}">
                  <a16:creationId xmlns:a16="http://schemas.microsoft.com/office/drawing/2014/main" id="{D39E7122-15F2-6B45-A4E4-FA2D7DFF0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72">
              <a:extLst>
                <a:ext uri="{FF2B5EF4-FFF2-40B4-BE49-F238E27FC236}">
                  <a16:creationId xmlns:a16="http://schemas.microsoft.com/office/drawing/2014/main" id="{2ABB6E60-B1B3-6540-AF1D-EB91FA232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73">
              <a:extLst>
                <a:ext uri="{FF2B5EF4-FFF2-40B4-BE49-F238E27FC236}">
                  <a16:creationId xmlns:a16="http://schemas.microsoft.com/office/drawing/2014/main" id="{EFE29C45-193A-E34D-AEEE-DF08CBFF4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74">
              <a:extLst>
                <a:ext uri="{FF2B5EF4-FFF2-40B4-BE49-F238E27FC236}">
                  <a16:creationId xmlns:a16="http://schemas.microsoft.com/office/drawing/2014/main" id="{CCCA6036-49AE-C048-A2E3-4ABE05853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75">
              <a:extLst>
                <a:ext uri="{FF2B5EF4-FFF2-40B4-BE49-F238E27FC236}">
                  <a16:creationId xmlns:a16="http://schemas.microsoft.com/office/drawing/2014/main" id="{CECD578A-0490-E345-A40A-8F12FC0A6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76">
              <a:extLst>
                <a:ext uri="{FF2B5EF4-FFF2-40B4-BE49-F238E27FC236}">
                  <a16:creationId xmlns:a16="http://schemas.microsoft.com/office/drawing/2014/main" id="{EC632092-58A5-CE42-AB5F-2F40325A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77">
              <a:extLst>
                <a:ext uri="{FF2B5EF4-FFF2-40B4-BE49-F238E27FC236}">
                  <a16:creationId xmlns:a16="http://schemas.microsoft.com/office/drawing/2014/main" id="{13F88583-2BE9-6D46-B892-C6119B0F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78">
              <a:extLst>
                <a:ext uri="{FF2B5EF4-FFF2-40B4-BE49-F238E27FC236}">
                  <a16:creationId xmlns:a16="http://schemas.microsoft.com/office/drawing/2014/main" id="{73540C20-AB3E-4F4C-8825-5E6428BB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79">
              <a:extLst>
                <a:ext uri="{FF2B5EF4-FFF2-40B4-BE49-F238E27FC236}">
                  <a16:creationId xmlns:a16="http://schemas.microsoft.com/office/drawing/2014/main" id="{E3D1DB25-83FC-5D4C-826C-201CFB6BC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80">
              <a:extLst>
                <a:ext uri="{FF2B5EF4-FFF2-40B4-BE49-F238E27FC236}">
                  <a16:creationId xmlns:a16="http://schemas.microsoft.com/office/drawing/2014/main" id="{2497CE4A-C6E9-BE40-9CCF-A98827292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82">
              <a:extLst>
                <a:ext uri="{FF2B5EF4-FFF2-40B4-BE49-F238E27FC236}">
                  <a16:creationId xmlns:a16="http://schemas.microsoft.com/office/drawing/2014/main" id="{34C272CB-DD5A-4341-83F4-4D4C7993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83">
              <a:extLst>
                <a:ext uri="{FF2B5EF4-FFF2-40B4-BE49-F238E27FC236}">
                  <a16:creationId xmlns:a16="http://schemas.microsoft.com/office/drawing/2014/main" id="{7AE2434E-36BC-B543-B248-729EA6CCF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84">
              <a:extLst>
                <a:ext uri="{FF2B5EF4-FFF2-40B4-BE49-F238E27FC236}">
                  <a16:creationId xmlns:a16="http://schemas.microsoft.com/office/drawing/2014/main" id="{F1C7EACA-F769-1E4E-BB34-F1614A6D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85">
              <a:extLst>
                <a:ext uri="{FF2B5EF4-FFF2-40B4-BE49-F238E27FC236}">
                  <a16:creationId xmlns:a16="http://schemas.microsoft.com/office/drawing/2014/main" id="{10349BE3-2551-E445-B152-3755B43C4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86">
              <a:extLst>
                <a:ext uri="{FF2B5EF4-FFF2-40B4-BE49-F238E27FC236}">
                  <a16:creationId xmlns:a16="http://schemas.microsoft.com/office/drawing/2014/main" id="{5A4C47E3-3F17-404A-97F2-8579CB739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87">
              <a:extLst>
                <a:ext uri="{FF2B5EF4-FFF2-40B4-BE49-F238E27FC236}">
                  <a16:creationId xmlns:a16="http://schemas.microsoft.com/office/drawing/2014/main" id="{EA1CDF30-A9ED-8047-8A9F-8AD3316F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88">
              <a:extLst>
                <a:ext uri="{FF2B5EF4-FFF2-40B4-BE49-F238E27FC236}">
                  <a16:creationId xmlns:a16="http://schemas.microsoft.com/office/drawing/2014/main" id="{F94B3373-665E-C044-A856-B2422B903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89">
              <a:extLst>
                <a:ext uri="{FF2B5EF4-FFF2-40B4-BE49-F238E27FC236}">
                  <a16:creationId xmlns:a16="http://schemas.microsoft.com/office/drawing/2014/main" id="{66E18C5B-B593-4744-B195-55827F567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90">
              <a:extLst>
                <a:ext uri="{FF2B5EF4-FFF2-40B4-BE49-F238E27FC236}">
                  <a16:creationId xmlns:a16="http://schemas.microsoft.com/office/drawing/2014/main" id="{BA14B6EF-85EA-9447-B421-04F926E86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91">
              <a:extLst>
                <a:ext uri="{FF2B5EF4-FFF2-40B4-BE49-F238E27FC236}">
                  <a16:creationId xmlns:a16="http://schemas.microsoft.com/office/drawing/2014/main" id="{F4244B64-D72A-0244-A674-954E69A8C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92">
              <a:extLst>
                <a:ext uri="{FF2B5EF4-FFF2-40B4-BE49-F238E27FC236}">
                  <a16:creationId xmlns:a16="http://schemas.microsoft.com/office/drawing/2014/main" id="{C73AD146-3291-4648-9E0C-3C1213BF3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93">
              <a:extLst>
                <a:ext uri="{FF2B5EF4-FFF2-40B4-BE49-F238E27FC236}">
                  <a16:creationId xmlns:a16="http://schemas.microsoft.com/office/drawing/2014/main" id="{3B573238-B7F6-C740-86AB-586498641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94">
              <a:extLst>
                <a:ext uri="{FF2B5EF4-FFF2-40B4-BE49-F238E27FC236}">
                  <a16:creationId xmlns:a16="http://schemas.microsoft.com/office/drawing/2014/main" id="{9725ED1E-D09F-E645-A0AE-A23FDADA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95">
              <a:extLst>
                <a:ext uri="{FF2B5EF4-FFF2-40B4-BE49-F238E27FC236}">
                  <a16:creationId xmlns:a16="http://schemas.microsoft.com/office/drawing/2014/main" id="{D86CB2FB-D283-5046-B198-A81C91E6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96">
              <a:extLst>
                <a:ext uri="{FF2B5EF4-FFF2-40B4-BE49-F238E27FC236}">
                  <a16:creationId xmlns:a16="http://schemas.microsoft.com/office/drawing/2014/main" id="{3F5133C1-45A7-884A-8F00-3D04548BB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97">
              <a:extLst>
                <a:ext uri="{FF2B5EF4-FFF2-40B4-BE49-F238E27FC236}">
                  <a16:creationId xmlns:a16="http://schemas.microsoft.com/office/drawing/2014/main" id="{0819815B-7444-D947-A4AF-E02208688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5E74F06C-3B38-F244-AB1C-A6F6FEC6833C}"/>
              </a:ext>
            </a:extLst>
          </p:cNvPr>
          <p:cNvGrpSpPr/>
          <p:nvPr/>
        </p:nvGrpSpPr>
        <p:grpSpPr>
          <a:xfrm>
            <a:off x="7658682" y="7202207"/>
            <a:ext cx="1422685" cy="3217826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B908BCDD-43CB-6342-A31B-0A19633F73E2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62C80011-D8CC-4D48-8255-2A796ED920B5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3EBD75DD-B568-3747-AF21-A0DA070321CA}"/>
              </a:ext>
            </a:extLst>
          </p:cNvPr>
          <p:cNvGrpSpPr/>
          <p:nvPr/>
        </p:nvGrpSpPr>
        <p:grpSpPr>
          <a:xfrm>
            <a:off x="10166414" y="7202207"/>
            <a:ext cx="1422685" cy="3217826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47D0F4DF-222C-D041-8E58-950105B5F998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57ABB87D-64FB-154D-ADE9-C32D8E777FF5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505EB321-04B4-BB4C-921C-BF8575F0F684}"/>
              </a:ext>
            </a:extLst>
          </p:cNvPr>
          <p:cNvGrpSpPr/>
          <p:nvPr/>
        </p:nvGrpSpPr>
        <p:grpSpPr>
          <a:xfrm>
            <a:off x="12673389" y="7202207"/>
            <a:ext cx="1422685" cy="3217826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70E96294-AF8D-CD48-8B99-A84034719405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C2DAA749-9094-5049-8CFA-7F95A8148FD3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8A1191AC-F10D-4E4D-ABEC-E6C2209B278A}"/>
              </a:ext>
            </a:extLst>
          </p:cNvPr>
          <p:cNvGrpSpPr/>
          <p:nvPr/>
        </p:nvGrpSpPr>
        <p:grpSpPr>
          <a:xfrm>
            <a:off x="15179609" y="7202207"/>
            <a:ext cx="1422685" cy="3217826"/>
            <a:chOff x="11188163" y="6601736"/>
            <a:chExt cx="2000942" cy="4525727"/>
          </a:xfrm>
          <a:solidFill>
            <a:schemeClr val="accent2"/>
          </a:solidFill>
        </p:grpSpPr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F17DE58E-6072-4949-A5D9-96A0C2E5EFAA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68F29464-BBA7-FF4E-8A76-E8F514DC6C91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24A83B3E-7C53-6241-B06C-4EF8FB6A5CB4}"/>
              </a:ext>
            </a:extLst>
          </p:cNvPr>
          <p:cNvGrpSpPr/>
          <p:nvPr/>
        </p:nvGrpSpPr>
        <p:grpSpPr>
          <a:xfrm>
            <a:off x="17685071" y="7202207"/>
            <a:ext cx="1422685" cy="3217826"/>
            <a:chOff x="11188163" y="6601736"/>
            <a:chExt cx="2000942" cy="4525727"/>
          </a:xfrm>
          <a:solidFill>
            <a:schemeClr val="accent1"/>
          </a:solidFill>
        </p:grpSpPr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D2AE9992-5B4C-8B4C-B547-36C5D2079A8E}"/>
                </a:ext>
              </a:extLst>
            </p:cNvPr>
            <p:cNvSpPr/>
            <p:nvPr/>
          </p:nvSpPr>
          <p:spPr>
            <a:xfrm>
              <a:off x="11188163" y="7647942"/>
              <a:ext cx="2000942" cy="3479521"/>
            </a:xfrm>
            <a:custGeom>
              <a:avLst/>
              <a:gdLst>
                <a:gd name="connsiteX0" fmla="*/ 365888 w 486670"/>
                <a:gd name="connsiteY0" fmla="*/ -157 h 846292"/>
                <a:gd name="connsiteX1" fmla="*/ 352986 w 486670"/>
                <a:gd name="connsiteY1" fmla="*/ 11914 h 846292"/>
                <a:gd name="connsiteX2" fmla="*/ 132988 w 486670"/>
                <a:gd name="connsiteY2" fmla="*/ 11914 h 846292"/>
                <a:gd name="connsiteX3" fmla="*/ 119991 w 486670"/>
                <a:gd name="connsiteY3" fmla="*/ -157 h 846292"/>
                <a:gd name="connsiteX4" fmla="*/ -206 w 486670"/>
                <a:gd name="connsiteY4" fmla="*/ 164095 h 846292"/>
                <a:gd name="connsiteX5" fmla="*/ -206 w 486670"/>
                <a:gd name="connsiteY5" fmla="*/ 396311 h 846292"/>
                <a:gd name="connsiteX6" fmla="*/ 67340 w 486670"/>
                <a:gd name="connsiteY6" fmla="*/ 463989 h 846292"/>
                <a:gd name="connsiteX7" fmla="*/ 83942 w 486670"/>
                <a:gd name="connsiteY7" fmla="*/ 463989 h 846292"/>
                <a:gd name="connsiteX8" fmla="*/ 83942 w 486670"/>
                <a:gd name="connsiteY8" fmla="*/ 778427 h 846292"/>
                <a:gd name="connsiteX9" fmla="*/ 160291 w 486670"/>
                <a:gd name="connsiteY9" fmla="*/ 844508 h 846292"/>
                <a:gd name="connsiteX10" fmla="*/ 226243 w 486670"/>
                <a:gd name="connsiteY10" fmla="*/ 778427 h 846292"/>
                <a:gd name="connsiteX11" fmla="*/ 226243 w 486670"/>
                <a:gd name="connsiteY11" fmla="*/ 582616 h 846292"/>
                <a:gd name="connsiteX12" fmla="*/ 242655 w 486670"/>
                <a:gd name="connsiteY12" fmla="*/ 566172 h 846292"/>
                <a:gd name="connsiteX13" fmla="*/ 259067 w 486670"/>
                <a:gd name="connsiteY13" fmla="*/ 582616 h 846292"/>
                <a:gd name="connsiteX14" fmla="*/ 259067 w 486670"/>
                <a:gd name="connsiteY14" fmla="*/ 778427 h 846292"/>
                <a:gd name="connsiteX15" fmla="*/ 333889 w 486670"/>
                <a:gd name="connsiteY15" fmla="*/ 846038 h 846292"/>
                <a:gd name="connsiteX16" fmla="*/ 401368 w 486670"/>
                <a:gd name="connsiteY16" fmla="*/ 778427 h 846292"/>
                <a:gd name="connsiteX17" fmla="*/ 401368 w 486670"/>
                <a:gd name="connsiteY17" fmla="*/ 464084 h 846292"/>
                <a:gd name="connsiteX18" fmla="*/ 418919 w 486670"/>
                <a:gd name="connsiteY18" fmla="*/ 464084 h 846292"/>
                <a:gd name="connsiteX19" fmla="*/ 486464 w 486670"/>
                <a:gd name="connsiteY19" fmla="*/ 396406 h 846292"/>
                <a:gd name="connsiteX20" fmla="*/ 486464 w 486670"/>
                <a:gd name="connsiteY20" fmla="*/ 164190 h 846292"/>
                <a:gd name="connsiteX21" fmla="*/ 365888 w 486670"/>
                <a:gd name="connsiteY21" fmla="*/ -157 h 84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70" h="846292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4BD5ACEF-F3C0-DA4A-BE80-8991CB776D6C}"/>
                </a:ext>
              </a:extLst>
            </p:cNvPr>
            <p:cNvSpPr/>
            <p:nvPr/>
          </p:nvSpPr>
          <p:spPr>
            <a:xfrm>
              <a:off x="11631629" y="6601736"/>
              <a:ext cx="1112945" cy="1115382"/>
            </a:xfrm>
            <a:custGeom>
              <a:avLst/>
              <a:gdLst>
                <a:gd name="connsiteX0" fmla="*/ 37365 w 270691"/>
                <a:gd name="connsiteY0" fmla="*/ 229492 h 271284"/>
                <a:gd name="connsiteX1" fmla="*/ 47896 w 270691"/>
                <a:gd name="connsiteY1" fmla="*/ 238998 h 271284"/>
                <a:gd name="connsiteX2" fmla="*/ 57382 w 270691"/>
                <a:gd name="connsiteY2" fmla="*/ 246127 h 271284"/>
                <a:gd name="connsiteX3" fmla="*/ 66869 w 270691"/>
                <a:gd name="connsiteY3" fmla="*/ 252496 h 271284"/>
                <a:gd name="connsiteX4" fmla="*/ 87930 w 270691"/>
                <a:gd name="connsiteY4" fmla="*/ 262571 h 271284"/>
                <a:gd name="connsiteX5" fmla="*/ 212775 w 270691"/>
                <a:gd name="connsiteY5" fmla="*/ 246412 h 271284"/>
                <a:gd name="connsiteX6" fmla="*/ 222262 w 270691"/>
                <a:gd name="connsiteY6" fmla="*/ 238998 h 271284"/>
                <a:gd name="connsiteX7" fmla="*/ 238797 w 270691"/>
                <a:gd name="connsiteY7" fmla="*/ 48159 h 271284"/>
                <a:gd name="connsiteX8" fmla="*/ 135173 w 270691"/>
                <a:gd name="connsiteY8" fmla="*/ -157 h 271284"/>
                <a:gd name="connsiteX9" fmla="*/ 107852 w 270691"/>
                <a:gd name="connsiteY9" fmla="*/ 2599 h 271284"/>
                <a:gd name="connsiteX10" fmla="*/ 70569 w 270691"/>
                <a:gd name="connsiteY10" fmla="*/ 16192 h 271284"/>
                <a:gd name="connsiteX11" fmla="*/ 49034 w 270691"/>
                <a:gd name="connsiteY11" fmla="*/ 30830 h 271284"/>
                <a:gd name="connsiteX12" fmla="*/ 27878 w 270691"/>
                <a:gd name="connsiteY12" fmla="*/ 218181 h 271284"/>
                <a:gd name="connsiteX13" fmla="*/ 37365 w 270691"/>
                <a:gd name="connsiteY13" fmla="*/ 229492 h 27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0691" h="271284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grpFill/>
            <a:ln w="9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256216-DADC-2245-B3EB-D96668A02F5A}"/>
              </a:ext>
            </a:extLst>
          </p:cNvPr>
          <p:cNvGrpSpPr/>
          <p:nvPr/>
        </p:nvGrpSpPr>
        <p:grpSpPr>
          <a:xfrm>
            <a:off x="14838936" y="6678834"/>
            <a:ext cx="2086874" cy="4230926"/>
            <a:chOff x="13644541" y="6281271"/>
            <a:chExt cx="2086874" cy="4230926"/>
          </a:xfrm>
          <a:solidFill>
            <a:schemeClr val="accent2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264A8C-9771-8B49-96E8-D9E1567B2031}"/>
                </a:ext>
              </a:extLst>
            </p:cNvPr>
            <p:cNvGrpSpPr/>
            <p:nvPr/>
          </p:nvGrpSpPr>
          <p:grpSpPr>
            <a:xfrm>
              <a:off x="13644541" y="9935468"/>
              <a:ext cx="2086874" cy="576729"/>
              <a:chOff x="13589121" y="9921614"/>
              <a:chExt cx="2086874" cy="576729"/>
            </a:xfrm>
            <a:grpFill/>
          </p:grpSpPr>
          <p:sp>
            <p:nvSpPr>
              <p:cNvPr id="4" name="L-Shape 3">
                <a:extLst>
                  <a:ext uri="{FF2B5EF4-FFF2-40B4-BE49-F238E27FC236}">
                    <a16:creationId xmlns:a16="http://schemas.microsoft.com/office/drawing/2014/main" id="{58D30317-28F3-5045-ABD5-0405F9E59B18}"/>
                  </a:ext>
                </a:extLst>
              </p:cNvPr>
              <p:cNvSpPr/>
              <p:nvPr/>
            </p:nvSpPr>
            <p:spPr>
              <a:xfrm>
                <a:off x="13589121" y="9921614"/>
                <a:ext cx="576729" cy="576729"/>
              </a:xfrm>
              <a:prstGeom prst="corner">
                <a:avLst>
                  <a:gd name="adj1" fmla="val 12903"/>
                  <a:gd name="adj2" fmla="val 12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3" name="L-Shape 862">
                <a:extLst>
                  <a:ext uri="{FF2B5EF4-FFF2-40B4-BE49-F238E27FC236}">
                    <a16:creationId xmlns:a16="http://schemas.microsoft.com/office/drawing/2014/main" id="{75FAA18E-EEC0-9B41-B28A-87AA856E79E1}"/>
                  </a:ext>
                </a:extLst>
              </p:cNvPr>
              <p:cNvSpPr/>
              <p:nvPr/>
            </p:nvSpPr>
            <p:spPr>
              <a:xfrm rot="16200000">
                <a:off x="15099266" y="9921614"/>
                <a:ext cx="576729" cy="576729"/>
              </a:xfrm>
              <a:prstGeom prst="corner">
                <a:avLst>
                  <a:gd name="adj1" fmla="val 12903"/>
                  <a:gd name="adj2" fmla="val 12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2EF56F0B-A21E-624E-94CB-9BED4F35A1B0}"/>
                </a:ext>
              </a:extLst>
            </p:cNvPr>
            <p:cNvGrpSpPr/>
            <p:nvPr/>
          </p:nvGrpSpPr>
          <p:grpSpPr>
            <a:xfrm rot="10800000">
              <a:off x="13644541" y="6281271"/>
              <a:ext cx="2086874" cy="576729"/>
              <a:chOff x="13589121" y="9921614"/>
              <a:chExt cx="2086874" cy="576729"/>
            </a:xfrm>
            <a:grpFill/>
          </p:grpSpPr>
          <p:sp>
            <p:nvSpPr>
              <p:cNvPr id="865" name="L-Shape 864">
                <a:extLst>
                  <a:ext uri="{FF2B5EF4-FFF2-40B4-BE49-F238E27FC236}">
                    <a16:creationId xmlns:a16="http://schemas.microsoft.com/office/drawing/2014/main" id="{46BE5D37-434B-4F4C-AF3C-677C4714795C}"/>
                  </a:ext>
                </a:extLst>
              </p:cNvPr>
              <p:cNvSpPr/>
              <p:nvPr/>
            </p:nvSpPr>
            <p:spPr>
              <a:xfrm>
                <a:off x="13589121" y="9921614"/>
                <a:ext cx="576729" cy="576729"/>
              </a:xfrm>
              <a:prstGeom prst="corner">
                <a:avLst>
                  <a:gd name="adj1" fmla="val 12903"/>
                  <a:gd name="adj2" fmla="val 12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L-Shape 865">
                <a:extLst>
                  <a:ext uri="{FF2B5EF4-FFF2-40B4-BE49-F238E27FC236}">
                    <a16:creationId xmlns:a16="http://schemas.microsoft.com/office/drawing/2014/main" id="{DB696C9E-ACF4-3141-858C-A70F6B27BF5A}"/>
                  </a:ext>
                </a:extLst>
              </p:cNvPr>
              <p:cNvSpPr/>
              <p:nvPr/>
            </p:nvSpPr>
            <p:spPr>
              <a:xfrm rot="16200000">
                <a:off x="15099266" y="9921614"/>
                <a:ext cx="576729" cy="576729"/>
              </a:xfrm>
              <a:prstGeom prst="corner">
                <a:avLst>
                  <a:gd name="adj1" fmla="val 12903"/>
                  <a:gd name="adj2" fmla="val 12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67" name="CuadroTexto 350">
            <a:extLst>
              <a:ext uri="{FF2B5EF4-FFF2-40B4-BE49-F238E27FC236}">
                <a16:creationId xmlns:a16="http://schemas.microsoft.com/office/drawing/2014/main" id="{481E6A85-6977-A743-A079-CCFB2CFB2DF8}"/>
              </a:ext>
            </a:extLst>
          </p:cNvPr>
          <p:cNvSpPr txBox="1"/>
          <p:nvPr/>
        </p:nvSpPr>
        <p:spPr>
          <a:xfrm>
            <a:off x="1231392" y="5720576"/>
            <a:ext cx="56070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Human Resources</a:t>
            </a:r>
          </a:p>
        </p:txBody>
      </p:sp>
      <p:sp>
        <p:nvSpPr>
          <p:cNvPr id="868" name="CuadroTexto 351">
            <a:extLst>
              <a:ext uri="{FF2B5EF4-FFF2-40B4-BE49-F238E27FC236}">
                <a16:creationId xmlns:a16="http://schemas.microsoft.com/office/drawing/2014/main" id="{09670ED7-DC38-7E49-A01B-6437FA94D89E}"/>
              </a:ext>
            </a:extLst>
          </p:cNvPr>
          <p:cNvSpPr txBox="1"/>
          <p:nvPr/>
        </p:nvSpPr>
        <p:spPr>
          <a:xfrm>
            <a:off x="1231392" y="8222606"/>
            <a:ext cx="560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869" name="CuadroTexto 351">
            <a:extLst>
              <a:ext uri="{FF2B5EF4-FFF2-40B4-BE49-F238E27FC236}">
                <a16:creationId xmlns:a16="http://schemas.microsoft.com/office/drawing/2014/main" id="{46C3AFA3-718A-C94A-9A05-1C9F2D15799B}"/>
              </a:ext>
            </a:extLst>
          </p:cNvPr>
          <p:cNvSpPr txBox="1"/>
          <p:nvPr/>
        </p:nvSpPr>
        <p:spPr>
          <a:xfrm>
            <a:off x="12755853" y="11465404"/>
            <a:ext cx="6263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study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32838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5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823EFE"/>
      </a:accent1>
      <a:accent2>
        <a:srgbClr val="45AEFF"/>
      </a:accent2>
      <a:accent3>
        <a:srgbClr val="FCC87A"/>
      </a:accent3>
      <a:accent4>
        <a:srgbClr val="4567E8"/>
      </a:accent4>
      <a:accent5>
        <a:srgbClr val="C97CFF"/>
      </a:accent5>
      <a:accent6>
        <a:srgbClr val="E3B06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125490</TotalTime>
  <Words>1637</Words>
  <Application>Microsoft Macintosh PowerPoint</Application>
  <PresentationFormat>Custom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Helvetica Light</vt:lpstr>
      <vt:lpstr>Helvetica Neue Medium</vt:lpstr>
      <vt:lpstr>Lato Light</vt:lpstr>
      <vt:lpstr>Lato Regular</vt:lpstr>
      <vt:lpstr>Poppins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20022</cp:revision>
  <dcterms:created xsi:type="dcterms:W3CDTF">2014-11-12T21:47:38Z</dcterms:created>
  <dcterms:modified xsi:type="dcterms:W3CDTF">2021-04-19T20:42:35Z</dcterms:modified>
  <cp:category/>
</cp:coreProperties>
</file>