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1" autoAdjust="0"/>
    <p:restoredTop sz="96327" autoAdjust="0"/>
  </p:normalViewPr>
  <p:slideViewPr>
    <p:cSldViewPr snapToGrid="0" snapToObjects="1">
      <p:cViewPr varScale="1">
        <p:scale>
          <a:sx n="64" d="100"/>
          <a:sy n="64" d="100"/>
        </p:scale>
        <p:origin x="90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2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7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4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6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5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"/>
          <p:cNvSpPr>
            <a:spLocks noChangeArrowheads="1"/>
          </p:cNvSpPr>
          <p:nvPr/>
        </p:nvSpPr>
        <p:spPr bwMode="auto">
          <a:xfrm>
            <a:off x="5935559" y="3781493"/>
            <a:ext cx="4345973" cy="2239410"/>
          </a:xfrm>
          <a:custGeom>
            <a:avLst/>
            <a:gdLst>
              <a:gd name="T0" fmla="*/ 3835 w 4040"/>
              <a:gd name="T1" fmla="*/ 1692 h 2081"/>
              <a:gd name="T2" fmla="*/ 3619 w 4040"/>
              <a:gd name="T3" fmla="*/ 1578 h 2081"/>
              <a:gd name="T4" fmla="*/ 3371 w 4040"/>
              <a:gd name="T5" fmla="*/ 1406 h 2081"/>
              <a:gd name="T6" fmla="*/ 3098 w 4040"/>
              <a:gd name="T7" fmla="*/ 1305 h 2081"/>
              <a:gd name="T8" fmla="*/ 2964 w 4040"/>
              <a:gd name="T9" fmla="*/ 1039 h 2081"/>
              <a:gd name="T10" fmla="*/ 2678 w 4040"/>
              <a:gd name="T11" fmla="*/ 1006 h 2081"/>
              <a:gd name="T12" fmla="*/ 2577 w 4040"/>
              <a:gd name="T13" fmla="*/ 720 h 2081"/>
              <a:gd name="T14" fmla="*/ 2443 w 4040"/>
              <a:gd name="T15" fmla="*/ 669 h 2081"/>
              <a:gd name="T16" fmla="*/ 2250 w 4040"/>
              <a:gd name="T17" fmla="*/ 0 h 2081"/>
              <a:gd name="T18" fmla="*/ 1528 w 4040"/>
              <a:gd name="T19" fmla="*/ 1018 h 2081"/>
              <a:gd name="T20" fmla="*/ 1369 w 4040"/>
              <a:gd name="T21" fmla="*/ 838 h 2081"/>
              <a:gd name="T22" fmla="*/ 1119 w 4040"/>
              <a:gd name="T23" fmla="*/ 742 h 2081"/>
              <a:gd name="T24" fmla="*/ 934 w 4040"/>
              <a:gd name="T25" fmla="*/ 954 h 2081"/>
              <a:gd name="T26" fmla="*/ 730 w 4040"/>
              <a:gd name="T27" fmla="*/ 1241 h 2081"/>
              <a:gd name="T28" fmla="*/ 350 w 4040"/>
              <a:gd name="T29" fmla="*/ 1421 h 2081"/>
              <a:gd name="T30" fmla="*/ 0 w 4040"/>
              <a:gd name="T31" fmla="*/ 2080 h 2081"/>
              <a:gd name="T32" fmla="*/ 4039 w 4040"/>
              <a:gd name="T33" fmla="*/ 2080 h 2081"/>
              <a:gd name="T34" fmla="*/ 3931 w 4040"/>
              <a:gd name="T35" fmla="*/ 1934 h 2081"/>
              <a:gd name="T36" fmla="*/ 3835 w 4040"/>
              <a:gd name="T37" fmla="*/ 1692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40" h="2081">
                <a:moveTo>
                  <a:pt x="3835" y="1692"/>
                </a:moveTo>
                <a:lnTo>
                  <a:pt x="3619" y="1578"/>
                </a:lnTo>
                <a:lnTo>
                  <a:pt x="3371" y="1406"/>
                </a:lnTo>
                <a:lnTo>
                  <a:pt x="3098" y="1305"/>
                </a:lnTo>
                <a:lnTo>
                  <a:pt x="2964" y="1039"/>
                </a:lnTo>
                <a:lnTo>
                  <a:pt x="2678" y="1006"/>
                </a:lnTo>
                <a:lnTo>
                  <a:pt x="2577" y="720"/>
                </a:lnTo>
                <a:lnTo>
                  <a:pt x="2443" y="669"/>
                </a:lnTo>
                <a:lnTo>
                  <a:pt x="2250" y="0"/>
                </a:lnTo>
                <a:lnTo>
                  <a:pt x="1528" y="1018"/>
                </a:lnTo>
                <a:lnTo>
                  <a:pt x="1369" y="838"/>
                </a:lnTo>
                <a:lnTo>
                  <a:pt x="1119" y="742"/>
                </a:lnTo>
                <a:lnTo>
                  <a:pt x="934" y="954"/>
                </a:lnTo>
                <a:lnTo>
                  <a:pt x="730" y="1241"/>
                </a:lnTo>
                <a:lnTo>
                  <a:pt x="350" y="1421"/>
                </a:lnTo>
                <a:lnTo>
                  <a:pt x="0" y="2080"/>
                </a:lnTo>
                <a:lnTo>
                  <a:pt x="4039" y="2080"/>
                </a:lnTo>
                <a:lnTo>
                  <a:pt x="3931" y="1934"/>
                </a:lnTo>
                <a:lnTo>
                  <a:pt x="3835" y="16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"/>
          <p:cNvSpPr>
            <a:spLocks noChangeArrowheads="1"/>
          </p:cNvSpPr>
          <p:nvPr/>
        </p:nvSpPr>
        <p:spPr bwMode="auto">
          <a:xfrm>
            <a:off x="8360003" y="3781493"/>
            <a:ext cx="2946344" cy="2239410"/>
          </a:xfrm>
          <a:custGeom>
            <a:avLst/>
            <a:gdLst>
              <a:gd name="T0" fmla="*/ 1623 w 2738"/>
              <a:gd name="T1" fmla="*/ 785 h 2081"/>
              <a:gd name="T2" fmla="*/ 1411 w 2738"/>
              <a:gd name="T3" fmla="*/ 1230 h 2081"/>
              <a:gd name="T4" fmla="*/ 912 w 2738"/>
              <a:gd name="T5" fmla="*/ 806 h 2081"/>
              <a:gd name="T6" fmla="*/ 849 w 2738"/>
              <a:gd name="T7" fmla="*/ 562 h 2081"/>
              <a:gd name="T8" fmla="*/ 700 w 2738"/>
              <a:gd name="T9" fmla="*/ 445 h 2081"/>
              <a:gd name="T10" fmla="*/ 615 w 2738"/>
              <a:gd name="T11" fmla="*/ 317 h 2081"/>
              <a:gd name="T12" fmla="*/ 297 w 2738"/>
              <a:gd name="T13" fmla="*/ 190 h 2081"/>
              <a:gd name="T14" fmla="*/ 244 w 2738"/>
              <a:gd name="T15" fmla="*/ 52 h 2081"/>
              <a:gd name="T16" fmla="*/ 0 w 2738"/>
              <a:gd name="T17" fmla="*/ 0 h 2081"/>
              <a:gd name="T18" fmla="*/ 193 w 2738"/>
              <a:gd name="T19" fmla="*/ 669 h 2081"/>
              <a:gd name="T20" fmla="*/ 327 w 2738"/>
              <a:gd name="T21" fmla="*/ 720 h 2081"/>
              <a:gd name="T22" fmla="*/ 428 w 2738"/>
              <a:gd name="T23" fmla="*/ 1006 h 2081"/>
              <a:gd name="T24" fmla="*/ 714 w 2738"/>
              <a:gd name="T25" fmla="*/ 1039 h 2081"/>
              <a:gd name="T26" fmla="*/ 848 w 2738"/>
              <a:gd name="T27" fmla="*/ 1305 h 2081"/>
              <a:gd name="T28" fmla="*/ 1121 w 2738"/>
              <a:gd name="T29" fmla="*/ 1406 h 2081"/>
              <a:gd name="T30" fmla="*/ 1369 w 2738"/>
              <a:gd name="T31" fmla="*/ 1578 h 2081"/>
              <a:gd name="T32" fmla="*/ 1585 w 2738"/>
              <a:gd name="T33" fmla="*/ 1692 h 2081"/>
              <a:gd name="T34" fmla="*/ 1681 w 2738"/>
              <a:gd name="T35" fmla="*/ 1934 h 2081"/>
              <a:gd name="T36" fmla="*/ 1789 w 2738"/>
              <a:gd name="T37" fmla="*/ 2080 h 2081"/>
              <a:gd name="T38" fmla="*/ 2737 w 2738"/>
              <a:gd name="T39" fmla="*/ 2080 h 2081"/>
              <a:gd name="T40" fmla="*/ 2016 w 2738"/>
              <a:gd name="T41" fmla="*/ 954 h 2081"/>
              <a:gd name="T42" fmla="*/ 1623 w 2738"/>
              <a:gd name="T43" fmla="*/ 785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38" h="2081">
                <a:moveTo>
                  <a:pt x="1623" y="785"/>
                </a:moveTo>
                <a:lnTo>
                  <a:pt x="1411" y="1230"/>
                </a:lnTo>
                <a:lnTo>
                  <a:pt x="912" y="806"/>
                </a:lnTo>
                <a:lnTo>
                  <a:pt x="849" y="562"/>
                </a:lnTo>
                <a:lnTo>
                  <a:pt x="700" y="445"/>
                </a:lnTo>
                <a:lnTo>
                  <a:pt x="615" y="317"/>
                </a:lnTo>
                <a:lnTo>
                  <a:pt x="297" y="190"/>
                </a:lnTo>
                <a:lnTo>
                  <a:pt x="244" y="52"/>
                </a:lnTo>
                <a:lnTo>
                  <a:pt x="0" y="0"/>
                </a:lnTo>
                <a:lnTo>
                  <a:pt x="193" y="669"/>
                </a:lnTo>
                <a:lnTo>
                  <a:pt x="327" y="720"/>
                </a:lnTo>
                <a:lnTo>
                  <a:pt x="428" y="1006"/>
                </a:lnTo>
                <a:lnTo>
                  <a:pt x="714" y="1039"/>
                </a:lnTo>
                <a:lnTo>
                  <a:pt x="848" y="1305"/>
                </a:lnTo>
                <a:lnTo>
                  <a:pt x="1121" y="1406"/>
                </a:lnTo>
                <a:lnTo>
                  <a:pt x="1369" y="1578"/>
                </a:lnTo>
                <a:lnTo>
                  <a:pt x="1585" y="1692"/>
                </a:lnTo>
                <a:lnTo>
                  <a:pt x="1681" y="1934"/>
                </a:lnTo>
                <a:lnTo>
                  <a:pt x="1789" y="2080"/>
                </a:lnTo>
                <a:lnTo>
                  <a:pt x="2737" y="2080"/>
                </a:lnTo>
                <a:lnTo>
                  <a:pt x="2016" y="954"/>
                </a:lnTo>
                <a:lnTo>
                  <a:pt x="1623" y="785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"/>
          <p:cNvSpPr>
            <a:spLocks noChangeArrowheads="1"/>
          </p:cNvSpPr>
          <p:nvPr/>
        </p:nvSpPr>
        <p:spPr bwMode="auto">
          <a:xfrm>
            <a:off x="5935559" y="6020903"/>
            <a:ext cx="4497798" cy="6205822"/>
          </a:xfrm>
          <a:custGeom>
            <a:avLst/>
            <a:gdLst>
              <a:gd name="T0" fmla="*/ 2619 w 4179"/>
              <a:gd name="T1" fmla="*/ 4714 h 5768"/>
              <a:gd name="T2" fmla="*/ 2619 w 4179"/>
              <a:gd name="T3" fmla="*/ 4428 h 5768"/>
              <a:gd name="T4" fmla="*/ 2797 w 4179"/>
              <a:gd name="T5" fmla="*/ 4359 h 5768"/>
              <a:gd name="T6" fmla="*/ 2920 w 4179"/>
              <a:gd name="T7" fmla="*/ 4126 h 5768"/>
              <a:gd name="T8" fmla="*/ 2988 w 4179"/>
              <a:gd name="T9" fmla="*/ 3853 h 5768"/>
              <a:gd name="T10" fmla="*/ 3220 w 4179"/>
              <a:gd name="T11" fmla="*/ 3744 h 5768"/>
              <a:gd name="T12" fmla="*/ 3220 w 4179"/>
              <a:gd name="T13" fmla="*/ 3279 h 5768"/>
              <a:gd name="T14" fmla="*/ 3439 w 4179"/>
              <a:gd name="T15" fmla="*/ 3211 h 5768"/>
              <a:gd name="T16" fmla="*/ 3563 w 4179"/>
              <a:gd name="T17" fmla="*/ 2897 h 5768"/>
              <a:gd name="T18" fmla="*/ 3563 w 4179"/>
              <a:gd name="T19" fmla="*/ 2514 h 5768"/>
              <a:gd name="T20" fmla="*/ 3563 w 4179"/>
              <a:gd name="T21" fmla="*/ 2295 h 5768"/>
              <a:gd name="T22" fmla="*/ 3767 w 4179"/>
              <a:gd name="T23" fmla="*/ 1871 h 5768"/>
              <a:gd name="T24" fmla="*/ 3904 w 4179"/>
              <a:gd name="T25" fmla="*/ 1871 h 5768"/>
              <a:gd name="T26" fmla="*/ 4041 w 4179"/>
              <a:gd name="T27" fmla="*/ 1393 h 5768"/>
              <a:gd name="T28" fmla="*/ 4178 w 4179"/>
              <a:gd name="T29" fmla="*/ 1106 h 5768"/>
              <a:gd name="T30" fmla="*/ 4178 w 4179"/>
              <a:gd name="T31" fmla="*/ 860 h 5768"/>
              <a:gd name="T32" fmla="*/ 4096 w 4179"/>
              <a:gd name="T33" fmla="*/ 615 h 5768"/>
              <a:gd name="T34" fmla="*/ 3904 w 4179"/>
              <a:gd name="T35" fmla="*/ 396 h 5768"/>
              <a:gd name="T36" fmla="*/ 4039 w 4179"/>
              <a:gd name="T37" fmla="*/ 0 h 5768"/>
              <a:gd name="T38" fmla="*/ 0 w 4179"/>
              <a:gd name="T39" fmla="*/ 0 h 5768"/>
              <a:gd name="T40" fmla="*/ 264 w 4179"/>
              <a:gd name="T41" fmla="*/ 602 h 5768"/>
              <a:gd name="T42" fmla="*/ 142 w 4179"/>
              <a:gd name="T43" fmla="*/ 1600 h 5768"/>
              <a:gd name="T44" fmla="*/ 492 w 4179"/>
              <a:gd name="T45" fmla="*/ 1491 h 5768"/>
              <a:gd name="T46" fmla="*/ 634 w 4179"/>
              <a:gd name="T47" fmla="*/ 2242 h 5768"/>
              <a:gd name="T48" fmla="*/ 842 w 4179"/>
              <a:gd name="T49" fmla="*/ 2533 h 5768"/>
              <a:gd name="T50" fmla="*/ 975 w 4179"/>
              <a:gd name="T51" fmla="*/ 3778 h 5768"/>
              <a:gd name="T52" fmla="*/ 1400 w 4179"/>
              <a:gd name="T53" fmla="*/ 3982 h 5768"/>
              <a:gd name="T54" fmla="*/ 2229 w 4179"/>
              <a:gd name="T55" fmla="*/ 5767 h 5768"/>
              <a:gd name="T56" fmla="*/ 2553 w 4179"/>
              <a:gd name="T57" fmla="*/ 5657 h 5768"/>
              <a:gd name="T58" fmla="*/ 2494 w 4179"/>
              <a:gd name="T59" fmla="*/ 4961 h 5768"/>
              <a:gd name="T60" fmla="*/ 2619 w 4179"/>
              <a:gd name="T61" fmla="*/ 4714 h 5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179" h="5768">
                <a:moveTo>
                  <a:pt x="2619" y="4714"/>
                </a:moveTo>
                <a:lnTo>
                  <a:pt x="2619" y="4428"/>
                </a:lnTo>
                <a:lnTo>
                  <a:pt x="2797" y="4359"/>
                </a:lnTo>
                <a:lnTo>
                  <a:pt x="2920" y="4126"/>
                </a:lnTo>
                <a:lnTo>
                  <a:pt x="2988" y="3853"/>
                </a:lnTo>
                <a:lnTo>
                  <a:pt x="3220" y="3744"/>
                </a:lnTo>
                <a:lnTo>
                  <a:pt x="3220" y="3279"/>
                </a:lnTo>
                <a:lnTo>
                  <a:pt x="3439" y="3211"/>
                </a:lnTo>
                <a:lnTo>
                  <a:pt x="3563" y="2897"/>
                </a:lnTo>
                <a:lnTo>
                  <a:pt x="3563" y="2514"/>
                </a:lnTo>
                <a:lnTo>
                  <a:pt x="3563" y="2295"/>
                </a:lnTo>
                <a:lnTo>
                  <a:pt x="3767" y="1871"/>
                </a:lnTo>
                <a:lnTo>
                  <a:pt x="3904" y="1871"/>
                </a:lnTo>
                <a:lnTo>
                  <a:pt x="4041" y="1393"/>
                </a:lnTo>
                <a:lnTo>
                  <a:pt x="4178" y="1106"/>
                </a:lnTo>
                <a:lnTo>
                  <a:pt x="4178" y="860"/>
                </a:lnTo>
                <a:lnTo>
                  <a:pt x="4096" y="615"/>
                </a:lnTo>
                <a:lnTo>
                  <a:pt x="3904" y="396"/>
                </a:lnTo>
                <a:lnTo>
                  <a:pt x="4039" y="0"/>
                </a:lnTo>
                <a:lnTo>
                  <a:pt x="0" y="0"/>
                </a:lnTo>
                <a:lnTo>
                  <a:pt x="264" y="602"/>
                </a:lnTo>
                <a:lnTo>
                  <a:pt x="142" y="1600"/>
                </a:lnTo>
                <a:lnTo>
                  <a:pt x="492" y="1491"/>
                </a:lnTo>
                <a:lnTo>
                  <a:pt x="634" y="2242"/>
                </a:lnTo>
                <a:lnTo>
                  <a:pt x="842" y="2533"/>
                </a:lnTo>
                <a:lnTo>
                  <a:pt x="975" y="3778"/>
                </a:lnTo>
                <a:lnTo>
                  <a:pt x="1400" y="3982"/>
                </a:lnTo>
                <a:lnTo>
                  <a:pt x="2229" y="5767"/>
                </a:lnTo>
                <a:lnTo>
                  <a:pt x="2553" y="5657"/>
                </a:lnTo>
                <a:lnTo>
                  <a:pt x="2494" y="4961"/>
                </a:lnTo>
                <a:lnTo>
                  <a:pt x="2619" y="4714"/>
                </a:lnTo>
              </a:path>
            </a:pathLst>
          </a:custGeom>
          <a:solidFill>
            <a:srgbClr val="315A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4"/>
          <p:cNvSpPr>
            <a:spLocks noChangeArrowheads="1"/>
          </p:cNvSpPr>
          <p:nvPr/>
        </p:nvSpPr>
        <p:spPr bwMode="auto">
          <a:xfrm>
            <a:off x="8620953" y="6020903"/>
            <a:ext cx="3083933" cy="6087208"/>
          </a:xfrm>
          <a:custGeom>
            <a:avLst/>
            <a:gdLst>
              <a:gd name="T0" fmla="*/ 611 w 2865"/>
              <a:gd name="T1" fmla="*/ 4454 h 5658"/>
              <a:gd name="T2" fmla="*/ 1031 w 2865"/>
              <a:gd name="T3" fmla="*/ 4363 h 5658"/>
              <a:gd name="T4" fmla="*/ 1305 w 2865"/>
              <a:gd name="T5" fmla="*/ 3997 h 5658"/>
              <a:gd name="T6" fmla="*/ 1421 w 2865"/>
              <a:gd name="T7" fmla="*/ 3705 h 5658"/>
              <a:gd name="T8" fmla="*/ 1695 w 2865"/>
              <a:gd name="T9" fmla="*/ 3964 h 5658"/>
              <a:gd name="T10" fmla="*/ 2006 w 2865"/>
              <a:gd name="T11" fmla="*/ 3176 h 5658"/>
              <a:gd name="T12" fmla="*/ 2006 w 2865"/>
              <a:gd name="T13" fmla="*/ 2792 h 5658"/>
              <a:gd name="T14" fmla="*/ 2305 w 2865"/>
              <a:gd name="T15" fmla="*/ 2956 h 5658"/>
              <a:gd name="T16" fmla="*/ 2493 w 2865"/>
              <a:gd name="T17" fmla="*/ 2500 h 5658"/>
              <a:gd name="T18" fmla="*/ 2434 w 2865"/>
              <a:gd name="T19" fmla="*/ 1842 h 5658"/>
              <a:gd name="T20" fmla="*/ 2563 w 2865"/>
              <a:gd name="T21" fmla="*/ 1566 h 5658"/>
              <a:gd name="T22" fmla="*/ 2864 w 2865"/>
              <a:gd name="T23" fmla="*/ 1566 h 5658"/>
              <a:gd name="T24" fmla="*/ 2864 w 2865"/>
              <a:gd name="T25" fmla="*/ 1003 h 5658"/>
              <a:gd name="T26" fmla="*/ 2493 w 2865"/>
              <a:gd name="T27" fmla="*/ 0 h 5658"/>
              <a:gd name="T28" fmla="*/ 1545 w 2865"/>
              <a:gd name="T29" fmla="*/ 0 h 5658"/>
              <a:gd name="T30" fmla="*/ 1410 w 2865"/>
              <a:gd name="T31" fmla="*/ 396 h 5658"/>
              <a:gd name="T32" fmla="*/ 1602 w 2865"/>
              <a:gd name="T33" fmla="*/ 615 h 5658"/>
              <a:gd name="T34" fmla="*/ 1684 w 2865"/>
              <a:gd name="T35" fmla="*/ 860 h 5658"/>
              <a:gd name="T36" fmla="*/ 1684 w 2865"/>
              <a:gd name="T37" fmla="*/ 1106 h 5658"/>
              <a:gd name="T38" fmla="*/ 1547 w 2865"/>
              <a:gd name="T39" fmla="*/ 1393 h 5658"/>
              <a:gd name="T40" fmla="*/ 1410 w 2865"/>
              <a:gd name="T41" fmla="*/ 1871 h 5658"/>
              <a:gd name="T42" fmla="*/ 1273 w 2865"/>
              <a:gd name="T43" fmla="*/ 1871 h 5658"/>
              <a:gd name="T44" fmla="*/ 1069 w 2865"/>
              <a:gd name="T45" fmla="*/ 2295 h 5658"/>
              <a:gd name="T46" fmla="*/ 1069 w 2865"/>
              <a:gd name="T47" fmla="*/ 2514 h 5658"/>
              <a:gd name="T48" fmla="*/ 1069 w 2865"/>
              <a:gd name="T49" fmla="*/ 2897 h 5658"/>
              <a:gd name="T50" fmla="*/ 945 w 2865"/>
              <a:gd name="T51" fmla="*/ 3211 h 5658"/>
              <a:gd name="T52" fmla="*/ 726 w 2865"/>
              <a:gd name="T53" fmla="*/ 3279 h 5658"/>
              <a:gd name="T54" fmla="*/ 726 w 2865"/>
              <a:gd name="T55" fmla="*/ 3744 h 5658"/>
              <a:gd name="T56" fmla="*/ 494 w 2865"/>
              <a:gd name="T57" fmla="*/ 3853 h 5658"/>
              <a:gd name="T58" fmla="*/ 426 w 2865"/>
              <a:gd name="T59" fmla="*/ 4126 h 5658"/>
              <a:gd name="T60" fmla="*/ 303 w 2865"/>
              <a:gd name="T61" fmla="*/ 4359 h 5658"/>
              <a:gd name="T62" fmla="*/ 125 w 2865"/>
              <a:gd name="T63" fmla="*/ 4428 h 5658"/>
              <a:gd name="T64" fmla="*/ 125 w 2865"/>
              <a:gd name="T65" fmla="*/ 4714 h 5658"/>
              <a:gd name="T66" fmla="*/ 0 w 2865"/>
              <a:gd name="T67" fmla="*/ 4961 h 5658"/>
              <a:gd name="T68" fmla="*/ 59 w 2865"/>
              <a:gd name="T69" fmla="*/ 5657 h 5658"/>
              <a:gd name="T70" fmla="*/ 516 w 2865"/>
              <a:gd name="T71" fmla="*/ 4989 h 5658"/>
              <a:gd name="T72" fmla="*/ 611 w 2865"/>
              <a:gd name="T73" fmla="*/ 4454 h 5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65" h="5658">
                <a:moveTo>
                  <a:pt x="611" y="4454"/>
                </a:moveTo>
                <a:lnTo>
                  <a:pt x="1031" y="4363"/>
                </a:lnTo>
                <a:lnTo>
                  <a:pt x="1305" y="3997"/>
                </a:lnTo>
                <a:lnTo>
                  <a:pt x="1421" y="3705"/>
                </a:lnTo>
                <a:lnTo>
                  <a:pt x="1695" y="3964"/>
                </a:lnTo>
                <a:lnTo>
                  <a:pt x="2006" y="3176"/>
                </a:lnTo>
                <a:lnTo>
                  <a:pt x="2006" y="2792"/>
                </a:lnTo>
                <a:lnTo>
                  <a:pt x="2305" y="2956"/>
                </a:lnTo>
                <a:lnTo>
                  <a:pt x="2493" y="2500"/>
                </a:lnTo>
                <a:lnTo>
                  <a:pt x="2434" y="1842"/>
                </a:lnTo>
                <a:lnTo>
                  <a:pt x="2563" y="1566"/>
                </a:lnTo>
                <a:lnTo>
                  <a:pt x="2864" y="1566"/>
                </a:lnTo>
                <a:lnTo>
                  <a:pt x="2864" y="1003"/>
                </a:lnTo>
                <a:lnTo>
                  <a:pt x="2493" y="0"/>
                </a:lnTo>
                <a:lnTo>
                  <a:pt x="1545" y="0"/>
                </a:lnTo>
                <a:lnTo>
                  <a:pt x="1410" y="396"/>
                </a:lnTo>
                <a:lnTo>
                  <a:pt x="1602" y="615"/>
                </a:lnTo>
                <a:lnTo>
                  <a:pt x="1684" y="860"/>
                </a:lnTo>
                <a:lnTo>
                  <a:pt x="1684" y="1106"/>
                </a:lnTo>
                <a:lnTo>
                  <a:pt x="1547" y="1393"/>
                </a:lnTo>
                <a:lnTo>
                  <a:pt x="1410" y="1871"/>
                </a:lnTo>
                <a:lnTo>
                  <a:pt x="1273" y="1871"/>
                </a:lnTo>
                <a:lnTo>
                  <a:pt x="1069" y="2295"/>
                </a:lnTo>
                <a:lnTo>
                  <a:pt x="1069" y="2514"/>
                </a:lnTo>
                <a:lnTo>
                  <a:pt x="1069" y="2897"/>
                </a:lnTo>
                <a:lnTo>
                  <a:pt x="945" y="3211"/>
                </a:lnTo>
                <a:lnTo>
                  <a:pt x="726" y="3279"/>
                </a:lnTo>
                <a:lnTo>
                  <a:pt x="726" y="3744"/>
                </a:lnTo>
                <a:lnTo>
                  <a:pt x="494" y="3853"/>
                </a:lnTo>
                <a:lnTo>
                  <a:pt x="426" y="4126"/>
                </a:lnTo>
                <a:lnTo>
                  <a:pt x="303" y="4359"/>
                </a:lnTo>
                <a:lnTo>
                  <a:pt x="125" y="4428"/>
                </a:lnTo>
                <a:lnTo>
                  <a:pt x="125" y="4714"/>
                </a:lnTo>
                <a:lnTo>
                  <a:pt x="0" y="4961"/>
                </a:lnTo>
                <a:lnTo>
                  <a:pt x="59" y="5657"/>
                </a:lnTo>
                <a:lnTo>
                  <a:pt x="516" y="4989"/>
                </a:lnTo>
                <a:lnTo>
                  <a:pt x="611" y="4454"/>
                </a:lnTo>
              </a:path>
            </a:pathLst>
          </a:custGeom>
          <a:solidFill>
            <a:srgbClr val="0022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70"/>
          <p:cNvSpPr>
            <a:spLocks noChangeArrowheads="1"/>
          </p:cNvSpPr>
          <p:nvPr/>
        </p:nvSpPr>
        <p:spPr bwMode="auto">
          <a:xfrm>
            <a:off x="1660752" y="6020903"/>
            <a:ext cx="21056146" cy="1665322"/>
          </a:xfrm>
          <a:custGeom>
            <a:avLst/>
            <a:gdLst>
              <a:gd name="T0" fmla="*/ 19569 w 19570"/>
              <a:gd name="T1" fmla="*/ 1548 h 1549"/>
              <a:gd name="T2" fmla="*/ 0 w 19570"/>
              <a:gd name="T3" fmla="*/ 1548 h 1549"/>
              <a:gd name="T4" fmla="*/ 0 w 19570"/>
              <a:gd name="T5" fmla="*/ 0 h 1549"/>
              <a:gd name="T6" fmla="*/ 19569 w 19570"/>
              <a:gd name="T7" fmla="*/ 0 h 1549"/>
              <a:gd name="T8" fmla="*/ 19569 w 19570"/>
              <a:gd name="T9" fmla="*/ 1548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549">
                <a:moveTo>
                  <a:pt x="19569" y="1548"/>
                </a:moveTo>
                <a:lnTo>
                  <a:pt x="0" y="1548"/>
                </a:lnTo>
                <a:lnTo>
                  <a:pt x="0" y="0"/>
                </a:lnTo>
                <a:lnTo>
                  <a:pt x="19569" y="0"/>
                </a:lnTo>
                <a:lnTo>
                  <a:pt x="19569" y="15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71"/>
          <p:cNvSpPr>
            <a:spLocks noChangeArrowheads="1"/>
          </p:cNvSpPr>
          <p:nvPr/>
        </p:nvSpPr>
        <p:spPr bwMode="auto">
          <a:xfrm>
            <a:off x="1660752" y="7686225"/>
            <a:ext cx="21056146" cy="1670068"/>
          </a:xfrm>
          <a:custGeom>
            <a:avLst/>
            <a:gdLst>
              <a:gd name="T0" fmla="*/ 19569 w 19570"/>
              <a:gd name="T1" fmla="*/ 1550 h 1551"/>
              <a:gd name="T2" fmla="*/ 0 w 19570"/>
              <a:gd name="T3" fmla="*/ 1550 h 1551"/>
              <a:gd name="T4" fmla="*/ 0 w 19570"/>
              <a:gd name="T5" fmla="*/ 0 h 1551"/>
              <a:gd name="T6" fmla="*/ 19569 w 19570"/>
              <a:gd name="T7" fmla="*/ 0 h 1551"/>
              <a:gd name="T8" fmla="*/ 19569 w 19570"/>
              <a:gd name="T9" fmla="*/ 155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551">
                <a:moveTo>
                  <a:pt x="19569" y="1550"/>
                </a:moveTo>
                <a:lnTo>
                  <a:pt x="0" y="1550"/>
                </a:lnTo>
                <a:lnTo>
                  <a:pt x="0" y="0"/>
                </a:lnTo>
                <a:lnTo>
                  <a:pt x="19569" y="0"/>
                </a:lnTo>
                <a:lnTo>
                  <a:pt x="19569" y="15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2"/>
          <p:cNvSpPr>
            <a:spLocks noChangeArrowheads="1"/>
          </p:cNvSpPr>
          <p:nvPr/>
        </p:nvSpPr>
        <p:spPr bwMode="auto">
          <a:xfrm>
            <a:off x="1660752" y="9356293"/>
            <a:ext cx="21056146" cy="1670068"/>
          </a:xfrm>
          <a:custGeom>
            <a:avLst/>
            <a:gdLst>
              <a:gd name="T0" fmla="*/ 19569 w 19570"/>
              <a:gd name="T1" fmla="*/ 1550 h 1551"/>
              <a:gd name="T2" fmla="*/ 0 w 19570"/>
              <a:gd name="T3" fmla="*/ 1550 h 1551"/>
              <a:gd name="T4" fmla="*/ 0 w 19570"/>
              <a:gd name="T5" fmla="*/ 0 h 1551"/>
              <a:gd name="T6" fmla="*/ 19569 w 19570"/>
              <a:gd name="T7" fmla="*/ 0 h 1551"/>
              <a:gd name="T8" fmla="*/ 19569 w 19570"/>
              <a:gd name="T9" fmla="*/ 155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551">
                <a:moveTo>
                  <a:pt x="19569" y="1550"/>
                </a:moveTo>
                <a:lnTo>
                  <a:pt x="0" y="1550"/>
                </a:lnTo>
                <a:lnTo>
                  <a:pt x="0" y="0"/>
                </a:lnTo>
                <a:lnTo>
                  <a:pt x="19569" y="0"/>
                </a:lnTo>
                <a:lnTo>
                  <a:pt x="19569" y="155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3"/>
          <p:cNvSpPr>
            <a:spLocks noChangeArrowheads="1"/>
          </p:cNvSpPr>
          <p:nvPr/>
        </p:nvSpPr>
        <p:spPr bwMode="auto">
          <a:xfrm>
            <a:off x="1660752" y="11021619"/>
            <a:ext cx="21056146" cy="1670068"/>
          </a:xfrm>
          <a:custGeom>
            <a:avLst/>
            <a:gdLst>
              <a:gd name="T0" fmla="*/ 19569 w 19570"/>
              <a:gd name="T1" fmla="*/ 1550 h 1551"/>
              <a:gd name="T2" fmla="*/ 0 w 19570"/>
              <a:gd name="T3" fmla="*/ 1550 h 1551"/>
              <a:gd name="T4" fmla="*/ 0 w 19570"/>
              <a:gd name="T5" fmla="*/ 0 h 1551"/>
              <a:gd name="T6" fmla="*/ 19569 w 19570"/>
              <a:gd name="T7" fmla="*/ 0 h 1551"/>
              <a:gd name="T8" fmla="*/ 19569 w 19570"/>
              <a:gd name="T9" fmla="*/ 155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551">
                <a:moveTo>
                  <a:pt x="19569" y="1550"/>
                </a:moveTo>
                <a:lnTo>
                  <a:pt x="0" y="1550"/>
                </a:lnTo>
                <a:lnTo>
                  <a:pt x="0" y="0"/>
                </a:lnTo>
                <a:lnTo>
                  <a:pt x="19569" y="0"/>
                </a:lnTo>
                <a:lnTo>
                  <a:pt x="19569" y="15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" name="Freeform 808"/>
          <p:cNvSpPr>
            <a:spLocks noChangeArrowheads="1"/>
          </p:cNvSpPr>
          <p:nvPr/>
        </p:nvSpPr>
        <p:spPr bwMode="auto">
          <a:xfrm>
            <a:off x="8193947" y="6428931"/>
            <a:ext cx="854012" cy="854012"/>
          </a:xfrm>
          <a:custGeom>
            <a:avLst/>
            <a:gdLst>
              <a:gd name="T0" fmla="*/ 664 w 793"/>
              <a:gd name="T1" fmla="*/ 611 h 793"/>
              <a:gd name="T2" fmla="*/ 664 w 793"/>
              <a:gd name="T3" fmla="*/ 611 h 793"/>
              <a:gd name="T4" fmla="*/ 657 w 793"/>
              <a:gd name="T5" fmla="*/ 603 h 793"/>
              <a:gd name="T6" fmla="*/ 657 w 793"/>
              <a:gd name="T7" fmla="*/ 603 h 793"/>
              <a:gd name="T8" fmla="*/ 542 w 793"/>
              <a:gd name="T9" fmla="*/ 537 h 793"/>
              <a:gd name="T10" fmla="*/ 542 w 793"/>
              <a:gd name="T11" fmla="*/ 537 h 793"/>
              <a:gd name="T12" fmla="*/ 392 w 793"/>
              <a:gd name="T13" fmla="*/ 513 h 793"/>
              <a:gd name="T14" fmla="*/ 392 w 793"/>
              <a:gd name="T15" fmla="*/ 513 h 793"/>
              <a:gd name="T16" fmla="*/ 132 w 793"/>
              <a:gd name="T17" fmla="*/ 599 h 793"/>
              <a:gd name="T18" fmla="*/ 132 w 793"/>
              <a:gd name="T19" fmla="*/ 599 h 793"/>
              <a:gd name="T20" fmla="*/ 124 w 793"/>
              <a:gd name="T21" fmla="*/ 607 h 793"/>
              <a:gd name="T22" fmla="*/ 124 w 793"/>
              <a:gd name="T23" fmla="*/ 607 h 793"/>
              <a:gd name="T24" fmla="*/ 52 w 793"/>
              <a:gd name="T25" fmla="*/ 395 h 793"/>
              <a:gd name="T26" fmla="*/ 52 w 793"/>
              <a:gd name="T27" fmla="*/ 395 h 793"/>
              <a:gd name="T28" fmla="*/ 152 w 793"/>
              <a:gd name="T29" fmla="*/ 153 h 793"/>
              <a:gd name="T30" fmla="*/ 152 w 793"/>
              <a:gd name="T31" fmla="*/ 153 h 793"/>
              <a:gd name="T32" fmla="*/ 396 w 793"/>
              <a:gd name="T33" fmla="*/ 52 h 793"/>
              <a:gd name="T34" fmla="*/ 396 w 793"/>
              <a:gd name="T35" fmla="*/ 52 h 793"/>
              <a:gd name="T36" fmla="*/ 639 w 793"/>
              <a:gd name="T37" fmla="*/ 153 h 793"/>
              <a:gd name="T38" fmla="*/ 639 w 793"/>
              <a:gd name="T39" fmla="*/ 153 h 793"/>
              <a:gd name="T40" fmla="*/ 740 w 793"/>
              <a:gd name="T41" fmla="*/ 395 h 793"/>
              <a:gd name="T42" fmla="*/ 740 w 793"/>
              <a:gd name="T43" fmla="*/ 395 h 793"/>
              <a:gd name="T44" fmla="*/ 664 w 793"/>
              <a:gd name="T45" fmla="*/ 611 h 793"/>
              <a:gd name="T46" fmla="*/ 166 w 793"/>
              <a:gd name="T47" fmla="*/ 643 h 793"/>
              <a:gd name="T48" fmla="*/ 166 w 793"/>
              <a:gd name="T49" fmla="*/ 643 h 793"/>
              <a:gd name="T50" fmla="*/ 165 w 793"/>
              <a:gd name="T51" fmla="*/ 641 h 793"/>
              <a:gd name="T52" fmla="*/ 165 w 793"/>
              <a:gd name="T53" fmla="*/ 641 h 793"/>
              <a:gd name="T54" fmla="*/ 166 w 793"/>
              <a:gd name="T55" fmla="*/ 639 h 793"/>
              <a:gd name="T56" fmla="*/ 166 w 793"/>
              <a:gd name="T57" fmla="*/ 639 h 793"/>
              <a:gd name="T58" fmla="*/ 392 w 793"/>
              <a:gd name="T59" fmla="*/ 566 h 793"/>
              <a:gd name="T60" fmla="*/ 392 w 793"/>
              <a:gd name="T61" fmla="*/ 566 h 793"/>
              <a:gd name="T62" fmla="*/ 622 w 793"/>
              <a:gd name="T63" fmla="*/ 642 h 793"/>
              <a:gd name="T64" fmla="*/ 622 w 793"/>
              <a:gd name="T65" fmla="*/ 642 h 793"/>
              <a:gd name="T66" fmla="*/ 623 w 793"/>
              <a:gd name="T67" fmla="*/ 644 h 793"/>
              <a:gd name="T68" fmla="*/ 623 w 793"/>
              <a:gd name="T69" fmla="*/ 644 h 793"/>
              <a:gd name="T70" fmla="*/ 622 w 793"/>
              <a:gd name="T71" fmla="*/ 645 h 793"/>
              <a:gd name="T72" fmla="*/ 622 w 793"/>
              <a:gd name="T73" fmla="*/ 645 h 793"/>
              <a:gd name="T74" fmla="*/ 396 w 793"/>
              <a:gd name="T75" fmla="*/ 739 h 793"/>
              <a:gd name="T76" fmla="*/ 396 w 793"/>
              <a:gd name="T77" fmla="*/ 739 h 793"/>
              <a:gd name="T78" fmla="*/ 387 w 793"/>
              <a:gd name="T79" fmla="*/ 739 h 793"/>
              <a:gd name="T80" fmla="*/ 387 w 793"/>
              <a:gd name="T81" fmla="*/ 739 h 793"/>
              <a:gd name="T82" fmla="*/ 166 w 793"/>
              <a:gd name="T83" fmla="*/ 643 h 793"/>
              <a:gd name="T84" fmla="*/ 676 w 793"/>
              <a:gd name="T85" fmla="*/ 116 h 793"/>
              <a:gd name="T86" fmla="*/ 676 w 793"/>
              <a:gd name="T87" fmla="*/ 116 h 793"/>
              <a:gd name="T88" fmla="*/ 396 w 793"/>
              <a:gd name="T89" fmla="*/ 0 h 793"/>
              <a:gd name="T90" fmla="*/ 396 w 793"/>
              <a:gd name="T91" fmla="*/ 0 h 793"/>
              <a:gd name="T92" fmla="*/ 115 w 793"/>
              <a:gd name="T93" fmla="*/ 116 h 793"/>
              <a:gd name="T94" fmla="*/ 115 w 793"/>
              <a:gd name="T95" fmla="*/ 116 h 793"/>
              <a:gd name="T96" fmla="*/ 0 w 793"/>
              <a:gd name="T97" fmla="*/ 395 h 793"/>
              <a:gd name="T98" fmla="*/ 0 w 793"/>
              <a:gd name="T99" fmla="*/ 395 h 793"/>
              <a:gd name="T100" fmla="*/ 115 w 793"/>
              <a:gd name="T101" fmla="*/ 675 h 793"/>
              <a:gd name="T102" fmla="*/ 115 w 793"/>
              <a:gd name="T103" fmla="*/ 675 h 793"/>
              <a:gd name="T104" fmla="*/ 391 w 793"/>
              <a:gd name="T105" fmla="*/ 792 h 793"/>
              <a:gd name="T106" fmla="*/ 391 w 793"/>
              <a:gd name="T107" fmla="*/ 792 h 793"/>
              <a:gd name="T108" fmla="*/ 395 w 793"/>
              <a:gd name="T109" fmla="*/ 792 h 793"/>
              <a:gd name="T110" fmla="*/ 396 w 793"/>
              <a:gd name="T111" fmla="*/ 792 h 793"/>
              <a:gd name="T112" fmla="*/ 396 w 793"/>
              <a:gd name="T113" fmla="*/ 792 h 793"/>
              <a:gd name="T114" fmla="*/ 396 w 793"/>
              <a:gd name="T115" fmla="*/ 792 h 793"/>
              <a:gd name="T116" fmla="*/ 676 w 793"/>
              <a:gd name="T117" fmla="*/ 675 h 793"/>
              <a:gd name="T118" fmla="*/ 676 w 793"/>
              <a:gd name="T119" fmla="*/ 675 h 793"/>
              <a:gd name="T120" fmla="*/ 792 w 793"/>
              <a:gd name="T121" fmla="*/ 395 h 793"/>
              <a:gd name="T122" fmla="*/ 792 w 793"/>
              <a:gd name="T123" fmla="*/ 395 h 793"/>
              <a:gd name="T124" fmla="*/ 676 w 793"/>
              <a:gd name="T125" fmla="*/ 11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93" h="793">
                <a:moveTo>
                  <a:pt x="664" y="611"/>
                </a:moveTo>
                <a:lnTo>
                  <a:pt x="664" y="611"/>
                </a:lnTo>
                <a:cubicBezTo>
                  <a:pt x="662" y="608"/>
                  <a:pt x="660" y="605"/>
                  <a:pt x="657" y="603"/>
                </a:cubicBezTo>
                <a:lnTo>
                  <a:pt x="657" y="603"/>
                </a:lnTo>
                <a:cubicBezTo>
                  <a:pt x="627" y="576"/>
                  <a:pt x="587" y="552"/>
                  <a:pt x="542" y="537"/>
                </a:cubicBezTo>
                <a:lnTo>
                  <a:pt x="542" y="537"/>
                </a:lnTo>
                <a:cubicBezTo>
                  <a:pt x="495" y="521"/>
                  <a:pt x="445" y="513"/>
                  <a:pt x="392" y="513"/>
                </a:cubicBezTo>
                <a:lnTo>
                  <a:pt x="392" y="513"/>
                </a:lnTo>
                <a:cubicBezTo>
                  <a:pt x="290" y="513"/>
                  <a:pt x="195" y="545"/>
                  <a:pt x="132" y="599"/>
                </a:cubicBezTo>
                <a:lnTo>
                  <a:pt x="132" y="599"/>
                </a:lnTo>
                <a:cubicBezTo>
                  <a:pt x="129" y="602"/>
                  <a:pt x="127" y="604"/>
                  <a:pt x="124" y="607"/>
                </a:cubicBezTo>
                <a:lnTo>
                  <a:pt x="124" y="607"/>
                </a:lnTo>
                <a:cubicBezTo>
                  <a:pt x="77" y="546"/>
                  <a:pt x="52" y="473"/>
                  <a:pt x="52" y="395"/>
                </a:cubicBezTo>
                <a:lnTo>
                  <a:pt x="52" y="395"/>
                </a:lnTo>
                <a:cubicBezTo>
                  <a:pt x="52" y="305"/>
                  <a:pt x="88" y="218"/>
                  <a:pt x="152" y="153"/>
                </a:cubicBezTo>
                <a:lnTo>
                  <a:pt x="152" y="153"/>
                </a:lnTo>
                <a:cubicBezTo>
                  <a:pt x="217" y="88"/>
                  <a:pt x="304" y="52"/>
                  <a:pt x="396" y="52"/>
                </a:cubicBezTo>
                <a:lnTo>
                  <a:pt x="396" y="52"/>
                </a:lnTo>
                <a:cubicBezTo>
                  <a:pt x="488" y="52"/>
                  <a:pt x="574" y="88"/>
                  <a:pt x="639" y="153"/>
                </a:cubicBezTo>
                <a:lnTo>
                  <a:pt x="639" y="153"/>
                </a:lnTo>
                <a:cubicBezTo>
                  <a:pt x="703" y="218"/>
                  <a:pt x="740" y="305"/>
                  <a:pt x="740" y="395"/>
                </a:cubicBezTo>
                <a:lnTo>
                  <a:pt x="740" y="395"/>
                </a:lnTo>
                <a:cubicBezTo>
                  <a:pt x="740" y="474"/>
                  <a:pt x="713" y="550"/>
                  <a:pt x="664" y="611"/>
                </a:cubicBezTo>
                <a:close/>
                <a:moveTo>
                  <a:pt x="166" y="643"/>
                </a:moveTo>
                <a:lnTo>
                  <a:pt x="166" y="643"/>
                </a:lnTo>
                <a:cubicBezTo>
                  <a:pt x="165" y="642"/>
                  <a:pt x="165" y="641"/>
                  <a:pt x="165" y="641"/>
                </a:cubicBezTo>
                <a:lnTo>
                  <a:pt x="165" y="641"/>
                </a:lnTo>
                <a:cubicBezTo>
                  <a:pt x="165" y="639"/>
                  <a:pt x="166" y="639"/>
                  <a:pt x="166" y="639"/>
                </a:cubicBezTo>
                <a:lnTo>
                  <a:pt x="166" y="639"/>
                </a:lnTo>
                <a:cubicBezTo>
                  <a:pt x="219" y="593"/>
                  <a:pt x="304" y="566"/>
                  <a:pt x="392" y="566"/>
                </a:cubicBezTo>
                <a:lnTo>
                  <a:pt x="392" y="566"/>
                </a:lnTo>
                <a:cubicBezTo>
                  <a:pt x="484" y="566"/>
                  <a:pt x="569" y="594"/>
                  <a:pt x="622" y="642"/>
                </a:cubicBezTo>
                <a:lnTo>
                  <a:pt x="622" y="642"/>
                </a:lnTo>
                <a:cubicBezTo>
                  <a:pt x="622" y="642"/>
                  <a:pt x="623" y="643"/>
                  <a:pt x="623" y="644"/>
                </a:cubicBezTo>
                <a:lnTo>
                  <a:pt x="623" y="644"/>
                </a:lnTo>
                <a:lnTo>
                  <a:pt x="622" y="645"/>
                </a:lnTo>
                <a:lnTo>
                  <a:pt x="622" y="645"/>
                </a:lnTo>
                <a:cubicBezTo>
                  <a:pt x="562" y="706"/>
                  <a:pt x="481" y="739"/>
                  <a:pt x="396" y="739"/>
                </a:cubicBezTo>
                <a:lnTo>
                  <a:pt x="396" y="739"/>
                </a:lnTo>
                <a:cubicBezTo>
                  <a:pt x="393" y="739"/>
                  <a:pt x="391" y="739"/>
                  <a:pt x="387" y="739"/>
                </a:cubicBezTo>
                <a:lnTo>
                  <a:pt x="387" y="739"/>
                </a:lnTo>
                <a:cubicBezTo>
                  <a:pt x="304" y="737"/>
                  <a:pt x="225" y="703"/>
                  <a:pt x="166" y="643"/>
                </a:cubicBezTo>
                <a:close/>
                <a:moveTo>
                  <a:pt x="676" y="116"/>
                </a:moveTo>
                <a:lnTo>
                  <a:pt x="676" y="116"/>
                </a:lnTo>
                <a:cubicBezTo>
                  <a:pt x="601" y="41"/>
                  <a:pt x="502" y="0"/>
                  <a:pt x="396" y="0"/>
                </a:cubicBezTo>
                <a:lnTo>
                  <a:pt x="396" y="0"/>
                </a:lnTo>
                <a:cubicBezTo>
                  <a:pt x="290" y="0"/>
                  <a:pt x="191" y="41"/>
                  <a:pt x="115" y="116"/>
                </a:cubicBezTo>
                <a:lnTo>
                  <a:pt x="115" y="116"/>
                </a:lnTo>
                <a:cubicBezTo>
                  <a:pt x="41" y="191"/>
                  <a:pt x="0" y="290"/>
                  <a:pt x="0" y="395"/>
                </a:cubicBezTo>
                <a:lnTo>
                  <a:pt x="0" y="395"/>
                </a:lnTo>
                <a:cubicBezTo>
                  <a:pt x="0" y="501"/>
                  <a:pt x="41" y="601"/>
                  <a:pt x="115" y="675"/>
                </a:cubicBezTo>
                <a:lnTo>
                  <a:pt x="115" y="675"/>
                </a:lnTo>
                <a:cubicBezTo>
                  <a:pt x="189" y="749"/>
                  <a:pt x="287" y="790"/>
                  <a:pt x="391" y="792"/>
                </a:cubicBezTo>
                <a:lnTo>
                  <a:pt x="391" y="792"/>
                </a:lnTo>
                <a:cubicBezTo>
                  <a:pt x="392" y="792"/>
                  <a:pt x="394" y="792"/>
                  <a:pt x="395" y="792"/>
                </a:cubicBezTo>
                <a:lnTo>
                  <a:pt x="396" y="792"/>
                </a:lnTo>
                <a:lnTo>
                  <a:pt x="396" y="792"/>
                </a:lnTo>
                <a:lnTo>
                  <a:pt x="396" y="792"/>
                </a:lnTo>
                <a:cubicBezTo>
                  <a:pt x="502" y="792"/>
                  <a:pt x="601" y="750"/>
                  <a:pt x="676" y="675"/>
                </a:cubicBezTo>
                <a:lnTo>
                  <a:pt x="676" y="675"/>
                </a:lnTo>
                <a:cubicBezTo>
                  <a:pt x="751" y="601"/>
                  <a:pt x="792" y="501"/>
                  <a:pt x="792" y="395"/>
                </a:cubicBezTo>
                <a:lnTo>
                  <a:pt x="792" y="395"/>
                </a:lnTo>
                <a:cubicBezTo>
                  <a:pt x="792" y="290"/>
                  <a:pt x="751" y="191"/>
                  <a:pt x="676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7" name="Freeform 809"/>
          <p:cNvSpPr>
            <a:spLocks noChangeArrowheads="1"/>
          </p:cNvSpPr>
          <p:nvPr/>
        </p:nvSpPr>
        <p:spPr bwMode="auto">
          <a:xfrm>
            <a:off x="8397960" y="6519075"/>
            <a:ext cx="441241" cy="441241"/>
          </a:xfrm>
          <a:custGeom>
            <a:avLst/>
            <a:gdLst>
              <a:gd name="T0" fmla="*/ 205 w 411"/>
              <a:gd name="T1" fmla="*/ 356 h 410"/>
              <a:gd name="T2" fmla="*/ 205 w 411"/>
              <a:gd name="T3" fmla="*/ 356 h 410"/>
              <a:gd name="T4" fmla="*/ 53 w 411"/>
              <a:gd name="T5" fmla="*/ 205 h 410"/>
              <a:gd name="T6" fmla="*/ 53 w 411"/>
              <a:gd name="T7" fmla="*/ 205 h 410"/>
              <a:gd name="T8" fmla="*/ 205 w 411"/>
              <a:gd name="T9" fmla="*/ 52 h 410"/>
              <a:gd name="T10" fmla="*/ 205 w 411"/>
              <a:gd name="T11" fmla="*/ 52 h 410"/>
              <a:gd name="T12" fmla="*/ 358 w 411"/>
              <a:gd name="T13" fmla="*/ 205 h 410"/>
              <a:gd name="T14" fmla="*/ 358 w 411"/>
              <a:gd name="T15" fmla="*/ 205 h 410"/>
              <a:gd name="T16" fmla="*/ 205 w 411"/>
              <a:gd name="T17" fmla="*/ 356 h 410"/>
              <a:gd name="T18" fmla="*/ 205 w 411"/>
              <a:gd name="T19" fmla="*/ 0 h 410"/>
              <a:gd name="T20" fmla="*/ 205 w 411"/>
              <a:gd name="T21" fmla="*/ 0 h 410"/>
              <a:gd name="T22" fmla="*/ 0 w 411"/>
              <a:gd name="T23" fmla="*/ 205 h 410"/>
              <a:gd name="T24" fmla="*/ 0 w 411"/>
              <a:gd name="T25" fmla="*/ 205 h 410"/>
              <a:gd name="T26" fmla="*/ 205 w 411"/>
              <a:gd name="T27" fmla="*/ 409 h 410"/>
              <a:gd name="T28" fmla="*/ 205 w 411"/>
              <a:gd name="T29" fmla="*/ 409 h 410"/>
              <a:gd name="T30" fmla="*/ 410 w 411"/>
              <a:gd name="T31" fmla="*/ 205 h 410"/>
              <a:gd name="T32" fmla="*/ 410 w 411"/>
              <a:gd name="T33" fmla="*/ 205 h 410"/>
              <a:gd name="T34" fmla="*/ 205 w 411"/>
              <a:gd name="T35" fmla="*/ 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1" h="410">
                <a:moveTo>
                  <a:pt x="205" y="356"/>
                </a:moveTo>
                <a:lnTo>
                  <a:pt x="205" y="356"/>
                </a:lnTo>
                <a:cubicBezTo>
                  <a:pt x="121" y="356"/>
                  <a:pt x="53" y="288"/>
                  <a:pt x="53" y="205"/>
                </a:cubicBezTo>
                <a:lnTo>
                  <a:pt x="53" y="205"/>
                </a:lnTo>
                <a:cubicBezTo>
                  <a:pt x="53" y="121"/>
                  <a:pt x="121" y="52"/>
                  <a:pt x="205" y="52"/>
                </a:cubicBezTo>
                <a:lnTo>
                  <a:pt x="205" y="52"/>
                </a:lnTo>
                <a:cubicBezTo>
                  <a:pt x="289" y="52"/>
                  <a:pt x="358" y="121"/>
                  <a:pt x="358" y="205"/>
                </a:cubicBezTo>
                <a:lnTo>
                  <a:pt x="358" y="205"/>
                </a:lnTo>
                <a:cubicBezTo>
                  <a:pt x="358" y="288"/>
                  <a:pt x="289" y="356"/>
                  <a:pt x="205" y="356"/>
                </a:cubicBezTo>
                <a:close/>
                <a:moveTo>
                  <a:pt x="205" y="0"/>
                </a:moveTo>
                <a:lnTo>
                  <a:pt x="205" y="0"/>
                </a:lnTo>
                <a:cubicBezTo>
                  <a:pt x="92" y="0"/>
                  <a:pt x="0" y="91"/>
                  <a:pt x="0" y="205"/>
                </a:cubicBezTo>
                <a:lnTo>
                  <a:pt x="0" y="205"/>
                </a:lnTo>
                <a:cubicBezTo>
                  <a:pt x="0" y="317"/>
                  <a:pt x="92" y="409"/>
                  <a:pt x="205" y="409"/>
                </a:cubicBezTo>
                <a:lnTo>
                  <a:pt x="205" y="409"/>
                </a:lnTo>
                <a:cubicBezTo>
                  <a:pt x="318" y="409"/>
                  <a:pt x="410" y="317"/>
                  <a:pt x="410" y="205"/>
                </a:cubicBezTo>
                <a:lnTo>
                  <a:pt x="410" y="205"/>
                </a:lnTo>
                <a:cubicBezTo>
                  <a:pt x="410" y="91"/>
                  <a:pt x="318" y="0"/>
                  <a:pt x="2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" name="Freeform 810"/>
          <p:cNvSpPr>
            <a:spLocks noChangeArrowheads="1"/>
          </p:cNvSpPr>
          <p:nvPr/>
        </p:nvSpPr>
        <p:spPr bwMode="auto">
          <a:xfrm>
            <a:off x="8184458" y="11420158"/>
            <a:ext cx="868244" cy="868244"/>
          </a:xfrm>
          <a:custGeom>
            <a:avLst/>
            <a:gdLst>
              <a:gd name="T0" fmla="*/ 404 w 809"/>
              <a:gd name="T1" fmla="*/ 53 h 809"/>
              <a:gd name="T2" fmla="*/ 404 w 809"/>
              <a:gd name="T3" fmla="*/ 53 h 809"/>
              <a:gd name="T4" fmla="*/ 155 w 809"/>
              <a:gd name="T5" fmla="*/ 155 h 809"/>
              <a:gd name="T6" fmla="*/ 155 w 809"/>
              <a:gd name="T7" fmla="*/ 155 h 809"/>
              <a:gd name="T8" fmla="*/ 52 w 809"/>
              <a:gd name="T9" fmla="*/ 404 h 809"/>
              <a:gd name="T10" fmla="*/ 52 w 809"/>
              <a:gd name="T11" fmla="*/ 404 h 809"/>
              <a:gd name="T12" fmla="*/ 155 w 809"/>
              <a:gd name="T13" fmla="*/ 652 h 809"/>
              <a:gd name="T14" fmla="*/ 155 w 809"/>
              <a:gd name="T15" fmla="*/ 652 h 809"/>
              <a:gd name="T16" fmla="*/ 404 w 809"/>
              <a:gd name="T17" fmla="*/ 755 h 809"/>
              <a:gd name="T18" fmla="*/ 404 w 809"/>
              <a:gd name="T19" fmla="*/ 755 h 809"/>
              <a:gd name="T20" fmla="*/ 652 w 809"/>
              <a:gd name="T21" fmla="*/ 652 h 809"/>
              <a:gd name="T22" fmla="*/ 652 w 809"/>
              <a:gd name="T23" fmla="*/ 652 h 809"/>
              <a:gd name="T24" fmla="*/ 755 w 809"/>
              <a:gd name="T25" fmla="*/ 404 h 809"/>
              <a:gd name="T26" fmla="*/ 755 w 809"/>
              <a:gd name="T27" fmla="*/ 404 h 809"/>
              <a:gd name="T28" fmla="*/ 652 w 809"/>
              <a:gd name="T29" fmla="*/ 155 h 809"/>
              <a:gd name="T30" fmla="*/ 652 w 809"/>
              <a:gd name="T31" fmla="*/ 155 h 809"/>
              <a:gd name="T32" fmla="*/ 404 w 809"/>
              <a:gd name="T33" fmla="*/ 53 h 809"/>
              <a:gd name="T34" fmla="*/ 404 w 809"/>
              <a:gd name="T35" fmla="*/ 808 h 809"/>
              <a:gd name="T36" fmla="*/ 404 w 809"/>
              <a:gd name="T37" fmla="*/ 808 h 809"/>
              <a:gd name="T38" fmla="*/ 118 w 809"/>
              <a:gd name="T39" fmla="*/ 689 h 809"/>
              <a:gd name="T40" fmla="*/ 118 w 809"/>
              <a:gd name="T41" fmla="*/ 689 h 809"/>
              <a:gd name="T42" fmla="*/ 0 w 809"/>
              <a:gd name="T43" fmla="*/ 404 h 809"/>
              <a:gd name="T44" fmla="*/ 0 w 809"/>
              <a:gd name="T45" fmla="*/ 404 h 809"/>
              <a:gd name="T46" fmla="*/ 118 w 809"/>
              <a:gd name="T47" fmla="*/ 118 h 809"/>
              <a:gd name="T48" fmla="*/ 118 w 809"/>
              <a:gd name="T49" fmla="*/ 118 h 809"/>
              <a:gd name="T50" fmla="*/ 404 w 809"/>
              <a:gd name="T51" fmla="*/ 0 h 809"/>
              <a:gd name="T52" fmla="*/ 404 w 809"/>
              <a:gd name="T53" fmla="*/ 0 h 809"/>
              <a:gd name="T54" fmla="*/ 689 w 809"/>
              <a:gd name="T55" fmla="*/ 118 h 809"/>
              <a:gd name="T56" fmla="*/ 689 w 809"/>
              <a:gd name="T57" fmla="*/ 118 h 809"/>
              <a:gd name="T58" fmla="*/ 808 w 809"/>
              <a:gd name="T59" fmla="*/ 404 h 809"/>
              <a:gd name="T60" fmla="*/ 808 w 809"/>
              <a:gd name="T61" fmla="*/ 404 h 809"/>
              <a:gd name="T62" fmla="*/ 689 w 809"/>
              <a:gd name="T63" fmla="*/ 689 h 809"/>
              <a:gd name="T64" fmla="*/ 689 w 809"/>
              <a:gd name="T65" fmla="*/ 689 h 809"/>
              <a:gd name="T66" fmla="*/ 404 w 809"/>
              <a:gd name="T67" fmla="*/ 808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9" h="809">
                <a:moveTo>
                  <a:pt x="404" y="53"/>
                </a:moveTo>
                <a:lnTo>
                  <a:pt x="404" y="53"/>
                </a:lnTo>
                <a:cubicBezTo>
                  <a:pt x="310" y="53"/>
                  <a:pt x="222" y="89"/>
                  <a:pt x="155" y="155"/>
                </a:cubicBezTo>
                <a:lnTo>
                  <a:pt x="155" y="155"/>
                </a:lnTo>
                <a:cubicBezTo>
                  <a:pt x="89" y="222"/>
                  <a:pt x="52" y="310"/>
                  <a:pt x="52" y="404"/>
                </a:cubicBezTo>
                <a:lnTo>
                  <a:pt x="52" y="404"/>
                </a:lnTo>
                <a:cubicBezTo>
                  <a:pt x="52" y="497"/>
                  <a:pt x="89" y="586"/>
                  <a:pt x="155" y="652"/>
                </a:cubicBezTo>
                <a:lnTo>
                  <a:pt x="155" y="652"/>
                </a:lnTo>
                <a:cubicBezTo>
                  <a:pt x="222" y="719"/>
                  <a:pt x="310" y="755"/>
                  <a:pt x="404" y="755"/>
                </a:cubicBezTo>
                <a:lnTo>
                  <a:pt x="404" y="755"/>
                </a:lnTo>
                <a:cubicBezTo>
                  <a:pt x="498" y="755"/>
                  <a:pt x="586" y="719"/>
                  <a:pt x="652" y="652"/>
                </a:cubicBezTo>
                <a:lnTo>
                  <a:pt x="652" y="652"/>
                </a:lnTo>
                <a:cubicBezTo>
                  <a:pt x="718" y="586"/>
                  <a:pt x="755" y="497"/>
                  <a:pt x="755" y="404"/>
                </a:cubicBezTo>
                <a:lnTo>
                  <a:pt x="755" y="404"/>
                </a:lnTo>
                <a:cubicBezTo>
                  <a:pt x="755" y="310"/>
                  <a:pt x="718" y="222"/>
                  <a:pt x="652" y="155"/>
                </a:cubicBezTo>
                <a:lnTo>
                  <a:pt x="652" y="155"/>
                </a:lnTo>
                <a:cubicBezTo>
                  <a:pt x="586" y="89"/>
                  <a:pt x="498" y="53"/>
                  <a:pt x="404" y="53"/>
                </a:cubicBezTo>
                <a:close/>
                <a:moveTo>
                  <a:pt x="404" y="808"/>
                </a:moveTo>
                <a:lnTo>
                  <a:pt x="404" y="808"/>
                </a:lnTo>
                <a:cubicBezTo>
                  <a:pt x="296" y="808"/>
                  <a:pt x="195" y="766"/>
                  <a:pt x="118" y="689"/>
                </a:cubicBezTo>
                <a:lnTo>
                  <a:pt x="118" y="689"/>
                </a:lnTo>
                <a:cubicBezTo>
                  <a:pt x="42" y="613"/>
                  <a:pt x="0" y="512"/>
                  <a:pt x="0" y="404"/>
                </a:cubicBezTo>
                <a:lnTo>
                  <a:pt x="0" y="404"/>
                </a:lnTo>
                <a:cubicBezTo>
                  <a:pt x="0" y="296"/>
                  <a:pt x="42" y="194"/>
                  <a:pt x="118" y="118"/>
                </a:cubicBezTo>
                <a:lnTo>
                  <a:pt x="118" y="118"/>
                </a:lnTo>
                <a:cubicBezTo>
                  <a:pt x="195" y="42"/>
                  <a:pt x="296" y="0"/>
                  <a:pt x="404" y="0"/>
                </a:cubicBezTo>
                <a:lnTo>
                  <a:pt x="404" y="0"/>
                </a:lnTo>
                <a:cubicBezTo>
                  <a:pt x="512" y="0"/>
                  <a:pt x="613" y="42"/>
                  <a:pt x="689" y="118"/>
                </a:cubicBezTo>
                <a:lnTo>
                  <a:pt x="689" y="118"/>
                </a:lnTo>
                <a:cubicBezTo>
                  <a:pt x="766" y="194"/>
                  <a:pt x="808" y="296"/>
                  <a:pt x="808" y="404"/>
                </a:cubicBezTo>
                <a:lnTo>
                  <a:pt x="808" y="404"/>
                </a:lnTo>
                <a:cubicBezTo>
                  <a:pt x="808" y="512"/>
                  <a:pt x="766" y="613"/>
                  <a:pt x="689" y="689"/>
                </a:cubicBezTo>
                <a:lnTo>
                  <a:pt x="689" y="689"/>
                </a:lnTo>
                <a:cubicBezTo>
                  <a:pt x="613" y="766"/>
                  <a:pt x="512" y="808"/>
                  <a:pt x="404" y="8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" name="Freeform 811"/>
          <p:cNvSpPr>
            <a:spLocks noChangeArrowheads="1"/>
          </p:cNvSpPr>
          <p:nvPr/>
        </p:nvSpPr>
        <p:spPr bwMode="auto">
          <a:xfrm>
            <a:off x="8426427" y="11600449"/>
            <a:ext cx="445984" cy="279925"/>
          </a:xfrm>
          <a:custGeom>
            <a:avLst/>
            <a:gdLst>
              <a:gd name="T0" fmla="*/ 403 w 414"/>
              <a:gd name="T1" fmla="*/ 47 h 262"/>
              <a:gd name="T2" fmla="*/ 200 w 414"/>
              <a:gd name="T3" fmla="*/ 249 h 262"/>
              <a:gd name="T4" fmla="*/ 200 w 414"/>
              <a:gd name="T5" fmla="*/ 249 h 262"/>
              <a:gd name="T6" fmla="*/ 178 w 414"/>
              <a:gd name="T7" fmla="*/ 261 h 262"/>
              <a:gd name="T8" fmla="*/ 27 w 414"/>
              <a:gd name="T9" fmla="*/ 261 h 262"/>
              <a:gd name="T10" fmla="*/ 27 w 414"/>
              <a:gd name="T11" fmla="*/ 261 h 262"/>
              <a:gd name="T12" fmla="*/ 0 w 414"/>
              <a:gd name="T13" fmla="*/ 235 h 262"/>
              <a:gd name="T14" fmla="*/ 0 w 414"/>
              <a:gd name="T15" fmla="*/ 235 h 262"/>
              <a:gd name="T16" fmla="*/ 27 w 414"/>
              <a:gd name="T17" fmla="*/ 208 h 262"/>
              <a:gd name="T18" fmla="*/ 166 w 414"/>
              <a:gd name="T19" fmla="*/ 208 h 262"/>
              <a:gd name="T20" fmla="*/ 366 w 414"/>
              <a:gd name="T21" fmla="*/ 10 h 262"/>
              <a:gd name="T22" fmla="*/ 366 w 414"/>
              <a:gd name="T23" fmla="*/ 10 h 262"/>
              <a:gd name="T24" fmla="*/ 403 w 414"/>
              <a:gd name="T25" fmla="*/ 11 h 262"/>
              <a:gd name="T26" fmla="*/ 403 w 414"/>
              <a:gd name="T27" fmla="*/ 11 h 262"/>
              <a:gd name="T28" fmla="*/ 403 w 414"/>
              <a:gd name="T29" fmla="*/ 47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4" h="262">
                <a:moveTo>
                  <a:pt x="403" y="47"/>
                </a:moveTo>
                <a:lnTo>
                  <a:pt x="200" y="249"/>
                </a:lnTo>
                <a:lnTo>
                  <a:pt x="200" y="249"/>
                </a:lnTo>
                <a:cubicBezTo>
                  <a:pt x="195" y="256"/>
                  <a:pt x="188" y="261"/>
                  <a:pt x="178" y="261"/>
                </a:cubicBezTo>
                <a:lnTo>
                  <a:pt x="27" y="261"/>
                </a:lnTo>
                <a:lnTo>
                  <a:pt x="27" y="261"/>
                </a:lnTo>
                <a:cubicBezTo>
                  <a:pt x="12" y="261"/>
                  <a:pt x="0" y="249"/>
                  <a:pt x="0" y="235"/>
                </a:cubicBezTo>
                <a:lnTo>
                  <a:pt x="0" y="235"/>
                </a:lnTo>
                <a:cubicBezTo>
                  <a:pt x="0" y="220"/>
                  <a:pt x="12" y="208"/>
                  <a:pt x="27" y="208"/>
                </a:cubicBezTo>
                <a:lnTo>
                  <a:pt x="166" y="208"/>
                </a:lnTo>
                <a:lnTo>
                  <a:pt x="366" y="10"/>
                </a:lnTo>
                <a:lnTo>
                  <a:pt x="366" y="10"/>
                </a:lnTo>
                <a:cubicBezTo>
                  <a:pt x="376" y="0"/>
                  <a:pt x="392" y="0"/>
                  <a:pt x="403" y="11"/>
                </a:cubicBezTo>
                <a:lnTo>
                  <a:pt x="403" y="11"/>
                </a:lnTo>
                <a:cubicBezTo>
                  <a:pt x="413" y="20"/>
                  <a:pt x="413" y="38"/>
                  <a:pt x="403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" name="Freeform 812"/>
          <p:cNvSpPr>
            <a:spLocks noChangeArrowheads="1"/>
          </p:cNvSpPr>
          <p:nvPr/>
        </p:nvSpPr>
        <p:spPr bwMode="auto">
          <a:xfrm>
            <a:off x="8184458" y="9754832"/>
            <a:ext cx="868244" cy="868247"/>
          </a:xfrm>
          <a:custGeom>
            <a:avLst/>
            <a:gdLst>
              <a:gd name="T0" fmla="*/ 404 w 809"/>
              <a:gd name="T1" fmla="*/ 53 h 808"/>
              <a:gd name="T2" fmla="*/ 404 w 809"/>
              <a:gd name="T3" fmla="*/ 53 h 808"/>
              <a:gd name="T4" fmla="*/ 155 w 809"/>
              <a:gd name="T5" fmla="*/ 155 h 808"/>
              <a:gd name="T6" fmla="*/ 155 w 809"/>
              <a:gd name="T7" fmla="*/ 155 h 808"/>
              <a:gd name="T8" fmla="*/ 52 w 809"/>
              <a:gd name="T9" fmla="*/ 404 h 808"/>
              <a:gd name="T10" fmla="*/ 52 w 809"/>
              <a:gd name="T11" fmla="*/ 404 h 808"/>
              <a:gd name="T12" fmla="*/ 155 w 809"/>
              <a:gd name="T13" fmla="*/ 652 h 808"/>
              <a:gd name="T14" fmla="*/ 155 w 809"/>
              <a:gd name="T15" fmla="*/ 652 h 808"/>
              <a:gd name="T16" fmla="*/ 404 w 809"/>
              <a:gd name="T17" fmla="*/ 755 h 808"/>
              <a:gd name="T18" fmla="*/ 404 w 809"/>
              <a:gd name="T19" fmla="*/ 755 h 808"/>
              <a:gd name="T20" fmla="*/ 652 w 809"/>
              <a:gd name="T21" fmla="*/ 652 h 808"/>
              <a:gd name="T22" fmla="*/ 652 w 809"/>
              <a:gd name="T23" fmla="*/ 652 h 808"/>
              <a:gd name="T24" fmla="*/ 755 w 809"/>
              <a:gd name="T25" fmla="*/ 404 h 808"/>
              <a:gd name="T26" fmla="*/ 755 w 809"/>
              <a:gd name="T27" fmla="*/ 404 h 808"/>
              <a:gd name="T28" fmla="*/ 652 w 809"/>
              <a:gd name="T29" fmla="*/ 155 h 808"/>
              <a:gd name="T30" fmla="*/ 652 w 809"/>
              <a:gd name="T31" fmla="*/ 155 h 808"/>
              <a:gd name="T32" fmla="*/ 404 w 809"/>
              <a:gd name="T33" fmla="*/ 53 h 808"/>
              <a:gd name="T34" fmla="*/ 404 w 809"/>
              <a:gd name="T35" fmla="*/ 807 h 808"/>
              <a:gd name="T36" fmla="*/ 404 w 809"/>
              <a:gd name="T37" fmla="*/ 807 h 808"/>
              <a:gd name="T38" fmla="*/ 118 w 809"/>
              <a:gd name="T39" fmla="*/ 689 h 808"/>
              <a:gd name="T40" fmla="*/ 118 w 809"/>
              <a:gd name="T41" fmla="*/ 689 h 808"/>
              <a:gd name="T42" fmla="*/ 0 w 809"/>
              <a:gd name="T43" fmla="*/ 404 h 808"/>
              <a:gd name="T44" fmla="*/ 0 w 809"/>
              <a:gd name="T45" fmla="*/ 404 h 808"/>
              <a:gd name="T46" fmla="*/ 118 w 809"/>
              <a:gd name="T47" fmla="*/ 119 h 808"/>
              <a:gd name="T48" fmla="*/ 118 w 809"/>
              <a:gd name="T49" fmla="*/ 119 h 808"/>
              <a:gd name="T50" fmla="*/ 404 w 809"/>
              <a:gd name="T51" fmla="*/ 0 h 808"/>
              <a:gd name="T52" fmla="*/ 404 w 809"/>
              <a:gd name="T53" fmla="*/ 0 h 808"/>
              <a:gd name="T54" fmla="*/ 689 w 809"/>
              <a:gd name="T55" fmla="*/ 119 h 808"/>
              <a:gd name="T56" fmla="*/ 689 w 809"/>
              <a:gd name="T57" fmla="*/ 119 h 808"/>
              <a:gd name="T58" fmla="*/ 808 w 809"/>
              <a:gd name="T59" fmla="*/ 404 h 808"/>
              <a:gd name="T60" fmla="*/ 808 w 809"/>
              <a:gd name="T61" fmla="*/ 404 h 808"/>
              <a:gd name="T62" fmla="*/ 689 w 809"/>
              <a:gd name="T63" fmla="*/ 689 h 808"/>
              <a:gd name="T64" fmla="*/ 689 w 809"/>
              <a:gd name="T65" fmla="*/ 689 h 808"/>
              <a:gd name="T66" fmla="*/ 404 w 809"/>
              <a:gd name="T67" fmla="*/ 807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9" h="808">
                <a:moveTo>
                  <a:pt x="404" y="53"/>
                </a:moveTo>
                <a:lnTo>
                  <a:pt x="404" y="53"/>
                </a:lnTo>
                <a:cubicBezTo>
                  <a:pt x="310" y="53"/>
                  <a:pt x="222" y="89"/>
                  <a:pt x="155" y="155"/>
                </a:cubicBezTo>
                <a:lnTo>
                  <a:pt x="155" y="155"/>
                </a:lnTo>
                <a:cubicBezTo>
                  <a:pt x="89" y="222"/>
                  <a:pt x="52" y="310"/>
                  <a:pt x="52" y="404"/>
                </a:cubicBezTo>
                <a:lnTo>
                  <a:pt x="52" y="404"/>
                </a:lnTo>
                <a:cubicBezTo>
                  <a:pt x="52" y="498"/>
                  <a:pt x="89" y="586"/>
                  <a:pt x="155" y="652"/>
                </a:cubicBezTo>
                <a:lnTo>
                  <a:pt x="155" y="652"/>
                </a:lnTo>
                <a:cubicBezTo>
                  <a:pt x="222" y="719"/>
                  <a:pt x="310" y="755"/>
                  <a:pt x="404" y="755"/>
                </a:cubicBezTo>
                <a:lnTo>
                  <a:pt x="404" y="755"/>
                </a:lnTo>
                <a:cubicBezTo>
                  <a:pt x="498" y="755"/>
                  <a:pt x="586" y="719"/>
                  <a:pt x="652" y="652"/>
                </a:cubicBezTo>
                <a:lnTo>
                  <a:pt x="652" y="652"/>
                </a:lnTo>
                <a:cubicBezTo>
                  <a:pt x="718" y="586"/>
                  <a:pt x="755" y="498"/>
                  <a:pt x="755" y="404"/>
                </a:cubicBezTo>
                <a:lnTo>
                  <a:pt x="755" y="404"/>
                </a:lnTo>
                <a:cubicBezTo>
                  <a:pt x="755" y="310"/>
                  <a:pt x="718" y="222"/>
                  <a:pt x="652" y="155"/>
                </a:cubicBezTo>
                <a:lnTo>
                  <a:pt x="652" y="155"/>
                </a:lnTo>
                <a:cubicBezTo>
                  <a:pt x="586" y="89"/>
                  <a:pt x="498" y="53"/>
                  <a:pt x="404" y="53"/>
                </a:cubicBezTo>
                <a:close/>
                <a:moveTo>
                  <a:pt x="404" y="807"/>
                </a:moveTo>
                <a:lnTo>
                  <a:pt x="404" y="807"/>
                </a:lnTo>
                <a:cubicBezTo>
                  <a:pt x="296" y="807"/>
                  <a:pt x="195" y="766"/>
                  <a:pt x="118" y="689"/>
                </a:cubicBezTo>
                <a:lnTo>
                  <a:pt x="118" y="689"/>
                </a:lnTo>
                <a:cubicBezTo>
                  <a:pt x="42" y="613"/>
                  <a:pt x="0" y="512"/>
                  <a:pt x="0" y="404"/>
                </a:cubicBezTo>
                <a:lnTo>
                  <a:pt x="0" y="404"/>
                </a:lnTo>
                <a:cubicBezTo>
                  <a:pt x="0" y="296"/>
                  <a:pt x="42" y="195"/>
                  <a:pt x="118" y="119"/>
                </a:cubicBezTo>
                <a:lnTo>
                  <a:pt x="118" y="119"/>
                </a:lnTo>
                <a:cubicBezTo>
                  <a:pt x="195" y="42"/>
                  <a:pt x="296" y="0"/>
                  <a:pt x="404" y="0"/>
                </a:cubicBezTo>
                <a:lnTo>
                  <a:pt x="404" y="0"/>
                </a:lnTo>
                <a:cubicBezTo>
                  <a:pt x="512" y="0"/>
                  <a:pt x="613" y="42"/>
                  <a:pt x="689" y="119"/>
                </a:cubicBezTo>
                <a:lnTo>
                  <a:pt x="689" y="119"/>
                </a:lnTo>
                <a:cubicBezTo>
                  <a:pt x="766" y="195"/>
                  <a:pt x="808" y="296"/>
                  <a:pt x="808" y="404"/>
                </a:cubicBezTo>
                <a:lnTo>
                  <a:pt x="808" y="404"/>
                </a:lnTo>
                <a:cubicBezTo>
                  <a:pt x="808" y="512"/>
                  <a:pt x="766" y="613"/>
                  <a:pt x="689" y="689"/>
                </a:cubicBezTo>
                <a:lnTo>
                  <a:pt x="689" y="689"/>
                </a:lnTo>
                <a:cubicBezTo>
                  <a:pt x="613" y="766"/>
                  <a:pt x="512" y="807"/>
                  <a:pt x="404" y="8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" name="Freeform 813"/>
          <p:cNvSpPr>
            <a:spLocks noChangeArrowheads="1"/>
          </p:cNvSpPr>
          <p:nvPr/>
        </p:nvSpPr>
        <p:spPr bwMode="auto">
          <a:xfrm>
            <a:off x="8350514" y="9916146"/>
            <a:ext cx="540874" cy="455473"/>
          </a:xfrm>
          <a:custGeom>
            <a:avLst/>
            <a:gdLst>
              <a:gd name="T0" fmla="*/ 189 w 501"/>
              <a:gd name="T1" fmla="*/ 414 h 424"/>
              <a:gd name="T2" fmla="*/ 187 w 501"/>
              <a:gd name="T3" fmla="*/ 417 h 424"/>
              <a:gd name="T4" fmla="*/ 186 w 501"/>
              <a:gd name="T5" fmla="*/ 418 h 424"/>
              <a:gd name="T6" fmla="*/ 185 w 501"/>
              <a:gd name="T7" fmla="*/ 419 h 424"/>
              <a:gd name="T8" fmla="*/ 185 w 501"/>
              <a:gd name="T9" fmla="*/ 419 h 424"/>
              <a:gd name="T10" fmla="*/ 184 w 501"/>
              <a:gd name="T11" fmla="*/ 419 h 424"/>
              <a:gd name="T12" fmla="*/ 181 w 501"/>
              <a:gd name="T13" fmla="*/ 421 h 424"/>
              <a:gd name="T14" fmla="*/ 179 w 501"/>
              <a:gd name="T15" fmla="*/ 422 h 424"/>
              <a:gd name="T16" fmla="*/ 178 w 501"/>
              <a:gd name="T17" fmla="*/ 422 h 424"/>
              <a:gd name="T18" fmla="*/ 176 w 501"/>
              <a:gd name="T19" fmla="*/ 422 h 424"/>
              <a:gd name="T20" fmla="*/ 175 w 501"/>
              <a:gd name="T21" fmla="*/ 422 h 424"/>
              <a:gd name="T22" fmla="*/ 175 w 501"/>
              <a:gd name="T23" fmla="*/ 423 h 424"/>
              <a:gd name="T24" fmla="*/ 175 w 501"/>
              <a:gd name="T25" fmla="*/ 423 h 424"/>
              <a:gd name="T26" fmla="*/ 174 w 501"/>
              <a:gd name="T27" fmla="*/ 423 h 424"/>
              <a:gd name="T28" fmla="*/ 173 w 501"/>
              <a:gd name="T29" fmla="*/ 423 h 424"/>
              <a:gd name="T30" fmla="*/ 172 w 501"/>
              <a:gd name="T31" fmla="*/ 423 h 424"/>
              <a:gd name="T32" fmla="*/ 172 w 501"/>
              <a:gd name="T33" fmla="*/ 423 h 424"/>
              <a:gd name="T34" fmla="*/ 170 w 501"/>
              <a:gd name="T35" fmla="*/ 423 h 424"/>
              <a:gd name="T36" fmla="*/ 170 w 501"/>
              <a:gd name="T37" fmla="*/ 423 h 424"/>
              <a:gd name="T38" fmla="*/ 168 w 501"/>
              <a:gd name="T39" fmla="*/ 423 h 424"/>
              <a:gd name="T40" fmla="*/ 168 w 501"/>
              <a:gd name="T41" fmla="*/ 422 h 424"/>
              <a:gd name="T42" fmla="*/ 163 w 501"/>
              <a:gd name="T43" fmla="*/ 421 h 424"/>
              <a:gd name="T44" fmla="*/ 163 w 501"/>
              <a:gd name="T45" fmla="*/ 421 h 424"/>
              <a:gd name="T46" fmla="*/ 162 w 501"/>
              <a:gd name="T47" fmla="*/ 421 h 424"/>
              <a:gd name="T48" fmla="*/ 161 w 501"/>
              <a:gd name="T49" fmla="*/ 421 h 424"/>
              <a:gd name="T50" fmla="*/ 160 w 501"/>
              <a:gd name="T51" fmla="*/ 420 h 424"/>
              <a:gd name="T52" fmla="*/ 157 w 501"/>
              <a:gd name="T53" fmla="*/ 418 h 424"/>
              <a:gd name="T54" fmla="*/ 156 w 501"/>
              <a:gd name="T55" fmla="*/ 417 h 424"/>
              <a:gd name="T56" fmla="*/ 8 w 501"/>
              <a:gd name="T57" fmla="*/ 267 h 424"/>
              <a:gd name="T58" fmla="*/ 9 w 501"/>
              <a:gd name="T59" fmla="*/ 234 h 424"/>
              <a:gd name="T60" fmla="*/ 41 w 501"/>
              <a:gd name="T61" fmla="*/ 235 h 424"/>
              <a:gd name="T62" fmla="*/ 455 w 501"/>
              <a:gd name="T63" fmla="*/ 12 h 424"/>
              <a:gd name="T64" fmla="*/ 488 w 501"/>
              <a:gd name="T65" fmla="*/ 8 h 424"/>
              <a:gd name="T66" fmla="*/ 491 w 501"/>
              <a:gd name="T67" fmla="*/ 41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1" h="424">
                <a:moveTo>
                  <a:pt x="491" y="41"/>
                </a:moveTo>
                <a:lnTo>
                  <a:pt x="189" y="414"/>
                </a:lnTo>
                <a:lnTo>
                  <a:pt x="189" y="414"/>
                </a:lnTo>
                <a:cubicBezTo>
                  <a:pt x="189" y="416"/>
                  <a:pt x="187" y="416"/>
                  <a:pt x="187" y="417"/>
                </a:cubicBezTo>
                <a:lnTo>
                  <a:pt x="187" y="417"/>
                </a:lnTo>
                <a:cubicBezTo>
                  <a:pt x="186" y="417"/>
                  <a:pt x="186" y="417"/>
                  <a:pt x="186" y="418"/>
                </a:cubicBezTo>
                <a:lnTo>
                  <a:pt x="186" y="418"/>
                </a:lnTo>
                <a:cubicBezTo>
                  <a:pt x="186" y="418"/>
                  <a:pt x="185" y="418"/>
                  <a:pt x="185" y="419"/>
                </a:cubicBezTo>
                <a:lnTo>
                  <a:pt x="185" y="419"/>
                </a:lnTo>
                <a:lnTo>
                  <a:pt x="185" y="419"/>
                </a:lnTo>
                <a:lnTo>
                  <a:pt x="185" y="419"/>
                </a:lnTo>
                <a:cubicBezTo>
                  <a:pt x="184" y="419"/>
                  <a:pt x="184" y="419"/>
                  <a:pt x="184" y="419"/>
                </a:cubicBezTo>
                <a:lnTo>
                  <a:pt x="184" y="419"/>
                </a:lnTo>
                <a:cubicBezTo>
                  <a:pt x="183" y="420"/>
                  <a:pt x="182" y="421"/>
                  <a:pt x="181" y="421"/>
                </a:cubicBezTo>
                <a:lnTo>
                  <a:pt x="181" y="421"/>
                </a:lnTo>
                <a:cubicBezTo>
                  <a:pt x="180" y="421"/>
                  <a:pt x="180" y="422"/>
                  <a:pt x="179" y="422"/>
                </a:cubicBezTo>
                <a:lnTo>
                  <a:pt x="179" y="422"/>
                </a:lnTo>
                <a:cubicBezTo>
                  <a:pt x="179" y="422"/>
                  <a:pt x="179" y="422"/>
                  <a:pt x="178" y="422"/>
                </a:cubicBezTo>
                <a:lnTo>
                  <a:pt x="178" y="422"/>
                </a:lnTo>
                <a:cubicBezTo>
                  <a:pt x="177" y="422"/>
                  <a:pt x="177" y="422"/>
                  <a:pt x="176" y="422"/>
                </a:cubicBezTo>
                <a:lnTo>
                  <a:pt x="176" y="422"/>
                </a:lnTo>
                <a:cubicBezTo>
                  <a:pt x="176" y="422"/>
                  <a:pt x="176" y="422"/>
                  <a:pt x="175" y="422"/>
                </a:cubicBezTo>
                <a:lnTo>
                  <a:pt x="175" y="422"/>
                </a:lnTo>
                <a:cubicBezTo>
                  <a:pt x="175" y="423"/>
                  <a:pt x="175" y="423"/>
                  <a:pt x="175" y="423"/>
                </a:cubicBezTo>
                <a:lnTo>
                  <a:pt x="175" y="423"/>
                </a:lnTo>
                <a:lnTo>
                  <a:pt x="175" y="423"/>
                </a:lnTo>
                <a:lnTo>
                  <a:pt x="175" y="423"/>
                </a:lnTo>
                <a:cubicBezTo>
                  <a:pt x="174" y="423"/>
                  <a:pt x="174" y="423"/>
                  <a:pt x="174" y="423"/>
                </a:cubicBezTo>
                <a:lnTo>
                  <a:pt x="174" y="423"/>
                </a:lnTo>
                <a:lnTo>
                  <a:pt x="173" y="423"/>
                </a:lnTo>
                <a:lnTo>
                  <a:pt x="173" y="423"/>
                </a:lnTo>
                <a:cubicBezTo>
                  <a:pt x="172" y="423"/>
                  <a:pt x="172" y="423"/>
                  <a:pt x="172" y="423"/>
                </a:cubicBezTo>
                <a:lnTo>
                  <a:pt x="172" y="423"/>
                </a:lnTo>
                <a:lnTo>
                  <a:pt x="172" y="423"/>
                </a:lnTo>
                <a:cubicBezTo>
                  <a:pt x="171" y="423"/>
                  <a:pt x="171" y="423"/>
                  <a:pt x="170" y="423"/>
                </a:cubicBezTo>
                <a:lnTo>
                  <a:pt x="170" y="423"/>
                </a:lnTo>
                <a:lnTo>
                  <a:pt x="170" y="423"/>
                </a:lnTo>
                <a:lnTo>
                  <a:pt x="170" y="423"/>
                </a:lnTo>
                <a:cubicBezTo>
                  <a:pt x="169" y="423"/>
                  <a:pt x="169" y="423"/>
                  <a:pt x="168" y="423"/>
                </a:cubicBezTo>
                <a:lnTo>
                  <a:pt x="168" y="423"/>
                </a:lnTo>
                <a:lnTo>
                  <a:pt x="168" y="422"/>
                </a:lnTo>
                <a:lnTo>
                  <a:pt x="168" y="422"/>
                </a:lnTo>
                <a:cubicBezTo>
                  <a:pt x="166" y="422"/>
                  <a:pt x="164" y="422"/>
                  <a:pt x="163" y="421"/>
                </a:cubicBezTo>
                <a:lnTo>
                  <a:pt x="163" y="421"/>
                </a:lnTo>
                <a:lnTo>
                  <a:pt x="163" y="421"/>
                </a:lnTo>
                <a:lnTo>
                  <a:pt x="163" y="421"/>
                </a:lnTo>
                <a:lnTo>
                  <a:pt x="162" y="421"/>
                </a:lnTo>
                <a:lnTo>
                  <a:pt x="162" y="421"/>
                </a:lnTo>
                <a:cubicBezTo>
                  <a:pt x="161" y="421"/>
                  <a:pt x="161" y="421"/>
                  <a:pt x="161" y="421"/>
                </a:cubicBezTo>
                <a:lnTo>
                  <a:pt x="161" y="421"/>
                </a:lnTo>
                <a:cubicBezTo>
                  <a:pt x="161" y="420"/>
                  <a:pt x="160" y="420"/>
                  <a:pt x="160" y="420"/>
                </a:cubicBezTo>
                <a:lnTo>
                  <a:pt x="160" y="420"/>
                </a:lnTo>
                <a:cubicBezTo>
                  <a:pt x="159" y="419"/>
                  <a:pt x="158" y="419"/>
                  <a:pt x="157" y="418"/>
                </a:cubicBezTo>
                <a:lnTo>
                  <a:pt x="157" y="418"/>
                </a:lnTo>
                <a:cubicBezTo>
                  <a:pt x="157" y="417"/>
                  <a:pt x="156" y="417"/>
                  <a:pt x="156" y="417"/>
                </a:cubicBezTo>
                <a:lnTo>
                  <a:pt x="156" y="417"/>
                </a:lnTo>
                <a:lnTo>
                  <a:pt x="155" y="416"/>
                </a:lnTo>
                <a:lnTo>
                  <a:pt x="8" y="267"/>
                </a:lnTo>
                <a:lnTo>
                  <a:pt x="8" y="267"/>
                </a:lnTo>
                <a:cubicBezTo>
                  <a:pt x="0" y="257"/>
                  <a:pt x="0" y="243"/>
                  <a:pt x="9" y="234"/>
                </a:cubicBezTo>
                <a:lnTo>
                  <a:pt x="9" y="234"/>
                </a:lnTo>
                <a:cubicBezTo>
                  <a:pt x="18" y="226"/>
                  <a:pt x="32" y="226"/>
                  <a:pt x="41" y="235"/>
                </a:cubicBezTo>
                <a:lnTo>
                  <a:pt x="170" y="366"/>
                </a:lnTo>
                <a:lnTo>
                  <a:pt x="455" y="12"/>
                </a:lnTo>
                <a:lnTo>
                  <a:pt x="455" y="12"/>
                </a:lnTo>
                <a:cubicBezTo>
                  <a:pt x="463" y="2"/>
                  <a:pt x="478" y="0"/>
                  <a:pt x="488" y="8"/>
                </a:cubicBezTo>
                <a:lnTo>
                  <a:pt x="488" y="8"/>
                </a:lnTo>
                <a:cubicBezTo>
                  <a:pt x="497" y="16"/>
                  <a:pt x="500" y="31"/>
                  <a:pt x="491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2" name="Freeform 814"/>
          <p:cNvSpPr>
            <a:spLocks noChangeArrowheads="1"/>
          </p:cNvSpPr>
          <p:nvPr/>
        </p:nvSpPr>
        <p:spPr bwMode="auto">
          <a:xfrm>
            <a:off x="8198690" y="8151187"/>
            <a:ext cx="849269" cy="204016"/>
          </a:xfrm>
          <a:custGeom>
            <a:avLst/>
            <a:gdLst>
              <a:gd name="T0" fmla="*/ 29 w 789"/>
              <a:gd name="T1" fmla="*/ 190 h 191"/>
              <a:gd name="T2" fmla="*/ 29 w 789"/>
              <a:gd name="T3" fmla="*/ 190 h 191"/>
              <a:gd name="T4" fmla="*/ 10 w 789"/>
              <a:gd name="T5" fmla="*/ 183 h 191"/>
              <a:gd name="T6" fmla="*/ 10 w 789"/>
              <a:gd name="T7" fmla="*/ 183 h 191"/>
              <a:gd name="T8" fmla="*/ 11 w 789"/>
              <a:gd name="T9" fmla="*/ 145 h 191"/>
              <a:gd name="T10" fmla="*/ 11 w 789"/>
              <a:gd name="T11" fmla="*/ 145 h 191"/>
              <a:gd name="T12" fmla="*/ 396 w 789"/>
              <a:gd name="T13" fmla="*/ 0 h 191"/>
              <a:gd name="T14" fmla="*/ 396 w 789"/>
              <a:gd name="T15" fmla="*/ 0 h 191"/>
              <a:gd name="T16" fmla="*/ 776 w 789"/>
              <a:gd name="T17" fmla="*/ 141 h 191"/>
              <a:gd name="T18" fmla="*/ 776 w 789"/>
              <a:gd name="T19" fmla="*/ 141 h 191"/>
              <a:gd name="T20" fmla="*/ 777 w 789"/>
              <a:gd name="T21" fmla="*/ 178 h 191"/>
              <a:gd name="T22" fmla="*/ 777 w 789"/>
              <a:gd name="T23" fmla="*/ 178 h 191"/>
              <a:gd name="T24" fmla="*/ 741 w 789"/>
              <a:gd name="T25" fmla="*/ 179 h 191"/>
              <a:gd name="T26" fmla="*/ 741 w 789"/>
              <a:gd name="T27" fmla="*/ 179 h 191"/>
              <a:gd name="T28" fmla="*/ 396 w 789"/>
              <a:gd name="T29" fmla="*/ 52 h 191"/>
              <a:gd name="T30" fmla="*/ 396 w 789"/>
              <a:gd name="T31" fmla="*/ 52 h 191"/>
              <a:gd name="T32" fmla="*/ 47 w 789"/>
              <a:gd name="T33" fmla="*/ 183 h 191"/>
              <a:gd name="T34" fmla="*/ 47 w 789"/>
              <a:gd name="T35" fmla="*/ 183 h 191"/>
              <a:gd name="T36" fmla="*/ 29 w 789"/>
              <a:gd name="T3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9" h="191">
                <a:moveTo>
                  <a:pt x="29" y="190"/>
                </a:moveTo>
                <a:lnTo>
                  <a:pt x="29" y="190"/>
                </a:lnTo>
                <a:cubicBezTo>
                  <a:pt x="22" y="190"/>
                  <a:pt x="16" y="187"/>
                  <a:pt x="10" y="183"/>
                </a:cubicBezTo>
                <a:lnTo>
                  <a:pt x="10" y="183"/>
                </a:lnTo>
                <a:cubicBezTo>
                  <a:pt x="0" y="172"/>
                  <a:pt x="0" y="156"/>
                  <a:pt x="11" y="145"/>
                </a:cubicBezTo>
                <a:lnTo>
                  <a:pt x="11" y="145"/>
                </a:lnTo>
                <a:cubicBezTo>
                  <a:pt x="107" y="53"/>
                  <a:pt x="247" y="0"/>
                  <a:pt x="396" y="0"/>
                </a:cubicBezTo>
                <a:lnTo>
                  <a:pt x="396" y="0"/>
                </a:lnTo>
                <a:cubicBezTo>
                  <a:pt x="542" y="0"/>
                  <a:pt x="681" y="52"/>
                  <a:pt x="776" y="141"/>
                </a:cubicBezTo>
                <a:lnTo>
                  <a:pt x="776" y="141"/>
                </a:lnTo>
                <a:cubicBezTo>
                  <a:pt x="787" y="151"/>
                  <a:pt x="788" y="168"/>
                  <a:pt x="777" y="178"/>
                </a:cubicBezTo>
                <a:lnTo>
                  <a:pt x="777" y="178"/>
                </a:lnTo>
                <a:cubicBezTo>
                  <a:pt x="768" y="189"/>
                  <a:pt x="751" y="189"/>
                  <a:pt x="741" y="179"/>
                </a:cubicBezTo>
                <a:lnTo>
                  <a:pt x="741" y="179"/>
                </a:lnTo>
                <a:cubicBezTo>
                  <a:pt x="655" y="99"/>
                  <a:pt x="529" y="52"/>
                  <a:pt x="396" y="52"/>
                </a:cubicBezTo>
                <a:lnTo>
                  <a:pt x="396" y="52"/>
                </a:lnTo>
                <a:cubicBezTo>
                  <a:pt x="260" y="52"/>
                  <a:pt x="133" y="100"/>
                  <a:pt x="47" y="183"/>
                </a:cubicBezTo>
                <a:lnTo>
                  <a:pt x="47" y="183"/>
                </a:lnTo>
                <a:cubicBezTo>
                  <a:pt x="42" y="188"/>
                  <a:pt x="36" y="190"/>
                  <a:pt x="29" y="1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3" name="Freeform 815"/>
          <p:cNvSpPr>
            <a:spLocks noChangeArrowheads="1"/>
          </p:cNvSpPr>
          <p:nvPr/>
        </p:nvSpPr>
        <p:spPr bwMode="auto">
          <a:xfrm>
            <a:off x="8526063" y="8687319"/>
            <a:ext cx="199270" cy="199270"/>
          </a:xfrm>
          <a:custGeom>
            <a:avLst/>
            <a:gdLst>
              <a:gd name="T0" fmla="*/ 93 w 186"/>
              <a:gd name="T1" fmla="*/ 0 h 186"/>
              <a:gd name="T2" fmla="*/ 93 w 186"/>
              <a:gd name="T3" fmla="*/ 0 h 186"/>
              <a:gd name="T4" fmla="*/ 0 w 186"/>
              <a:gd name="T5" fmla="*/ 92 h 186"/>
              <a:gd name="T6" fmla="*/ 0 w 186"/>
              <a:gd name="T7" fmla="*/ 92 h 186"/>
              <a:gd name="T8" fmla="*/ 93 w 186"/>
              <a:gd name="T9" fmla="*/ 185 h 186"/>
              <a:gd name="T10" fmla="*/ 93 w 186"/>
              <a:gd name="T11" fmla="*/ 185 h 186"/>
              <a:gd name="T12" fmla="*/ 185 w 186"/>
              <a:gd name="T13" fmla="*/ 92 h 186"/>
              <a:gd name="T14" fmla="*/ 185 w 186"/>
              <a:gd name="T15" fmla="*/ 92 h 186"/>
              <a:gd name="T16" fmla="*/ 93 w 186"/>
              <a:gd name="T17" fmla="*/ 0 h 186"/>
              <a:gd name="T18" fmla="*/ 93 w 186"/>
              <a:gd name="T19" fmla="*/ 52 h 186"/>
              <a:gd name="T20" fmla="*/ 93 w 186"/>
              <a:gd name="T21" fmla="*/ 52 h 186"/>
              <a:gd name="T22" fmla="*/ 133 w 186"/>
              <a:gd name="T23" fmla="*/ 92 h 186"/>
              <a:gd name="T24" fmla="*/ 133 w 186"/>
              <a:gd name="T25" fmla="*/ 92 h 186"/>
              <a:gd name="T26" fmla="*/ 93 w 186"/>
              <a:gd name="T27" fmla="*/ 133 h 186"/>
              <a:gd name="T28" fmla="*/ 93 w 186"/>
              <a:gd name="T29" fmla="*/ 133 h 186"/>
              <a:gd name="T30" fmla="*/ 52 w 186"/>
              <a:gd name="T31" fmla="*/ 92 h 186"/>
              <a:gd name="T32" fmla="*/ 52 w 186"/>
              <a:gd name="T33" fmla="*/ 92 h 186"/>
              <a:gd name="T34" fmla="*/ 93 w 186"/>
              <a:gd name="T35" fmla="*/ 5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6" h="186">
                <a:moveTo>
                  <a:pt x="93" y="0"/>
                </a:moveTo>
                <a:lnTo>
                  <a:pt x="93" y="0"/>
                </a:lnTo>
                <a:cubicBezTo>
                  <a:pt x="42" y="0"/>
                  <a:pt x="0" y="41"/>
                  <a:pt x="0" y="92"/>
                </a:cubicBezTo>
                <a:lnTo>
                  <a:pt x="0" y="92"/>
                </a:lnTo>
                <a:cubicBezTo>
                  <a:pt x="0" y="143"/>
                  <a:pt x="42" y="185"/>
                  <a:pt x="93" y="185"/>
                </a:cubicBezTo>
                <a:lnTo>
                  <a:pt x="93" y="185"/>
                </a:lnTo>
                <a:cubicBezTo>
                  <a:pt x="144" y="185"/>
                  <a:pt x="185" y="143"/>
                  <a:pt x="185" y="92"/>
                </a:cubicBezTo>
                <a:lnTo>
                  <a:pt x="185" y="92"/>
                </a:lnTo>
                <a:cubicBezTo>
                  <a:pt x="185" y="41"/>
                  <a:pt x="144" y="0"/>
                  <a:pt x="93" y="0"/>
                </a:cubicBezTo>
                <a:close/>
                <a:moveTo>
                  <a:pt x="93" y="52"/>
                </a:moveTo>
                <a:lnTo>
                  <a:pt x="93" y="52"/>
                </a:lnTo>
                <a:cubicBezTo>
                  <a:pt x="115" y="52"/>
                  <a:pt x="133" y="70"/>
                  <a:pt x="133" y="92"/>
                </a:cubicBezTo>
                <a:lnTo>
                  <a:pt x="133" y="92"/>
                </a:lnTo>
                <a:cubicBezTo>
                  <a:pt x="133" y="115"/>
                  <a:pt x="115" y="133"/>
                  <a:pt x="93" y="133"/>
                </a:cubicBezTo>
                <a:lnTo>
                  <a:pt x="93" y="133"/>
                </a:lnTo>
                <a:cubicBezTo>
                  <a:pt x="70" y="133"/>
                  <a:pt x="52" y="115"/>
                  <a:pt x="52" y="92"/>
                </a:cubicBezTo>
                <a:lnTo>
                  <a:pt x="52" y="92"/>
                </a:lnTo>
                <a:cubicBezTo>
                  <a:pt x="52" y="70"/>
                  <a:pt x="70" y="52"/>
                  <a:pt x="93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4" name="Freeform 816"/>
          <p:cNvSpPr>
            <a:spLocks noChangeArrowheads="1"/>
          </p:cNvSpPr>
          <p:nvPr/>
        </p:nvSpPr>
        <p:spPr bwMode="auto">
          <a:xfrm>
            <a:off x="8284091" y="8317247"/>
            <a:ext cx="673721" cy="170802"/>
          </a:xfrm>
          <a:custGeom>
            <a:avLst/>
            <a:gdLst>
              <a:gd name="T0" fmla="*/ 29 w 624"/>
              <a:gd name="T1" fmla="*/ 159 h 160"/>
              <a:gd name="T2" fmla="*/ 29 w 624"/>
              <a:gd name="T3" fmla="*/ 159 h 160"/>
              <a:gd name="T4" fmla="*/ 10 w 624"/>
              <a:gd name="T5" fmla="*/ 151 h 160"/>
              <a:gd name="T6" fmla="*/ 10 w 624"/>
              <a:gd name="T7" fmla="*/ 151 h 160"/>
              <a:gd name="T8" fmla="*/ 11 w 624"/>
              <a:gd name="T9" fmla="*/ 114 h 160"/>
              <a:gd name="T10" fmla="*/ 11 w 624"/>
              <a:gd name="T11" fmla="*/ 114 h 160"/>
              <a:gd name="T12" fmla="*/ 313 w 624"/>
              <a:gd name="T13" fmla="*/ 0 h 160"/>
              <a:gd name="T14" fmla="*/ 313 w 624"/>
              <a:gd name="T15" fmla="*/ 0 h 160"/>
              <a:gd name="T16" fmla="*/ 612 w 624"/>
              <a:gd name="T17" fmla="*/ 110 h 160"/>
              <a:gd name="T18" fmla="*/ 612 w 624"/>
              <a:gd name="T19" fmla="*/ 110 h 160"/>
              <a:gd name="T20" fmla="*/ 613 w 624"/>
              <a:gd name="T21" fmla="*/ 148 h 160"/>
              <a:gd name="T22" fmla="*/ 613 w 624"/>
              <a:gd name="T23" fmla="*/ 148 h 160"/>
              <a:gd name="T24" fmla="*/ 576 w 624"/>
              <a:gd name="T25" fmla="*/ 149 h 160"/>
              <a:gd name="T26" fmla="*/ 576 w 624"/>
              <a:gd name="T27" fmla="*/ 149 h 160"/>
              <a:gd name="T28" fmla="*/ 313 w 624"/>
              <a:gd name="T29" fmla="*/ 52 h 160"/>
              <a:gd name="T30" fmla="*/ 313 w 624"/>
              <a:gd name="T31" fmla="*/ 52 h 160"/>
              <a:gd name="T32" fmla="*/ 47 w 624"/>
              <a:gd name="T33" fmla="*/ 151 h 160"/>
              <a:gd name="T34" fmla="*/ 47 w 624"/>
              <a:gd name="T35" fmla="*/ 151 h 160"/>
              <a:gd name="T36" fmla="*/ 29 w 624"/>
              <a:gd name="T37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4" h="160">
                <a:moveTo>
                  <a:pt x="29" y="159"/>
                </a:moveTo>
                <a:lnTo>
                  <a:pt x="29" y="159"/>
                </a:lnTo>
                <a:cubicBezTo>
                  <a:pt x="22" y="159"/>
                  <a:pt x="15" y="156"/>
                  <a:pt x="10" y="151"/>
                </a:cubicBezTo>
                <a:lnTo>
                  <a:pt x="10" y="151"/>
                </a:lnTo>
                <a:cubicBezTo>
                  <a:pt x="0" y="140"/>
                  <a:pt x="0" y="124"/>
                  <a:pt x="11" y="114"/>
                </a:cubicBezTo>
                <a:lnTo>
                  <a:pt x="11" y="114"/>
                </a:lnTo>
                <a:cubicBezTo>
                  <a:pt x="86" y="41"/>
                  <a:pt x="196" y="0"/>
                  <a:pt x="313" y="0"/>
                </a:cubicBezTo>
                <a:lnTo>
                  <a:pt x="313" y="0"/>
                </a:lnTo>
                <a:cubicBezTo>
                  <a:pt x="428" y="0"/>
                  <a:pt x="537" y="40"/>
                  <a:pt x="612" y="110"/>
                </a:cubicBezTo>
                <a:lnTo>
                  <a:pt x="612" y="110"/>
                </a:lnTo>
                <a:cubicBezTo>
                  <a:pt x="622" y="121"/>
                  <a:pt x="623" y="137"/>
                  <a:pt x="613" y="148"/>
                </a:cubicBezTo>
                <a:lnTo>
                  <a:pt x="613" y="148"/>
                </a:lnTo>
                <a:cubicBezTo>
                  <a:pt x="603" y="158"/>
                  <a:pt x="586" y="159"/>
                  <a:pt x="576" y="149"/>
                </a:cubicBezTo>
                <a:lnTo>
                  <a:pt x="576" y="149"/>
                </a:lnTo>
                <a:cubicBezTo>
                  <a:pt x="511" y="88"/>
                  <a:pt x="414" y="52"/>
                  <a:pt x="313" y="52"/>
                </a:cubicBezTo>
                <a:lnTo>
                  <a:pt x="313" y="52"/>
                </a:lnTo>
                <a:cubicBezTo>
                  <a:pt x="210" y="52"/>
                  <a:pt x="113" y="88"/>
                  <a:pt x="47" y="151"/>
                </a:cubicBezTo>
                <a:lnTo>
                  <a:pt x="47" y="151"/>
                </a:lnTo>
                <a:cubicBezTo>
                  <a:pt x="42" y="157"/>
                  <a:pt x="35" y="159"/>
                  <a:pt x="29" y="1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5" name="Freeform 817"/>
          <p:cNvSpPr>
            <a:spLocks noChangeArrowheads="1"/>
          </p:cNvSpPr>
          <p:nvPr/>
        </p:nvSpPr>
        <p:spPr bwMode="auto">
          <a:xfrm>
            <a:off x="8388471" y="8478560"/>
            <a:ext cx="469708" cy="132846"/>
          </a:xfrm>
          <a:custGeom>
            <a:avLst/>
            <a:gdLst>
              <a:gd name="T0" fmla="*/ 29 w 435"/>
              <a:gd name="T1" fmla="*/ 123 h 125"/>
              <a:gd name="T2" fmla="*/ 29 w 435"/>
              <a:gd name="T3" fmla="*/ 123 h 125"/>
              <a:gd name="T4" fmla="*/ 10 w 435"/>
              <a:gd name="T5" fmla="*/ 115 h 125"/>
              <a:gd name="T6" fmla="*/ 10 w 435"/>
              <a:gd name="T7" fmla="*/ 115 h 125"/>
              <a:gd name="T8" fmla="*/ 11 w 435"/>
              <a:gd name="T9" fmla="*/ 79 h 125"/>
              <a:gd name="T10" fmla="*/ 11 w 435"/>
              <a:gd name="T11" fmla="*/ 79 h 125"/>
              <a:gd name="T12" fmla="*/ 219 w 435"/>
              <a:gd name="T13" fmla="*/ 0 h 125"/>
              <a:gd name="T14" fmla="*/ 219 w 435"/>
              <a:gd name="T15" fmla="*/ 0 h 125"/>
              <a:gd name="T16" fmla="*/ 423 w 435"/>
              <a:gd name="T17" fmla="*/ 76 h 125"/>
              <a:gd name="T18" fmla="*/ 423 w 435"/>
              <a:gd name="T19" fmla="*/ 76 h 125"/>
              <a:gd name="T20" fmla="*/ 425 w 435"/>
              <a:gd name="T21" fmla="*/ 113 h 125"/>
              <a:gd name="T22" fmla="*/ 425 w 435"/>
              <a:gd name="T23" fmla="*/ 113 h 125"/>
              <a:gd name="T24" fmla="*/ 387 w 435"/>
              <a:gd name="T25" fmla="*/ 114 h 125"/>
              <a:gd name="T26" fmla="*/ 387 w 435"/>
              <a:gd name="T27" fmla="*/ 114 h 125"/>
              <a:gd name="T28" fmla="*/ 219 w 435"/>
              <a:gd name="T29" fmla="*/ 52 h 125"/>
              <a:gd name="T30" fmla="*/ 219 w 435"/>
              <a:gd name="T31" fmla="*/ 52 h 125"/>
              <a:gd name="T32" fmla="*/ 47 w 435"/>
              <a:gd name="T33" fmla="*/ 116 h 125"/>
              <a:gd name="T34" fmla="*/ 47 w 435"/>
              <a:gd name="T35" fmla="*/ 116 h 125"/>
              <a:gd name="T36" fmla="*/ 29 w 435"/>
              <a:gd name="T37" fmla="*/ 12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5" h="125">
                <a:moveTo>
                  <a:pt x="29" y="123"/>
                </a:moveTo>
                <a:lnTo>
                  <a:pt x="29" y="123"/>
                </a:lnTo>
                <a:cubicBezTo>
                  <a:pt x="22" y="123"/>
                  <a:pt x="15" y="121"/>
                  <a:pt x="10" y="115"/>
                </a:cubicBezTo>
                <a:lnTo>
                  <a:pt x="10" y="115"/>
                </a:lnTo>
                <a:cubicBezTo>
                  <a:pt x="0" y="105"/>
                  <a:pt x="0" y="88"/>
                  <a:pt x="11" y="79"/>
                </a:cubicBezTo>
                <a:lnTo>
                  <a:pt x="11" y="79"/>
                </a:lnTo>
                <a:cubicBezTo>
                  <a:pt x="63" y="29"/>
                  <a:pt x="138" y="0"/>
                  <a:pt x="219" y="0"/>
                </a:cubicBezTo>
                <a:lnTo>
                  <a:pt x="219" y="0"/>
                </a:lnTo>
                <a:cubicBezTo>
                  <a:pt x="297" y="0"/>
                  <a:pt x="372" y="28"/>
                  <a:pt x="423" y="76"/>
                </a:cubicBezTo>
                <a:lnTo>
                  <a:pt x="423" y="76"/>
                </a:lnTo>
                <a:cubicBezTo>
                  <a:pt x="434" y="86"/>
                  <a:pt x="434" y="103"/>
                  <a:pt x="425" y="113"/>
                </a:cubicBezTo>
                <a:lnTo>
                  <a:pt x="425" y="113"/>
                </a:lnTo>
                <a:cubicBezTo>
                  <a:pt x="415" y="124"/>
                  <a:pt x="398" y="124"/>
                  <a:pt x="387" y="114"/>
                </a:cubicBezTo>
                <a:lnTo>
                  <a:pt x="387" y="114"/>
                </a:lnTo>
                <a:cubicBezTo>
                  <a:pt x="346" y="75"/>
                  <a:pt x="284" y="52"/>
                  <a:pt x="219" y="52"/>
                </a:cubicBezTo>
                <a:lnTo>
                  <a:pt x="219" y="52"/>
                </a:lnTo>
                <a:cubicBezTo>
                  <a:pt x="151" y="52"/>
                  <a:pt x="89" y="75"/>
                  <a:pt x="47" y="116"/>
                </a:cubicBezTo>
                <a:lnTo>
                  <a:pt x="47" y="116"/>
                </a:lnTo>
                <a:cubicBezTo>
                  <a:pt x="42" y="121"/>
                  <a:pt x="36" y="123"/>
                  <a:pt x="29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6" name="CuadroTexto 865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867" name="CuadroTexto 866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68" name="CuadroTexto 867"/>
          <p:cNvSpPr txBox="1"/>
          <p:nvPr/>
        </p:nvSpPr>
        <p:spPr>
          <a:xfrm>
            <a:off x="13038095" y="6225865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69" name="CuadroTexto 868"/>
          <p:cNvSpPr txBox="1"/>
          <p:nvPr/>
        </p:nvSpPr>
        <p:spPr>
          <a:xfrm>
            <a:off x="13038095" y="7954304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70" name="CuadroTexto 869"/>
          <p:cNvSpPr txBox="1"/>
          <p:nvPr/>
        </p:nvSpPr>
        <p:spPr>
          <a:xfrm>
            <a:off x="13038095" y="9584946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71" name="CuadroTexto 870"/>
          <p:cNvSpPr txBox="1"/>
          <p:nvPr/>
        </p:nvSpPr>
        <p:spPr>
          <a:xfrm>
            <a:off x="13038095" y="11254150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72" name="CuadroTexto 871"/>
          <p:cNvSpPr txBox="1"/>
          <p:nvPr/>
        </p:nvSpPr>
        <p:spPr>
          <a:xfrm>
            <a:off x="2453241" y="6472086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873" name="CuadroTexto 872"/>
          <p:cNvSpPr txBox="1"/>
          <p:nvPr/>
        </p:nvSpPr>
        <p:spPr>
          <a:xfrm>
            <a:off x="2458719" y="8151187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74" name="CuadroTexto 873"/>
          <p:cNvSpPr txBox="1"/>
          <p:nvPr/>
        </p:nvSpPr>
        <p:spPr>
          <a:xfrm>
            <a:off x="2453241" y="9832642"/>
            <a:ext cx="2774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875" name="CuadroTexto 874"/>
          <p:cNvSpPr txBox="1"/>
          <p:nvPr/>
        </p:nvSpPr>
        <p:spPr>
          <a:xfrm>
            <a:off x="2466144" y="11496065"/>
            <a:ext cx="2596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880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"/>
          <p:cNvSpPr>
            <a:spLocks noChangeArrowheads="1"/>
          </p:cNvSpPr>
          <p:nvPr/>
        </p:nvSpPr>
        <p:spPr bwMode="auto">
          <a:xfrm>
            <a:off x="1835343" y="4088828"/>
            <a:ext cx="20706964" cy="8048562"/>
          </a:xfrm>
          <a:custGeom>
            <a:avLst/>
            <a:gdLst>
              <a:gd name="T0" fmla="*/ 0 w 19570"/>
              <a:gd name="T1" fmla="*/ 7606 h 7607"/>
              <a:gd name="T2" fmla="*/ 19569 w 19570"/>
              <a:gd name="T3" fmla="*/ 7606 h 7607"/>
              <a:gd name="T4" fmla="*/ 19569 w 19570"/>
              <a:gd name="T5" fmla="*/ 0 h 7607"/>
              <a:gd name="T6" fmla="*/ 0 w 19570"/>
              <a:gd name="T7" fmla="*/ 0 h 7607"/>
              <a:gd name="T8" fmla="*/ 0 w 19570"/>
              <a:gd name="T9" fmla="*/ 7606 h 7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7607">
                <a:moveTo>
                  <a:pt x="0" y="7606"/>
                </a:moveTo>
                <a:lnTo>
                  <a:pt x="19569" y="7606"/>
                </a:lnTo>
                <a:lnTo>
                  <a:pt x="19569" y="0"/>
                </a:lnTo>
                <a:lnTo>
                  <a:pt x="0" y="0"/>
                </a:lnTo>
                <a:lnTo>
                  <a:pt x="0" y="76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37"/>
          <p:cNvSpPr>
            <a:spLocks noChangeArrowheads="1"/>
          </p:cNvSpPr>
          <p:nvPr/>
        </p:nvSpPr>
        <p:spPr bwMode="auto">
          <a:xfrm>
            <a:off x="8955403" y="1578610"/>
            <a:ext cx="4871129" cy="2510218"/>
          </a:xfrm>
          <a:custGeom>
            <a:avLst/>
            <a:gdLst>
              <a:gd name="T0" fmla="*/ 4481 w 4605"/>
              <a:gd name="T1" fmla="*/ 2206 h 2373"/>
              <a:gd name="T2" fmla="*/ 4373 w 4605"/>
              <a:gd name="T3" fmla="*/ 1930 h 2373"/>
              <a:gd name="T4" fmla="*/ 4126 w 4605"/>
              <a:gd name="T5" fmla="*/ 1800 h 2373"/>
              <a:gd name="T6" fmla="*/ 3844 w 4605"/>
              <a:gd name="T7" fmla="*/ 1604 h 2373"/>
              <a:gd name="T8" fmla="*/ 3532 w 4605"/>
              <a:gd name="T9" fmla="*/ 1488 h 2373"/>
              <a:gd name="T10" fmla="*/ 3380 w 4605"/>
              <a:gd name="T11" fmla="*/ 1186 h 2373"/>
              <a:gd name="T12" fmla="*/ 3055 w 4605"/>
              <a:gd name="T13" fmla="*/ 1147 h 2373"/>
              <a:gd name="T14" fmla="*/ 2938 w 4605"/>
              <a:gd name="T15" fmla="*/ 822 h 2373"/>
              <a:gd name="T16" fmla="*/ 2786 w 4605"/>
              <a:gd name="T17" fmla="*/ 763 h 2373"/>
              <a:gd name="T18" fmla="*/ 2565 w 4605"/>
              <a:gd name="T19" fmla="*/ 0 h 2373"/>
              <a:gd name="T20" fmla="*/ 1743 w 4605"/>
              <a:gd name="T21" fmla="*/ 1162 h 2373"/>
              <a:gd name="T22" fmla="*/ 1561 w 4605"/>
              <a:gd name="T23" fmla="*/ 956 h 2373"/>
              <a:gd name="T24" fmla="*/ 1276 w 4605"/>
              <a:gd name="T25" fmla="*/ 847 h 2373"/>
              <a:gd name="T26" fmla="*/ 1065 w 4605"/>
              <a:gd name="T27" fmla="*/ 1089 h 2373"/>
              <a:gd name="T28" fmla="*/ 832 w 4605"/>
              <a:gd name="T29" fmla="*/ 1417 h 2373"/>
              <a:gd name="T30" fmla="*/ 400 w 4605"/>
              <a:gd name="T31" fmla="*/ 1622 h 2373"/>
              <a:gd name="T32" fmla="*/ 0 w 4605"/>
              <a:gd name="T33" fmla="*/ 2372 h 2373"/>
              <a:gd name="T34" fmla="*/ 4604 w 4605"/>
              <a:gd name="T35" fmla="*/ 2372 h 2373"/>
              <a:gd name="T36" fmla="*/ 4481 w 4605"/>
              <a:gd name="T37" fmla="*/ 2206 h 2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05" h="2373">
                <a:moveTo>
                  <a:pt x="4481" y="2206"/>
                </a:moveTo>
                <a:lnTo>
                  <a:pt x="4373" y="1930"/>
                </a:lnTo>
                <a:lnTo>
                  <a:pt x="4126" y="1800"/>
                </a:lnTo>
                <a:lnTo>
                  <a:pt x="3844" y="1604"/>
                </a:lnTo>
                <a:lnTo>
                  <a:pt x="3532" y="1488"/>
                </a:lnTo>
                <a:lnTo>
                  <a:pt x="3380" y="1186"/>
                </a:lnTo>
                <a:lnTo>
                  <a:pt x="3055" y="1147"/>
                </a:lnTo>
                <a:lnTo>
                  <a:pt x="2938" y="822"/>
                </a:lnTo>
                <a:lnTo>
                  <a:pt x="2786" y="763"/>
                </a:lnTo>
                <a:lnTo>
                  <a:pt x="2565" y="0"/>
                </a:lnTo>
                <a:lnTo>
                  <a:pt x="1743" y="1162"/>
                </a:lnTo>
                <a:lnTo>
                  <a:pt x="1561" y="956"/>
                </a:lnTo>
                <a:lnTo>
                  <a:pt x="1276" y="847"/>
                </a:lnTo>
                <a:lnTo>
                  <a:pt x="1065" y="1089"/>
                </a:lnTo>
                <a:lnTo>
                  <a:pt x="832" y="1417"/>
                </a:lnTo>
                <a:lnTo>
                  <a:pt x="400" y="1622"/>
                </a:lnTo>
                <a:lnTo>
                  <a:pt x="0" y="2372"/>
                </a:lnTo>
                <a:lnTo>
                  <a:pt x="4604" y="2372"/>
                </a:lnTo>
                <a:lnTo>
                  <a:pt x="4481" y="22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38"/>
          <p:cNvSpPr>
            <a:spLocks noChangeArrowheads="1"/>
          </p:cNvSpPr>
          <p:nvPr/>
        </p:nvSpPr>
        <p:spPr bwMode="auto">
          <a:xfrm>
            <a:off x="11670918" y="1578610"/>
            <a:ext cx="3303409" cy="2510218"/>
          </a:xfrm>
          <a:custGeom>
            <a:avLst/>
            <a:gdLst>
              <a:gd name="T0" fmla="*/ 373 w 3122"/>
              <a:gd name="T1" fmla="*/ 822 h 2373"/>
              <a:gd name="T2" fmla="*/ 490 w 3122"/>
              <a:gd name="T3" fmla="*/ 1147 h 2373"/>
              <a:gd name="T4" fmla="*/ 815 w 3122"/>
              <a:gd name="T5" fmla="*/ 1186 h 2373"/>
              <a:gd name="T6" fmla="*/ 967 w 3122"/>
              <a:gd name="T7" fmla="*/ 1488 h 2373"/>
              <a:gd name="T8" fmla="*/ 1279 w 3122"/>
              <a:gd name="T9" fmla="*/ 1604 h 2373"/>
              <a:gd name="T10" fmla="*/ 1561 w 3122"/>
              <a:gd name="T11" fmla="*/ 1800 h 2373"/>
              <a:gd name="T12" fmla="*/ 1808 w 3122"/>
              <a:gd name="T13" fmla="*/ 1930 h 2373"/>
              <a:gd name="T14" fmla="*/ 1916 w 3122"/>
              <a:gd name="T15" fmla="*/ 2206 h 2373"/>
              <a:gd name="T16" fmla="*/ 2039 w 3122"/>
              <a:gd name="T17" fmla="*/ 2372 h 2373"/>
              <a:gd name="T18" fmla="*/ 3121 w 3122"/>
              <a:gd name="T19" fmla="*/ 2372 h 2373"/>
              <a:gd name="T20" fmla="*/ 2299 w 3122"/>
              <a:gd name="T21" fmla="*/ 1089 h 2373"/>
              <a:gd name="T22" fmla="*/ 1851 w 3122"/>
              <a:gd name="T23" fmla="*/ 896 h 2373"/>
              <a:gd name="T24" fmla="*/ 1609 w 3122"/>
              <a:gd name="T25" fmla="*/ 1404 h 2373"/>
              <a:gd name="T26" fmla="*/ 1040 w 3122"/>
              <a:gd name="T27" fmla="*/ 920 h 2373"/>
              <a:gd name="T28" fmla="*/ 967 w 3122"/>
              <a:gd name="T29" fmla="*/ 642 h 2373"/>
              <a:gd name="T30" fmla="*/ 798 w 3122"/>
              <a:gd name="T31" fmla="*/ 508 h 2373"/>
              <a:gd name="T32" fmla="*/ 701 w 3122"/>
              <a:gd name="T33" fmla="*/ 364 h 2373"/>
              <a:gd name="T34" fmla="*/ 340 w 3122"/>
              <a:gd name="T35" fmla="*/ 218 h 2373"/>
              <a:gd name="T36" fmla="*/ 279 w 3122"/>
              <a:gd name="T37" fmla="*/ 61 h 2373"/>
              <a:gd name="T38" fmla="*/ 0 w 3122"/>
              <a:gd name="T39" fmla="*/ 0 h 2373"/>
              <a:gd name="T40" fmla="*/ 221 w 3122"/>
              <a:gd name="T41" fmla="*/ 763 h 2373"/>
              <a:gd name="T42" fmla="*/ 373 w 3122"/>
              <a:gd name="T43" fmla="*/ 822 h 2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22" h="2373">
                <a:moveTo>
                  <a:pt x="373" y="822"/>
                </a:moveTo>
                <a:lnTo>
                  <a:pt x="490" y="1147"/>
                </a:lnTo>
                <a:lnTo>
                  <a:pt x="815" y="1186"/>
                </a:lnTo>
                <a:lnTo>
                  <a:pt x="967" y="1488"/>
                </a:lnTo>
                <a:lnTo>
                  <a:pt x="1279" y="1604"/>
                </a:lnTo>
                <a:lnTo>
                  <a:pt x="1561" y="1800"/>
                </a:lnTo>
                <a:lnTo>
                  <a:pt x="1808" y="1930"/>
                </a:lnTo>
                <a:lnTo>
                  <a:pt x="1916" y="2206"/>
                </a:lnTo>
                <a:lnTo>
                  <a:pt x="2039" y="2372"/>
                </a:lnTo>
                <a:lnTo>
                  <a:pt x="3121" y="2372"/>
                </a:lnTo>
                <a:lnTo>
                  <a:pt x="2299" y="1089"/>
                </a:lnTo>
                <a:lnTo>
                  <a:pt x="1851" y="896"/>
                </a:lnTo>
                <a:lnTo>
                  <a:pt x="1609" y="1404"/>
                </a:lnTo>
                <a:lnTo>
                  <a:pt x="1040" y="920"/>
                </a:lnTo>
                <a:lnTo>
                  <a:pt x="967" y="642"/>
                </a:lnTo>
                <a:lnTo>
                  <a:pt x="798" y="508"/>
                </a:lnTo>
                <a:lnTo>
                  <a:pt x="701" y="364"/>
                </a:lnTo>
                <a:lnTo>
                  <a:pt x="340" y="218"/>
                </a:lnTo>
                <a:lnTo>
                  <a:pt x="279" y="61"/>
                </a:lnTo>
                <a:lnTo>
                  <a:pt x="0" y="0"/>
                </a:lnTo>
                <a:lnTo>
                  <a:pt x="221" y="763"/>
                </a:lnTo>
                <a:lnTo>
                  <a:pt x="373" y="822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39"/>
          <p:cNvSpPr>
            <a:spLocks noChangeArrowheads="1"/>
          </p:cNvSpPr>
          <p:nvPr/>
        </p:nvSpPr>
        <p:spPr bwMode="auto">
          <a:xfrm>
            <a:off x="8955403" y="4088828"/>
            <a:ext cx="5039099" cy="1768352"/>
          </a:xfrm>
          <a:custGeom>
            <a:avLst/>
            <a:gdLst>
              <a:gd name="T0" fmla="*/ 181 w 4764"/>
              <a:gd name="T1" fmla="*/ 1670 h 1671"/>
              <a:gd name="T2" fmla="*/ 4584 w 4764"/>
              <a:gd name="T3" fmla="*/ 1670 h 1671"/>
              <a:gd name="T4" fmla="*/ 4607 w 4764"/>
              <a:gd name="T5" fmla="*/ 1590 h 1671"/>
              <a:gd name="T6" fmla="*/ 4763 w 4764"/>
              <a:gd name="T7" fmla="*/ 1263 h 1671"/>
              <a:gd name="T8" fmla="*/ 4763 w 4764"/>
              <a:gd name="T9" fmla="*/ 983 h 1671"/>
              <a:gd name="T10" fmla="*/ 4669 w 4764"/>
              <a:gd name="T11" fmla="*/ 702 h 1671"/>
              <a:gd name="T12" fmla="*/ 4451 w 4764"/>
              <a:gd name="T13" fmla="*/ 452 h 1671"/>
              <a:gd name="T14" fmla="*/ 4604 w 4764"/>
              <a:gd name="T15" fmla="*/ 0 h 1671"/>
              <a:gd name="T16" fmla="*/ 0 w 4764"/>
              <a:gd name="T17" fmla="*/ 0 h 1671"/>
              <a:gd name="T18" fmla="*/ 301 w 4764"/>
              <a:gd name="T19" fmla="*/ 687 h 1671"/>
              <a:gd name="T20" fmla="*/ 181 w 4764"/>
              <a:gd name="T21" fmla="*/ 1670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64" h="1671">
                <a:moveTo>
                  <a:pt x="181" y="1670"/>
                </a:moveTo>
                <a:lnTo>
                  <a:pt x="4584" y="1670"/>
                </a:lnTo>
                <a:lnTo>
                  <a:pt x="4607" y="1590"/>
                </a:lnTo>
                <a:lnTo>
                  <a:pt x="4763" y="1263"/>
                </a:lnTo>
                <a:lnTo>
                  <a:pt x="4763" y="983"/>
                </a:lnTo>
                <a:lnTo>
                  <a:pt x="4669" y="702"/>
                </a:lnTo>
                <a:lnTo>
                  <a:pt x="4451" y="452"/>
                </a:lnTo>
                <a:lnTo>
                  <a:pt x="4604" y="0"/>
                </a:lnTo>
                <a:lnTo>
                  <a:pt x="0" y="0"/>
                </a:lnTo>
                <a:lnTo>
                  <a:pt x="301" y="687"/>
                </a:lnTo>
                <a:lnTo>
                  <a:pt x="181" y="167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40"/>
          <p:cNvSpPr>
            <a:spLocks noChangeArrowheads="1"/>
          </p:cNvSpPr>
          <p:nvPr/>
        </p:nvSpPr>
        <p:spPr bwMode="auto">
          <a:xfrm>
            <a:off x="13667894" y="4088828"/>
            <a:ext cx="1754353" cy="1768352"/>
          </a:xfrm>
          <a:custGeom>
            <a:avLst/>
            <a:gdLst>
              <a:gd name="T0" fmla="*/ 0 w 1659"/>
              <a:gd name="T1" fmla="*/ 452 h 1671"/>
              <a:gd name="T2" fmla="*/ 218 w 1659"/>
              <a:gd name="T3" fmla="*/ 702 h 1671"/>
              <a:gd name="T4" fmla="*/ 312 w 1659"/>
              <a:gd name="T5" fmla="*/ 983 h 1671"/>
              <a:gd name="T6" fmla="*/ 312 w 1659"/>
              <a:gd name="T7" fmla="*/ 1263 h 1671"/>
              <a:gd name="T8" fmla="*/ 156 w 1659"/>
              <a:gd name="T9" fmla="*/ 1590 h 1671"/>
              <a:gd name="T10" fmla="*/ 133 w 1659"/>
              <a:gd name="T11" fmla="*/ 1670 h 1671"/>
              <a:gd name="T12" fmla="*/ 1658 w 1659"/>
              <a:gd name="T13" fmla="*/ 1670 h 1671"/>
              <a:gd name="T14" fmla="*/ 1658 w 1659"/>
              <a:gd name="T15" fmla="*/ 1145 h 1671"/>
              <a:gd name="T16" fmla="*/ 1235 w 1659"/>
              <a:gd name="T17" fmla="*/ 0 h 1671"/>
              <a:gd name="T18" fmla="*/ 153 w 1659"/>
              <a:gd name="T19" fmla="*/ 0 h 1671"/>
              <a:gd name="T20" fmla="*/ 0 w 1659"/>
              <a:gd name="T21" fmla="*/ 452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9" h="1671">
                <a:moveTo>
                  <a:pt x="0" y="452"/>
                </a:moveTo>
                <a:lnTo>
                  <a:pt x="218" y="702"/>
                </a:lnTo>
                <a:lnTo>
                  <a:pt x="312" y="983"/>
                </a:lnTo>
                <a:lnTo>
                  <a:pt x="312" y="1263"/>
                </a:lnTo>
                <a:lnTo>
                  <a:pt x="156" y="1590"/>
                </a:lnTo>
                <a:lnTo>
                  <a:pt x="133" y="1670"/>
                </a:lnTo>
                <a:lnTo>
                  <a:pt x="1658" y="1670"/>
                </a:lnTo>
                <a:lnTo>
                  <a:pt x="1658" y="1145"/>
                </a:lnTo>
                <a:lnTo>
                  <a:pt x="1235" y="0"/>
                </a:lnTo>
                <a:lnTo>
                  <a:pt x="153" y="0"/>
                </a:lnTo>
                <a:lnTo>
                  <a:pt x="0" y="452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41"/>
          <p:cNvSpPr>
            <a:spLocks noChangeArrowheads="1"/>
          </p:cNvSpPr>
          <p:nvPr/>
        </p:nvSpPr>
        <p:spPr bwMode="auto">
          <a:xfrm>
            <a:off x="9128040" y="5889839"/>
            <a:ext cx="4679828" cy="1768352"/>
          </a:xfrm>
          <a:custGeom>
            <a:avLst/>
            <a:gdLst>
              <a:gd name="T0" fmla="*/ 3899 w 4423"/>
              <a:gd name="T1" fmla="*/ 1633 h 1670"/>
              <a:gd name="T2" fmla="*/ 3899 w 4423"/>
              <a:gd name="T3" fmla="*/ 1197 h 1670"/>
              <a:gd name="T4" fmla="*/ 3899 w 4423"/>
              <a:gd name="T5" fmla="*/ 948 h 1670"/>
              <a:gd name="T6" fmla="*/ 4133 w 4423"/>
              <a:gd name="T7" fmla="*/ 465 h 1670"/>
              <a:gd name="T8" fmla="*/ 4289 w 4423"/>
              <a:gd name="T9" fmla="*/ 465 h 1670"/>
              <a:gd name="T10" fmla="*/ 4422 w 4423"/>
              <a:gd name="T11" fmla="*/ 0 h 1670"/>
              <a:gd name="T12" fmla="*/ 19 w 4423"/>
              <a:gd name="T13" fmla="*/ 0 h 1670"/>
              <a:gd name="T14" fmla="*/ 0 w 4423"/>
              <a:gd name="T15" fmla="*/ 156 h 1670"/>
              <a:gd name="T16" fmla="*/ 399 w 4423"/>
              <a:gd name="T17" fmla="*/ 32 h 1670"/>
              <a:gd name="T18" fmla="*/ 561 w 4423"/>
              <a:gd name="T19" fmla="*/ 887 h 1670"/>
              <a:gd name="T20" fmla="*/ 798 w 4423"/>
              <a:gd name="T21" fmla="*/ 1220 h 1670"/>
              <a:gd name="T22" fmla="*/ 847 w 4423"/>
              <a:gd name="T23" fmla="*/ 1669 h 1670"/>
              <a:gd name="T24" fmla="*/ 3886 w 4423"/>
              <a:gd name="T25" fmla="*/ 1669 h 1670"/>
              <a:gd name="T26" fmla="*/ 3899 w 4423"/>
              <a:gd name="T27" fmla="*/ 1633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23" h="1670">
                <a:moveTo>
                  <a:pt x="3899" y="1633"/>
                </a:moveTo>
                <a:lnTo>
                  <a:pt x="3899" y="1197"/>
                </a:lnTo>
                <a:lnTo>
                  <a:pt x="3899" y="948"/>
                </a:lnTo>
                <a:lnTo>
                  <a:pt x="4133" y="465"/>
                </a:lnTo>
                <a:lnTo>
                  <a:pt x="4289" y="465"/>
                </a:lnTo>
                <a:lnTo>
                  <a:pt x="4422" y="0"/>
                </a:lnTo>
                <a:lnTo>
                  <a:pt x="19" y="0"/>
                </a:lnTo>
                <a:lnTo>
                  <a:pt x="0" y="156"/>
                </a:lnTo>
                <a:lnTo>
                  <a:pt x="399" y="32"/>
                </a:lnTo>
                <a:lnTo>
                  <a:pt x="561" y="887"/>
                </a:lnTo>
                <a:lnTo>
                  <a:pt x="798" y="1220"/>
                </a:lnTo>
                <a:lnTo>
                  <a:pt x="847" y="1669"/>
                </a:lnTo>
                <a:lnTo>
                  <a:pt x="3886" y="1669"/>
                </a:lnTo>
                <a:lnTo>
                  <a:pt x="3899" y="163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42"/>
          <p:cNvSpPr>
            <a:spLocks noChangeArrowheads="1"/>
          </p:cNvSpPr>
          <p:nvPr/>
        </p:nvSpPr>
        <p:spPr bwMode="auto">
          <a:xfrm>
            <a:off x="13238637" y="5889839"/>
            <a:ext cx="2183610" cy="1768352"/>
          </a:xfrm>
          <a:custGeom>
            <a:avLst/>
            <a:gdLst>
              <a:gd name="T0" fmla="*/ 403 w 2062"/>
              <a:gd name="T1" fmla="*/ 465 h 1670"/>
              <a:gd name="T2" fmla="*/ 247 w 2062"/>
              <a:gd name="T3" fmla="*/ 465 h 1670"/>
              <a:gd name="T4" fmla="*/ 13 w 2062"/>
              <a:gd name="T5" fmla="*/ 948 h 1670"/>
              <a:gd name="T6" fmla="*/ 13 w 2062"/>
              <a:gd name="T7" fmla="*/ 1197 h 1670"/>
              <a:gd name="T8" fmla="*/ 13 w 2062"/>
              <a:gd name="T9" fmla="*/ 1633 h 1670"/>
              <a:gd name="T10" fmla="*/ 0 w 2062"/>
              <a:gd name="T11" fmla="*/ 1669 h 1670"/>
              <a:gd name="T12" fmla="*/ 1082 w 2062"/>
              <a:gd name="T13" fmla="*/ 1669 h 1670"/>
              <a:gd name="T14" fmla="*/ 1082 w 2062"/>
              <a:gd name="T15" fmla="*/ 1514 h 1670"/>
              <a:gd name="T16" fmla="*/ 1365 w 2062"/>
              <a:gd name="T17" fmla="*/ 1669 h 1670"/>
              <a:gd name="T18" fmla="*/ 1437 w 2062"/>
              <a:gd name="T19" fmla="*/ 1669 h 1670"/>
              <a:gd name="T20" fmla="*/ 1638 w 2062"/>
              <a:gd name="T21" fmla="*/ 1181 h 1670"/>
              <a:gd name="T22" fmla="*/ 1571 w 2062"/>
              <a:gd name="T23" fmla="*/ 431 h 1670"/>
              <a:gd name="T24" fmla="*/ 1718 w 2062"/>
              <a:gd name="T25" fmla="*/ 118 h 1670"/>
              <a:gd name="T26" fmla="*/ 2061 w 2062"/>
              <a:gd name="T27" fmla="*/ 118 h 1670"/>
              <a:gd name="T28" fmla="*/ 2061 w 2062"/>
              <a:gd name="T29" fmla="*/ 0 h 1670"/>
              <a:gd name="T30" fmla="*/ 536 w 2062"/>
              <a:gd name="T31" fmla="*/ 0 h 1670"/>
              <a:gd name="T32" fmla="*/ 403 w 2062"/>
              <a:gd name="T33" fmla="*/ 465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62" h="1670">
                <a:moveTo>
                  <a:pt x="403" y="465"/>
                </a:moveTo>
                <a:lnTo>
                  <a:pt x="247" y="465"/>
                </a:lnTo>
                <a:lnTo>
                  <a:pt x="13" y="948"/>
                </a:lnTo>
                <a:lnTo>
                  <a:pt x="13" y="1197"/>
                </a:lnTo>
                <a:lnTo>
                  <a:pt x="13" y="1633"/>
                </a:lnTo>
                <a:lnTo>
                  <a:pt x="0" y="1669"/>
                </a:lnTo>
                <a:lnTo>
                  <a:pt x="1082" y="1669"/>
                </a:lnTo>
                <a:lnTo>
                  <a:pt x="1082" y="1514"/>
                </a:lnTo>
                <a:lnTo>
                  <a:pt x="1365" y="1669"/>
                </a:lnTo>
                <a:lnTo>
                  <a:pt x="1437" y="1669"/>
                </a:lnTo>
                <a:lnTo>
                  <a:pt x="1638" y="1181"/>
                </a:lnTo>
                <a:lnTo>
                  <a:pt x="1571" y="431"/>
                </a:lnTo>
                <a:lnTo>
                  <a:pt x="1718" y="118"/>
                </a:lnTo>
                <a:lnTo>
                  <a:pt x="2061" y="118"/>
                </a:lnTo>
                <a:lnTo>
                  <a:pt x="2061" y="0"/>
                </a:lnTo>
                <a:lnTo>
                  <a:pt x="536" y="0"/>
                </a:lnTo>
                <a:lnTo>
                  <a:pt x="403" y="465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43"/>
          <p:cNvSpPr>
            <a:spLocks noChangeArrowheads="1"/>
          </p:cNvSpPr>
          <p:nvPr/>
        </p:nvSpPr>
        <p:spPr bwMode="auto">
          <a:xfrm>
            <a:off x="10023880" y="7686186"/>
            <a:ext cx="3214757" cy="1768349"/>
          </a:xfrm>
          <a:custGeom>
            <a:avLst/>
            <a:gdLst>
              <a:gd name="T0" fmla="*/ 2180 w 3040"/>
              <a:gd name="T1" fmla="*/ 1633 h 1672"/>
              <a:gd name="T2" fmla="*/ 2320 w 3040"/>
              <a:gd name="T3" fmla="*/ 1368 h 1672"/>
              <a:gd name="T4" fmla="*/ 2398 w 3040"/>
              <a:gd name="T5" fmla="*/ 1056 h 1672"/>
              <a:gd name="T6" fmla="*/ 2663 w 3040"/>
              <a:gd name="T7" fmla="*/ 931 h 1672"/>
              <a:gd name="T8" fmla="*/ 2663 w 3040"/>
              <a:gd name="T9" fmla="*/ 401 h 1672"/>
              <a:gd name="T10" fmla="*/ 2912 w 3040"/>
              <a:gd name="T11" fmla="*/ 323 h 1672"/>
              <a:gd name="T12" fmla="*/ 3039 w 3040"/>
              <a:gd name="T13" fmla="*/ 0 h 1672"/>
              <a:gd name="T14" fmla="*/ 0 w 3040"/>
              <a:gd name="T15" fmla="*/ 0 h 1672"/>
              <a:gd name="T16" fmla="*/ 104 w 3040"/>
              <a:gd name="T17" fmla="*/ 970 h 1672"/>
              <a:gd name="T18" fmla="*/ 588 w 3040"/>
              <a:gd name="T19" fmla="*/ 1202 h 1672"/>
              <a:gd name="T20" fmla="*/ 805 w 3040"/>
              <a:gd name="T21" fmla="*/ 1671 h 1672"/>
              <a:gd name="T22" fmla="*/ 2081 w 3040"/>
              <a:gd name="T23" fmla="*/ 1671 h 1672"/>
              <a:gd name="T24" fmla="*/ 2180 w 3040"/>
              <a:gd name="T25" fmla="*/ 1633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40" h="1672">
                <a:moveTo>
                  <a:pt x="2180" y="1633"/>
                </a:moveTo>
                <a:lnTo>
                  <a:pt x="2320" y="1368"/>
                </a:lnTo>
                <a:lnTo>
                  <a:pt x="2398" y="1056"/>
                </a:lnTo>
                <a:lnTo>
                  <a:pt x="2663" y="931"/>
                </a:lnTo>
                <a:lnTo>
                  <a:pt x="2663" y="401"/>
                </a:lnTo>
                <a:lnTo>
                  <a:pt x="2912" y="323"/>
                </a:lnTo>
                <a:lnTo>
                  <a:pt x="3039" y="0"/>
                </a:lnTo>
                <a:lnTo>
                  <a:pt x="0" y="0"/>
                </a:lnTo>
                <a:lnTo>
                  <a:pt x="104" y="970"/>
                </a:lnTo>
                <a:lnTo>
                  <a:pt x="588" y="1202"/>
                </a:lnTo>
                <a:lnTo>
                  <a:pt x="805" y="1671"/>
                </a:lnTo>
                <a:lnTo>
                  <a:pt x="2081" y="1671"/>
                </a:lnTo>
                <a:lnTo>
                  <a:pt x="2180" y="163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44"/>
          <p:cNvSpPr>
            <a:spLocks noChangeArrowheads="1"/>
          </p:cNvSpPr>
          <p:nvPr/>
        </p:nvSpPr>
        <p:spPr bwMode="auto">
          <a:xfrm>
            <a:off x="12226153" y="7686186"/>
            <a:ext cx="2160279" cy="1768349"/>
          </a:xfrm>
          <a:custGeom>
            <a:avLst/>
            <a:gdLst>
              <a:gd name="T0" fmla="*/ 831 w 2041"/>
              <a:gd name="T1" fmla="*/ 323 h 1672"/>
              <a:gd name="T2" fmla="*/ 582 w 2041"/>
              <a:gd name="T3" fmla="*/ 401 h 1672"/>
              <a:gd name="T4" fmla="*/ 582 w 2041"/>
              <a:gd name="T5" fmla="*/ 931 h 1672"/>
              <a:gd name="T6" fmla="*/ 317 w 2041"/>
              <a:gd name="T7" fmla="*/ 1056 h 1672"/>
              <a:gd name="T8" fmla="*/ 239 w 2041"/>
              <a:gd name="T9" fmla="*/ 1368 h 1672"/>
              <a:gd name="T10" fmla="*/ 99 w 2041"/>
              <a:gd name="T11" fmla="*/ 1633 h 1672"/>
              <a:gd name="T12" fmla="*/ 0 w 2041"/>
              <a:gd name="T13" fmla="*/ 1671 h 1672"/>
              <a:gd name="T14" fmla="*/ 771 w 2041"/>
              <a:gd name="T15" fmla="*/ 1671 h 1672"/>
              <a:gd name="T16" fmla="*/ 929 w 2041"/>
              <a:gd name="T17" fmla="*/ 1636 h 1672"/>
              <a:gd name="T18" fmla="*/ 1241 w 2041"/>
              <a:gd name="T19" fmla="*/ 1221 h 1672"/>
              <a:gd name="T20" fmla="*/ 1374 w 2041"/>
              <a:gd name="T21" fmla="*/ 887 h 1672"/>
              <a:gd name="T22" fmla="*/ 1686 w 2041"/>
              <a:gd name="T23" fmla="*/ 1182 h 1672"/>
              <a:gd name="T24" fmla="*/ 2040 w 2041"/>
              <a:gd name="T25" fmla="*/ 283 h 1672"/>
              <a:gd name="T26" fmla="*/ 2040 w 2041"/>
              <a:gd name="T27" fmla="*/ 0 h 1672"/>
              <a:gd name="T28" fmla="*/ 958 w 2041"/>
              <a:gd name="T29" fmla="*/ 0 h 1672"/>
              <a:gd name="T30" fmla="*/ 831 w 2041"/>
              <a:gd name="T31" fmla="*/ 323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41" h="1672">
                <a:moveTo>
                  <a:pt x="831" y="323"/>
                </a:moveTo>
                <a:lnTo>
                  <a:pt x="582" y="401"/>
                </a:lnTo>
                <a:lnTo>
                  <a:pt x="582" y="931"/>
                </a:lnTo>
                <a:lnTo>
                  <a:pt x="317" y="1056"/>
                </a:lnTo>
                <a:lnTo>
                  <a:pt x="239" y="1368"/>
                </a:lnTo>
                <a:lnTo>
                  <a:pt x="99" y="1633"/>
                </a:lnTo>
                <a:lnTo>
                  <a:pt x="0" y="1671"/>
                </a:lnTo>
                <a:lnTo>
                  <a:pt x="771" y="1671"/>
                </a:lnTo>
                <a:lnTo>
                  <a:pt x="929" y="1636"/>
                </a:lnTo>
                <a:lnTo>
                  <a:pt x="1241" y="1221"/>
                </a:lnTo>
                <a:lnTo>
                  <a:pt x="1374" y="887"/>
                </a:lnTo>
                <a:lnTo>
                  <a:pt x="1686" y="1182"/>
                </a:lnTo>
                <a:lnTo>
                  <a:pt x="2040" y="283"/>
                </a:lnTo>
                <a:lnTo>
                  <a:pt x="2040" y="0"/>
                </a:lnTo>
                <a:lnTo>
                  <a:pt x="958" y="0"/>
                </a:lnTo>
                <a:lnTo>
                  <a:pt x="831" y="323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45"/>
          <p:cNvSpPr>
            <a:spLocks noChangeArrowheads="1"/>
          </p:cNvSpPr>
          <p:nvPr/>
        </p:nvSpPr>
        <p:spPr bwMode="auto">
          <a:xfrm>
            <a:off x="10877726" y="9487197"/>
            <a:ext cx="1353091" cy="1661036"/>
          </a:xfrm>
          <a:custGeom>
            <a:avLst/>
            <a:gdLst>
              <a:gd name="T0" fmla="*/ 1173 w 1277"/>
              <a:gd name="T1" fmla="*/ 368 h 1568"/>
              <a:gd name="T2" fmla="*/ 1173 w 1277"/>
              <a:gd name="T3" fmla="*/ 40 h 1568"/>
              <a:gd name="T4" fmla="*/ 1276 w 1277"/>
              <a:gd name="T5" fmla="*/ 0 h 1568"/>
              <a:gd name="T6" fmla="*/ 0 w 1277"/>
              <a:gd name="T7" fmla="*/ 0 h 1568"/>
              <a:gd name="T8" fmla="*/ 727 w 1277"/>
              <a:gd name="T9" fmla="*/ 1567 h 1568"/>
              <a:gd name="T10" fmla="*/ 1097 w 1277"/>
              <a:gd name="T11" fmla="*/ 1443 h 1568"/>
              <a:gd name="T12" fmla="*/ 1030 w 1277"/>
              <a:gd name="T13" fmla="*/ 648 h 1568"/>
              <a:gd name="T14" fmla="*/ 1173 w 1277"/>
              <a:gd name="T15" fmla="*/ 3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7" h="1568">
                <a:moveTo>
                  <a:pt x="1173" y="368"/>
                </a:moveTo>
                <a:lnTo>
                  <a:pt x="1173" y="40"/>
                </a:lnTo>
                <a:lnTo>
                  <a:pt x="1276" y="0"/>
                </a:lnTo>
                <a:lnTo>
                  <a:pt x="0" y="0"/>
                </a:lnTo>
                <a:lnTo>
                  <a:pt x="727" y="1567"/>
                </a:lnTo>
                <a:lnTo>
                  <a:pt x="1097" y="1443"/>
                </a:lnTo>
                <a:lnTo>
                  <a:pt x="1030" y="648"/>
                </a:lnTo>
                <a:lnTo>
                  <a:pt x="1173" y="368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46"/>
          <p:cNvSpPr>
            <a:spLocks noChangeArrowheads="1"/>
          </p:cNvSpPr>
          <p:nvPr/>
        </p:nvSpPr>
        <p:spPr bwMode="auto">
          <a:xfrm>
            <a:off x="11964867" y="9487197"/>
            <a:ext cx="1077806" cy="1525726"/>
          </a:xfrm>
          <a:custGeom>
            <a:avLst/>
            <a:gdLst>
              <a:gd name="T0" fmla="*/ 143 w 1018"/>
              <a:gd name="T1" fmla="*/ 40 h 1444"/>
              <a:gd name="T2" fmla="*/ 143 w 1018"/>
              <a:gd name="T3" fmla="*/ 368 h 1444"/>
              <a:gd name="T4" fmla="*/ 0 w 1018"/>
              <a:gd name="T5" fmla="*/ 648 h 1444"/>
              <a:gd name="T6" fmla="*/ 67 w 1018"/>
              <a:gd name="T7" fmla="*/ 1443 h 1444"/>
              <a:gd name="T8" fmla="*/ 588 w 1018"/>
              <a:gd name="T9" fmla="*/ 680 h 1444"/>
              <a:gd name="T10" fmla="*/ 696 w 1018"/>
              <a:gd name="T11" fmla="*/ 71 h 1444"/>
              <a:gd name="T12" fmla="*/ 1017 w 1018"/>
              <a:gd name="T13" fmla="*/ 0 h 1444"/>
              <a:gd name="T14" fmla="*/ 246 w 1018"/>
              <a:gd name="T15" fmla="*/ 0 h 1444"/>
              <a:gd name="T16" fmla="*/ 143 w 1018"/>
              <a:gd name="T17" fmla="*/ 40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8" h="1444">
                <a:moveTo>
                  <a:pt x="143" y="40"/>
                </a:moveTo>
                <a:lnTo>
                  <a:pt x="143" y="368"/>
                </a:lnTo>
                <a:lnTo>
                  <a:pt x="0" y="648"/>
                </a:lnTo>
                <a:lnTo>
                  <a:pt x="67" y="1443"/>
                </a:lnTo>
                <a:lnTo>
                  <a:pt x="588" y="680"/>
                </a:lnTo>
                <a:lnTo>
                  <a:pt x="696" y="71"/>
                </a:lnTo>
                <a:lnTo>
                  <a:pt x="1017" y="0"/>
                </a:lnTo>
                <a:lnTo>
                  <a:pt x="246" y="0"/>
                </a:lnTo>
                <a:lnTo>
                  <a:pt x="143" y="40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Line 347"/>
          <p:cNvSpPr>
            <a:spLocks noChangeShapeType="1"/>
          </p:cNvSpPr>
          <p:nvPr/>
        </p:nvSpPr>
        <p:spPr bwMode="auto">
          <a:xfrm>
            <a:off x="9170031" y="5889839"/>
            <a:ext cx="11986525" cy="4667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Line 348"/>
          <p:cNvSpPr>
            <a:spLocks noChangeShapeType="1"/>
          </p:cNvSpPr>
          <p:nvPr/>
        </p:nvSpPr>
        <p:spPr bwMode="auto">
          <a:xfrm>
            <a:off x="10033212" y="7672187"/>
            <a:ext cx="11123344" cy="4667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" name="Line 349"/>
          <p:cNvSpPr>
            <a:spLocks noChangeShapeType="1"/>
          </p:cNvSpPr>
          <p:nvPr/>
        </p:nvSpPr>
        <p:spPr bwMode="auto">
          <a:xfrm>
            <a:off x="10896389" y="9454535"/>
            <a:ext cx="10260167" cy="4667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CuadroTexto 382"/>
          <p:cNvSpPr txBox="1"/>
          <p:nvPr/>
        </p:nvSpPr>
        <p:spPr>
          <a:xfrm>
            <a:off x="2617632" y="5097714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Iceberg </a:t>
            </a:r>
          </a:p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384" name="CuadroTexto 383"/>
          <p:cNvSpPr txBox="1"/>
          <p:nvPr/>
        </p:nvSpPr>
        <p:spPr>
          <a:xfrm>
            <a:off x="2650423" y="7903284"/>
            <a:ext cx="5796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85" name="CuadroTexto 384"/>
          <p:cNvSpPr txBox="1"/>
          <p:nvPr/>
        </p:nvSpPr>
        <p:spPr>
          <a:xfrm>
            <a:off x="17153832" y="4270500"/>
            <a:ext cx="212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6" name="Rectángulo 385"/>
          <p:cNvSpPr/>
          <p:nvPr/>
        </p:nvSpPr>
        <p:spPr>
          <a:xfrm>
            <a:off x="17129071" y="4916831"/>
            <a:ext cx="3070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17153832" y="6021561"/>
            <a:ext cx="212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88" name="Rectángulo 387"/>
          <p:cNvSpPr/>
          <p:nvPr/>
        </p:nvSpPr>
        <p:spPr>
          <a:xfrm>
            <a:off x="17129071" y="6667892"/>
            <a:ext cx="3070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9" name="CuadroTexto 388"/>
          <p:cNvSpPr txBox="1"/>
          <p:nvPr/>
        </p:nvSpPr>
        <p:spPr>
          <a:xfrm>
            <a:off x="17153832" y="7799242"/>
            <a:ext cx="243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0" name="Rectángulo 389"/>
          <p:cNvSpPr/>
          <p:nvPr/>
        </p:nvSpPr>
        <p:spPr>
          <a:xfrm>
            <a:off x="17139829" y="8445573"/>
            <a:ext cx="3070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 166"/>
          <p:cNvSpPr>
            <a:spLocks noChangeArrowheads="1"/>
          </p:cNvSpPr>
          <p:nvPr/>
        </p:nvSpPr>
        <p:spPr bwMode="auto">
          <a:xfrm>
            <a:off x="4390821" y="3916627"/>
            <a:ext cx="4345252" cy="2234839"/>
          </a:xfrm>
          <a:custGeom>
            <a:avLst/>
            <a:gdLst>
              <a:gd name="T0" fmla="*/ 3894 w 4002"/>
              <a:gd name="T1" fmla="*/ 1916 h 2061"/>
              <a:gd name="T2" fmla="*/ 3799 w 4002"/>
              <a:gd name="T3" fmla="*/ 1677 h 2061"/>
              <a:gd name="T4" fmla="*/ 3585 w 4002"/>
              <a:gd name="T5" fmla="*/ 1564 h 2061"/>
              <a:gd name="T6" fmla="*/ 3340 w 4002"/>
              <a:gd name="T7" fmla="*/ 1394 h 2061"/>
              <a:gd name="T8" fmla="*/ 3069 w 4002"/>
              <a:gd name="T9" fmla="*/ 1293 h 2061"/>
              <a:gd name="T10" fmla="*/ 2937 w 4002"/>
              <a:gd name="T11" fmla="*/ 1030 h 2061"/>
              <a:gd name="T12" fmla="*/ 2653 w 4002"/>
              <a:gd name="T13" fmla="*/ 997 h 2061"/>
              <a:gd name="T14" fmla="*/ 2553 w 4002"/>
              <a:gd name="T15" fmla="*/ 714 h 2061"/>
              <a:gd name="T16" fmla="*/ 2421 w 4002"/>
              <a:gd name="T17" fmla="*/ 663 h 2061"/>
              <a:gd name="T18" fmla="*/ 2229 w 4002"/>
              <a:gd name="T19" fmla="*/ 0 h 2061"/>
              <a:gd name="T20" fmla="*/ 1514 w 4002"/>
              <a:gd name="T21" fmla="*/ 1009 h 2061"/>
              <a:gd name="T22" fmla="*/ 1356 w 4002"/>
              <a:gd name="T23" fmla="*/ 830 h 2061"/>
              <a:gd name="T24" fmla="*/ 1109 w 4002"/>
              <a:gd name="T25" fmla="*/ 736 h 2061"/>
              <a:gd name="T26" fmla="*/ 926 w 4002"/>
              <a:gd name="T27" fmla="*/ 946 h 2061"/>
              <a:gd name="T28" fmla="*/ 723 w 4002"/>
              <a:gd name="T29" fmla="*/ 1230 h 2061"/>
              <a:gd name="T30" fmla="*/ 347 w 4002"/>
              <a:gd name="T31" fmla="*/ 1409 h 2061"/>
              <a:gd name="T32" fmla="*/ 0 w 4002"/>
              <a:gd name="T33" fmla="*/ 2060 h 2061"/>
              <a:gd name="T34" fmla="*/ 4001 w 4002"/>
              <a:gd name="T35" fmla="*/ 2060 h 2061"/>
              <a:gd name="T36" fmla="*/ 3894 w 4002"/>
              <a:gd name="T37" fmla="*/ 1916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02" h="2061">
                <a:moveTo>
                  <a:pt x="3894" y="1916"/>
                </a:moveTo>
                <a:lnTo>
                  <a:pt x="3799" y="1677"/>
                </a:lnTo>
                <a:lnTo>
                  <a:pt x="3585" y="1564"/>
                </a:lnTo>
                <a:lnTo>
                  <a:pt x="3340" y="1394"/>
                </a:lnTo>
                <a:lnTo>
                  <a:pt x="3069" y="1293"/>
                </a:lnTo>
                <a:lnTo>
                  <a:pt x="2937" y="1030"/>
                </a:lnTo>
                <a:lnTo>
                  <a:pt x="2653" y="997"/>
                </a:lnTo>
                <a:lnTo>
                  <a:pt x="2553" y="714"/>
                </a:lnTo>
                <a:lnTo>
                  <a:pt x="2421" y="663"/>
                </a:lnTo>
                <a:lnTo>
                  <a:pt x="2229" y="0"/>
                </a:lnTo>
                <a:lnTo>
                  <a:pt x="1514" y="1009"/>
                </a:lnTo>
                <a:lnTo>
                  <a:pt x="1356" y="830"/>
                </a:lnTo>
                <a:lnTo>
                  <a:pt x="1109" y="736"/>
                </a:lnTo>
                <a:lnTo>
                  <a:pt x="926" y="946"/>
                </a:lnTo>
                <a:lnTo>
                  <a:pt x="723" y="1230"/>
                </a:lnTo>
                <a:lnTo>
                  <a:pt x="347" y="1409"/>
                </a:lnTo>
                <a:lnTo>
                  <a:pt x="0" y="2060"/>
                </a:lnTo>
                <a:lnTo>
                  <a:pt x="4001" y="2060"/>
                </a:lnTo>
                <a:lnTo>
                  <a:pt x="3894" y="19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67"/>
          <p:cNvSpPr>
            <a:spLocks noChangeArrowheads="1"/>
          </p:cNvSpPr>
          <p:nvPr/>
        </p:nvSpPr>
        <p:spPr bwMode="auto">
          <a:xfrm>
            <a:off x="6807507" y="3916627"/>
            <a:ext cx="2943096" cy="2234839"/>
          </a:xfrm>
          <a:custGeom>
            <a:avLst/>
            <a:gdLst>
              <a:gd name="T0" fmla="*/ 324 w 2713"/>
              <a:gd name="T1" fmla="*/ 714 h 2061"/>
              <a:gd name="T2" fmla="*/ 424 w 2713"/>
              <a:gd name="T3" fmla="*/ 997 h 2061"/>
              <a:gd name="T4" fmla="*/ 708 w 2713"/>
              <a:gd name="T5" fmla="*/ 1030 h 2061"/>
              <a:gd name="T6" fmla="*/ 840 w 2713"/>
              <a:gd name="T7" fmla="*/ 1293 h 2061"/>
              <a:gd name="T8" fmla="*/ 1111 w 2713"/>
              <a:gd name="T9" fmla="*/ 1394 h 2061"/>
              <a:gd name="T10" fmla="*/ 1356 w 2713"/>
              <a:gd name="T11" fmla="*/ 1564 h 2061"/>
              <a:gd name="T12" fmla="*/ 1570 w 2713"/>
              <a:gd name="T13" fmla="*/ 1677 h 2061"/>
              <a:gd name="T14" fmla="*/ 1665 w 2713"/>
              <a:gd name="T15" fmla="*/ 1916 h 2061"/>
              <a:gd name="T16" fmla="*/ 1772 w 2713"/>
              <a:gd name="T17" fmla="*/ 2060 h 2061"/>
              <a:gd name="T18" fmla="*/ 2712 w 2713"/>
              <a:gd name="T19" fmla="*/ 2060 h 2061"/>
              <a:gd name="T20" fmla="*/ 1997 w 2713"/>
              <a:gd name="T21" fmla="*/ 946 h 2061"/>
              <a:gd name="T22" fmla="*/ 1608 w 2713"/>
              <a:gd name="T23" fmla="*/ 778 h 2061"/>
              <a:gd name="T24" fmla="*/ 1398 w 2713"/>
              <a:gd name="T25" fmla="*/ 1219 h 2061"/>
              <a:gd name="T26" fmla="*/ 903 w 2713"/>
              <a:gd name="T27" fmla="*/ 799 h 2061"/>
              <a:gd name="T28" fmla="*/ 840 w 2713"/>
              <a:gd name="T29" fmla="*/ 557 h 2061"/>
              <a:gd name="T30" fmla="*/ 694 w 2713"/>
              <a:gd name="T31" fmla="*/ 441 h 2061"/>
              <a:gd name="T32" fmla="*/ 609 w 2713"/>
              <a:gd name="T33" fmla="*/ 315 h 2061"/>
              <a:gd name="T34" fmla="*/ 294 w 2713"/>
              <a:gd name="T35" fmla="*/ 189 h 2061"/>
              <a:gd name="T36" fmla="*/ 241 w 2713"/>
              <a:gd name="T37" fmla="*/ 52 h 2061"/>
              <a:gd name="T38" fmla="*/ 0 w 2713"/>
              <a:gd name="T39" fmla="*/ 0 h 2061"/>
              <a:gd name="T40" fmla="*/ 191 w 2713"/>
              <a:gd name="T41" fmla="*/ 663 h 2061"/>
              <a:gd name="T42" fmla="*/ 324 w 2713"/>
              <a:gd name="T43" fmla="*/ 714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13" h="2061">
                <a:moveTo>
                  <a:pt x="324" y="714"/>
                </a:moveTo>
                <a:lnTo>
                  <a:pt x="424" y="997"/>
                </a:lnTo>
                <a:lnTo>
                  <a:pt x="708" y="1030"/>
                </a:lnTo>
                <a:lnTo>
                  <a:pt x="840" y="1293"/>
                </a:lnTo>
                <a:lnTo>
                  <a:pt x="1111" y="1394"/>
                </a:lnTo>
                <a:lnTo>
                  <a:pt x="1356" y="1564"/>
                </a:lnTo>
                <a:lnTo>
                  <a:pt x="1570" y="1677"/>
                </a:lnTo>
                <a:lnTo>
                  <a:pt x="1665" y="1916"/>
                </a:lnTo>
                <a:lnTo>
                  <a:pt x="1772" y="2060"/>
                </a:lnTo>
                <a:lnTo>
                  <a:pt x="2712" y="2060"/>
                </a:lnTo>
                <a:lnTo>
                  <a:pt x="1997" y="946"/>
                </a:lnTo>
                <a:lnTo>
                  <a:pt x="1608" y="778"/>
                </a:lnTo>
                <a:lnTo>
                  <a:pt x="1398" y="1219"/>
                </a:lnTo>
                <a:lnTo>
                  <a:pt x="903" y="799"/>
                </a:lnTo>
                <a:lnTo>
                  <a:pt x="840" y="557"/>
                </a:lnTo>
                <a:lnTo>
                  <a:pt x="694" y="441"/>
                </a:lnTo>
                <a:lnTo>
                  <a:pt x="609" y="315"/>
                </a:lnTo>
                <a:lnTo>
                  <a:pt x="294" y="189"/>
                </a:lnTo>
                <a:lnTo>
                  <a:pt x="241" y="52"/>
                </a:lnTo>
                <a:lnTo>
                  <a:pt x="0" y="0"/>
                </a:lnTo>
                <a:lnTo>
                  <a:pt x="191" y="663"/>
                </a:lnTo>
                <a:lnTo>
                  <a:pt x="324" y="714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8"/>
          <p:cNvSpPr>
            <a:spLocks noChangeArrowheads="1"/>
          </p:cNvSpPr>
          <p:nvPr/>
        </p:nvSpPr>
        <p:spPr bwMode="auto">
          <a:xfrm>
            <a:off x="4390821" y="6151466"/>
            <a:ext cx="4493602" cy="6202034"/>
          </a:xfrm>
          <a:custGeom>
            <a:avLst/>
            <a:gdLst>
              <a:gd name="T0" fmla="*/ 4057 w 4140"/>
              <a:gd name="T1" fmla="*/ 610 h 5715"/>
              <a:gd name="T2" fmla="*/ 3868 w 4140"/>
              <a:gd name="T3" fmla="*/ 393 h 5715"/>
              <a:gd name="T4" fmla="*/ 4001 w 4140"/>
              <a:gd name="T5" fmla="*/ 0 h 5715"/>
              <a:gd name="T6" fmla="*/ 0 w 4140"/>
              <a:gd name="T7" fmla="*/ 0 h 5715"/>
              <a:gd name="T8" fmla="*/ 261 w 4140"/>
              <a:gd name="T9" fmla="*/ 597 h 5715"/>
              <a:gd name="T10" fmla="*/ 157 w 4140"/>
              <a:gd name="T11" fmla="*/ 1450 h 5715"/>
              <a:gd name="T12" fmla="*/ 140 w 4140"/>
              <a:gd name="T13" fmla="*/ 1586 h 5715"/>
              <a:gd name="T14" fmla="*/ 488 w 4140"/>
              <a:gd name="T15" fmla="*/ 1479 h 5715"/>
              <a:gd name="T16" fmla="*/ 628 w 4140"/>
              <a:gd name="T17" fmla="*/ 2222 h 5715"/>
              <a:gd name="T18" fmla="*/ 834 w 4140"/>
              <a:gd name="T19" fmla="*/ 2511 h 5715"/>
              <a:gd name="T20" fmla="*/ 876 w 4140"/>
              <a:gd name="T21" fmla="*/ 2901 h 5715"/>
              <a:gd name="T22" fmla="*/ 966 w 4140"/>
              <a:gd name="T23" fmla="*/ 3744 h 5715"/>
              <a:gd name="T24" fmla="*/ 1388 w 4140"/>
              <a:gd name="T25" fmla="*/ 3946 h 5715"/>
              <a:gd name="T26" fmla="*/ 1576 w 4140"/>
              <a:gd name="T27" fmla="*/ 4352 h 5715"/>
              <a:gd name="T28" fmla="*/ 2208 w 4140"/>
              <a:gd name="T29" fmla="*/ 5714 h 5715"/>
              <a:gd name="T30" fmla="*/ 2529 w 4140"/>
              <a:gd name="T31" fmla="*/ 5605 h 5715"/>
              <a:gd name="T32" fmla="*/ 2470 w 4140"/>
              <a:gd name="T33" fmla="*/ 4915 h 5715"/>
              <a:gd name="T34" fmla="*/ 2595 w 4140"/>
              <a:gd name="T35" fmla="*/ 4671 h 5715"/>
              <a:gd name="T36" fmla="*/ 2595 w 4140"/>
              <a:gd name="T37" fmla="*/ 4387 h 5715"/>
              <a:gd name="T38" fmla="*/ 2685 w 4140"/>
              <a:gd name="T39" fmla="*/ 4352 h 5715"/>
              <a:gd name="T40" fmla="*/ 2771 w 4140"/>
              <a:gd name="T41" fmla="*/ 4319 h 5715"/>
              <a:gd name="T42" fmla="*/ 2893 w 4140"/>
              <a:gd name="T43" fmla="*/ 4089 h 5715"/>
              <a:gd name="T44" fmla="*/ 2961 w 4140"/>
              <a:gd name="T45" fmla="*/ 3818 h 5715"/>
              <a:gd name="T46" fmla="*/ 3191 w 4140"/>
              <a:gd name="T47" fmla="*/ 3710 h 5715"/>
              <a:gd name="T48" fmla="*/ 3191 w 4140"/>
              <a:gd name="T49" fmla="*/ 3250 h 5715"/>
              <a:gd name="T50" fmla="*/ 3407 w 4140"/>
              <a:gd name="T51" fmla="*/ 3182 h 5715"/>
              <a:gd name="T52" fmla="*/ 3517 w 4140"/>
              <a:gd name="T53" fmla="*/ 2901 h 5715"/>
              <a:gd name="T54" fmla="*/ 3529 w 4140"/>
              <a:gd name="T55" fmla="*/ 2871 h 5715"/>
              <a:gd name="T56" fmla="*/ 3529 w 4140"/>
              <a:gd name="T57" fmla="*/ 2491 h 5715"/>
              <a:gd name="T58" fmla="*/ 3529 w 4140"/>
              <a:gd name="T59" fmla="*/ 2275 h 5715"/>
              <a:gd name="T60" fmla="*/ 3733 w 4140"/>
              <a:gd name="T61" fmla="*/ 1855 h 5715"/>
              <a:gd name="T62" fmla="*/ 3868 w 4140"/>
              <a:gd name="T63" fmla="*/ 1855 h 5715"/>
              <a:gd name="T64" fmla="*/ 3983 w 4140"/>
              <a:gd name="T65" fmla="*/ 1450 h 5715"/>
              <a:gd name="T66" fmla="*/ 4004 w 4140"/>
              <a:gd name="T67" fmla="*/ 1381 h 5715"/>
              <a:gd name="T68" fmla="*/ 4139 w 4140"/>
              <a:gd name="T69" fmla="*/ 1097 h 5715"/>
              <a:gd name="T70" fmla="*/ 4139 w 4140"/>
              <a:gd name="T71" fmla="*/ 853 h 5715"/>
              <a:gd name="T72" fmla="*/ 4057 w 4140"/>
              <a:gd name="T73" fmla="*/ 610 h 5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40" h="5715">
                <a:moveTo>
                  <a:pt x="4057" y="610"/>
                </a:moveTo>
                <a:lnTo>
                  <a:pt x="3868" y="393"/>
                </a:lnTo>
                <a:lnTo>
                  <a:pt x="4001" y="0"/>
                </a:lnTo>
                <a:lnTo>
                  <a:pt x="0" y="0"/>
                </a:lnTo>
                <a:lnTo>
                  <a:pt x="261" y="597"/>
                </a:lnTo>
                <a:lnTo>
                  <a:pt x="157" y="1450"/>
                </a:lnTo>
                <a:lnTo>
                  <a:pt x="140" y="1586"/>
                </a:lnTo>
                <a:lnTo>
                  <a:pt x="488" y="1479"/>
                </a:lnTo>
                <a:lnTo>
                  <a:pt x="628" y="2222"/>
                </a:lnTo>
                <a:lnTo>
                  <a:pt x="834" y="2511"/>
                </a:lnTo>
                <a:lnTo>
                  <a:pt x="876" y="2901"/>
                </a:lnTo>
                <a:lnTo>
                  <a:pt x="966" y="3744"/>
                </a:lnTo>
                <a:lnTo>
                  <a:pt x="1388" y="3946"/>
                </a:lnTo>
                <a:lnTo>
                  <a:pt x="1576" y="4352"/>
                </a:lnTo>
                <a:lnTo>
                  <a:pt x="2208" y="5714"/>
                </a:lnTo>
                <a:lnTo>
                  <a:pt x="2529" y="5605"/>
                </a:lnTo>
                <a:lnTo>
                  <a:pt x="2470" y="4915"/>
                </a:lnTo>
                <a:lnTo>
                  <a:pt x="2595" y="4671"/>
                </a:lnTo>
                <a:lnTo>
                  <a:pt x="2595" y="4387"/>
                </a:lnTo>
                <a:lnTo>
                  <a:pt x="2685" y="4352"/>
                </a:lnTo>
                <a:lnTo>
                  <a:pt x="2771" y="4319"/>
                </a:lnTo>
                <a:lnTo>
                  <a:pt x="2893" y="4089"/>
                </a:lnTo>
                <a:lnTo>
                  <a:pt x="2961" y="3818"/>
                </a:lnTo>
                <a:lnTo>
                  <a:pt x="3191" y="3710"/>
                </a:lnTo>
                <a:lnTo>
                  <a:pt x="3191" y="3250"/>
                </a:lnTo>
                <a:lnTo>
                  <a:pt x="3407" y="3182"/>
                </a:lnTo>
                <a:lnTo>
                  <a:pt x="3517" y="2901"/>
                </a:lnTo>
                <a:lnTo>
                  <a:pt x="3529" y="2871"/>
                </a:lnTo>
                <a:lnTo>
                  <a:pt x="3529" y="2491"/>
                </a:lnTo>
                <a:lnTo>
                  <a:pt x="3529" y="2275"/>
                </a:lnTo>
                <a:lnTo>
                  <a:pt x="3733" y="1855"/>
                </a:lnTo>
                <a:lnTo>
                  <a:pt x="3868" y="1855"/>
                </a:lnTo>
                <a:lnTo>
                  <a:pt x="3983" y="1450"/>
                </a:lnTo>
                <a:lnTo>
                  <a:pt x="4004" y="1381"/>
                </a:lnTo>
                <a:lnTo>
                  <a:pt x="4139" y="1097"/>
                </a:lnTo>
                <a:lnTo>
                  <a:pt x="4139" y="853"/>
                </a:lnTo>
                <a:lnTo>
                  <a:pt x="4057" y="610"/>
                </a:lnTo>
              </a:path>
            </a:pathLst>
          </a:custGeom>
          <a:solidFill>
            <a:srgbClr val="315A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69"/>
          <p:cNvSpPr>
            <a:spLocks noChangeArrowheads="1"/>
          </p:cNvSpPr>
          <p:nvPr/>
        </p:nvSpPr>
        <p:spPr bwMode="auto">
          <a:xfrm>
            <a:off x="7070712" y="6151466"/>
            <a:ext cx="3081875" cy="6082394"/>
          </a:xfrm>
          <a:custGeom>
            <a:avLst/>
            <a:gdLst>
              <a:gd name="T0" fmla="*/ 2471 w 2839"/>
              <a:gd name="T1" fmla="*/ 0 h 5606"/>
              <a:gd name="T2" fmla="*/ 1531 w 2839"/>
              <a:gd name="T3" fmla="*/ 0 h 5606"/>
              <a:gd name="T4" fmla="*/ 1398 w 2839"/>
              <a:gd name="T5" fmla="*/ 393 h 5606"/>
              <a:gd name="T6" fmla="*/ 1587 w 2839"/>
              <a:gd name="T7" fmla="*/ 610 h 5606"/>
              <a:gd name="T8" fmla="*/ 1669 w 2839"/>
              <a:gd name="T9" fmla="*/ 853 h 5606"/>
              <a:gd name="T10" fmla="*/ 1669 w 2839"/>
              <a:gd name="T11" fmla="*/ 1097 h 5606"/>
              <a:gd name="T12" fmla="*/ 1534 w 2839"/>
              <a:gd name="T13" fmla="*/ 1381 h 5606"/>
              <a:gd name="T14" fmla="*/ 1513 w 2839"/>
              <a:gd name="T15" fmla="*/ 1450 h 5606"/>
              <a:gd name="T16" fmla="*/ 1398 w 2839"/>
              <a:gd name="T17" fmla="*/ 1855 h 5606"/>
              <a:gd name="T18" fmla="*/ 1263 w 2839"/>
              <a:gd name="T19" fmla="*/ 1855 h 5606"/>
              <a:gd name="T20" fmla="*/ 1059 w 2839"/>
              <a:gd name="T21" fmla="*/ 2275 h 5606"/>
              <a:gd name="T22" fmla="*/ 1059 w 2839"/>
              <a:gd name="T23" fmla="*/ 2491 h 5606"/>
              <a:gd name="T24" fmla="*/ 1059 w 2839"/>
              <a:gd name="T25" fmla="*/ 2871 h 5606"/>
              <a:gd name="T26" fmla="*/ 1047 w 2839"/>
              <a:gd name="T27" fmla="*/ 2901 h 5606"/>
              <a:gd name="T28" fmla="*/ 937 w 2839"/>
              <a:gd name="T29" fmla="*/ 3182 h 5606"/>
              <a:gd name="T30" fmla="*/ 721 w 2839"/>
              <a:gd name="T31" fmla="*/ 3250 h 5606"/>
              <a:gd name="T32" fmla="*/ 721 w 2839"/>
              <a:gd name="T33" fmla="*/ 3710 h 5606"/>
              <a:gd name="T34" fmla="*/ 491 w 2839"/>
              <a:gd name="T35" fmla="*/ 3818 h 5606"/>
              <a:gd name="T36" fmla="*/ 423 w 2839"/>
              <a:gd name="T37" fmla="*/ 4089 h 5606"/>
              <a:gd name="T38" fmla="*/ 301 w 2839"/>
              <a:gd name="T39" fmla="*/ 4319 h 5606"/>
              <a:gd name="T40" fmla="*/ 215 w 2839"/>
              <a:gd name="T41" fmla="*/ 4352 h 5606"/>
              <a:gd name="T42" fmla="*/ 125 w 2839"/>
              <a:gd name="T43" fmla="*/ 4387 h 5606"/>
              <a:gd name="T44" fmla="*/ 125 w 2839"/>
              <a:gd name="T45" fmla="*/ 4671 h 5606"/>
              <a:gd name="T46" fmla="*/ 0 w 2839"/>
              <a:gd name="T47" fmla="*/ 4915 h 5606"/>
              <a:gd name="T48" fmla="*/ 59 w 2839"/>
              <a:gd name="T49" fmla="*/ 5605 h 5606"/>
              <a:gd name="T50" fmla="*/ 512 w 2839"/>
              <a:gd name="T51" fmla="*/ 4943 h 5606"/>
              <a:gd name="T52" fmla="*/ 606 w 2839"/>
              <a:gd name="T53" fmla="*/ 4413 h 5606"/>
              <a:gd name="T54" fmla="*/ 885 w 2839"/>
              <a:gd name="T55" fmla="*/ 4352 h 5606"/>
              <a:gd name="T56" fmla="*/ 1022 w 2839"/>
              <a:gd name="T57" fmla="*/ 4323 h 5606"/>
              <a:gd name="T58" fmla="*/ 1293 w 2839"/>
              <a:gd name="T59" fmla="*/ 3961 h 5606"/>
              <a:gd name="T60" fmla="*/ 1409 w 2839"/>
              <a:gd name="T61" fmla="*/ 3671 h 5606"/>
              <a:gd name="T62" fmla="*/ 1680 w 2839"/>
              <a:gd name="T63" fmla="*/ 3928 h 5606"/>
              <a:gd name="T64" fmla="*/ 1988 w 2839"/>
              <a:gd name="T65" fmla="*/ 3147 h 5606"/>
              <a:gd name="T66" fmla="*/ 1988 w 2839"/>
              <a:gd name="T67" fmla="*/ 2901 h 5606"/>
              <a:gd name="T68" fmla="*/ 1988 w 2839"/>
              <a:gd name="T69" fmla="*/ 2767 h 5606"/>
              <a:gd name="T70" fmla="*/ 2233 w 2839"/>
              <a:gd name="T71" fmla="*/ 2901 h 5606"/>
              <a:gd name="T72" fmla="*/ 2296 w 2839"/>
              <a:gd name="T73" fmla="*/ 2901 h 5606"/>
              <a:gd name="T74" fmla="*/ 2471 w 2839"/>
              <a:gd name="T75" fmla="*/ 2478 h 5606"/>
              <a:gd name="T76" fmla="*/ 2412 w 2839"/>
              <a:gd name="T77" fmla="*/ 1826 h 5606"/>
              <a:gd name="T78" fmla="*/ 2539 w 2839"/>
              <a:gd name="T79" fmla="*/ 1552 h 5606"/>
              <a:gd name="T80" fmla="*/ 2838 w 2839"/>
              <a:gd name="T81" fmla="*/ 1552 h 5606"/>
              <a:gd name="T82" fmla="*/ 2838 w 2839"/>
              <a:gd name="T83" fmla="*/ 1450 h 5606"/>
              <a:gd name="T84" fmla="*/ 2838 w 2839"/>
              <a:gd name="T85" fmla="*/ 994 h 5606"/>
              <a:gd name="T86" fmla="*/ 2471 w 2839"/>
              <a:gd name="T87" fmla="*/ 0 h 5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39" h="5606">
                <a:moveTo>
                  <a:pt x="2471" y="0"/>
                </a:moveTo>
                <a:lnTo>
                  <a:pt x="1531" y="0"/>
                </a:lnTo>
                <a:lnTo>
                  <a:pt x="1398" y="393"/>
                </a:lnTo>
                <a:lnTo>
                  <a:pt x="1587" y="610"/>
                </a:lnTo>
                <a:lnTo>
                  <a:pt x="1669" y="853"/>
                </a:lnTo>
                <a:lnTo>
                  <a:pt x="1669" y="1097"/>
                </a:lnTo>
                <a:lnTo>
                  <a:pt x="1534" y="1381"/>
                </a:lnTo>
                <a:lnTo>
                  <a:pt x="1513" y="1450"/>
                </a:lnTo>
                <a:lnTo>
                  <a:pt x="1398" y="1855"/>
                </a:lnTo>
                <a:lnTo>
                  <a:pt x="1263" y="1855"/>
                </a:lnTo>
                <a:lnTo>
                  <a:pt x="1059" y="2275"/>
                </a:lnTo>
                <a:lnTo>
                  <a:pt x="1059" y="2491"/>
                </a:lnTo>
                <a:lnTo>
                  <a:pt x="1059" y="2871"/>
                </a:lnTo>
                <a:lnTo>
                  <a:pt x="1047" y="2901"/>
                </a:lnTo>
                <a:lnTo>
                  <a:pt x="937" y="3182"/>
                </a:lnTo>
                <a:lnTo>
                  <a:pt x="721" y="3250"/>
                </a:lnTo>
                <a:lnTo>
                  <a:pt x="721" y="3710"/>
                </a:lnTo>
                <a:lnTo>
                  <a:pt x="491" y="3818"/>
                </a:lnTo>
                <a:lnTo>
                  <a:pt x="423" y="4089"/>
                </a:lnTo>
                <a:lnTo>
                  <a:pt x="301" y="4319"/>
                </a:lnTo>
                <a:lnTo>
                  <a:pt x="215" y="4352"/>
                </a:lnTo>
                <a:lnTo>
                  <a:pt x="125" y="4387"/>
                </a:lnTo>
                <a:lnTo>
                  <a:pt x="125" y="4671"/>
                </a:lnTo>
                <a:lnTo>
                  <a:pt x="0" y="4915"/>
                </a:lnTo>
                <a:lnTo>
                  <a:pt x="59" y="5605"/>
                </a:lnTo>
                <a:lnTo>
                  <a:pt x="512" y="4943"/>
                </a:lnTo>
                <a:lnTo>
                  <a:pt x="606" y="4413"/>
                </a:lnTo>
                <a:lnTo>
                  <a:pt x="885" y="4352"/>
                </a:lnTo>
                <a:lnTo>
                  <a:pt x="1022" y="4323"/>
                </a:lnTo>
                <a:lnTo>
                  <a:pt x="1293" y="3961"/>
                </a:lnTo>
                <a:lnTo>
                  <a:pt x="1409" y="3671"/>
                </a:lnTo>
                <a:lnTo>
                  <a:pt x="1680" y="3928"/>
                </a:lnTo>
                <a:lnTo>
                  <a:pt x="1988" y="3147"/>
                </a:lnTo>
                <a:lnTo>
                  <a:pt x="1988" y="2901"/>
                </a:lnTo>
                <a:lnTo>
                  <a:pt x="1988" y="2767"/>
                </a:lnTo>
                <a:lnTo>
                  <a:pt x="2233" y="2901"/>
                </a:lnTo>
                <a:lnTo>
                  <a:pt x="2296" y="2901"/>
                </a:lnTo>
                <a:lnTo>
                  <a:pt x="2471" y="2478"/>
                </a:lnTo>
                <a:lnTo>
                  <a:pt x="2412" y="1826"/>
                </a:lnTo>
                <a:lnTo>
                  <a:pt x="2539" y="1552"/>
                </a:lnTo>
                <a:lnTo>
                  <a:pt x="2838" y="1552"/>
                </a:lnTo>
                <a:lnTo>
                  <a:pt x="2838" y="1450"/>
                </a:lnTo>
                <a:lnTo>
                  <a:pt x="2838" y="994"/>
                </a:lnTo>
                <a:lnTo>
                  <a:pt x="2471" y="0"/>
                </a:lnTo>
              </a:path>
            </a:pathLst>
          </a:custGeom>
          <a:solidFill>
            <a:srgbClr val="0022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70"/>
          <p:cNvSpPr>
            <a:spLocks noChangeArrowheads="1"/>
          </p:cNvSpPr>
          <p:nvPr/>
        </p:nvSpPr>
        <p:spPr bwMode="auto">
          <a:xfrm>
            <a:off x="2486184" y="6151466"/>
            <a:ext cx="10068734" cy="1670145"/>
          </a:xfrm>
          <a:custGeom>
            <a:avLst/>
            <a:gdLst>
              <a:gd name="T0" fmla="*/ 9278 w 9279"/>
              <a:gd name="T1" fmla="*/ 1538 h 1539"/>
              <a:gd name="T2" fmla="*/ 0 w 9279"/>
              <a:gd name="T3" fmla="*/ 1538 h 1539"/>
              <a:gd name="T4" fmla="*/ 0 w 9279"/>
              <a:gd name="T5" fmla="*/ 0 h 1539"/>
              <a:gd name="T6" fmla="*/ 9278 w 9279"/>
              <a:gd name="T7" fmla="*/ 0 h 1539"/>
              <a:gd name="T8" fmla="*/ 9278 w 9279"/>
              <a:gd name="T9" fmla="*/ 1538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79" h="1539">
                <a:moveTo>
                  <a:pt x="9278" y="1538"/>
                </a:moveTo>
                <a:lnTo>
                  <a:pt x="0" y="1538"/>
                </a:lnTo>
                <a:lnTo>
                  <a:pt x="0" y="0"/>
                </a:lnTo>
                <a:lnTo>
                  <a:pt x="9278" y="0"/>
                </a:lnTo>
                <a:lnTo>
                  <a:pt x="9278" y="15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71"/>
          <p:cNvSpPr>
            <a:spLocks noChangeArrowheads="1"/>
          </p:cNvSpPr>
          <p:nvPr/>
        </p:nvSpPr>
        <p:spPr bwMode="auto">
          <a:xfrm>
            <a:off x="2486184" y="7821611"/>
            <a:ext cx="10068734" cy="1670148"/>
          </a:xfrm>
          <a:custGeom>
            <a:avLst/>
            <a:gdLst>
              <a:gd name="T0" fmla="*/ 9278 w 9279"/>
              <a:gd name="T1" fmla="*/ 1539 h 1540"/>
              <a:gd name="T2" fmla="*/ 0 w 9279"/>
              <a:gd name="T3" fmla="*/ 1539 h 1540"/>
              <a:gd name="T4" fmla="*/ 0 w 9279"/>
              <a:gd name="T5" fmla="*/ 0 h 1540"/>
              <a:gd name="T6" fmla="*/ 9278 w 9279"/>
              <a:gd name="T7" fmla="*/ 0 h 1540"/>
              <a:gd name="T8" fmla="*/ 9278 w 9279"/>
              <a:gd name="T9" fmla="*/ 1539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79" h="1540">
                <a:moveTo>
                  <a:pt x="9278" y="1539"/>
                </a:moveTo>
                <a:lnTo>
                  <a:pt x="0" y="1539"/>
                </a:lnTo>
                <a:lnTo>
                  <a:pt x="0" y="0"/>
                </a:lnTo>
                <a:lnTo>
                  <a:pt x="9278" y="0"/>
                </a:lnTo>
                <a:lnTo>
                  <a:pt x="9278" y="153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72"/>
          <p:cNvSpPr>
            <a:spLocks noChangeArrowheads="1"/>
          </p:cNvSpPr>
          <p:nvPr/>
        </p:nvSpPr>
        <p:spPr bwMode="auto">
          <a:xfrm>
            <a:off x="2486184" y="9491759"/>
            <a:ext cx="10068734" cy="1670145"/>
          </a:xfrm>
          <a:custGeom>
            <a:avLst/>
            <a:gdLst>
              <a:gd name="T0" fmla="*/ 9278 w 9279"/>
              <a:gd name="T1" fmla="*/ 1540 h 1541"/>
              <a:gd name="T2" fmla="*/ 0 w 9279"/>
              <a:gd name="T3" fmla="*/ 1540 h 1541"/>
              <a:gd name="T4" fmla="*/ 0 w 9279"/>
              <a:gd name="T5" fmla="*/ 0 h 1541"/>
              <a:gd name="T6" fmla="*/ 9278 w 9279"/>
              <a:gd name="T7" fmla="*/ 0 h 1541"/>
              <a:gd name="T8" fmla="*/ 9278 w 9279"/>
              <a:gd name="T9" fmla="*/ 154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79" h="1541">
                <a:moveTo>
                  <a:pt x="9278" y="1540"/>
                </a:moveTo>
                <a:lnTo>
                  <a:pt x="0" y="1540"/>
                </a:lnTo>
                <a:lnTo>
                  <a:pt x="0" y="0"/>
                </a:lnTo>
                <a:lnTo>
                  <a:pt x="9278" y="0"/>
                </a:lnTo>
                <a:lnTo>
                  <a:pt x="9278" y="15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3"/>
          <p:cNvSpPr>
            <a:spLocks noChangeArrowheads="1"/>
          </p:cNvSpPr>
          <p:nvPr/>
        </p:nvSpPr>
        <p:spPr bwMode="auto">
          <a:xfrm>
            <a:off x="2486184" y="11161904"/>
            <a:ext cx="10068734" cy="1670148"/>
          </a:xfrm>
          <a:custGeom>
            <a:avLst/>
            <a:gdLst>
              <a:gd name="T0" fmla="*/ 9278 w 9279"/>
              <a:gd name="T1" fmla="*/ 1539 h 1540"/>
              <a:gd name="T2" fmla="*/ 0 w 9279"/>
              <a:gd name="T3" fmla="*/ 1539 h 1540"/>
              <a:gd name="T4" fmla="*/ 0 w 9279"/>
              <a:gd name="T5" fmla="*/ 0 h 1540"/>
              <a:gd name="T6" fmla="*/ 9278 w 9279"/>
              <a:gd name="T7" fmla="*/ 0 h 1540"/>
              <a:gd name="T8" fmla="*/ 9278 w 9279"/>
              <a:gd name="T9" fmla="*/ 1539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79" h="1540">
                <a:moveTo>
                  <a:pt x="9278" y="1539"/>
                </a:moveTo>
                <a:lnTo>
                  <a:pt x="0" y="1539"/>
                </a:lnTo>
                <a:lnTo>
                  <a:pt x="0" y="0"/>
                </a:lnTo>
                <a:lnTo>
                  <a:pt x="9278" y="0"/>
                </a:lnTo>
                <a:lnTo>
                  <a:pt x="9278" y="153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4"/>
          <p:cNvSpPr>
            <a:spLocks noChangeArrowheads="1"/>
          </p:cNvSpPr>
          <p:nvPr/>
        </p:nvSpPr>
        <p:spPr bwMode="auto">
          <a:xfrm>
            <a:off x="11918442" y="6089253"/>
            <a:ext cx="1799356" cy="1799355"/>
          </a:xfrm>
          <a:custGeom>
            <a:avLst/>
            <a:gdLst>
              <a:gd name="T0" fmla="*/ 1656 w 1657"/>
              <a:gd name="T1" fmla="*/ 828 h 1656"/>
              <a:gd name="T2" fmla="*/ 1656 w 1657"/>
              <a:gd name="T3" fmla="*/ 828 h 1656"/>
              <a:gd name="T4" fmla="*/ 828 w 1657"/>
              <a:gd name="T5" fmla="*/ 1655 h 1656"/>
              <a:gd name="T6" fmla="*/ 828 w 1657"/>
              <a:gd name="T7" fmla="*/ 1655 h 1656"/>
              <a:gd name="T8" fmla="*/ 0 w 1657"/>
              <a:gd name="T9" fmla="*/ 828 h 1656"/>
              <a:gd name="T10" fmla="*/ 0 w 1657"/>
              <a:gd name="T11" fmla="*/ 828 h 1656"/>
              <a:gd name="T12" fmla="*/ 828 w 1657"/>
              <a:gd name="T13" fmla="*/ 0 h 1656"/>
              <a:gd name="T14" fmla="*/ 828 w 1657"/>
              <a:gd name="T15" fmla="*/ 0 h 1656"/>
              <a:gd name="T16" fmla="*/ 1656 w 1657"/>
              <a:gd name="T17" fmla="*/ 828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7" h="1656">
                <a:moveTo>
                  <a:pt x="1656" y="828"/>
                </a:moveTo>
                <a:lnTo>
                  <a:pt x="1656" y="828"/>
                </a:lnTo>
                <a:cubicBezTo>
                  <a:pt x="1656" y="1285"/>
                  <a:pt x="1284" y="1655"/>
                  <a:pt x="828" y="1655"/>
                </a:cubicBezTo>
                <a:lnTo>
                  <a:pt x="828" y="1655"/>
                </a:lnTo>
                <a:cubicBezTo>
                  <a:pt x="370" y="1655"/>
                  <a:pt x="0" y="1285"/>
                  <a:pt x="0" y="828"/>
                </a:cubicBezTo>
                <a:lnTo>
                  <a:pt x="0" y="828"/>
                </a:lnTo>
                <a:cubicBezTo>
                  <a:pt x="0" y="371"/>
                  <a:pt x="370" y="0"/>
                  <a:pt x="828" y="0"/>
                </a:cubicBezTo>
                <a:lnTo>
                  <a:pt x="828" y="0"/>
                </a:lnTo>
                <a:cubicBezTo>
                  <a:pt x="1284" y="0"/>
                  <a:pt x="1656" y="371"/>
                  <a:pt x="1656" y="82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6"/>
          <p:cNvSpPr>
            <a:spLocks noChangeArrowheads="1"/>
          </p:cNvSpPr>
          <p:nvPr/>
        </p:nvSpPr>
        <p:spPr bwMode="auto">
          <a:xfrm>
            <a:off x="11918442" y="9424762"/>
            <a:ext cx="1799356" cy="1799355"/>
          </a:xfrm>
          <a:custGeom>
            <a:avLst/>
            <a:gdLst>
              <a:gd name="T0" fmla="*/ 1656 w 1657"/>
              <a:gd name="T1" fmla="*/ 829 h 1658"/>
              <a:gd name="T2" fmla="*/ 1656 w 1657"/>
              <a:gd name="T3" fmla="*/ 829 h 1658"/>
              <a:gd name="T4" fmla="*/ 828 w 1657"/>
              <a:gd name="T5" fmla="*/ 1657 h 1658"/>
              <a:gd name="T6" fmla="*/ 828 w 1657"/>
              <a:gd name="T7" fmla="*/ 1657 h 1658"/>
              <a:gd name="T8" fmla="*/ 0 w 1657"/>
              <a:gd name="T9" fmla="*/ 829 h 1658"/>
              <a:gd name="T10" fmla="*/ 0 w 1657"/>
              <a:gd name="T11" fmla="*/ 829 h 1658"/>
              <a:gd name="T12" fmla="*/ 828 w 1657"/>
              <a:gd name="T13" fmla="*/ 0 h 1658"/>
              <a:gd name="T14" fmla="*/ 828 w 1657"/>
              <a:gd name="T15" fmla="*/ 0 h 1658"/>
              <a:gd name="T16" fmla="*/ 1656 w 1657"/>
              <a:gd name="T17" fmla="*/ 829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7" h="1658">
                <a:moveTo>
                  <a:pt x="1656" y="829"/>
                </a:moveTo>
                <a:lnTo>
                  <a:pt x="1656" y="829"/>
                </a:lnTo>
                <a:cubicBezTo>
                  <a:pt x="1656" y="1286"/>
                  <a:pt x="1284" y="1657"/>
                  <a:pt x="828" y="1657"/>
                </a:cubicBezTo>
                <a:lnTo>
                  <a:pt x="828" y="1657"/>
                </a:lnTo>
                <a:cubicBezTo>
                  <a:pt x="370" y="1657"/>
                  <a:pt x="0" y="1286"/>
                  <a:pt x="0" y="829"/>
                </a:cubicBezTo>
                <a:lnTo>
                  <a:pt x="0" y="829"/>
                </a:lnTo>
                <a:cubicBezTo>
                  <a:pt x="0" y="372"/>
                  <a:pt x="370" y="0"/>
                  <a:pt x="828" y="0"/>
                </a:cubicBezTo>
                <a:lnTo>
                  <a:pt x="828" y="0"/>
                </a:lnTo>
                <a:cubicBezTo>
                  <a:pt x="1284" y="0"/>
                  <a:pt x="1656" y="372"/>
                  <a:pt x="1656" y="82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8"/>
          <p:cNvSpPr>
            <a:spLocks noChangeArrowheads="1"/>
          </p:cNvSpPr>
          <p:nvPr/>
        </p:nvSpPr>
        <p:spPr bwMode="auto">
          <a:xfrm>
            <a:off x="11918442" y="7754614"/>
            <a:ext cx="1799356" cy="1799355"/>
          </a:xfrm>
          <a:custGeom>
            <a:avLst/>
            <a:gdLst>
              <a:gd name="T0" fmla="*/ 1656 w 1657"/>
              <a:gd name="T1" fmla="*/ 828 h 1657"/>
              <a:gd name="T2" fmla="*/ 1656 w 1657"/>
              <a:gd name="T3" fmla="*/ 828 h 1657"/>
              <a:gd name="T4" fmla="*/ 828 w 1657"/>
              <a:gd name="T5" fmla="*/ 1656 h 1657"/>
              <a:gd name="T6" fmla="*/ 828 w 1657"/>
              <a:gd name="T7" fmla="*/ 1656 h 1657"/>
              <a:gd name="T8" fmla="*/ 0 w 1657"/>
              <a:gd name="T9" fmla="*/ 828 h 1657"/>
              <a:gd name="T10" fmla="*/ 0 w 1657"/>
              <a:gd name="T11" fmla="*/ 828 h 1657"/>
              <a:gd name="T12" fmla="*/ 828 w 1657"/>
              <a:gd name="T13" fmla="*/ 0 h 1657"/>
              <a:gd name="T14" fmla="*/ 828 w 1657"/>
              <a:gd name="T15" fmla="*/ 0 h 1657"/>
              <a:gd name="T16" fmla="*/ 1656 w 1657"/>
              <a:gd name="T17" fmla="*/ 828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7" h="1657">
                <a:moveTo>
                  <a:pt x="1656" y="828"/>
                </a:moveTo>
                <a:lnTo>
                  <a:pt x="1656" y="828"/>
                </a:lnTo>
                <a:cubicBezTo>
                  <a:pt x="1656" y="1285"/>
                  <a:pt x="1284" y="1656"/>
                  <a:pt x="828" y="1656"/>
                </a:cubicBezTo>
                <a:lnTo>
                  <a:pt x="828" y="1656"/>
                </a:lnTo>
                <a:cubicBezTo>
                  <a:pt x="370" y="1656"/>
                  <a:pt x="0" y="1285"/>
                  <a:pt x="0" y="828"/>
                </a:cubicBezTo>
                <a:lnTo>
                  <a:pt x="0" y="828"/>
                </a:lnTo>
                <a:cubicBezTo>
                  <a:pt x="0" y="370"/>
                  <a:pt x="370" y="0"/>
                  <a:pt x="828" y="0"/>
                </a:cubicBezTo>
                <a:lnTo>
                  <a:pt x="828" y="0"/>
                </a:lnTo>
                <a:cubicBezTo>
                  <a:pt x="1284" y="0"/>
                  <a:pt x="1656" y="370"/>
                  <a:pt x="1656" y="828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80"/>
          <p:cNvSpPr>
            <a:spLocks noChangeArrowheads="1"/>
          </p:cNvSpPr>
          <p:nvPr/>
        </p:nvSpPr>
        <p:spPr bwMode="auto">
          <a:xfrm>
            <a:off x="11918442" y="11094907"/>
            <a:ext cx="1799356" cy="1799355"/>
          </a:xfrm>
          <a:custGeom>
            <a:avLst/>
            <a:gdLst>
              <a:gd name="T0" fmla="*/ 1656 w 1657"/>
              <a:gd name="T1" fmla="*/ 828 h 1658"/>
              <a:gd name="T2" fmla="*/ 1656 w 1657"/>
              <a:gd name="T3" fmla="*/ 828 h 1658"/>
              <a:gd name="T4" fmla="*/ 828 w 1657"/>
              <a:gd name="T5" fmla="*/ 1657 h 1658"/>
              <a:gd name="T6" fmla="*/ 828 w 1657"/>
              <a:gd name="T7" fmla="*/ 1657 h 1658"/>
              <a:gd name="T8" fmla="*/ 0 w 1657"/>
              <a:gd name="T9" fmla="*/ 828 h 1658"/>
              <a:gd name="T10" fmla="*/ 0 w 1657"/>
              <a:gd name="T11" fmla="*/ 828 h 1658"/>
              <a:gd name="T12" fmla="*/ 828 w 1657"/>
              <a:gd name="T13" fmla="*/ 0 h 1658"/>
              <a:gd name="T14" fmla="*/ 828 w 1657"/>
              <a:gd name="T15" fmla="*/ 0 h 1658"/>
              <a:gd name="T16" fmla="*/ 1656 w 1657"/>
              <a:gd name="T17" fmla="*/ 828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7" h="1658">
                <a:moveTo>
                  <a:pt x="1656" y="828"/>
                </a:moveTo>
                <a:lnTo>
                  <a:pt x="1656" y="828"/>
                </a:lnTo>
                <a:cubicBezTo>
                  <a:pt x="1656" y="1285"/>
                  <a:pt x="1284" y="1657"/>
                  <a:pt x="828" y="1657"/>
                </a:cubicBezTo>
                <a:lnTo>
                  <a:pt x="828" y="1657"/>
                </a:lnTo>
                <a:cubicBezTo>
                  <a:pt x="370" y="1657"/>
                  <a:pt x="0" y="1285"/>
                  <a:pt x="0" y="828"/>
                </a:cubicBezTo>
                <a:lnTo>
                  <a:pt x="0" y="828"/>
                </a:lnTo>
                <a:cubicBezTo>
                  <a:pt x="0" y="370"/>
                  <a:pt x="370" y="0"/>
                  <a:pt x="828" y="0"/>
                </a:cubicBezTo>
                <a:lnTo>
                  <a:pt x="828" y="0"/>
                </a:lnTo>
                <a:cubicBezTo>
                  <a:pt x="1284" y="0"/>
                  <a:pt x="1656" y="370"/>
                  <a:pt x="1656" y="82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1" name="Freeform 786"/>
          <p:cNvSpPr>
            <a:spLocks noChangeArrowheads="1"/>
          </p:cNvSpPr>
          <p:nvPr/>
        </p:nvSpPr>
        <p:spPr bwMode="auto">
          <a:xfrm>
            <a:off x="12435279" y="8190098"/>
            <a:ext cx="760899" cy="933175"/>
          </a:xfrm>
          <a:custGeom>
            <a:avLst/>
            <a:gdLst>
              <a:gd name="T0" fmla="*/ 578 w 703"/>
              <a:gd name="T1" fmla="*/ 679 h 859"/>
              <a:gd name="T2" fmla="*/ 74 w 703"/>
              <a:gd name="T3" fmla="*/ 679 h 859"/>
              <a:gd name="T4" fmla="*/ 130 w 703"/>
              <a:gd name="T5" fmla="*/ 509 h 859"/>
              <a:gd name="T6" fmla="*/ 139 w 703"/>
              <a:gd name="T7" fmla="*/ 316 h 859"/>
              <a:gd name="T8" fmla="*/ 138 w 703"/>
              <a:gd name="T9" fmla="*/ 305 h 859"/>
              <a:gd name="T10" fmla="*/ 135 w 703"/>
              <a:gd name="T11" fmla="*/ 259 h 859"/>
              <a:gd name="T12" fmla="*/ 137 w 703"/>
              <a:gd name="T13" fmla="*/ 219 h 859"/>
              <a:gd name="T14" fmla="*/ 212 w 703"/>
              <a:gd name="T15" fmla="*/ 102 h 859"/>
              <a:gd name="T16" fmla="*/ 348 w 703"/>
              <a:gd name="T17" fmla="*/ 56 h 859"/>
              <a:gd name="T18" fmla="*/ 560 w 703"/>
              <a:gd name="T19" fmla="*/ 226 h 859"/>
              <a:gd name="T20" fmla="*/ 562 w 703"/>
              <a:gd name="T21" fmla="*/ 256 h 859"/>
              <a:gd name="T22" fmla="*/ 559 w 703"/>
              <a:gd name="T23" fmla="*/ 311 h 859"/>
              <a:gd name="T24" fmla="*/ 568 w 703"/>
              <a:gd name="T25" fmla="*/ 505 h 859"/>
              <a:gd name="T26" fmla="*/ 627 w 703"/>
              <a:gd name="T27" fmla="*/ 679 h 859"/>
              <a:gd name="T28" fmla="*/ 449 w 703"/>
              <a:gd name="T29" fmla="*/ 773 h 859"/>
              <a:gd name="T30" fmla="*/ 351 w 703"/>
              <a:gd name="T31" fmla="*/ 802 h 859"/>
              <a:gd name="T32" fmla="*/ 252 w 703"/>
              <a:gd name="T33" fmla="*/ 773 h 859"/>
              <a:gd name="T34" fmla="*/ 212 w 703"/>
              <a:gd name="T35" fmla="*/ 735 h 859"/>
              <a:gd name="T36" fmla="*/ 490 w 703"/>
              <a:gd name="T37" fmla="*/ 735 h 859"/>
              <a:gd name="T38" fmla="*/ 449 w 703"/>
              <a:gd name="T39" fmla="*/ 773 h 859"/>
              <a:gd name="T40" fmla="*/ 690 w 703"/>
              <a:gd name="T41" fmla="*/ 672 h 859"/>
              <a:gd name="T42" fmla="*/ 623 w 703"/>
              <a:gd name="T43" fmla="*/ 495 h 859"/>
              <a:gd name="T44" fmla="*/ 614 w 703"/>
              <a:gd name="T45" fmla="*/ 314 h 859"/>
              <a:gd name="T46" fmla="*/ 617 w 703"/>
              <a:gd name="T47" fmla="*/ 261 h 859"/>
              <a:gd name="T48" fmla="*/ 615 w 703"/>
              <a:gd name="T49" fmla="*/ 216 h 859"/>
              <a:gd name="T50" fmla="*/ 348 w 703"/>
              <a:gd name="T51" fmla="*/ 0 h 859"/>
              <a:gd name="T52" fmla="*/ 177 w 703"/>
              <a:gd name="T53" fmla="*/ 59 h 859"/>
              <a:gd name="T54" fmla="*/ 83 w 703"/>
              <a:gd name="T55" fmla="*/ 207 h 859"/>
              <a:gd name="T56" fmla="*/ 79 w 703"/>
              <a:gd name="T57" fmla="*/ 264 h 859"/>
              <a:gd name="T58" fmla="*/ 83 w 703"/>
              <a:gd name="T59" fmla="*/ 329 h 859"/>
              <a:gd name="T60" fmla="*/ 84 w 703"/>
              <a:gd name="T61" fmla="*/ 330 h 859"/>
              <a:gd name="T62" fmla="*/ 76 w 703"/>
              <a:gd name="T63" fmla="*/ 501 h 859"/>
              <a:gd name="T64" fmla="*/ 11 w 703"/>
              <a:gd name="T65" fmla="*/ 671 h 859"/>
              <a:gd name="T66" fmla="*/ 6 w 703"/>
              <a:gd name="T67" fmla="*/ 712 h 859"/>
              <a:gd name="T68" fmla="*/ 41 w 703"/>
              <a:gd name="T69" fmla="*/ 735 h 859"/>
              <a:gd name="T70" fmla="*/ 147 w 703"/>
              <a:gd name="T71" fmla="*/ 735 h 859"/>
              <a:gd name="T72" fmla="*/ 221 w 703"/>
              <a:gd name="T73" fmla="*/ 818 h 859"/>
              <a:gd name="T74" fmla="*/ 351 w 703"/>
              <a:gd name="T75" fmla="*/ 858 h 859"/>
              <a:gd name="T76" fmla="*/ 481 w 703"/>
              <a:gd name="T77" fmla="*/ 818 h 859"/>
              <a:gd name="T78" fmla="*/ 659 w 703"/>
              <a:gd name="T79" fmla="*/ 735 h 859"/>
              <a:gd name="T80" fmla="*/ 659 w 703"/>
              <a:gd name="T81" fmla="*/ 735 h 859"/>
              <a:gd name="T82" fmla="*/ 695 w 703"/>
              <a:gd name="T83" fmla="*/ 712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03" h="859">
                <a:moveTo>
                  <a:pt x="578" y="679"/>
                </a:moveTo>
                <a:lnTo>
                  <a:pt x="578" y="679"/>
                </a:lnTo>
                <a:lnTo>
                  <a:pt x="351" y="679"/>
                </a:lnTo>
                <a:lnTo>
                  <a:pt x="74" y="679"/>
                </a:lnTo>
                <a:lnTo>
                  <a:pt x="74" y="679"/>
                </a:lnTo>
                <a:cubicBezTo>
                  <a:pt x="101" y="636"/>
                  <a:pt x="120" y="579"/>
                  <a:pt x="130" y="509"/>
                </a:cubicBezTo>
                <a:lnTo>
                  <a:pt x="130" y="509"/>
                </a:lnTo>
                <a:cubicBezTo>
                  <a:pt x="141" y="437"/>
                  <a:pt x="141" y="364"/>
                  <a:pt x="139" y="316"/>
                </a:cubicBezTo>
                <a:lnTo>
                  <a:pt x="138" y="305"/>
                </a:lnTo>
                <a:lnTo>
                  <a:pt x="138" y="305"/>
                </a:lnTo>
                <a:lnTo>
                  <a:pt x="138" y="305"/>
                </a:lnTo>
                <a:cubicBezTo>
                  <a:pt x="137" y="284"/>
                  <a:pt x="136" y="267"/>
                  <a:pt x="135" y="259"/>
                </a:cubicBezTo>
                <a:lnTo>
                  <a:pt x="135" y="259"/>
                </a:lnTo>
                <a:cubicBezTo>
                  <a:pt x="134" y="245"/>
                  <a:pt x="134" y="232"/>
                  <a:pt x="137" y="219"/>
                </a:cubicBezTo>
                <a:lnTo>
                  <a:pt x="137" y="219"/>
                </a:lnTo>
                <a:cubicBezTo>
                  <a:pt x="148" y="173"/>
                  <a:pt x="174" y="132"/>
                  <a:pt x="212" y="102"/>
                </a:cubicBezTo>
                <a:lnTo>
                  <a:pt x="212" y="102"/>
                </a:lnTo>
                <a:cubicBezTo>
                  <a:pt x="250" y="72"/>
                  <a:pt x="298" y="56"/>
                  <a:pt x="348" y="56"/>
                </a:cubicBezTo>
                <a:lnTo>
                  <a:pt x="348" y="56"/>
                </a:lnTo>
                <a:cubicBezTo>
                  <a:pt x="452" y="56"/>
                  <a:pt x="542" y="127"/>
                  <a:pt x="560" y="226"/>
                </a:cubicBezTo>
                <a:lnTo>
                  <a:pt x="560" y="226"/>
                </a:lnTo>
                <a:cubicBezTo>
                  <a:pt x="562" y="236"/>
                  <a:pt x="562" y="246"/>
                  <a:pt x="562" y="256"/>
                </a:cubicBezTo>
                <a:lnTo>
                  <a:pt x="562" y="256"/>
                </a:lnTo>
                <a:cubicBezTo>
                  <a:pt x="561" y="271"/>
                  <a:pt x="560" y="292"/>
                  <a:pt x="559" y="311"/>
                </a:cubicBezTo>
                <a:lnTo>
                  <a:pt x="559" y="311"/>
                </a:lnTo>
                <a:cubicBezTo>
                  <a:pt x="556" y="359"/>
                  <a:pt x="557" y="432"/>
                  <a:pt x="568" y="505"/>
                </a:cubicBezTo>
                <a:lnTo>
                  <a:pt x="568" y="505"/>
                </a:lnTo>
                <a:cubicBezTo>
                  <a:pt x="580" y="576"/>
                  <a:pt x="600" y="634"/>
                  <a:pt x="627" y="679"/>
                </a:cubicBezTo>
                <a:lnTo>
                  <a:pt x="578" y="679"/>
                </a:lnTo>
                <a:close/>
                <a:moveTo>
                  <a:pt x="449" y="773"/>
                </a:moveTo>
                <a:lnTo>
                  <a:pt x="449" y="773"/>
                </a:lnTo>
                <a:cubicBezTo>
                  <a:pt x="421" y="792"/>
                  <a:pt x="386" y="802"/>
                  <a:pt x="351" y="802"/>
                </a:cubicBezTo>
                <a:lnTo>
                  <a:pt x="351" y="802"/>
                </a:lnTo>
                <a:cubicBezTo>
                  <a:pt x="315" y="802"/>
                  <a:pt x="282" y="792"/>
                  <a:pt x="252" y="773"/>
                </a:cubicBezTo>
                <a:lnTo>
                  <a:pt x="252" y="773"/>
                </a:lnTo>
                <a:cubicBezTo>
                  <a:pt x="237" y="762"/>
                  <a:pt x="223" y="749"/>
                  <a:pt x="212" y="735"/>
                </a:cubicBezTo>
                <a:lnTo>
                  <a:pt x="351" y="735"/>
                </a:lnTo>
                <a:lnTo>
                  <a:pt x="490" y="735"/>
                </a:lnTo>
                <a:lnTo>
                  <a:pt x="490" y="735"/>
                </a:lnTo>
                <a:cubicBezTo>
                  <a:pt x="479" y="749"/>
                  <a:pt x="465" y="762"/>
                  <a:pt x="449" y="773"/>
                </a:cubicBezTo>
                <a:close/>
                <a:moveTo>
                  <a:pt x="690" y="672"/>
                </a:moveTo>
                <a:lnTo>
                  <a:pt x="690" y="672"/>
                </a:lnTo>
                <a:cubicBezTo>
                  <a:pt x="658" y="632"/>
                  <a:pt x="635" y="573"/>
                  <a:pt x="623" y="495"/>
                </a:cubicBezTo>
                <a:lnTo>
                  <a:pt x="623" y="495"/>
                </a:lnTo>
                <a:cubicBezTo>
                  <a:pt x="613" y="428"/>
                  <a:pt x="612" y="359"/>
                  <a:pt x="614" y="314"/>
                </a:cubicBezTo>
                <a:lnTo>
                  <a:pt x="614" y="314"/>
                </a:lnTo>
                <a:cubicBezTo>
                  <a:pt x="615" y="295"/>
                  <a:pt x="616" y="275"/>
                  <a:pt x="617" y="261"/>
                </a:cubicBezTo>
                <a:lnTo>
                  <a:pt x="617" y="261"/>
                </a:lnTo>
                <a:cubicBezTo>
                  <a:pt x="617" y="245"/>
                  <a:pt x="617" y="230"/>
                  <a:pt x="615" y="216"/>
                </a:cubicBezTo>
                <a:lnTo>
                  <a:pt x="615" y="216"/>
                </a:lnTo>
                <a:cubicBezTo>
                  <a:pt x="591" y="91"/>
                  <a:pt x="479" y="0"/>
                  <a:pt x="348" y="0"/>
                </a:cubicBezTo>
                <a:lnTo>
                  <a:pt x="348" y="0"/>
                </a:lnTo>
                <a:cubicBezTo>
                  <a:pt x="286" y="0"/>
                  <a:pt x="225" y="21"/>
                  <a:pt x="177" y="59"/>
                </a:cubicBezTo>
                <a:lnTo>
                  <a:pt x="177" y="59"/>
                </a:lnTo>
                <a:cubicBezTo>
                  <a:pt x="130" y="96"/>
                  <a:pt x="96" y="149"/>
                  <a:pt x="83" y="207"/>
                </a:cubicBezTo>
                <a:lnTo>
                  <a:pt x="83" y="207"/>
                </a:lnTo>
                <a:cubicBezTo>
                  <a:pt x="79" y="224"/>
                  <a:pt x="78" y="244"/>
                  <a:pt x="79" y="264"/>
                </a:cubicBezTo>
                <a:lnTo>
                  <a:pt x="79" y="264"/>
                </a:lnTo>
                <a:cubicBezTo>
                  <a:pt x="80" y="274"/>
                  <a:pt x="82" y="293"/>
                  <a:pt x="83" y="318"/>
                </a:cubicBezTo>
                <a:lnTo>
                  <a:pt x="83" y="329"/>
                </a:lnTo>
                <a:lnTo>
                  <a:pt x="84" y="330"/>
                </a:lnTo>
                <a:lnTo>
                  <a:pt x="84" y="330"/>
                </a:lnTo>
                <a:cubicBezTo>
                  <a:pt x="85" y="375"/>
                  <a:pt x="85" y="438"/>
                  <a:pt x="76" y="501"/>
                </a:cubicBezTo>
                <a:lnTo>
                  <a:pt x="76" y="501"/>
                </a:lnTo>
                <a:cubicBezTo>
                  <a:pt x="64" y="577"/>
                  <a:pt x="43" y="634"/>
                  <a:pt x="11" y="671"/>
                </a:cubicBezTo>
                <a:lnTo>
                  <a:pt x="11" y="671"/>
                </a:lnTo>
                <a:cubicBezTo>
                  <a:pt x="2" y="683"/>
                  <a:pt x="0" y="699"/>
                  <a:pt x="6" y="712"/>
                </a:cubicBezTo>
                <a:lnTo>
                  <a:pt x="6" y="712"/>
                </a:lnTo>
                <a:cubicBezTo>
                  <a:pt x="13" y="726"/>
                  <a:pt x="26" y="735"/>
                  <a:pt x="41" y="735"/>
                </a:cubicBezTo>
                <a:lnTo>
                  <a:pt x="41" y="735"/>
                </a:lnTo>
                <a:lnTo>
                  <a:pt x="147" y="735"/>
                </a:lnTo>
                <a:lnTo>
                  <a:pt x="147" y="735"/>
                </a:lnTo>
                <a:cubicBezTo>
                  <a:pt x="164" y="768"/>
                  <a:pt x="189" y="797"/>
                  <a:pt x="221" y="818"/>
                </a:cubicBezTo>
                <a:lnTo>
                  <a:pt x="221" y="818"/>
                </a:lnTo>
                <a:cubicBezTo>
                  <a:pt x="260" y="844"/>
                  <a:pt x="304" y="858"/>
                  <a:pt x="351" y="858"/>
                </a:cubicBezTo>
                <a:lnTo>
                  <a:pt x="351" y="858"/>
                </a:lnTo>
                <a:cubicBezTo>
                  <a:pt x="397" y="858"/>
                  <a:pt x="442" y="844"/>
                  <a:pt x="481" y="818"/>
                </a:cubicBezTo>
                <a:lnTo>
                  <a:pt x="481" y="818"/>
                </a:lnTo>
                <a:cubicBezTo>
                  <a:pt x="513" y="797"/>
                  <a:pt x="538" y="768"/>
                  <a:pt x="555" y="735"/>
                </a:cubicBezTo>
                <a:lnTo>
                  <a:pt x="659" y="735"/>
                </a:lnTo>
                <a:lnTo>
                  <a:pt x="659" y="735"/>
                </a:lnTo>
                <a:lnTo>
                  <a:pt x="659" y="735"/>
                </a:lnTo>
                <a:cubicBezTo>
                  <a:pt x="675" y="735"/>
                  <a:pt x="688" y="726"/>
                  <a:pt x="695" y="712"/>
                </a:cubicBezTo>
                <a:lnTo>
                  <a:pt x="695" y="712"/>
                </a:lnTo>
                <a:cubicBezTo>
                  <a:pt x="702" y="699"/>
                  <a:pt x="699" y="683"/>
                  <a:pt x="690" y="6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" name="Freeform 787"/>
          <p:cNvSpPr>
            <a:spLocks noChangeArrowheads="1"/>
          </p:cNvSpPr>
          <p:nvPr/>
        </p:nvSpPr>
        <p:spPr bwMode="auto">
          <a:xfrm>
            <a:off x="12463992" y="11587817"/>
            <a:ext cx="713044" cy="823109"/>
          </a:xfrm>
          <a:custGeom>
            <a:avLst/>
            <a:gdLst>
              <a:gd name="T0" fmla="*/ 343 w 655"/>
              <a:gd name="T1" fmla="*/ 508 h 757"/>
              <a:gd name="T2" fmla="*/ 338 w 655"/>
              <a:gd name="T3" fmla="*/ 506 h 757"/>
              <a:gd name="T4" fmla="*/ 334 w 655"/>
              <a:gd name="T5" fmla="*/ 504 h 757"/>
              <a:gd name="T6" fmla="*/ 331 w 655"/>
              <a:gd name="T7" fmla="*/ 504 h 757"/>
              <a:gd name="T8" fmla="*/ 326 w 655"/>
              <a:gd name="T9" fmla="*/ 503 h 757"/>
              <a:gd name="T10" fmla="*/ 323 w 655"/>
              <a:gd name="T11" fmla="*/ 504 h 757"/>
              <a:gd name="T12" fmla="*/ 319 w 655"/>
              <a:gd name="T13" fmla="*/ 505 h 757"/>
              <a:gd name="T14" fmla="*/ 315 w 655"/>
              <a:gd name="T15" fmla="*/ 507 h 757"/>
              <a:gd name="T16" fmla="*/ 312 w 655"/>
              <a:gd name="T17" fmla="*/ 508 h 757"/>
              <a:gd name="T18" fmla="*/ 647 w 655"/>
              <a:gd name="T19" fmla="*/ 745 h 757"/>
              <a:gd name="T20" fmla="*/ 650 w 655"/>
              <a:gd name="T21" fmla="*/ 742 h 757"/>
              <a:gd name="T22" fmla="*/ 652 w 655"/>
              <a:gd name="T23" fmla="*/ 734 h 757"/>
              <a:gd name="T24" fmla="*/ 653 w 655"/>
              <a:gd name="T25" fmla="*/ 731 h 757"/>
              <a:gd name="T26" fmla="*/ 653 w 655"/>
              <a:gd name="T27" fmla="*/ 728 h 757"/>
              <a:gd name="T28" fmla="*/ 652 w 655"/>
              <a:gd name="T29" fmla="*/ 719 h 757"/>
              <a:gd name="T30" fmla="*/ 353 w 655"/>
              <a:gd name="T31" fmla="*/ 16 h 757"/>
              <a:gd name="T32" fmla="*/ 351 w 655"/>
              <a:gd name="T33" fmla="*/ 12 h 757"/>
              <a:gd name="T34" fmla="*/ 348 w 655"/>
              <a:gd name="T35" fmla="*/ 9 h 757"/>
              <a:gd name="T36" fmla="*/ 345 w 655"/>
              <a:gd name="T37" fmla="*/ 6 h 757"/>
              <a:gd name="T38" fmla="*/ 342 w 655"/>
              <a:gd name="T39" fmla="*/ 3 h 757"/>
              <a:gd name="T40" fmla="*/ 338 w 655"/>
              <a:gd name="T41" fmla="*/ 2 h 757"/>
              <a:gd name="T42" fmla="*/ 336 w 655"/>
              <a:gd name="T43" fmla="*/ 1 h 757"/>
              <a:gd name="T44" fmla="*/ 332 w 655"/>
              <a:gd name="T45" fmla="*/ 0 h 757"/>
              <a:gd name="T46" fmla="*/ 327 w 655"/>
              <a:gd name="T47" fmla="*/ 0 h 757"/>
              <a:gd name="T48" fmla="*/ 323 w 655"/>
              <a:gd name="T49" fmla="*/ 0 h 757"/>
              <a:gd name="T50" fmla="*/ 319 w 655"/>
              <a:gd name="T51" fmla="*/ 1 h 757"/>
              <a:gd name="T52" fmla="*/ 316 w 655"/>
              <a:gd name="T53" fmla="*/ 2 h 757"/>
              <a:gd name="T54" fmla="*/ 313 w 655"/>
              <a:gd name="T55" fmla="*/ 3 h 757"/>
              <a:gd name="T56" fmla="*/ 310 w 655"/>
              <a:gd name="T57" fmla="*/ 6 h 757"/>
              <a:gd name="T58" fmla="*/ 307 w 655"/>
              <a:gd name="T59" fmla="*/ 9 h 757"/>
              <a:gd name="T60" fmla="*/ 304 w 655"/>
              <a:gd name="T61" fmla="*/ 12 h 757"/>
              <a:gd name="T62" fmla="*/ 302 w 655"/>
              <a:gd name="T63" fmla="*/ 16 h 757"/>
              <a:gd name="T64" fmla="*/ 1 w 655"/>
              <a:gd name="T65" fmla="*/ 720 h 757"/>
              <a:gd name="T66" fmla="*/ 0 w 655"/>
              <a:gd name="T67" fmla="*/ 725 h 757"/>
              <a:gd name="T68" fmla="*/ 0 w 655"/>
              <a:gd name="T69" fmla="*/ 728 h 757"/>
              <a:gd name="T70" fmla="*/ 0 w 655"/>
              <a:gd name="T71" fmla="*/ 732 h 757"/>
              <a:gd name="T72" fmla="*/ 1 w 655"/>
              <a:gd name="T73" fmla="*/ 736 h 757"/>
              <a:gd name="T74" fmla="*/ 3 w 655"/>
              <a:gd name="T75" fmla="*/ 741 h 757"/>
              <a:gd name="T76" fmla="*/ 4 w 655"/>
              <a:gd name="T77" fmla="*/ 743 h 757"/>
              <a:gd name="T78" fmla="*/ 7 w 655"/>
              <a:gd name="T79" fmla="*/ 747 h 757"/>
              <a:gd name="T80" fmla="*/ 9 w 655"/>
              <a:gd name="T81" fmla="*/ 749 h 757"/>
              <a:gd name="T82" fmla="*/ 16 w 655"/>
              <a:gd name="T83" fmla="*/ 754 h 757"/>
              <a:gd name="T84" fmla="*/ 19 w 655"/>
              <a:gd name="T85" fmla="*/ 754 h 757"/>
              <a:gd name="T86" fmla="*/ 22 w 655"/>
              <a:gd name="T87" fmla="*/ 756 h 757"/>
              <a:gd name="T88" fmla="*/ 27 w 655"/>
              <a:gd name="T89" fmla="*/ 756 h 757"/>
              <a:gd name="T90" fmla="*/ 40 w 655"/>
              <a:gd name="T91" fmla="*/ 753 h 757"/>
              <a:gd name="T92" fmla="*/ 43 w 655"/>
              <a:gd name="T93" fmla="*/ 752 h 757"/>
              <a:gd name="T94" fmla="*/ 610 w 655"/>
              <a:gd name="T95" fmla="*/ 752 h 757"/>
              <a:gd name="T96" fmla="*/ 613 w 655"/>
              <a:gd name="T97" fmla="*/ 753 h 757"/>
              <a:gd name="T98" fmla="*/ 626 w 655"/>
              <a:gd name="T99" fmla="*/ 756 h 757"/>
              <a:gd name="T100" fmla="*/ 631 w 655"/>
              <a:gd name="T101" fmla="*/ 756 h 757"/>
              <a:gd name="T102" fmla="*/ 634 w 655"/>
              <a:gd name="T103" fmla="*/ 754 h 757"/>
              <a:gd name="T104" fmla="*/ 636 w 655"/>
              <a:gd name="T105" fmla="*/ 754 h 757"/>
              <a:gd name="T106" fmla="*/ 643 w 655"/>
              <a:gd name="T107" fmla="*/ 749 h 757"/>
              <a:gd name="T108" fmla="*/ 646 w 655"/>
              <a:gd name="T109" fmla="*/ 74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55" h="757">
                <a:moveTo>
                  <a:pt x="343" y="508"/>
                </a:moveTo>
                <a:lnTo>
                  <a:pt x="343" y="508"/>
                </a:lnTo>
                <a:lnTo>
                  <a:pt x="343" y="508"/>
                </a:lnTo>
                <a:lnTo>
                  <a:pt x="343" y="508"/>
                </a:lnTo>
                <a:lnTo>
                  <a:pt x="343" y="508"/>
                </a:lnTo>
                <a:lnTo>
                  <a:pt x="343" y="508"/>
                </a:lnTo>
                <a:lnTo>
                  <a:pt x="343" y="508"/>
                </a:lnTo>
                <a:cubicBezTo>
                  <a:pt x="342" y="507"/>
                  <a:pt x="342" y="507"/>
                  <a:pt x="341" y="507"/>
                </a:cubicBezTo>
                <a:lnTo>
                  <a:pt x="341" y="507"/>
                </a:lnTo>
                <a:cubicBezTo>
                  <a:pt x="340" y="506"/>
                  <a:pt x="340" y="506"/>
                  <a:pt x="340" y="506"/>
                </a:cubicBezTo>
                <a:lnTo>
                  <a:pt x="340" y="506"/>
                </a:lnTo>
                <a:cubicBezTo>
                  <a:pt x="339" y="506"/>
                  <a:pt x="339" y="506"/>
                  <a:pt x="338" y="506"/>
                </a:cubicBezTo>
                <a:lnTo>
                  <a:pt x="338" y="506"/>
                </a:lnTo>
                <a:cubicBezTo>
                  <a:pt x="338" y="505"/>
                  <a:pt x="337" y="505"/>
                  <a:pt x="337" y="505"/>
                </a:cubicBezTo>
                <a:lnTo>
                  <a:pt x="337" y="505"/>
                </a:lnTo>
                <a:lnTo>
                  <a:pt x="336" y="504"/>
                </a:lnTo>
                <a:lnTo>
                  <a:pt x="336" y="504"/>
                </a:lnTo>
                <a:cubicBezTo>
                  <a:pt x="336" y="504"/>
                  <a:pt x="335" y="504"/>
                  <a:pt x="334" y="504"/>
                </a:cubicBezTo>
                <a:lnTo>
                  <a:pt x="334" y="504"/>
                </a:lnTo>
                <a:cubicBezTo>
                  <a:pt x="334" y="504"/>
                  <a:pt x="334" y="504"/>
                  <a:pt x="333" y="504"/>
                </a:cubicBezTo>
                <a:lnTo>
                  <a:pt x="333" y="504"/>
                </a:lnTo>
                <a:cubicBezTo>
                  <a:pt x="332" y="504"/>
                  <a:pt x="332" y="504"/>
                  <a:pt x="332" y="504"/>
                </a:cubicBezTo>
                <a:lnTo>
                  <a:pt x="332" y="504"/>
                </a:lnTo>
                <a:cubicBezTo>
                  <a:pt x="331" y="504"/>
                  <a:pt x="331" y="504"/>
                  <a:pt x="331" y="504"/>
                </a:cubicBezTo>
                <a:lnTo>
                  <a:pt x="331" y="504"/>
                </a:lnTo>
                <a:cubicBezTo>
                  <a:pt x="330" y="504"/>
                  <a:pt x="329" y="503"/>
                  <a:pt x="329" y="503"/>
                </a:cubicBezTo>
                <a:lnTo>
                  <a:pt x="329" y="503"/>
                </a:lnTo>
                <a:lnTo>
                  <a:pt x="328" y="503"/>
                </a:lnTo>
                <a:lnTo>
                  <a:pt x="328" y="503"/>
                </a:lnTo>
                <a:cubicBezTo>
                  <a:pt x="327" y="503"/>
                  <a:pt x="327" y="503"/>
                  <a:pt x="326" y="503"/>
                </a:cubicBezTo>
                <a:lnTo>
                  <a:pt x="326" y="503"/>
                </a:lnTo>
                <a:cubicBezTo>
                  <a:pt x="326" y="503"/>
                  <a:pt x="326" y="504"/>
                  <a:pt x="325" y="504"/>
                </a:cubicBezTo>
                <a:lnTo>
                  <a:pt x="325" y="504"/>
                </a:lnTo>
                <a:cubicBezTo>
                  <a:pt x="324" y="504"/>
                  <a:pt x="324" y="504"/>
                  <a:pt x="324" y="504"/>
                </a:cubicBezTo>
                <a:lnTo>
                  <a:pt x="324" y="504"/>
                </a:lnTo>
                <a:cubicBezTo>
                  <a:pt x="323" y="504"/>
                  <a:pt x="323" y="504"/>
                  <a:pt x="323" y="504"/>
                </a:cubicBezTo>
                <a:lnTo>
                  <a:pt x="323" y="504"/>
                </a:lnTo>
                <a:cubicBezTo>
                  <a:pt x="322" y="504"/>
                  <a:pt x="322" y="504"/>
                  <a:pt x="321" y="504"/>
                </a:cubicBezTo>
                <a:lnTo>
                  <a:pt x="321" y="504"/>
                </a:lnTo>
                <a:cubicBezTo>
                  <a:pt x="321" y="504"/>
                  <a:pt x="320" y="504"/>
                  <a:pt x="319" y="504"/>
                </a:cubicBezTo>
                <a:lnTo>
                  <a:pt x="319" y="504"/>
                </a:lnTo>
                <a:lnTo>
                  <a:pt x="319" y="505"/>
                </a:lnTo>
                <a:lnTo>
                  <a:pt x="319" y="505"/>
                </a:lnTo>
                <a:cubicBezTo>
                  <a:pt x="318" y="505"/>
                  <a:pt x="318" y="505"/>
                  <a:pt x="317" y="506"/>
                </a:cubicBezTo>
                <a:lnTo>
                  <a:pt x="317" y="506"/>
                </a:lnTo>
                <a:cubicBezTo>
                  <a:pt x="316" y="506"/>
                  <a:pt x="316" y="506"/>
                  <a:pt x="316" y="506"/>
                </a:cubicBezTo>
                <a:lnTo>
                  <a:pt x="316" y="506"/>
                </a:lnTo>
                <a:cubicBezTo>
                  <a:pt x="315" y="506"/>
                  <a:pt x="315" y="506"/>
                  <a:pt x="315" y="507"/>
                </a:cubicBezTo>
                <a:lnTo>
                  <a:pt x="315" y="507"/>
                </a:lnTo>
                <a:cubicBezTo>
                  <a:pt x="314" y="507"/>
                  <a:pt x="313" y="507"/>
                  <a:pt x="313" y="508"/>
                </a:cubicBezTo>
                <a:lnTo>
                  <a:pt x="313" y="508"/>
                </a:lnTo>
                <a:lnTo>
                  <a:pt x="312" y="508"/>
                </a:lnTo>
                <a:lnTo>
                  <a:pt x="312" y="508"/>
                </a:lnTo>
                <a:lnTo>
                  <a:pt x="312" y="508"/>
                </a:lnTo>
                <a:lnTo>
                  <a:pt x="90" y="654"/>
                </a:lnTo>
                <a:lnTo>
                  <a:pt x="327" y="98"/>
                </a:lnTo>
                <a:lnTo>
                  <a:pt x="565" y="654"/>
                </a:lnTo>
                <a:lnTo>
                  <a:pt x="343" y="508"/>
                </a:lnTo>
                <a:close/>
                <a:moveTo>
                  <a:pt x="647" y="745"/>
                </a:moveTo>
                <a:lnTo>
                  <a:pt x="647" y="745"/>
                </a:lnTo>
                <a:cubicBezTo>
                  <a:pt x="648" y="745"/>
                  <a:pt x="648" y="744"/>
                  <a:pt x="649" y="743"/>
                </a:cubicBezTo>
                <a:lnTo>
                  <a:pt x="649" y="743"/>
                </a:lnTo>
                <a:lnTo>
                  <a:pt x="649" y="743"/>
                </a:lnTo>
                <a:lnTo>
                  <a:pt x="649" y="743"/>
                </a:lnTo>
                <a:cubicBezTo>
                  <a:pt x="649" y="743"/>
                  <a:pt x="649" y="742"/>
                  <a:pt x="650" y="742"/>
                </a:cubicBezTo>
                <a:lnTo>
                  <a:pt x="650" y="742"/>
                </a:lnTo>
                <a:lnTo>
                  <a:pt x="650" y="741"/>
                </a:lnTo>
                <a:lnTo>
                  <a:pt x="650" y="741"/>
                </a:lnTo>
                <a:cubicBezTo>
                  <a:pt x="651" y="741"/>
                  <a:pt x="651" y="741"/>
                  <a:pt x="651" y="740"/>
                </a:cubicBezTo>
                <a:lnTo>
                  <a:pt x="651" y="740"/>
                </a:lnTo>
                <a:cubicBezTo>
                  <a:pt x="652" y="738"/>
                  <a:pt x="652" y="736"/>
                  <a:pt x="652" y="734"/>
                </a:cubicBezTo>
                <a:lnTo>
                  <a:pt x="652" y="734"/>
                </a:lnTo>
                <a:cubicBezTo>
                  <a:pt x="653" y="734"/>
                  <a:pt x="653" y="734"/>
                  <a:pt x="653" y="734"/>
                </a:cubicBezTo>
                <a:lnTo>
                  <a:pt x="653" y="734"/>
                </a:lnTo>
                <a:cubicBezTo>
                  <a:pt x="653" y="733"/>
                  <a:pt x="653" y="732"/>
                  <a:pt x="653" y="732"/>
                </a:cubicBezTo>
                <a:lnTo>
                  <a:pt x="653" y="732"/>
                </a:lnTo>
                <a:cubicBezTo>
                  <a:pt x="653" y="731"/>
                  <a:pt x="653" y="731"/>
                  <a:pt x="653" y="731"/>
                </a:cubicBezTo>
                <a:lnTo>
                  <a:pt x="653" y="731"/>
                </a:lnTo>
                <a:lnTo>
                  <a:pt x="653" y="730"/>
                </a:lnTo>
                <a:lnTo>
                  <a:pt x="653" y="730"/>
                </a:lnTo>
                <a:cubicBezTo>
                  <a:pt x="653" y="729"/>
                  <a:pt x="654" y="729"/>
                  <a:pt x="654" y="728"/>
                </a:cubicBezTo>
                <a:lnTo>
                  <a:pt x="654" y="728"/>
                </a:lnTo>
                <a:lnTo>
                  <a:pt x="653" y="728"/>
                </a:lnTo>
                <a:lnTo>
                  <a:pt x="653" y="728"/>
                </a:lnTo>
                <a:cubicBezTo>
                  <a:pt x="653" y="725"/>
                  <a:pt x="653" y="723"/>
                  <a:pt x="652" y="721"/>
                </a:cubicBezTo>
                <a:lnTo>
                  <a:pt x="652" y="721"/>
                </a:lnTo>
                <a:lnTo>
                  <a:pt x="652" y="720"/>
                </a:lnTo>
                <a:lnTo>
                  <a:pt x="652" y="720"/>
                </a:lnTo>
                <a:cubicBezTo>
                  <a:pt x="652" y="720"/>
                  <a:pt x="652" y="720"/>
                  <a:pt x="652" y="719"/>
                </a:cubicBezTo>
                <a:lnTo>
                  <a:pt x="652" y="719"/>
                </a:lnTo>
                <a:cubicBezTo>
                  <a:pt x="652" y="718"/>
                  <a:pt x="651" y="718"/>
                  <a:pt x="651" y="717"/>
                </a:cubicBezTo>
                <a:lnTo>
                  <a:pt x="651" y="717"/>
                </a:lnTo>
                <a:lnTo>
                  <a:pt x="353" y="17"/>
                </a:lnTo>
                <a:lnTo>
                  <a:pt x="353" y="17"/>
                </a:lnTo>
                <a:cubicBezTo>
                  <a:pt x="353" y="16"/>
                  <a:pt x="353" y="16"/>
                  <a:pt x="353" y="16"/>
                </a:cubicBezTo>
                <a:lnTo>
                  <a:pt x="353" y="16"/>
                </a:lnTo>
                <a:cubicBezTo>
                  <a:pt x="353" y="15"/>
                  <a:pt x="352" y="15"/>
                  <a:pt x="352" y="14"/>
                </a:cubicBezTo>
                <a:lnTo>
                  <a:pt x="352" y="14"/>
                </a:lnTo>
                <a:cubicBezTo>
                  <a:pt x="352" y="14"/>
                  <a:pt x="351" y="14"/>
                  <a:pt x="351" y="13"/>
                </a:cubicBezTo>
                <a:lnTo>
                  <a:pt x="351" y="13"/>
                </a:lnTo>
                <a:cubicBezTo>
                  <a:pt x="351" y="13"/>
                  <a:pt x="351" y="13"/>
                  <a:pt x="351" y="12"/>
                </a:cubicBezTo>
                <a:lnTo>
                  <a:pt x="351" y="12"/>
                </a:lnTo>
                <a:cubicBezTo>
                  <a:pt x="350" y="12"/>
                  <a:pt x="350" y="12"/>
                  <a:pt x="349" y="11"/>
                </a:cubicBezTo>
                <a:lnTo>
                  <a:pt x="349" y="11"/>
                </a:lnTo>
                <a:lnTo>
                  <a:pt x="349" y="10"/>
                </a:lnTo>
                <a:lnTo>
                  <a:pt x="349" y="10"/>
                </a:lnTo>
                <a:lnTo>
                  <a:pt x="348" y="9"/>
                </a:lnTo>
                <a:lnTo>
                  <a:pt x="348" y="9"/>
                </a:lnTo>
                <a:cubicBezTo>
                  <a:pt x="348" y="8"/>
                  <a:pt x="348" y="8"/>
                  <a:pt x="347" y="8"/>
                </a:cubicBezTo>
                <a:lnTo>
                  <a:pt x="347" y="8"/>
                </a:lnTo>
                <a:cubicBezTo>
                  <a:pt x="347" y="8"/>
                  <a:pt x="347" y="7"/>
                  <a:pt x="346" y="7"/>
                </a:cubicBezTo>
                <a:lnTo>
                  <a:pt x="346" y="7"/>
                </a:lnTo>
                <a:cubicBezTo>
                  <a:pt x="346" y="7"/>
                  <a:pt x="345" y="7"/>
                  <a:pt x="345" y="6"/>
                </a:cubicBezTo>
                <a:lnTo>
                  <a:pt x="345" y="6"/>
                </a:lnTo>
                <a:cubicBezTo>
                  <a:pt x="345" y="6"/>
                  <a:pt x="345" y="5"/>
                  <a:pt x="344" y="5"/>
                </a:cubicBezTo>
                <a:lnTo>
                  <a:pt x="344" y="5"/>
                </a:lnTo>
                <a:cubicBezTo>
                  <a:pt x="343" y="5"/>
                  <a:pt x="343" y="5"/>
                  <a:pt x="343" y="5"/>
                </a:cubicBezTo>
                <a:lnTo>
                  <a:pt x="343" y="5"/>
                </a:lnTo>
                <a:cubicBezTo>
                  <a:pt x="343" y="4"/>
                  <a:pt x="342" y="4"/>
                  <a:pt x="342" y="3"/>
                </a:cubicBezTo>
                <a:lnTo>
                  <a:pt x="342" y="3"/>
                </a:lnTo>
                <a:cubicBezTo>
                  <a:pt x="342" y="3"/>
                  <a:pt x="341" y="3"/>
                  <a:pt x="340" y="3"/>
                </a:cubicBezTo>
                <a:lnTo>
                  <a:pt x="340" y="3"/>
                </a:lnTo>
                <a:cubicBezTo>
                  <a:pt x="340" y="3"/>
                  <a:pt x="340" y="3"/>
                  <a:pt x="339" y="2"/>
                </a:cubicBezTo>
                <a:lnTo>
                  <a:pt x="339" y="2"/>
                </a:lnTo>
                <a:lnTo>
                  <a:pt x="338" y="2"/>
                </a:lnTo>
                <a:lnTo>
                  <a:pt x="338" y="2"/>
                </a:lnTo>
                <a:lnTo>
                  <a:pt x="338" y="2"/>
                </a:lnTo>
                <a:lnTo>
                  <a:pt x="338" y="2"/>
                </a:lnTo>
                <a:lnTo>
                  <a:pt x="337" y="2"/>
                </a:lnTo>
                <a:lnTo>
                  <a:pt x="337" y="2"/>
                </a:lnTo>
                <a:cubicBezTo>
                  <a:pt x="336" y="1"/>
                  <a:pt x="336" y="1"/>
                  <a:pt x="336" y="1"/>
                </a:cubicBezTo>
                <a:lnTo>
                  <a:pt x="336" y="1"/>
                </a:lnTo>
                <a:cubicBezTo>
                  <a:pt x="335" y="1"/>
                  <a:pt x="335" y="1"/>
                  <a:pt x="334" y="0"/>
                </a:cubicBezTo>
                <a:lnTo>
                  <a:pt x="334" y="0"/>
                </a:lnTo>
                <a:lnTo>
                  <a:pt x="333" y="0"/>
                </a:lnTo>
                <a:lnTo>
                  <a:pt x="333" y="0"/>
                </a:lnTo>
                <a:cubicBezTo>
                  <a:pt x="332" y="0"/>
                  <a:pt x="332" y="0"/>
                  <a:pt x="332" y="0"/>
                </a:cubicBezTo>
                <a:lnTo>
                  <a:pt x="332" y="0"/>
                </a:lnTo>
                <a:cubicBezTo>
                  <a:pt x="331" y="0"/>
                  <a:pt x="331" y="0"/>
                  <a:pt x="330" y="0"/>
                </a:cubicBezTo>
                <a:lnTo>
                  <a:pt x="330" y="0"/>
                </a:lnTo>
                <a:lnTo>
                  <a:pt x="329" y="0"/>
                </a:lnTo>
                <a:lnTo>
                  <a:pt x="329" y="0"/>
                </a:lnTo>
                <a:cubicBezTo>
                  <a:pt x="328" y="0"/>
                  <a:pt x="328" y="0"/>
                  <a:pt x="327" y="0"/>
                </a:cubicBezTo>
                <a:lnTo>
                  <a:pt x="327" y="0"/>
                </a:lnTo>
                <a:lnTo>
                  <a:pt x="326" y="0"/>
                </a:lnTo>
                <a:lnTo>
                  <a:pt x="326" y="0"/>
                </a:lnTo>
                <a:lnTo>
                  <a:pt x="325" y="0"/>
                </a:lnTo>
                <a:lnTo>
                  <a:pt x="325" y="0"/>
                </a:lnTo>
                <a:cubicBezTo>
                  <a:pt x="324" y="0"/>
                  <a:pt x="324" y="0"/>
                  <a:pt x="323" y="0"/>
                </a:cubicBezTo>
                <a:lnTo>
                  <a:pt x="323" y="0"/>
                </a:lnTo>
                <a:cubicBezTo>
                  <a:pt x="323" y="0"/>
                  <a:pt x="323" y="0"/>
                  <a:pt x="322" y="0"/>
                </a:cubicBezTo>
                <a:lnTo>
                  <a:pt x="322" y="0"/>
                </a:lnTo>
                <a:cubicBezTo>
                  <a:pt x="321" y="0"/>
                  <a:pt x="321" y="0"/>
                  <a:pt x="321" y="0"/>
                </a:cubicBezTo>
                <a:lnTo>
                  <a:pt x="321" y="0"/>
                </a:lnTo>
                <a:cubicBezTo>
                  <a:pt x="320" y="1"/>
                  <a:pt x="319" y="1"/>
                  <a:pt x="319" y="1"/>
                </a:cubicBezTo>
                <a:lnTo>
                  <a:pt x="319" y="1"/>
                </a:lnTo>
                <a:cubicBezTo>
                  <a:pt x="319" y="1"/>
                  <a:pt x="319" y="1"/>
                  <a:pt x="318" y="2"/>
                </a:cubicBezTo>
                <a:lnTo>
                  <a:pt x="318" y="2"/>
                </a:lnTo>
                <a:cubicBezTo>
                  <a:pt x="318" y="2"/>
                  <a:pt x="317" y="2"/>
                  <a:pt x="316" y="2"/>
                </a:cubicBezTo>
                <a:lnTo>
                  <a:pt x="316" y="2"/>
                </a:lnTo>
                <a:lnTo>
                  <a:pt x="316" y="2"/>
                </a:lnTo>
                <a:lnTo>
                  <a:pt x="316" y="2"/>
                </a:lnTo>
                <a:lnTo>
                  <a:pt x="316" y="2"/>
                </a:lnTo>
                <a:lnTo>
                  <a:pt x="316" y="2"/>
                </a:lnTo>
                <a:cubicBezTo>
                  <a:pt x="315" y="3"/>
                  <a:pt x="315" y="3"/>
                  <a:pt x="314" y="3"/>
                </a:cubicBezTo>
                <a:lnTo>
                  <a:pt x="314" y="3"/>
                </a:lnTo>
                <a:lnTo>
                  <a:pt x="313" y="3"/>
                </a:lnTo>
                <a:lnTo>
                  <a:pt x="313" y="3"/>
                </a:lnTo>
                <a:cubicBezTo>
                  <a:pt x="313" y="4"/>
                  <a:pt x="312" y="4"/>
                  <a:pt x="312" y="5"/>
                </a:cubicBezTo>
                <a:lnTo>
                  <a:pt x="312" y="5"/>
                </a:lnTo>
                <a:lnTo>
                  <a:pt x="311" y="5"/>
                </a:lnTo>
                <a:lnTo>
                  <a:pt x="311" y="5"/>
                </a:lnTo>
                <a:cubicBezTo>
                  <a:pt x="310" y="5"/>
                  <a:pt x="310" y="6"/>
                  <a:pt x="310" y="6"/>
                </a:cubicBezTo>
                <a:lnTo>
                  <a:pt x="310" y="6"/>
                </a:lnTo>
                <a:cubicBezTo>
                  <a:pt x="309" y="7"/>
                  <a:pt x="309" y="7"/>
                  <a:pt x="308" y="7"/>
                </a:cubicBezTo>
                <a:lnTo>
                  <a:pt x="308" y="7"/>
                </a:lnTo>
                <a:lnTo>
                  <a:pt x="308" y="8"/>
                </a:lnTo>
                <a:lnTo>
                  <a:pt x="308" y="8"/>
                </a:lnTo>
                <a:cubicBezTo>
                  <a:pt x="307" y="8"/>
                  <a:pt x="307" y="8"/>
                  <a:pt x="307" y="9"/>
                </a:cubicBezTo>
                <a:lnTo>
                  <a:pt x="307" y="9"/>
                </a:lnTo>
                <a:lnTo>
                  <a:pt x="306" y="10"/>
                </a:lnTo>
                <a:lnTo>
                  <a:pt x="306" y="10"/>
                </a:lnTo>
                <a:cubicBezTo>
                  <a:pt x="306" y="10"/>
                  <a:pt x="306" y="11"/>
                  <a:pt x="305" y="11"/>
                </a:cubicBezTo>
                <a:lnTo>
                  <a:pt x="305" y="11"/>
                </a:lnTo>
                <a:cubicBezTo>
                  <a:pt x="305" y="12"/>
                  <a:pt x="305" y="12"/>
                  <a:pt x="304" y="12"/>
                </a:cubicBezTo>
                <a:lnTo>
                  <a:pt x="304" y="12"/>
                </a:lnTo>
                <a:cubicBezTo>
                  <a:pt x="304" y="13"/>
                  <a:pt x="303" y="13"/>
                  <a:pt x="303" y="13"/>
                </a:cubicBezTo>
                <a:lnTo>
                  <a:pt x="303" y="13"/>
                </a:lnTo>
                <a:cubicBezTo>
                  <a:pt x="303" y="14"/>
                  <a:pt x="303" y="14"/>
                  <a:pt x="303" y="14"/>
                </a:cubicBezTo>
                <a:lnTo>
                  <a:pt x="303" y="14"/>
                </a:lnTo>
                <a:cubicBezTo>
                  <a:pt x="302" y="15"/>
                  <a:pt x="302" y="15"/>
                  <a:pt x="302" y="16"/>
                </a:cubicBezTo>
                <a:lnTo>
                  <a:pt x="302" y="16"/>
                </a:lnTo>
                <a:cubicBezTo>
                  <a:pt x="302" y="16"/>
                  <a:pt x="302" y="16"/>
                  <a:pt x="302" y="17"/>
                </a:cubicBezTo>
                <a:lnTo>
                  <a:pt x="2" y="717"/>
                </a:lnTo>
                <a:lnTo>
                  <a:pt x="2" y="717"/>
                </a:lnTo>
                <a:lnTo>
                  <a:pt x="2" y="717"/>
                </a:lnTo>
                <a:lnTo>
                  <a:pt x="2" y="717"/>
                </a:lnTo>
                <a:cubicBezTo>
                  <a:pt x="2" y="718"/>
                  <a:pt x="2" y="719"/>
                  <a:pt x="1" y="720"/>
                </a:cubicBezTo>
                <a:lnTo>
                  <a:pt x="1" y="720"/>
                </a:lnTo>
                <a:lnTo>
                  <a:pt x="1" y="720"/>
                </a:lnTo>
                <a:lnTo>
                  <a:pt x="1" y="720"/>
                </a:lnTo>
                <a:cubicBezTo>
                  <a:pt x="1" y="720"/>
                  <a:pt x="1" y="720"/>
                  <a:pt x="1" y="721"/>
                </a:cubicBezTo>
                <a:lnTo>
                  <a:pt x="1" y="721"/>
                </a:lnTo>
                <a:cubicBezTo>
                  <a:pt x="0" y="722"/>
                  <a:pt x="0" y="723"/>
                  <a:pt x="0" y="725"/>
                </a:cubicBezTo>
                <a:lnTo>
                  <a:pt x="0" y="725"/>
                </a:lnTo>
                <a:lnTo>
                  <a:pt x="0" y="725"/>
                </a:lnTo>
                <a:lnTo>
                  <a:pt x="0" y="725"/>
                </a:lnTo>
                <a:cubicBezTo>
                  <a:pt x="0" y="726"/>
                  <a:pt x="0" y="726"/>
                  <a:pt x="0" y="727"/>
                </a:cubicBezTo>
                <a:lnTo>
                  <a:pt x="0" y="727"/>
                </a:lnTo>
                <a:cubicBezTo>
                  <a:pt x="0" y="728"/>
                  <a:pt x="0" y="728"/>
                  <a:pt x="0" y="728"/>
                </a:cubicBezTo>
                <a:lnTo>
                  <a:pt x="0" y="728"/>
                </a:lnTo>
                <a:cubicBezTo>
                  <a:pt x="0" y="728"/>
                  <a:pt x="0" y="729"/>
                  <a:pt x="0" y="730"/>
                </a:cubicBezTo>
                <a:lnTo>
                  <a:pt x="0" y="730"/>
                </a:lnTo>
                <a:cubicBezTo>
                  <a:pt x="0" y="730"/>
                  <a:pt x="0" y="730"/>
                  <a:pt x="0" y="731"/>
                </a:cubicBezTo>
                <a:lnTo>
                  <a:pt x="0" y="731"/>
                </a:lnTo>
                <a:cubicBezTo>
                  <a:pt x="0" y="731"/>
                  <a:pt x="0" y="731"/>
                  <a:pt x="0" y="732"/>
                </a:cubicBezTo>
                <a:lnTo>
                  <a:pt x="0" y="732"/>
                </a:lnTo>
                <a:lnTo>
                  <a:pt x="0" y="733"/>
                </a:lnTo>
                <a:lnTo>
                  <a:pt x="0" y="733"/>
                </a:lnTo>
                <a:cubicBezTo>
                  <a:pt x="0" y="734"/>
                  <a:pt x="0" y="734"/>
                  <a:pt x="0" y="734"/>
                </a:cubicBezTo>
                <a:lnTo>
                  <a:pt x="0" y="734"/>
                </a:lnTo>
                <a:cubicBezTo>
                  <a:pt x="0" y="735"/>
                  <a:pt x="1" y="736"/>
                  <a:pt x="1" y="736"/>
                </a:cubicBezTo>
                <a:lnTo>
                  <a:pt x="1" y="736"/>
                </a:lnTo>
                <a:lnTo>
                  <a:pt x="1" y="736"/>
                </a:lnTo>
                <a:lnTo>
                  <a:pt x="1" y="736"/>
                </a:lnTo>
                <a:cubicBezTo>
                  <a:pt x="2" y="738"/>
                  <a:pt x="2" y="739"/>
                  <a:pt x="3" y="741"/>
                </a:cubicBezTo>
                <a:lnTo>
                  <a:pt x="3" y="741"/>
                </a:lnTo>
                <a:lnTo>
                  <a:pt x="3" y="741"/>
                </a:lnTo>
                <a:lnTo>
                  <a:pt x="3" y="741"/>
                </a:lnTo>
                <a:cubicBezTo>
                  <a:pt x="3" y="741"/>
                  <a:pt x="3" y="741"/>
                  <a:pt x="3" y="742"/>
                </a:cubicBezTo>
                <a:lnTo>
                  <a:pt x="3" y="742"/>
                </a:lnTo>
                <a:lnTo>
                  <a:pt x="4" y="743"/>
                </a:lnTo>
                <a:lnTo>
                  <a:pt x="4" y="743"/>
                </a:lnTo>
                <a:lnTo>
                  <a:pt x="4" y="743"/>
                </a:lnTo>
                <a:lnTo>
                  <a:pt x="4" y="743"/>
                </a:lnTo>
                <a:cubicBezTo>
                  <a:pt x="4" y="744"/>
                  <a:pt x="5" y="745"/>
                  <a:pt x="6" y="745"/>
                </a:cubicBezTo>
                <a:lnTo>
                  <a:pt x="6" y="745"/>
                </a:lnTo>
                <a:cubicBezTo>
                  <a:pt x="6" y="745"/>
                  <a:pt x="6" y="745"/>
                  <a:pt x="6" y="746"/>
                </a:cubicBezTo>
                <a:lnTo>
                  <a:pt x="6" y="746"/>
                </a:lnTo>
                <a:cubicBezTo>
                  <a:pt x="6" y="747"/>
                  <a:pt x="7" y="747"/>
                  <a:pt x="7" y="747"/>
                </a:cubicBezTo>
                <a:lnTo>
                  <a:pt x="7" y="747"/>
                </a:lnTo>
                <a:cubicBezTo>
                  <a:pt x="8" y="747"/>
                  <a:pt x="8" y="748"/>
                  <a:pt x="8" y="748"/>
                </a:cubicBezTo>
                <a:lnTo>
                  <a:pt x="8" y="748"/>
                </a:lnTo>
                <a:lnTo>
                  <a:pt x="9" y="749"/>
                </a:lnTo>
                <a:lnTo>
                  <a:pt x="9" y="749"/>
                </a:lnTo>
                <a:lnTo>
                  <a:pt x="9" y="749"/>
                </a:lnTo>
                <a:lnTo>
                  <a:pt x="9" y="749"/>
                </a:lnTo>
                <a:cubicBezTo>
                  <a:pt x="11" y="751"/>
                  <a:pt x="13" y="752"/>
                  <a:pt x="14" y="753"/>
                </a:cubicBezTo>
                <a:lnTo>
                  <a:pt x="14" y="753"/>
                </a:lnTo>
                <a:lnTo>
                  <a:pt x="14" y="753"/>
                </a:lnTo>
                <a:lnTo>
                  <a:pt x="14" y="753"/>
                </a:lnTo>
                <a:cubicBezTo>
                  <a:pt x="15" y="753"/>
                  <a:pt x="16" y="753"/>
                  <a:pt x="16" y="754"/>
                </a:cubicBezTo>
                <a:lnTo>
                  <a:pt x="16" y="754"/>
                </a:lnTo>
                <a:lnTo>
                  <a:pt x="17" y="754"/>
                </a:lnTo>
                <a:lnTo>
                  <a:pt x="17" y="754"/>
                </a:lnTo>
                <a:lnTo>
                  <a:pt x="17" y="754"/>
                </a:lnTo>
                <a:lnTo>
                  <a:pt x="17" y="754"/>
                </a:lnTo>
                <a:lnTo>
                  <a:pt x="19" y="754"/>
                </a:lnTo>
                <a:lnTo>
                  <a:pt x="19" y="754"/>
                </a:lnTo>
                <a:lnTo>
                  <a:pt x="19" y="755"/>
                </a:lnTo>
                <a:lnTo>
                  <a:pt x="19" y="755"/>
                </a:lnTo>
                <a:cubicBezTo>
                  <a:pt x="20" y="755"/>
                  <a:pt x="21" y="755"/>
                  <a:pt x="22" y="755"/>
                </a:cubicBezTo>
                <a:lnTo>
                  <a:pt x="22" y="755"/>
                </a:lnTo>
                <a:cubicBezTo>
                  <a:pt x="22" y="756"/>
                  <a:pt x="22" y="756"/>
                  <a:pt x="22" y="756"/>
                </a:cubicBezTo>
                <a:lnTo>
                  <a:pt x="22" y="756"/>
                </a:lnTo>
                <a:cubicBezTo>
                  <a:pt x="23" y="756"/>
                  <a:pt x="24" y="756"/>
                  <a:pt x="25" y="756"/>
                </a:cubicBezTo>
                <a:lnTo>
                  <a:pt x="25" y="756"/>
                </a:lnTo>
                <a:lnTo>
                  <a:pt x="25" y="756"/>
                </a:lnTo>
                <a:lnTo>
                  <a:pt x="25" y="756"/>
                </a:lnTo>
                <a:cubicBezTo>
                  <a:pt x="26" y="756"/>
                  <a:pt x="27" y="756"/>
                  <a:pt x="27" y="756"/>
                </a:cubicBezTo>
                <a:lnTo>
                  <a:pt x="27" y="756"/>
                </a:lnTo>
                <a:cubicBezTo>
                  <a:pt x="27" y="756"/>
                  <a:pt x="27" y="756"/>
                  <a:pt x="28" y="756"/>
                </a:cubicBezTo>
                <a:lnTo>
                  <a:pt x="28" y="756"/>
                </a:lnTo>
                <a:cubicBezTo>
                  <a:pt x="28" y="756"/>
                  <a:pt x="29" y="756"/>
                  <a:pt x="30" y="756"/>
                </a:cubicBezTo>
                <a:lnTo>
                  <a:pt x="30" y="756"/>
                </a:lnTo>
                <a:cubicBezTo>
                  <a:pt x="33" y="756"/>
                  <a:pt x="37" y="754"/>
                  <a:pt x="40" y="753"/>
                </a:cubicBezTo>
                <a:lnTo>
                  <a:pt x="40" y="753"/>
                </a:lnTo>
                <a:cubicBezTo>
                  <a:pt x="41" y="753"/>
                  <a:pt x="41" y="753"/>
                  <a:pt x="41" y="753"/>
                </a:cubicBezTo>
                <a:lnTo>
                  <a:pt x="41" y="753"/>
                </a:lnTo>
                <a:lnTo>
                  <a:pt x="41" y="753"/>
                </a:lnTo>
                <a:lnTo>
                  <a:pt x="41" y="753"/>
                </a:lnTo>
                <a:cubicBezTo>
                  <a:pt x="42" y="752"/>
                  <a:pt x="43" y="752"/>
                  <a:pt x="43" y="752"/>
                </a:cubicBezTo>
                <a:lnTo>
                  <a:pt x="43" y="752"/>
                </a:lnTo>
                <a:lnTo>
                  <a:pt x="43" y="752"/>
                </a:lnTo>
                <a:lnTo>
                  <a:pt x="327" y="564"/>
                </a:lnTo>
                <a:lnTo>
                  <a:pt x="610" y="752"/>
                </a:lnTo>
                <a:lnTo>
                  <a:pt x="610" y="752"/>
                </a:lnTo>
                <a:lnTo>
                  <a:pt x="610" y="752"/>
                </a:lnTo>
                <a:lnTo>
                  <a:pt x="610" y="752"/>
                </a:lnTo>
                <a:cubicBezTo>
                  <a:pt x="611" y="752"/>
                  <a:pt x="611" y="752"/>
                  <a:pt x="611" y="752"/>
                </a:cubicBezTo>
                <a:lnTo>
                  <a:pt x="611" y="752"/>
                </a:lnTo>
                <a:cubicBezTo>
                  <a:pt x="612" y="753"/>
                  <a:pt x="612" y="753"/>
                  <a:pt x="612" y="753"/>
                </a:cubicBezTo>
                <a:lnTo>
                  <a:pt x="612" y="753"/>
                </a:lnTo>
                <a:lnTo>
                  <a:pt x="613" y="753"/>
                </a:lnTo>
                <a:lnTo>
                  <a:pt x="613" y="753"/>
                </a:lnTo>
                <a:cubicBezTo>
                  <a:pt x="616" y="754"/>
                  <a:pt x="619" y="756"/>
                  <a:pt x="623" y="756"/>
                </a:cubicBezTo>
                <a:lnTo>
                  <a:pt x="623" y="756"/>
                </a:lnTo>
                <a:cubicBezTo>
                  <a:pt x="624" y="756"/>
                  <a:pt x="625" y="756"/>
                  <a:pt x="626" y="756"/>
                </a:cubicBezTo>
                <a:lnTo>
                  <a:pt x="626" y="756"/>
                </a:lnTo>
                <a:lnTo>
                  <a:pt x="626" y="756"/>
                </a:lnTo>
                <a:lnTo>
                  <a:pt x="626" y="756"/>
                </a:lnTo>
                <a:cubicBezTo>
                  <a:pt x="627" y="756"/>
                  <a:pt x="627" y="756"/>
                  <a:pt x="628" y="756"/>
                </a:cubicBezTo>
                <a:lnTo>
                  <a:pt x="628" y="756"/>
                </a:lnTo>
                <a:lnTo>
                  <a:pt x="629" y="756"/>
                </a:lnTo>
                <a:lnTo>
                  <a:pt x="629" y="756"/>
                </a:lnTo>
                <a:cubicBezTo>
                  <a:pt x="629" y="756"/>
                  <a:pt x="630" y="756"/>
                  <a:pt x="631" y="756"/>
                </a:cubicBezTo>
                <a:lnTo>
                  <a:pt x="631" y="756"/>
                </a:lnTo>
                <a:cubicBezTo>
                  <a:pt x="631" y="756"/>
                  <a:pt x="631" y="756"/>
                  <a:pt x="632" y="755"/>
                </a:cubicBezTo>
                <a:lnTo>
                  <a:pt x="632" y="755"/>
                </a:lnTo>
                <a:cubicBezTo>
                  <a:pt x="632" y="755"/>
                  <a:pt x="633" y="755"/>
                  <a:pt x="634" y="755"/>
                </a:cubicBezTo>
                <a:lnTo>
                  <a:pt x="634" y="755"/>
                </a:lnTo>
                <a:lnTo>
                  <a:pt x="634" y="754"/>
                </a:lnTo>
                <a:lnTo>
                  <a:pt x="634" y="754"/>
                </a:lnTo>
                <a:cubicBezTo>
                  <a:pt x="635" y="754"/>
                  <a:pt x="635" y="754"/>
                  <a:pt x="636" y="754"/>
                </a:cubicBezTo>
                <a:lnTo>
                  <a:pt x="636" y="754"/>
                </a:lnTo>
                <a:lnTo>
                  <a:pt x="636" y="754"/>
                </a:lnTo>
                <a:lnTo>
                  <a:pt x="636" y="754"/>
                </a:lnTo>
                <a:lnTo>
                  <a:pt x="636" y="754"/>
                </a:lnTo>
                <a:lnTo>
                  <a:pt x="636" y="754"/>
                </a:lnTo>
                <a:cubicBezTo>
                  <a:pt x="637" y="753"/>
                  <a:pt x="638" y="753"/>
                  <a:pt x="639" y="753"/>
                </a:cubicBezTo>
                <a:lnTo>
                  <a:pt x="639" y="753"/>
                </a:lnTo>
                <a:lnTo>
                  <a:pt x="639" y="753"/>
                </a:lnTo>
                <a:lnTo>
                  <a:pt x="639" y="753"/>
                </a:lnTo>
                <a:cubicBezTo>
                  <a:pt x="641" y="752"/>
                  <a:pt x="642" y="751"/>
                  <a:pt x="643" y="749"/>
                </a:cubicBezTo>
                <a:lnTo>
                  <a:pt x="643" y="749"/>
                </a:lnTo>
                <a:lnTo>
                  <a:pt x="644" y="749"/>
                </a:lnTo>
                <a:lnTo>
                  <a:pt x="644" y="749"/>
                </a:lnTo>
                <a:cubicBezTo>
                  <a:pt x="645" y="749"/>
                  <a:pt x="645" y="748"/>
                  <a:pt x="646" y="748"/>
                </a:cubicBezTo>
                <a:lnTo>
                  <a:pt x="646" y="748"/>
                </a:lnTo>
                <a:lnTo>
                  <a:pt x="646" y="747"/>
                </a:lnTo>
                <a:lnTo>
                  <a:pt x="646" y="747"/>
                </a:lnTo>
                <a:cubicBezTo>
                  <a:pt x="646" y="747"/>
                  <a:pt x="647" y="747"/>
                  <a:pt x="647" y="746"/>
                </a:cubicBezTo>
                <a:lnTo>
                  <a:pt x="647" y="746"/>
                </a:lnTo>
                <a:lnTo>
                  <a:pt x="647" y="7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" name="Freeform 788"/>
          <p:cNvSpPr>
            <a:spLocks noChangeArrowheads="1"/>
          </p:cNvSpPr>
          <p:nvPr/>
        </p:nvSpPr>
        <p:spPr bwMode="auto">
          <a:xfrm>
            <a:off x="12344355" y="9917669"/>
            <a:ext cx="947533" cy="823109"/>
          </a:xfrm>
          <a:custGeom>
            <a:avLst/>
            <a:gdLst>
              <a:gd name="T0" fmla="*/ 785 w 874"/>
              <a:gd name="T1" fmla="*/ 379 h 757"/>
              <a:gd name="T2" fmla="*/ 437 w 874"/>
              <a:gd name="T3" fmla="*/ 689 h 757"/>
              <a:gd name="T4" fmla="*/ 705 w 874"/>
              <a:gd name="T5" fmla="*/ 420 h 757"/>
              <a:gd name="T6" fmla="*/ 766 w 874"/>
              <a:gd name="T7" fmla="*/ 360 h 757"/>
              <a:gd name="T8" fmla="*/ 818 w 874"/>
              <a:gd name="T9" fmla="*/ 234 h 757"/>
              <a:gd name="T10" fmla="*/ 766 w 874"/>
              <a:gd name="T11" fmla="*/ 108 h 757"/>
              <a:gd name="T12" fmla="*/ 641 w 874"/>
              <a:gd name="T13" fmla="*/ 55 h 757"/>
              <a:gd name="T14" fmla="*/ 515 w 874"/>
              <a:gd name="T15" fmla="*/ 108 h 757"/>
              <a:gd name="T16" fmla="*/ 457 w 874"/>
              <a:gd name="T17" fmla="*/ 165 h 757"/>
              <a:gd name="T18" fmla="*/ 437 w 874"/>
              <a:gd name="T19" fmla="*/ 174 h 757"/>
              <a:gd name="T20" fmla="*/ 360 w 874"/>
              <a:gd name="T21" fmla="*/ 108 h 757"/>
              <a:gd name="T22" fmla="*/ 234 w 874"/>
              <a:gd name="T23" fmla="*/ 55 h 757"/>
              <a:gd name="T24" fmla="*/ 108 w 874"/>
              <a:gd name="T25" fmla="*/ 108 h 757"/>
              <a:gd name="T26" fmla="*/ 55 w 874"/>
              <a:gd name="T27" fmla="*/ 234 h 757"/>
              <a:gd name="T28" fmla="*/ 108 w 874"/>
              <a:gd name="T29" fmla="*/ 360 h 757"/>
              <a:gd name="T30" fmla="*/ 166 w 874"/>
              <a:gd name="T31" fmla="*/ 418 h 757"/>
              <a:gd name="T32" fmla="*/ 437 w 874"/>
              <a:gd name="T33" fmla="*/ 756 h 757"/>
              <a:gd name="T34" fmla="*/ 417 w 874"/>
              <a:gd name="T35" fmla="*/ 748 h 757"/>
              <a:gd name="T36" fmla="*/ 127 w 874"/>
              <a:gd name="T37" fmla="*/ 458 h 757"/>
              <a:gd name="T38" fmla="*/ 68 w 874"/>
              <a:gd name="T39" fmla="*/ 399 h 757"/>
              <a:gd name="T40" fmla="*/ 0 w 874"/>
              <a:gd name="T41" fmla="*/ 234 h 757"/>
              <a:gd name="T42" fmla="*/ 68 w 874"/>
              <a:gd name="T43" fmla="*/ 68 h 757"/>
              <a:gd name="T44" fmla="*/ 234 w 874"/>
              <a:gd name="T45" fmla="*/ 0 h 757"/>
              <a:gd name="T46" fmla="*/ 399 w 874"/>
              <a:gd name="T47" fmla="*/ 68 h 757"/>
              <a:gd name="T48" fmla="*/ 475 w 874"/>
              <a:gd name="T49" fmla="*/ 68 h 757"/>
              <a:gd name="T50" fmla="*/ 641 w 874"/>
              <a:gd name="T51" fmla="*/ 0 h 757"/>
              <a:gd name="T52" fmla="*/ 805 w 874"/>
              <a:gd name="T53" fmla="*/ 68 h 757"/>
              <a:gd name="T54" fmla="*/ 873 w 874"/>
              <a:gd name="T55" fmla="*/ 234 h 757"/>
              <a:gd name="T56" fmla="*/ 805 w 874"/>
              <a:gd name="T57" fmla="*/ 399 h 757"/>
              <a:gd name="T58" fmla="*/ 748 w 874"/>
              <a:gd name="T59" fmla="*/ 456 h 757"/>
              <a:gd name="T60" fmla="*/ 746 w 874"/>
              <a:gd name="T61" fmla="*/ 458 h 757"/>
              <a:gd name="T62" fmla="*/ 457 w 874"/>
              <a:gd name="T63" fmla="*/ 748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74" h="757">
                <a:moveTo>
                  <a:pt x="785" y="379"/>
                </a:moveTo>
                <a:lnTo>
                  <a:pt x="785" y="379"/>
                </a:lnTo>
                <a:close/>
                <a:moveTo>
                  <a:pt x="168" y="420"/>
                </a:moveTo>
                <a:lnTo>
                  <a:pt x="437" y="689"/>
                </a:lnTo>
                <a:lnTo>
                  <a:pt x="705" y="420"/>
                </a:lnTo>
                <a:lnTo>
                  <a:pt x="705" y="420"/>
                </a:lnTo>
                <a:cubicBezTo>
                  <a:pt x="705" y="419"/>
                  <a:pt x="706" y="419"/>
                  <a:pt x="707" y="418"/>
                </a:cubicBezTo>
                <a:lnTo>
                  <a:pt x="766" y="360"/>
                </a:lnTo>
                <a:lnTo>
                  <a:pt x="766" y="360"/>
                </a:lnTo>
                <a:cubicBezTo>
                  <a:pt x="799" y="326"/>
                  <a:pt x="818" y="281"/>
                  <a:pt x="818" y="234"/>
                </a:cubicBezTo>
                <a:lnTo>
                  <a:pt x="818" y="234"/>
                </a:lnTo>
                <a:cubicBezTo>
                  <a:pt x="818" y="186"/>
                  <a:pt x="799" y="141"/>
                  <a:pt x="766" y="108"/>
                </a:cubicBezTo>
                <a:lnTo>
                  <a:pt x="766" y="108"/>
                </a:lnTo>
                <a:cubicBezTo>
                  <a:pt x="732" y="74"/>
                  <a:pt x="688" y="55"/>
                  <a:pt x="641" y="55"/>
                </a:cubicBezTo>
                <a:lnTo>
                  <a:pt x="641" y="55"/>
                </a:lnTo>
                <a:cubicBezTo>
                  <a:pt x="593" y="55"/>
                  <a:pt x="548" y="74"/>
                  <a:pt x="515" y="108"/>
                </a:cubicBezTo>
                <a:lnTo>
                  <a:pt x="457" y="165"/>
                </a:lnTo>
                <a:lnTo>
                  <a:pt x="457" y="165"/>
                </a:lnTo>
                <a:cubicBezTo>
                  <a:pt x="452" y="171"/>
                  <a:pt x="444" y="174"/>
                  <a:pt x="437" y="174"/>
                </a:cubicBezTo>
                <a:lnTo>
                  <a:pt x="437" y="174"/>
                </a:lnTo>
                <a:cubicBezTo>
                  <a:pt x="429" y="174"/>
                  <a:pt x="423" y="171"/>
                  <a:pt x="417" y="165"/>
                </a:cubicBezTo>
                <a:lnTo>
                  <a:pt x="360" y="108"/>
                </a:lnTo>
                <a:lnTo>
                  <a:pt x="360" y="108"/>
                </a:lnTo>
                <a:cubicBezTo>
                  <a:pt x="326" y="74"/>
                  <a:pt x="281" y="55"/>
                  <a:pt x="234" y="55"/>
                </a:cubicBezTo>
                <a:lnTo>
                  <a:pt x="234" y="55"/>
                </a:lnTo>
                <a:cubicBezTo>
                  <a:pt x="186" y="55"/>
                  <a:pt x="142" y="74"/>
                  <a:pt x="108" y="108"/>
                </a:cubicBezTo>
                <a:lnTo>
                  <a:pt x="108" y="108"/>
                </a:lnTo>
                <a:cubicBezTo>
                  <a:pt x="74" y="141"/>
                  <a:pt x="55" y="186"/>
                  <a:pt x="55" y="234"/>
                </a:cubicBezTo>
                <a:lnTo>
                  <a:pt x="55" y="234"/>
                </a:lnTo>
                <a:cubicBezTo>
                  <a:pt x="55" y="281"/>
                  <a:pt x="74" y="326"/>
                  <a:pt x="108" y="360"/>
                </a:cubicBezTo>
                <a:lnTo>
                  <a:pt x="166" y="418"/>
                </a:lnTo>
                <a:lnTo>
                  <a:pt x="166" y="418"/>
                </a:lnTo>
                <a:cubicBezTo>
                  <a:pt x="166" y="419"/>
                  <a:pt x="167" y="419"/>
                  <a:pt x="168" y="420"/>
                </a:cubicBezTo>
                <a:close/>
                <a:moveTo>
                  <a:pt x="437" y="756"/>
                </a:moveTo>
                <a:lnTo>
                  <a:pt x="437" y="756"/>
                </a:lnTo>
                <a:cubicBezTo>
                  <a:pt x="430" y="756"/>
                  <a:pt x="423" y="754"/>
                  <a:pt x="417" y="748"/>
                </a:cubicBezTo>
                <a:lnTo>
                  <a:pt x="127" y="458"/>
                </a:lnTo>
                <a:lnTo>
                  <a:pt x="127" y="458"/>
                </a:lnTo>
                <a:cubicBezTo>
                  <a:pt x="126" y="457"/>
                  <a:pt x="126" y="456"/>
                  <a:pt x="126" y="456"/>
                </a:cubicBezTo>
                <a:lnTo>
                  <a:pt x="68" y="399"/>
                </a:lnTo>
                <a:lnTo>
                  <a:pt x="68" y="399"/>
                </a:lnTo>
                <a:cubicBezTo>
                  <a:pt x="24" y="355"/>
                  <a:pt x="0" y="296"/>
                  <a:pt x="0" y="234"/>
                </a:cubicBezTo>
                <a:lnTo>
                  <a:pt x="0" y="234"/>
                </a:lnTo>
                <a:cubicBezTo>
                  <a:pt x="0" y="171"/>
                  <a:pt x="24" y="113"/>
                  <a:pt x="68" y="68"/>
                </a:cubicBezTo>
                <a:lnTo>
                  <a:pt x="68" y="68"/>
                </a:lnTo>
                <a:cubicBezTo>
                  <a:pt x="112" y="24"/>
                  <a:pt x="171" y="0"/>
                  <a:pt x="234" y="0"/>
                </a:cubicBezTo>
                <a:lnTo>
                  <a:pt x="234" y="0"/>
                </a:lnTo>
                <a:cubicBezTo>
                  <a:pt x="296" y="0"/>
                  <a:pt x="355" y="24"/>
                  <a:pt x="399" y="68"/>
                </a:cubicBezTo>
                <a:lnTo>
                  <a:pt x="437" y="107"/>
                </a:lnTo>
                <a:lnTo>
                  <a:pt x="475" y="68"/>
                </a:lnTo>
                <a:lnTo>
                  <a:pt x="475" y="68"/>
                </a:lnTo>
                <a:cubicBezTo>
                  <a:pt x="520" y="24"/>
                  <a:pt x="578" y="0"/>
                  <a:pt x="641" y="0"/>
                </a:cubicBezTo>
                <a:lnTo>
                  <a:pt x="641" y="0"/>
                </a:lnTo>
                <a:cubicBezTo>
                  <a:pt x="702" y="0"/>
                  <a:pt x="761" y="24"/>
                  <a:pt x="805" y="68"/>
                </a:cubicBezTo>
                <a:lnTo>
                  <a:pt x="805" y="68"/>
                </a:lnTo>
                <a:cubicBezTo>
                  <a:pt x="849" y="113"/>
                  <a:pt x="873" y="171"/>
                  <a:pt x="873" y="234"/>
                </a:cubicBezTo>
                <a:lnTo>
                  <a:pt x="873" y="234"/>
                </a:lnTo>
                <a:cubicBezTo>
                  <a:pt x="873" y="296"/>
                  <a:pt x="849" y="355"/>
                  <a:pt x="805" y="399"/>
                </a:cubicBezTo>
                <a:lnTo>
                  <a:pt x="805" y="399"/>
                </a:lnTo>
                <a:lnTo>
                  <a:pt x="748" y="456"/>
                </a:lnTo>
                <a:lnTo>
                  <a:pt x="748" y="456"/>
                </a:lnTo>
                <a:cubicBezTo>
                  <a:pt x="747" y="456"/>
                  <a:pt x="746" y="457"/>
                  <a:pt x="746" y="458"/>
                </a:cubicBezTo>
                <a:lnTo>
                  <a:pt x="457" y="748"/>
                </a:lnTo>
                <a:lnTo>
                  <a:pt x="457" y="748"/>
                </a:lnTo>
                <a:cubicBezTo>
                  <a:pt x="452" y="754"/>
                  <a:pt x="444" y="756"/>
                  <a:pt x="437" y="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" name="Freeform 789"/>
          <p:cNvSpPr>
            <a:spLocks noChangeArrowheads="1"/>
          </p:cNvSpPr>
          <p:nvPr/>
        </p:nvSpPr>
        <p:spPr bwMode="auto">
          <a:xfrm>
            <a:off x="12526205" y="6519950"/>
            <a:ext cx="588617" cy="933178"/>
          </a:xfrm>
          <a:custGeom>
            <a:avLst/>
            <a:gdLst>
              <a:gd name="T0" fmla="*/ 271 w 542"/>
              <a:gd name="T1" fmla="*/ 55 h 858"/>
              <a:gd name="T2" fmla="*/ 271 w 542"/>
              <a:gd name="T3" fmla="*/ 55 h 858"/>
              <a:gd name="T4" fmla="*/ 56 w 542"/>
              <a:gd name="T5" fmla="*/ 271 h 858"/>
              <a:gd name="T6" fmla="*/ 56 w 542"/>
              <a:gd name="T7" fmla="*/ 271 h 858"/>
              <a:gd name="T8" fmla="*/ 176 w 542"/>
              <a:gd name="T9" fmla="*/ 596 h 858"/>
              <a:gd name="T10" fmla="*/ 176 w 542"/>
              <a:gd name="T11" fmla="*/ 596 h 858"/>
              <a:gd name="T12" fmla="*/ 275 w 542"/>
              <a:gd name="T13" fmla="*/ 774 h 858"/>
              <a:gd name="T14" fmla="*/ 275 w 542"/>
              <a:gd name="T15" fmla="*/ 774 h 858"/>
              <a:gd name="T16" fmla="*/ 370 w 542"/>
              <a:gd name="T17" fmla="*/ 596 h 858"/>
              <a:gd name="T18" fmla="*/ 370 w 542"/>
              <a:gd name="T19" fmla="*/ 596 h 858"/>
              <a:gd name="T20" fmla="*/ 487 w 542"/>
              <a:gd name="T21" fmla="*/ 271 h 858"/>
              <a:gd name="T22" fmla="*/ 487 w 542"/>
              <a:gd name="T23" fmla="*/ 271 h 858"/>
              <a:gd name="T24" fmla="*/ 271 w 542"/>
              <a:gd name="T25" fmla="*/ 55 h 858"/>
              <a:gd name="T26" fmla="*/ 275 w 542"/>
              <a:gd name="T27" fmla="*/ 857 h 858"/>
              <a:gd name="T28" fmla="*/ 275 w 542"/>
              <a:gd name="T29" fmla="*/ 857 h 858"/>
              <a:gd name="T30" fmla="*/ 251 w 542"/>
              <a:gd name="T31" fmla="*/ 843 h 858"/>
              <a:gd name="T32" fmla="*/ 251 w 542"/>
              <a:gd name="T33" fmla="*/ 843 h 858"/>
              <a:gd name="T34" fmla="*/ 126 w 542"/>
              <a:gd name="T35" fmla="*/ 621 h 858"/>
              <a:gd name="T36" fmla="*/ 126 w 542"/>
              <a:gd name="T37" fmla="*/ 621 h 858"/>
              <a:gd name="T38" fmla="*/ 0 w 542"/>
              <a:gd name="T39" fmla="*/ 271 h 858"/>
              <a:gd name="T40" fmla="*/ 0 w 542"/>
              <a:gd name="T41" fmla="*/ 271 h 858"/>
              <a:gd name="T42" fmla="*/ 271 w 542"/>
              <a:gd name="T43" fmla="*/ 0 h 858"/>
              <a:gd name="T44" fmla="*/ 271 w 542"/>
              <a:gd name="T45" fmla="*/ 0 h 858"/>
              <a:gd name="T46" fmla="*/ 541 w 542"/>
              <a:gd name="T47" fmla="*/ 271 h 858"/>
              <a:gd name="T48" fmla="*/ 541 w 542"/>
              <a:gd name="T49" fmla="*/ 271 h 858"/>
              <a:gd name="T50" fmla="*/ 419 w 542"/>
              <a:gd name="T51" fmla="*/ 621 h 858"/>
              <a:gd name="T52" fmla="*/ 419 w 542"/>
              <a:gd name="T53" fmla="*/ 621 h 858"/>
              <a:gd name="T54" fmla="*/ 299 w 542"/>
              <a:gd name="T55" fmla="*/ 843 h 858"/>
              <a:gd name="T56" fmla="*/ 299 w 542"/>
              <a:gd name="T57" fmla="*/ 843 h 858"/>
              <a:gd name="T58" fmla="*/ 275 w 542"/>
              <a:gd name="T59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42" h="858">
                <a:moveTo>
                  <a:pt x="271" y="55"/>
                </a:moveTo>
                <a:lnTo>
                  <a:pt x="271" y="55"/>
                </a:lnTo>
                <a:cubicBezTo>
                  <a:pt x="152" y="55"/>
                  <a:pt x="56" y="152"/>
                  <a:pt x="56" y="271"/>
                </a:cubicBezTo>
                <a:lnTo>
                  <a:pt x="56" y="271"/>
                </a:lnTo>
                <a:cubicBezTo>
                  <a:pt x="56" y="313"/>
                  <a:pt x="76" y="403"/>
                  <a:pt x="176" y="596"/>
                </a:cubicBezTo>
                <a:lnTo>
                  <a:pt x="176" y="596"/>
                </a:lnTo>
                <a:cubicBezTo>
                  <a:pt x="213" y="668"/>
                  <a:pt x="251" y="734"/>
                  <a:pt x="275" y="774"/>
                </a:cubicBezTo>
                <a:lnTo>
                  <a:pt x="275" y="774"/>
                </a:lnTo>
                <a:cubicBezTo>
                  <a:pt x="297" y="734"/>
                  <a:pt x="334" y="668"/>
                  <a:pt x="370" y="596"/>
                </a:cubicBezTo>
                <a:lnTo>
                  <a:pt x="370" y="596"/>
                </a:lnTo>
                <a:cubicBezTo>
                  <a:pt x="466" y="404"/>
                  <a:pt x="487" y="313"/>
                  <a:pt x="487" y="271"/>
                </a:cubicBezTo>
                <a:lnTo>
                  <a:pt x="487" y="271"/>
                </a:lnTo>
                <a:cubicBezTo>
                  <a:pt x="487" y="152"/>
                  <a:pt x="390" y="55"/>
                  <a:pt x="271" y="55"/>
                </a:cubicBezTo>
                <a:close/>
                <a:moveTo>
                  <a:pt x="275" y="857"/>
                </a:moveTo>
                <a:lnTo>
                  <a:pt x="275" y="857"/>
                </a:lnTo>
                <a:cubicBezTo>
                  <a:pt x="265" y="857"/>
                  <a:pt x="256" y="852"/>
                  <a:pt x="251" y="843"/>
                </a:cubicBezTo>
                <a:lnTo>
                  <a:pt x="251" y="843"/>
                </a:lnTo>
                <a:cubicBezTo>
                  <a:pt x="251" y="843"/>
                  <a:pt x="188" y="741"/>
                  <a:pt x="126" y="621"/>
                </a:cubicBezTo>
                <a:lnTo>
                  <a:pt x="126" y="621"/>
                </a:lnTo>
                <a:cubicBezTo>
                  <a:pt x="42" y="459"/>
                  <a:pt x="0" y="341"/>
                  <a:pt x="0" y="271"/>
                </a:cubicBezTo>
                <a:lnTo>
                  <a:pt x="0" y="271"/>
                </a:lnTo>
                <a:cubicBezTo>
                  <a:pt x="0" y="122"/>
                  <a:pt x="122" y="0"/>
                  <a:pt x="271" y="0"/>
                </a:cubicBezTo>
                <a:lnTo>
                  <a:pt x="271" y="0"/>
                </a:lnTo>
                <a:cubicBezTo>
                  <a:pt x="421" y="0"/>
                  <a:pt x="541" y="122"/>
                  <a:pt x="541" y="271"/>
                </a:cubicBezTo>
                <a:lnTo>
                  <a:pt x="541" y="271"/>
                </a:lnTo>
                <a:cubicBezTo>
                  <a:pt x="541" y="341"/>
                  <a:pt x="501" y="459"/>
                  <a:pt x="419" y="621"/>
                </a:cubicBezTo>
                <a:lnTo>
                  <a:pt x="419" y="621"/>
                </a:lnTo>
                <a:cubicBezTo>
                  <a:pt x="360" y="741"/>
                  <a:pt x="299" y="842"/>
                  <a:pt x="299" y="843"/>
                </a:cubicBezTo>
                <a:lnTo>
                  <a:pt x="299" y="843"/>
                </a:lnTo>
                <a:cubicBezTo>
                  <a:pt x="294" y="851"/>
                  <a:pt x="285" y="857"/>
                  <a:pt x="275" y="8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5" name="Freeform 790"/>
          <p:cNvSpPr>
            <a:spLocks noChangeArrowheads="1"/>
          </p:cNvSpPr>
          <p:nvPr/>
        </p:nvSpPr>
        <p:spPr bwMode="auto">
          <a:xfrm>
            <a:off x="12679342" y="6668302"/>
            <a:ext cx="272773" cy="272773"/>
          </a:xfrm>
          <a:custGeom>
            <a:avLst/>
            <a:gdLst>
              <a:gd name="T0" fmla="*/ 126 w 253"/>
              <a:gd name="T1" fmla="*/ 55 h 253"/>
              <a:gd name="T2" fmla="*/ 126 w 253"/>
              <a:gd name="T3" fmla="*/ 55 h 253"/>
              <a:gd name="T4" fmla="*/ 55 w 253"/>
              <a:gd name="T5" fmla="*/ 126 h 253"/>
              <a:gd name="T6" fmla="*/ 55 w 253"/>
              <a:gd name="T7" fmla="*/ 126 h 253"/>
              <a:gd name="T8" fmla="*/ 126 w 253"/>
              <a:gd name="T9" fmla="*/ 197 h 253"/>
              <a:gd name="T10" fmla="*/ 126 w 253"/>
              <a:gd name="T11" fmla="*/ 197 h 253"/>
              <a:gd name="T12" fmla="*/ 197 w 253"/>
              <a:gd name="T13" fmla="*/ 126 h 253"/>
              <a:gd name="T14" fmla="*/ 197 w 253"/>
              <a:gd name="T15" fmla="*/ 126 h 253"/>
              <a:gd name="T16" fmla="*/ 126 w 253"/>
              <a:gd name="T17" fmla="*/ 55 h 253"/>
              <a:gd name="T18" fmla="*/ 126 w 253"/>
              <a:gd name="T19" fmla="*/ 252 h 253"/>
              <a:gd name="T20" fmla="*/ 126 w 253"/>
              <a:gd name="T21" fmla="*/ 252 h 253"/>
              <a:gd name="T22" fmla="*/ 0 w 253"/>
              <a:gd name="T23" fmla="*/ 126 h 253"/>
              <a:gd name="T24" fmla="*/ 0 w 253"/>
              <a:gd name="T25" fmla="*/ 126 h 253"/>
              <a:gd name="T26" fmla="*/ 126 w 253"/>
              <a:gd name="T27" fmla="*/ 0 h 253"/>
              <a:gd name="T28" fmla="*/ 126 w 253"/>
              <a:gd name="T29" fmla="*/ 0 h 253"/>
              <a:gd name="T30" fmla="*/ 252 w 253"/>
              <a:gd name="T31" fmla="*/ 126 h 253"/>
              <a:gd name="T32" fmla="*/ 252 w 253"/>
              <a:gd name="T33" fmla="*/ 126 h 253"/>
              <a:gd name="T34" fmla="*/ 126 w 253"/>
              <a:gd name="T35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3" h="253">
                <a:moveTo>
                  <a:pt x="126" y="55"/>
                </a:moveTo>
                <a:lnTo>
                  <a:pt x="126" y="55"/>
                </a:lnTo>
                <a:cubicBezTo>
                  <a:pt x="87" y="55"/>
                  <a:pt x="55" y="86"/>
                  <a:pt x="55" y="126"/>
                </a:cubicBezTo>
                <a:lnTo>
                  <a:pt x="55" y="126"/>
                </a:lnTo>
                <a:cubicBezTo>
                  <a:pt x="55" y="165"/>
                  <a:pt x="87" y="197"/>
                  <a:pt x="126" y="197"/>
                </a:cubicBezTo>
                <a:lnTo>
                  <a:pt x="126" y="197"/>
                </a:lnTo>
                <a:cubicBezTo>
                  <a:pt x="165" y="197"/>
                  <a:pt x="197" y="165"/>
                  <a:pt x="197" y="126"/>
                </a:cubicBezTo>
                <a:lnTo>
                  <a:pt x="197" y="126"/>
                </a:lnTo>
                <a:cubicBezTo>
                  <a:pt x="197" y="86"/>
                  <a:pt x="165" y="55"/>
                  <a:pt x="126" y="55"/>
                </a:cubicBezTo>
                <a:close/>
                <a:moveTo>
                  <a:pt x="126" y="252"/>
                </a:moveTo>
                <a:lnTo>
                  <a:pt x="126" y="252"/>
                </a:lnTo>
                <a:cubicBezTo>
                  <a:pt x="56" y="252"/>
                  <a:pt x="0" y="195"/>
                  <a:pt x="0" y="126"/>
                </a:cubicBezTo>
                <a:lnTo>
                  <a:pt x="0" y="126"/>
                </a:lnTo>
                <a:cubicBezTo>
                  <a:pt x="0" y="56"/>
                  <a:pt x="56" y="0"/>
                  <a:pt x="126" y="0"/>
                </a:cubicBezTo>
                <a:lnTo>
                  <a:pt x="126" y="0"/>
                </a:lnTo>
                <a:cubicBezTo>
                  <a:pt x="196" y="0"/>
                  <a:pt x="252" y="56"/>
                  <a:pt x="252" y="126"/>
                </a:cubicBezTo>
                <a:lnTo>
                  <a:pt x="252" y="126"/>
                </a:lnTo>
                <a:cubicBezTo>
                  <a:pt x="252" y="195"/>
                  <a:pt x="196" y="252"/>
                  <a:pt x="126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7" name="CuadroTexto 876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878" name="CuadroTexto 877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79" name="CuadroTexto 878"/>
          <p:cNvSpPr txBox="1"/>
          <p:nvPr/>
        </p:nvSpPr>
        <p:spPr>
          <a:xfrm>
            <a:off x="14162853" y="6340910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0" name="CuadroTexto 879"/>
          <p:cNvSpPr txBox="1"/>
          <p:nvPr/>
        </p:nvSpPr>
        <p:spPr>
          <a:xfrm>
            <a:off x="14162853" y="8032592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1" name="CuadroTexto 880"/>
          <p:cNvSpPr txBox="1"/>
          <p:nvPr/>
        </p:nvSpPr>
        <p:spPr>
          <a:xfrm>
            <a:off x="14162853" y="9724274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2" name="CuadroTexto 881"/>
          <p:cNvSpPr txBox="1"/>
          <p:nvPr/>
        </p:nvSpPr>
        <p:spPr>
          <a:xfrm>
            <a:off x="14162853" y="11372884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3" name="CuadroTexto 882"/>
          <p:cNvSpPr txBox="1"/>
          <p:nvPr/>
        </p:nvSpPr>
        <p:spPr>
          <a:xfrm>
            <a:off x="6460365" y="6617908"/>
            <a:ext cx="212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884" name="CuadroTexto 883"/>
          <p:cNvSpPr txBox="1"/>
          <p:nvPr/>
        </p:nvSpPr>
        <p:spPr>
          <a:xfrm>
            <a:off x="6460365" y="8333518"/>
            <a:ext cx="212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85" name="CuadroTexto 884"/>
          <p:cNvSpPr txBox="1"/>
          <p:nvPr/>
        </p:nvSpPr>
        <p:spPr>
          <a:xfrm>
            <a:off x="6333742" y="10001272"/>
            <a:ext cx="242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86" name="CuadroTexto 885"/>
          <p:cNvSpPr txBox="1"/>
          <p:nvPr/>
        </p:nvSpPr>
        <p:spPr>
          <a:xfrm>
            <a:off x="6384442" y="11641702"/>
            <a:ext cx="227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4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"/>
          <p:cNvSpPr>
            <a:spLocks noChangeArrowheads="1"/>
          </p:cNvSpPr>
          <p:nvPr/>
        </p:nvSpPr>
        <p:spPr bwMode="auto">
          <a:xfrm>
            <a:off x="1722438" y="4086930"/>
            <a:ext cx="20932775" cy="8310850"/>
          </a:xfrm>
          <a:custGeom>
            <a:avLst/>
            <a:gdLst>
              <a:gd name="T0" fmla="*/ 0 w 19570"/>
              <a:gd name="T1" fmla="*/ 7771 h 7772"/>
              <a:gd name="T2" fmla="*/ 19569 w 19570"/>
              <a:gd name="T3" fmla="*/ 7771 h 7772"/>
              <a:gd name="T4" fmla="*/ 19569 w 19570"/>
              <a:gd name="T5" fmla="*/ 0 h 7772"/>
              <a:gd name="T6" fmla="*/ 0 w 19570"/>
              <a:gd name="T7" fmla="*/ 0 h 7772"/>
              <a:gd name="T8" fmla="*/ 0 w 19570"/>
              <a:gd name="T9" fmla="*/ 7771 h 7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7772">
                <a:moveTo>
                  <a:pt x="0" y="7771"/>
                </a:moveTo>
                <a:lnTo>
                  <a:pt x="19569" y="7771"/>
                </a:lnTo>
                <a:lnTo>
                  <a:pt x="19569" y="0"/>
                </a:lnTo>
                <a:lnTo>
                  <a:pt x="0" y="0"/>
                </a:lnTo>
                <a:lnTo>
                  <a:pt x="0" y="7771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167"/>
          <p:cNvSpPr>
            <a:spLocks noChangeArrowheads="1"/>
          </p:cNvSpPr>
          <p:nvPr/>
        </p:nvSpPr>
        <p:spPr bwMode="auto">
          <a:xfrm>
            <a:off x="8481490" y="1318221"/>
            <a:ext cx="5367620" cy="2763994"/>
          </a:xfrm>
          <a:custGeom>
            <a:avLst/>
            <a:gdLst>
              <a:gd name="T0" fmla="*/ 4767 w 5020"/>
              <a:gd name="T1" fmla="*/ 2104 h 2586"/>
              <a:gd name="T2" fmla="*/ 4498 w 5020"/>
              <a:gd name="T3" fmla="*/ 1962 h 2586"/>
              <a:gd name="T4" fmla="*/ 4189 w 5020"/>
              <a:gd name="T5" fmla="*/ 1749 h 2586"/>
              <a:gd name="T6" fmla="*/ 3850 w 5020"/>
              <a:gd name="T7" fmla="*/ 1622 h 2586"/>
              <a:gd name="T8" fmla="*/ 3684 w 5020"/>
              <a:gd name="T9" fmla="*/ 1293 h 2586"/>
              <a:gd name="T10" fmla="*/ 3329 w 5020"/>
              <a:gd name="T11" fmla="*/ 1251 h 2586"/>
              <a:gd name="T12" fmla="*/ 3203 w 5020"/>
              <a:gd name="T13" fmla="*/ 896 h 2586"/>
              <a:gd name="T14" fmla="*/ 3037 w 5020"/>
              <a:gd name="T15" fmla="*/ 832 h 2586"/>
              <a:gd name="T16" fmla="*/ 2797 w 5020"/>
              <a:gd name="T17" fmla="*/ 0 h 2586"/>
              <a:gd name="T18" fmla="*/ 1899 w 5020"/>
              <a:gd name="T19" fmla="*/ 1266 h 2586"/>
              <a:gd name="T20" fmla="*/ 1701 w 5020"/>
              <a:gd name="T21" fmla="*/ 1042 h 2586"/>
              <a:gd name="T22" fmla="*/ 1391 w 5020"/>
              <a:gd name="T23" fmla="*/ 923 h 2586"/>
              <a:gd name="T24" fmla="*/ 1161 w 5020"/>
              <a:gd name="T25" fmla="*/ 1187 h 2586"/>
              <a:gd name="T26" fmla="*/ 907 w 5020"/>
              <a:gd name="T27" fmla="*/ 1544 h 2586"/>
              <a:gd name="T28" fmla="*/ 435 w 5020"/>
              <a:gd name="T29" fmla="*/ 1768 h 2586"/>
              <a:gd name="T30" fmla="*/ 0 w 5020"/>
              <a:gd name="T31" fmla="*/ 2585 h 2586"/>
              <a:gd name="T32" fmla="*/ 5019 w 5020"/>
              <a:gd name="T33" fmla="*/ 2585 h 2586"/>
              <a:gd name="T34" fmla="*/ 4885 w 5020"/>
              <a:gd name="T35" fmla="*/ 2404 h 2586"/>
              <a:gd name="T36" fmla="*/ 4767 w 5020"/>
              <a:gd name="T37" fmla="*/ 2104 h 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20" h="2586">
                <a:moveTo>
                  <a:pt x="4767" y="2104"/>
                </a:moveTo>
                <a:lnTo>
                  <a:pt x="4498" y="1962"/>
                </a:lnTo>
                <a:lnTo>
                  <a:pt x="4189" y="1749"/>
                </a:lnTo>
                <a:lnTo>
                  <a:pt x="3850" y="1622"/>
                </a:lnTo>
                <a:lnTo>
                  <a:pt x="3684" y="1293"/>
                </a:lnTo>
                <a:lnTo>
                  <a:pt x="3329" y="1251"/>
                </a:lnTo>
                <a:lnTo>
                  <a:pt x="3203" y="896"/>
                </a:lnTo>
                <a:lnTo>
                  <a:pt x="3037" y="832"/>
                </a:lnTo>
                <a:lnTo>
                  <a:pt x="2797" y="0"/>
                </a:lnTo>
                <a:lnTo>
                  <a:pt x="1899" y="1266"/>
                </a:lnTo>
                <a:lnTo>
                  <a:pt x="1701" y="1042"/>
                </a:lnTo>
                <a:lnTo>
                  <a:pt x="1391" y="923"/>
                </a:lnTo>
                <a:lnTo>
                  <a:pt x="1161" y="1187"/>
                </a:lnTo>
                <a:lnTo>
                  <a:pt x="907" y="1544"/>
                </a:lnTo>
                <a:lnTo>
                  <a:pt x="435" y="1768"/>
                </a:lnTo>
                <a:lnTo>
                  <a:pt x="0" y="2585"/>
                </a:lnTo>
                <a:lnTo>
                  <a:pt x="5019" y="2585"/>
                </a:lnTo>
                <a:lnTo>
                  <a:pt x="4885" y="2404"/>
                </a:lnTo>
                <a:lnTo>
                  <a:pt x="4767" y="21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168"/>
          <p:cNvSpPr>
            <a:spLocks noChangeArrowheads="1"/>
          </p:cNvSpPr>
          <p:nvPr/>
        </p:nvSpPr>
        <p:spPr bwMode="auto">
          <a:xfrm>
            <a:off x="11471887" y="1318221"/>
            <a:ext cx="3641303" cy="2763994"/>
          </a:xfrm>
          <a:custGeom>
            <a:avLst/>
            <a:gdLst>
              <a:gd name="T0" fmla="*/ 2017 w 3403"/>
              <a:gd name="T1" fmla="*/ 976 h 2586"/>
              <a:gd name="T2" fmla="*/ 1753 w 3403"/>
              <a:gd name="T3" fmla="*/ 1530 h 2586"/>
              <a:gd name="T4" fmla="*/ 1133 w 3403"/>
              <a:gd name="T5" fmla="*/ 1003 h 2586"/>
              <a:gd name="T6" fmla="*/ 1053 w 3403"/>
              <a:gd name="T7" fmla="*/ 699 h 2586"/>
              <a:gd name="T8" fmla="*/ 869 w 3403"/>
              <a:gd name="T9" fmla="*/ 554 h 2586"/>
              <a:gd name="T10" fmla="*/ 764 w 3403"/>
              <a:gd name="T11" fmla="*/ 395 h 2586"/>
              <a:gd name="T12" fmla="*/ 369 w 3403"/>
              <a:gd name="T13" fmla="*/ 238 h 2586"/>
              <a:gd name="T14" fmla="*/ 303 w 3403"/>
              <a:gd name="T15" fmla="*/ 66 h 2586"/>
              <a:gd name="T16" fmla="*/ 0 w 3403"/>
              <a:gd name="T17" fmla="*/ 0 h 2586"/>
              <a:gd name="T18" fmla="*/ 240 w 3403"/>
              <a:gd name="T19" fmla="*/ 832 h 2586"/>
              <a:gd name="T20" fmla="*/ 406 w 3403"/>
              <a:gd name="T21" fmla="*/ 896 h 2586"/>
              <a:gd name="T22" fmla="*/ 532 w 3403"/>
              <a:gd name="T23" fmla="*/ 1251 h 2586"/>
              <a:gd name="T24" fmla="*/ 887 w 3403"/>
              <a:gd name="T25" fmla="*/ 1293 h 2586"/>
              <a:gd name="T26" fmla="*/ 1053 w 3403"/>
              <a:gd name="T27" fmla="*/ 1622 h 2586"/>
              <a:gd name="T28" fmla="*/ 1392 w 3403"/>
              <a:gd name="T29" fmla="*/ 1749 h 2586"/>
              <a:gd name="T30" fmla="*/ 1701 w 3403"/>
              <a:gd name="T31" fmla="*/ 1962 h 2586"/>
              <a:gd name="T32" fmla="*/ 1970 w 3403"/>
              <a:gd name="T33" fmla="*/ 2104 h 2586"/>
              <a:gd name="T34" fmla="*/ 2088 w 3403"/>
              <a:gd name="T35" fmla="*/ 2404 h 2586"/>
              <a:gd name="T36" fmla="*/ 2222 w 3403"/>
              <a:gd name="T37" fmla="*/ 2585 h 2586"/>
              <a:gd name="T38" fmla="*/ 3402 w 3403"/>
              <a:gd name="T39" fmla="*/ 2585 h 2586"/>
              <a:gd name="T40" fmla="*/ 2505 w 3403"/>
              <a:gd name="T41" fmla="*/ 1187 h 2586"/>
              <a:gd name="T42" fmla="*/ 2017 w 3403"/>
              <a:gd name="T43" fmla="*/ 976 h 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03" h="2586">
                <a:moveTo>
                  <a:pt x="2017" y="976"/>
                </a:moveTo>
                <a:lnTo>
                  <a:pt x="1753" y="1530"/>
                </a:lnTo>
                <a:lnTo>
                  <a:pt x="1133" y="1003"/>
                </a:lnTo>
                <a:lnTo>
                  <a:pt x="1053" y="699"/>
                </a:lnTo>
                <a:lnTo>
                  <a:pt x="869" y="554"/>
                </a:lnTo>
                <a:lnTo>
                  <a:pt x="764" y="395"/>
                </a:lnTo>
                <a:lnTo>
                  <a:pt x="369" y="238"/>
                </a:lnTo>
                <a:lnTo>
                  <a:pt x="303" y="66"/>
                </a:lnTo>
                <a:lnTo>
                  <a:pt x="0" y="0"/>
                </a:lnTo>
                <a:lnTo>
                  <a:pt x="240" y="832"/>
                </a:lnTo>
                <a:lnTo>
                  <a:pt x="406" y="896"/>
                </a:lnTo>
                <a:lnTo>
                  <a:pt x="532" y="1251"/>
                </a:lnTo>
                <a:lnTo>
                  <a:pt x="887" y="1293"/>
                </a:lnTo>
                <a:lnTo>
                  <a:pt x="1053" y="1622"/>
                </a:lnTo>
                <a:lnTo>
                  <a:pt x="1392" y="1749"/>
                </a:lnTo>
                <a:lnTo>
                  <a:pt x="1701" y="1962"/>
                </a:lnTo>
                <a:lnTo>
                  <a:pt x="1970" y="2104"/>
                </a:lnTo>
                <a:lnTo>
                  <a:pt x="2088" y="2404"/>
                </a:lnTo>
                <a:lnTo>
                  <a:pt x="2222" y="2585"/>
                </a:lnTo>
                <a:lnTo>
                  <a:pt x="3402" y="2585"/>
                </a:lnTo>
                <a:lnTo>
                  <a:pt x="2505" y="1187"/>
                </a:lnTo>
                <a:lnTo>
                  <a:pt x="2017" y="976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169"/>
          <p:cNvSpPr>
            <a:spLocks noChangeArrowheads="1"/>
          </p:cNvSpPr>
          <p:nvPr/>
        </p:nvSpPr>
        <p:spPr bwMode="auto">
          <a:xfrm>
            <a:off x="8481490" y="4086930"/>
            <a:ext cx="5556289" cy="7669376"/>
          </a:xfrm>
          <a:custGeom>
            <a:avLst/>
            <a:gdLst>
              <a:gd name="T0" fmla="*/ 3256 w 5193"/>
              <a:gd name="T1" fmla="*/ 5862 h 7172"/>
              <a:gd name="T2" fmla="*/ 3256 w 5193"/>
              <a:gd name="T3" fmla="*/ 5506 h 7172"/>
              <a:gd name="T4" fmla="*/ 3476 w 5193"/>
              <a:gd name="T5" fmla="*/ 5421 h 7172"/>
              <a:gd name="T6" fmla="*/ 3629 w 5193"/>
              <a:gd name="T7" fmla="*/ 5132 h 7172"/>
              <a:gd name="T8" fmla="*/ 3714 w 5193"/>
              <a:gd name="T9" fmla="*/ 4792 h 7172"/>
              <a:gd name="T10" fmla="*/ 4003 w 5193"/>
              <a:gd name="T11" fmla="*/ 4656 h 7172"/>
              <a:gd name="T12" fmla="*/ 4003 w 5193"/>
              <a:gd name="T13" fmla="*/ 4079 h 7172"/>
              <a:gd name="T14" fmla="*/ 4274 w 5193"/>
              <a:gd name="T15" fmla="*/ 3994 h 7172"/>
              <a:gd name="T16" fmla="*/ 4427 w 5193"/>
              <a:gd name="T17" fmla="*/ 3603 h 7172"/>
              <a:gd name="T18" fmla="*/ 4427 w 5193"/>
              <a:gd name="T19" fmla="*/ 3127 h 7172"/>
              <a:gd name="T20" fmla="*/ 4427 w 5193"/>
              <a:gd name="T21" fmla="*/ 2855 h 7172"/>
              <a:gd name="T22" fmla="*/ 4682 w 5193"/>
              <a:gd name="T23" fmla="*/ 2328 h 7172"/>
              <a:gd name="T24" fmla="*/ 4852 w 5193"/>
              <a:gd name="T25" fmla="*/ 2328 h 7172"/>
              <a:gd name="T26" fmla="*/ 5022 w 5193"/>
              <a:gd name="T27" fmla="*/ 1734 h 7172"/>
              <a:gd name="T28" fmla="*/ 5192 w 5193"/>
              <a:gd name="T29" fmla="*/ 1378 h 7172"/>
              <a:gd name="T30" fmla="*/ 5192 w 5193"/>
              <a:gd name="T31" fmla="*/ 1072 h 7172"/>
              <a:gd name="T32" fmla="*/ 5090 w 5193"/>
              <a:gd name="T33" fmla="*/ 766 h 7172"/>
              <a:gd name="T34" fmla="*/ 4852 w 5193"/>
              <a:gd name="T35" fmla="*/ 494 h 7172"/>
              <a:gd name="T36" fmla="*/ 5019 w 5193"/>
              <a:gd name="T37" fmla="*/ 0 h 7172"/>
              <a:gd name="T38" fmla="*/ 0 w 5193"/>
              <a:gd name="T39" fmla="*/ 0 h 7172"/>
              <a:gd name="T40" fmla="*/ 327 w 5193"/>
              <a:gd name="T41" fmla="*/ 749 h 7172"/>
              <a:gd name="T42" fmla="*/ 176 w 5193"/>
              <a:gd name="T43" fmla="*/ 1991 h 7172"/>
              <a:gd name="T44" fmla="*/ 611 w 5193"/>
              <a:gd name="T45" fmla="*/ 1857 h 7172"/>
              <a:gd name="T46" fmla="*/ 787 w 5193"/>
              <a:gd name="T47" fmla="*/ 2789 h 7172"/>
              <a:gd name="T48" fmla="*/ 1046 w 5193"/>
              <a:gd name="T49" fmla="*/ 3151 h 7172"/>
              <a:gd name="T50" fmla="*/ 1213 w 5193"/>
              <a:gd name="T51" fmla="*/ 4699 h 7172"/>
              <a:gd name="T52" fmla="*/ 1741 w 5193"/>
              <a:gd name="T53" fmla="*/ 4951 h 7172"/>
              <a:gd name="T54" fmla="*/ 2770 w 5193"/>
              <a:gd name="T55" fmla="*/ 7171 h 7172"/>
              <a:gd name="T56" fmla="*/ 3173 w 5193"/>
              <a:gd name="T57" fmla="*/ 7034 h 7172"/>
              <a:gd name="T58" fmla="*/ 3100 w 5193"/>
              <a:gd name="T59" fmla="*/ 6168 h 7172"/>
              <a:gd name="T60" fmla="*/ 3256 w 5193"/>
              <a:gd name="T61" fmla="*/ 5862 h 7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193" h="7172">
                <a:moveTo>
                  <a:pt x="3256" y="5862"/>
                </a:moveTo>
                <a:lnTo>
                  <a:pt x="3256" y="5506"/>
                </a:lnTo>
                <a:lnTo>
                  <a:pt x="3476" y="5421"/>
                </a:lnTo>
                <a:lnTo>
                  <a:pt x="3629" y="5132"/>
                </a:lnTo>
                <a:lnTo>
                  <a:pt x="3714" y="4792"/>
                </a:lnTo>
                <a:lnTo>
                  <a:pt x="4003" y="4656"/>
                </a:lnTo>
                <a:lnTo>
                  <a:pt x="4003" y="4079"/>
                </a:lnTo>
                <a:lnTo>
                  <a:pt x="4274" y="3994"/>
                </a:lnTo>
                <a:lnTo>
                  <a:pt x="4427" y="3603"/>
                </a:lnTo>
                <a:lnTo>
                  <a:pt x="4427" y="3127"/>
                </a:lnTo>
                <a:lnTo>
                  <a:pt x="4427" y="2855"/>
                </a:lnTo>
                <a:lnTo>
                  <a:pt x="4682" y="2328"/>
                </a:lnTo>
                <a:lnTo>
                  <a:pt x="4852" y="2328"/>
                </a:lnTo>
                <a:lnTo>
                  <a:pt x="5022" y="1734"/>
                </a:lnTo>
                <a:lnTo>
                  <a:pt x="5192" y="1378"/>
                </a:lnTo>
                <a:lnTo>
                  <a:pt x="5192" y="1072"/>
                </a:lnTo>
                <a:lnTo>
                  <a:pt x="5090" y="766"/>
                </a:lnTo>
                <a:lnTo>
                  <a:pt x="4852" y="494"/>
                </a:lnTo>
                <a:lnTo>
                  <a:pt x="5019" y="0"/>
                </a:lnTo>
                <a:lnTo>
                  <a:pt x="0" y="0"/>
                </a:lnTo>
                <a:lnTo>
                  <a:pt x="327" y="749"/>
                </a:lnTo>
                <a:lnTo>
                  <a:pt x="176" y="1991"/>
                </a:lnTo>
                <a:lnTo>
                  <a:pt x="611" y="1857"/>
                </a:lnTo>
                <a:lnTo>
                  <a:pt x="787" y="2789"/>
                </a:lnTo>
                <a:lnTo>
                  <a:pt x="1046" y="3151"/>
                </a:lnTo>
                <a:lnTo>
                  <a:pt x="1213" y="4699"/>
                </a:lnTo>
                <a:lnTo>
                  <a:pt x="1741" y="4951"/>
                </a:lnTo>
                <a:lnTo>
                  <a:pt x="2770" y="7171"/>
                </a:lnTo>
                <a:lnTo>
                  <a:pt x="3173" y="7034"/>
                </a:lnTo>
                <a:lnTo>
                  <a:pt x="3100" y="6168"/>
                </a:lnTo>
                <a:lnTo>
                  <a:pt x="3256" y="5862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170"/>
          <p:cNvSpPr>
            <a:spLocks noChangeArrowheads="1"/>
          </p:cNvSpPr>
          <p:nvPr/>
        </p:nvSpPr>
        <p:spPr bwMode="auto">
          <a:xfrm>
            <a:off x="11797338" y="4086930"/>
            <a:ext cx="3811105" cy="7523160"/>
          </a:xfrm>
          <a:custGeom>
            <a:avLst/>
            <a:gdLst>
              <a:gd name="T0" fmla="*/ 759 w 3561"/>
              <a:gd name="T1" fmla="*/ 5538 h 7035"/>
              <a:gd name="T2" fmla="*/ 1281 w 3561"/>
              <a:gd name="T3" fmla="*/ 5425 h 7035"/>
              <a:gd name="T4" fmla="*/ 1622 w 3561"/>
              <a:gd name="T5" fmla="*/ 4971 h 7035"/>
              <a:gd name="T6" fmla="*/ 1766 w 3561"/>
              <a:gd name="T7" fmla="*/ 4608 h 7035"/>
              <a:gd name="T8" fmla="*/ 2106 w 3561"/>
              <a:gd name="T9" fmla="*/ 4930 h 7035"/>
              <a:gd name="T10" fmla="*/ 2493 w 3561"/>
              <a:gd name="T11" fmla="*/ 3949 h 7035"/>
              <a:gd name="T12" fmla="*/ 2493 w 3561"/>
              <a:gd name="T13" fmla="*/ 3472 h 7035"/>
              <a:gd name="T14" fmla="*/ 2865 w 3561"/>
              <a:gd name="T15" fmla="*/ 3677 h 7035"/>
              <a:gd name="T16" fmla="*/ 3099 w 3561"/>
              <a:gd name="T17" fmla="*/ 3109 h 7035"/>
              <a:gd name="T18" fmla="*/ 3025 w 3561"/>
              <a:gd name="T19" fmla="*/ 2292 h 7035"/>
              <a:gd name="T20" fmla="*/ 3185 w 3561"/>
              <a:gd name="T21" fmla="*/ 1950 h 7035"/>
              <a:gd name="T22" fmla="*/ 3560 w 3561"/>
              <a:gd name="T23" fmla="*/ 1950 h 7035"/>
              <a:gd name="T24" fmla="*/ 3560 w 3561"/>
              <a:gd name="T25" fmla="*/ 1249 h 7035"/>
              <a:gd name="T26" fmla="*/ 3099 w 3561"/>
              <a:gd name="T27" fmla="*/ 0 h 7035"/>
              <a:gd name="T28" fmla="*/ 1919 w 3561"/>
              <a:gd name="T29" fmla="*/ 0 h 7035"/>
              <a:gd name="T30" fmla="*/ 1752 w 3561"/>
              <a:gd name="T31" fmla="*/ 494 h 7035"/>
              <a:gd name="T32" fmla="*/ 1990 w 3561"/>
              <a:gd name="T33" fmla="*/ 766 h 7035"/>
              <a:gd name="T34" fmla="*/ 2092 w 3561"/>
              <a:gd name="T35" fmla="*/ 1072 h 7035"/>
              <a:gd name="T36" fmla="*/ 2092 w 3561"/>
              <a:gd name="T37" fmla="*/ 1378 h 7035"/>
              <a:gd name="T38" fmla="*/ 1922 w 3561"/>
              <a:gd name="T39" fmla="*/ 1734 h 7035"/>
              <a:gd name="T40" fmla="*/ 1752 w 3561"/>
              <a:gd name="T41" fmla="*/ 2328 h 7035"/>
              <a:gd name="T42" fmla="*/ 1582 w 3561"/>
              <a:gd name="T43" fmla="*/ 2328 h 7035"/>
              <a:gd name="T44" fmla="*/ 1327 w 3561"/>
              <a:gd name="T45" fmla="*/ 2855 h 7035"/>
              <a:gd name="T46" fmla="*/ 1327 w 3561"/>
              <a:gd name="T47" fmla="*/ 3127 h 7035"/>
              <a:gd name="T48" fmla="*/ 1327 w 3561"/>
              <a:gd name="T49" fmla="*/ 3603 h 7035"/>
              <a:gd name="T50" fmla="*/ 1174 w 3561"/>
              <a:gd name="T51" fmla="*/ 3994 h 7035"/>
              <a:gd name="T52" fmla="*/ 903 w 3561"/>
              <a:gd name="T53" fmla="*/ 4079 h 7035"/>
              <a:gd name="T54" fmla="*/ 903 w 3561"/>
              <a:gd name="T55" fmla="*/ 4656 h 7035"/>
              <a:gd name="T56" fmla="*/ 614 w 3561"/>
              <a:gd name="T57" fmla="*/ 4792 h 7035"/>
              <a:gd name="T58" fmla="*/ 529 w 3561"/>
              <a:gd name="T59" fmla="*/ 5132 h 7035"/>
              <a:gd name="T60" fmla="*/ 376 w 3561"/>
              <a:gd name="T61" fmla="*/ 5421 h 7035"/>
              <a:gd name="T62" fmla="*/ 156 w 3561"/>
              <a:gd name="T63" fmla="*/ 5506 h 7035"/>
              <a:gd name="T64" fmla="*/ 156 w 3561"/>
              <a:gd name="T65" fmla="*/ 5862 h 7035"/>
              <a:gd name="T66" fmla="*/ 0 w 3561"/>
              <a:gd name="T67" fmla="*/ 6168 h 7035"/>
              <a:gd name="T68" fmla="*/ 73 w 3561"/>
              <a:gd name="T69" fmla="*/ 7034 h 7035"/>
              <a:gd name="T70" fmla="*/ 640 w 3561"/>
              <a:gd name="T71" fmla="*/ 6204 h 7035"/>
              <a:gd name="T72" fmla="*/ 759 w 3561"/>
              <a:gd name="T73" fmla="*/ 5538 h 7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561" h="7035">
                <a:moveTo>
                  <a:pt x="759" y="5538"/>
                </a:moveTo>
                <a:lnTo>
                  <a:pt x="1281" y="5425"/>
                </a:lnTo>
                <a:lnTo>
                  <a:pt x="1622" y="4971"/>
                </a:lnTo>
                <a:lnTo>
                  <a:pt x="1766" y="4608"/>
                </a:lnTo>
                <a:lnTo>
                  <a:pt x="2106" y="4930"/>
                </a:lnTo>
                <a:lnTo>
                  <a:pt x="2493" y="3949"/>
                </a:lnTo>
                <a:lnTo>
                  <a:pt x="2493" y="3472"/>
                </a:lnTo>
                <a:lnTo>
                  <a:pt x="2865" y="3677"/>
                </a:lnTo>
                <a:lnTo>
                  <a:pt x="3099" y="3109"/>
                </a:lnTo>
                <a:lnTo>
                  <a:pt x="3025" y="2292"/>
                </a:lnTo>
                <a:lnTo>
                  <a:pt x="3185" y="1950"/>
                </a:lnTo>
                <a:lnTo>
                  <a:pt x="3560" y="1950"/>
                </a:lnTo>
                <a:lnTo>
                  <a:pt x="3560" y="1249"/>
                </a:lnTo>
                <a:lnTo>
                  <a:pt x="3099" y="0"/>
                </a:lnTo>
                <a:lnTo>
                  <a:pt x="1919" y="0"/>
                </a:lnTo>
                <a:lnTo>
                  <a:pt x="1752" y="494"/>
                </a:lnTo>
                <a:lnTo>
                  <a:pt x="1990" y="766"/>
                </a:lnTo>
                <a:lnTo>
                  <a:pt x="2092" y="1072"/>
                </a:lnTo>
                <a:lnTo>
                  <a:pt x="2092" y="1378"/>
                </a:lnTo>
                <a:lnTo>
                  <a:pt x="1922" y="1734"/>
                </a:lnTo>
                <a:lnTo>
                  <a:pt x="1752" y="2328"/>
                </a:lnTo>
                <a:lnTo>
                  <a:pt x="1582" y="2328"/>
                </a:lnTo>
                <a:lnTo>
                  <a:pt x="1327" y="2855"/>
                </a:lnTo>
                <a:lnTo>
                  <a:pt x="1327" y="3127"/>
                </a:lnTo>
                <a:lnTo>
                  <a:pt x="1327" y="3603"/>
                </a:lnTo>
                <a:lnTo>
                  <a:pt x="1174" y="3994"/>
                </a:lnTo>
                <a:lnTo>
                  <a:pt x="903" y="4079"/>
                </a:lnTo>
                <a:lnTo>
                  <a:pt x="903" y="4656"/>
                </a:lnTo>
                <a:lnTo>
                  <a:pt x="614" y="4792"/>
                </a:lnTo>
                <a:lnTo>
                  <a:pt x="529" y="5132"/>
                </a:lnTo>
                <a:lnTo>
                  <a:pt x="376" y="5421"/>
                </a:lnTo>
                <a:lnTo>
                  <a:pt x="156" y="5506"/>
                </a:lnTo>
                <a:lnTo>
                  <a:pt x="156" y="5862"/>
                </a:lnTo>
                <a:lnTo>
                  <a:pt x="0" y="6168"/>
                </a:lnTo>
                <a:lnTo>
                  <a:pt x="73" y="7034"/>
                </a:lnTo>
                <a:lnTo>
                  <a:pt x="640" y="6204"/>
                </a:lnTo>
                <a:lnTo>
                  <a:pt x="759" y="5538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Line 171"/>
          <p:cNvSpPr>
            <a:spLocks noChangeShapeType="1"/>
          </p:cNvSpPr>
          <p:nvPr/>
        </p:nvSpPr>
        <p:spPr bwMode="auto">
          <a:xfrm>
            <a:off x="11816205" y="1978561"/>
            <a:ext cx="66034" cy="4715"/>
          </a:xfrm>
          <a:prstGeom prst="line">
            <a:avLst/>
          </a:prstGeom>
          <a:noFill/>
          <a:ln w="7200" cap="flat">
            <a:solidFill>
              <a:srgbClr val="B9B7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172"/>
          <p:cNvSpPr>
            <a:spLocks noChangeShapeType="1"/>
          </p:cNvSpPr>
          <p:nvPr/>
        </p:nvSpPr>
        <p:spPr bwMode="auto">
          <a:xfrm>
            <a:off x="12009592" y="1978561"/>
            <a:ext cx="4867648" cy="4715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Freeform 174"/>
          <p:cNvSpPr>
            <a:spLocks noChangeArrowheads="1"/>
          </p:cNvSpPr>
          <p:nvPr/>
        </p:nvSpPr>
        <p:spPr bwMode="auto">
          <a:xfrm>
            <a:off x="11736022" y="1893660"/>
            <a:ext cx="165083" cy="165083"/>
          </a:xfrm>
          <a:custGeom>
            <a:avLst/>
            <a:gdLst>
              <a:gd name="T0" fmla="*/ 77 w 154"/>
              <a:gd name="T1" fmla="*/ 154 h 155"/>
              <a:gd name="T2" fmla="*/ 77 w 154"/>
              <a:gd name="T3" fmla="*/ 154 h 155"/>
              <a:gd name="T4" fmla="*/ 0 w 154"/>
              <a:gd name="T5" fmla="*/ 77 h 155"/>
              <a:gd name="T6" fmla="*/ 0 w 154"/>
              <a:gd name="T7" fmla="*/ 77 h 155"/>
              <a:gd name="T8" fmla="*/ 77 w 154"/>
              <a:gd name="T9" fmla="*/ 0 h 155"/>
              <a:gd name="T10" fmla="*/ 77 w 154"/>
              <a:gd name="T11" fmla="*/ 0 h 155"/>
              <a:gd name="T12" fmla="*/ 153 w 154"/>
              <a:gd name="T13" fmla="*/ 77 h 155"/>
              <a:gd name="T14" fmla="*/ 153 w 154"/>
              <a:gd name="T15" fmla="*/ 77 h 155"/>
              <a:gd name="T16" fmla="*/ 77 w 154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77" y="154"/>
                </a:moveTo>
                <a:lnTo>
                  <a:pt x="77" y="154"/>
                </a:lnTo>
                <a:cubicBezTo>
                  <a:pt x="35" y="154"/>
                  <a:pt x="0" y="119"/>
                  <a:pt x="0" y="77"/>
                </a:cubicBezTo>
                <a:lnTo>
                  <a:pt x="0" y="77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7"/>
                </a:cubicBezTo>
                <a:lnTo>
                  <a:pt x="153" y="77"/>
                </a:lnTo>
                <a:cubicBezTo>
                  <a:pt x="153" y="119"/>
                  <a:pt x="119" y="154"/>
                  <a:pt x="77" y="15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75"/>
          <p:cNvSpPr>
            <a:spLocks noChangeArrowheads="1"/>
          </p:cNvSpPr>
          <p:nvPr/>
        </p:nvSpPr>
        <p:spPr bwMode="auto">
          <a:xfrm>
            <a:off x="17037609" y="1421989"/>
            <a:ext cx="1108426" cy="1108426"/>
          </a:xfrm>
          <a:custGeom>
            <a:avLst/>
            <a:gdLst>
              <a:gd name="T0" fmla="*/ 1036 w 1037"/>
              <a:gd name="T1" fmla="*/ 518 h 1037"/>
              <a:gd name="T2" fmla="*/ 1036 w 1037"/>
              <a:gd name="T3" fmla="*/ 518 h 1037"/>
              <a:gd name="T4" fmla="*/ 518 w 1037"/>
              <a:gd name="T5" fmla="*/ 1036 h 1037"/>
              <a:gd name="T6" fmla="*/ 518 w 1037"/>
              <a:gd name="T7" fmla="*/ 1036 h 1037"/>
              <a:gd name="T8" fmla="*/ 0 w 1037"/>
              <a:gd name="T9" fmla="*/ 518 h 1037"/>
              <a:gd name="T10" fmla="*/ 0 w 1037"/>
              <a:gd name="T11" fmla="*/ 518 h 1037"/>
              <a:gd name="T12" fmla="*/ 518 w 1037"/>
              <a:gd name="T13" fmla="*/ 0 h 1037"/>
              <a:gd name="T14" fmla="*/ 518 w 1037"/>
              <a:gd name="T15" fmla="*/ 0 h 1037"/>
              <a:gd name="T16" fmla="*/ 1036 w 1037"/>
              <a:gd name="T17" fmla="*/ 518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7">
                <a:moveTo>
                  <a:pt x="1036" y="518"/>
                </a:moveTo>
                <a:lnTo>
                  <a:pt x="1036" y="518"/>
                </a:lnTo>
                <a:cubicBezTo>
                  <a:pt x="1036" y="804"/>
                  <a:pt x="803" y="1036"/>
                  <a:pt x="518" y="1036"/>
                </a:cubicBezTo>
                <a:lnTo>
                  <a:pt x="518" y="1036"/>
                </a:lnTo>
                <a:cubicBezTo>
                  <a:pt x="231" y="1036"/>
                  <a:pt x="0" y="804"/>
                  <a:pt x="0" y="518"/>
                </a:cubicBezTo>
                <a:lnTo>
                  <a:pt x="0" y="518"/>
                </a:lnTo>
                <a:cubicBezTo>
                  <a:pt x="0" y="232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2"/>
                  <a:pt x="1036" y="518"/>
                </a:cubicBezTo>
              </a:path>
            </a:pathLst>
          </a:cu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Line 176"/>
          <p:cNvSpPr>
            <a:spLocks noChangeShapeType="1"/>
          </p:cNvSpPr>
          <p:nvPr/>
        </p:nvSpPr>
        <p:spPr bwMode="auto">
          <a:xfrm>
            <a:off x="11816205" y="3346408"/>
            <a:ext cx="66034" cy="4715"/>
          </a:xfrm>
          <a:prstGeom prst="line">
            <a:avLst/>
          </a:prstGeom>
          <a:noFill/>
          <a:ln w="7200" cap="flat">
            <a:solidFill>
              <a:srgbClr val="B9B7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177"/>
          <p:cNvSpPr>
            <a:spLocks noChangeShapeType="1"/>
          </p:cNvSpPr>
          <p:nvPr/>
        </p:nvSpPr>
        <p:spPr bwMode="auto">
          <a:xfrm>
            <a:off x="12009592" y="3346408"/>
            <a:ext cx="4867648" cy="4715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Freeform 179"/>
          <p:cNvSpPr>
            <a:spLocks noChangeArrowheads="1"/>
          </p:cNvSpPr>
          <p:nvPr/>
        </p:nvSpPr>
        <p:spPr bwMode="auto">
          <a:xfrm>
            <a:off x="11736022" y="3261507"/>
            <a:ext cx="165083" cy="165083"/>
          </a:xfrm>
          <a:custGeom>
            <a:avLst/>
            <a:gdLst>
              <a:gd name="T0" fmla="*/ 77 w 154"/>
              <a:gd name="T1" fmla="*/ 153 h 154"/>
              <a:gd name="T2" fmla="*/ 77 w 154"/>
              <a:gd name="T3" fmla="*/ 153 h 154"/>
              <a:gd name="T4" fmla="*/ 0 w 154"/>
              <a:gd name="T5" fmla="*/ 76 h 154"/>
              <a:gd name="T6" fmla="*/ 0 w 154"/>
              <a:gd name="T7" fmla="*/ 76 h 154"/>
              <a:gd name="T8" fmla="*/ 77 w 154"/>
              <a:gd name="T9" fmla="*/ 0 h 154"/>
              <a:gd name="T10" fmla="*/ 77 w 154"/>
              <a:gd name="T11" fmla="*/ 0 h 154"/>
              <a:gd name="T12" fmla="*/ 153 w 154"/>
              <a:gd name="T13" fmla="*/ 76 h 154"/>
              <a:gd name="T14" fmla="*/ 153 w 154"/>
              <a:gd name="T15" fmla="*/ 76 h 154"/>
              <a:gd name="T16" fmla="*/ 77 w 154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7" y="153"/>
                </a:moveTo>
                <a:lnTo>
                  <a:pt x="77" y="153"/>
                </a:lnTo>
                <a:cubicBezTo>
                  <a:pt x="35" y="153"/>
                  <a:pt x="0" y="119"/>
                  <a:pt x="0" y="76"/>
                </a:cubicBezTo>
                <a:lnTo>
                  <a:pt x="0" y="76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9"/>
                  <a:pt x="119" y="153"/>
                  <a:pt x="77" y="15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80"/>
          <p:cNvSpPr>
            <a:spLocks noChangeArrowheads="1"/>
          </p:cNvSpPr>
          <p:nvPr/>
        </p:nvSpPr>
        <p:spPr bwMode="auto">
          <a:xfrm>
            <a:off x="17037609" y="2789836"/>
            <a:ext cx="1108426" cy="1108426"/>
          </a:xfrm>
          <a:custGeom>
            <a:avLst/>
            <a:gdLst>
              <a:gd name="T0" fmla="*/ 1036 w 1037"/>
              <a:gd name="T1" fmla="*/ 517 h 1036"/>
              <a:gd name="T2" fmla="*/ 1036 w 1037"/>
              <a:gd name="T3" fmla="*/ 517 h 1036"/>
              <a:gd name="T4" fmla="*/ 518 w 1037"/>
              <a:gd name="T5" fmla="*/ 1035 h 1036"/>
              <a:gd name="T6" fmla="*/ 518 w 1037"/>
              <a:gd name="T7" fmla="*/ 1035 h 1036"/>
              <a:gd name="T8" fmla="*/ 0 w 1037"/>
              <a:gd name="T9" fmla="*/ 517 h 1036"/>
              <a:gd name="T10" fmla="*/ 0 w 1037"/>
              <a:gd name="T11" fmla="*/ 517 h 1036"/>
              <a:gd name="T12" fmla="*/ 518 w 1037"/>
              <a:gd name="T13" fmla="*/ 0 h 1036"/>
              <a:gd name="T14" fmla="*/ 518 w 1037"/>
              <a:gd name="T15" fmla="*/ 0 h 1036"/>
              <a:gd name="T16" fmla="*/ 1036 w 1037"/>
              <a:gd name="T17" fmla="*/ 517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6">
                <a:moveTo>
                  <a:pt x="1036" y="517"/>
                </a:moveTo>
                <a:lnTo>
                  <a:pt x="1036" y="517"/>
                </a:lnTo>
                <a:cubicBezTo>
                  <a:pt x="1036" y="803"/>
                  <a:pt x="803" y="1035"/>
                  <a:pt x="518" y="1035"/>
                </a:cubicBezTo>
                <a:lnTo>
                  <a:pt x="518" y="1035"/>
                </a:lnTo>
                <a:cubicBezTo>
                  <a:pt x="231" y="1035"/>
                  <a:pt x="0" y="803"/>
                  <a:pt x="0" y="517"/>
                </a:cubicBezTo>
                <a:lnTo>
                  <a:pt x="0" y="517"/>
                </a:lnTo>
                <a:cubicBezTo>
                  <a:pt x="0" y="232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2"/>
                  <a:pt x="1036" y="517"/>
                </a:cubicBezTo>
              </a:path>
            </a:pathLst>
          </a:cu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Line 181"/>
          <p:cNvSpPr>
            <a:spLocks noChangeShapeType="1"/>
          </p:cNvSpPr>
          <p:nvPr/>
        </p:nvSpPr>
        <p:spPr bwMode="auto">
          <a:xfrm>
            <a:off x="11816205" y="5266109"/>
            <a:ext cx="66034" cy="4718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Line 182"/>
          <p:cNvSpPr>
            <a:spLocks noChangeShapeType="1"/>
          </p:cNvSpPr>
          <p:nvPr/>
        </p:nvSpPr>
        <p:spPr bwMode="auto">
          <a:xfrm>
            <a:off x="12009592" y="5266109"/>
            <a:ext cx="4867648" cy="4718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Freeform 184"/>
          <p:cNvSpPr>
            <a:spLocks noChangeArrowheads="1"/>
          </p:cNvSpPr>
          <p:nvPr/>
        </p:nvSpPr>
        <p:spPr bwMode="auto">
          <a:xfrm>
            <a:off x="11736022" y="5185926"/>
            <a:ext cx="165083" cy="165083"/>
          </a:xfrm>
          <a:custGeom>
            <a:avLst/>
            <a:gdLst>
              <a:gd name="T0" fmla="*/ 77 w 154"/>
              <a:gd name="T1" fmla="*/ 154 h 155"/>
              <a:gd name="T2" fmla="*/ 77 w 154"/>
              <a:gd name="T3" fmla="*/ 154 h 155"/>
              <a:gd name="T4" fmla="*/ 0 w 154"/>
              <a:gd name="T5" fmla="*/ 76 h 155"/>
              <a:gd name="T6" fmla="*/ 0 w 154"/>
              <a:gd name="T7" fmla="*/ 76 h 155"/>
              <a:gd name="T8" fmla="*/ 77 w 154"/>
              <a:gd name="T9" fmla="*/ 0 h 155"/>
              <a:gd name="T10" fmla="*/ 77 w 154"/>
              <a:gd name="T11" fmla="*/ 0 h 155"/>
              <a:gd name="T12" fmla="*/ 153 w 154"/>
              <a:gd name="T13" fmla="*/ 76 h 155"/>
              <a:gd name="T14" fmla="*/ 153 w 154"/>
              <a:gd name="T15" fmla="*/ 76 h 155"/>
              <a:gd name="T16" fmla="*/ 77 w 154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77" y="154"/>
                </a:moveTo>
                <a:lnTo>
                  <a:pt x="77" y="154"/>
                </a:lnTo>
                <a:cubicBezTo>
                  <a:pt x="35" y="154"/>
                  <a:pt x="0" y="119"/>
                  <a:pt x="0" y="76"/>
                </a:cubicBezTo>
                <a:lnTo>
                  <a:pt x="0" y="76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9"/>
                  <a:pt x="119" y="154"/>
                  <a:pt x="77" y="154"/>
                </a:cubicBez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85"/>
          <p:cNvSpPr>
            <a:spLocks noChangeArrowheads="1"/>
          </p:cNvSpPr>
          <p:nvPr/>
        </p:nvSpPr>
        <p:spPr bwMode="auto">
          <a:xfrm>
            <a:off x="17037609" y="4714255"/>
            <a:ext cx="1108426" cy="1108426"/>
          </a:xfrm>
          <a:custGeom>
            <a:avLst/>
            <a:gdLst>
              <a:gd name="T0" fmla="*/ 1036 w 1037"/>
              <a:gd name="T1" fmla="*/ 517 h 1036"/>
              <a:gd name="T2" fmla="*/ 1036 w 1037"/>
              <a:gd name="T3" fmla="*/ 517 h 1036"/>
              <a:gd name="T4" fmla="*/ 518 w 1037"/>
              <a:gd name="T5" fmla="*/ 1035 h 1036"/>
              <a:gd name="T6" fmla="*/ 518 w 1037"/>
              <a:gd name="T7" fmla="*/ 1035 h 1036"/>
              <a:gd name="T8" fmla="*/ 0 w 1037"/>
              <a:gd name="T9" fmla="*/ 517 h 1036"/>
              <a:gd name="T10" fmla="*/ 0 w 1037"/>
              <a:gd name="T11" fmla="*/ 517 h 1036"/>
              <a:gd name="T12" fmla="*/ 518 w 1037"/>
              <a:gd name="T13" fmla="*/ 0 h 1036"/>
              <a:gd name="T14" fmla="*/ 518 w 1037"/>
              <a:gd name="T15" fmla="*/ 0 h 1036"/>
              <a:gd name="T16" fmla="*/ 1036 w 1037"/>
              <a:gd name="T17" fmla="*/ 517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6">
                <a:moveTo>
                  <a:pt x="1036" y="517"/>
                </a:moveTo>
                <a:lnTo>
                  <a:pt x="1036" y="517"/>
                </a:lnTo>
                <a:cubicBezTo>
                  <a:pt x="1036" y="804"/>
                  <a:pt x="803" y="1035"/>
                  <a:pt x="518" y="1035"/>
                </a:cubicBezTo>
                <a:lnTo>
                  <a:pt x="518" y="1035"/>
                </a:lnTo>
                <a:cubicBezTo>
                  <a:pt x="231" y="1035"/>
                  <a:pt x="0" y="804"/>
                  <a:pt x="0" y="517"/>
                </a:cubicBezTo>
                <a:lnTo>
                  <a:pt x="0" y="517"/>
                </a:lnTo>
                <a:cubicBezTo>
                  <a:pt x="0" y="232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2"/>
                  <a:pt x="1036" y="517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Line 186"/>
          <p:cNvSpPr>
            <a:spLocks noChangeShapeType="1"/>
          </p:cNvSpPr>
          <p:nvPr/>
        </p:nvSpPr>
        <p:spPr bwMode="auto">
          <a:xfrm>
            <a:off x="11816205" y="6633956"/>
            <a:ext cx="66034" cy="4718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Line 187"/>
          <p:cNvSpPr>
            <a:spLocks noChangeShapeType="1"/>
          </p:cNvSpPr>
          <p:nvPr/>
        </p:nvSpPr>
        <p:spPr bwMode="auto">
          <a:xfrm>
            <a:off x="12009592" y="6633956"/>
            <a:ext cx="4867648" cy="4718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Freeform 189"/>
          <p:cNvSpPr>
            <a:spLocks noChangeArrowheads="1"/>
          </p:cNvSpPr>
          <p:nvPr/>
        </p:nvSpPr>
        <p:spPr bwMode="auto">
          <a:xfrm>
            <a:off x="11736022" y="6553773"/>
            <a:ext cx="165083" cy="165083"/>
          </a:xfrm>
          <a:custGeom>
            <a:avLst/>
            <a:gdLst>
              <a:gd name="T0" fmla="*/ 77 w 154"/>
              <a:gd name="T1" fmla="*/ 154 h 155"/>
              <a:gd name="T2" fmla="*/ 77 w 154"/>
              <a:gd name="T3" fmla="*/ 154 h 155"/>
              <a:gd name="T4" fmla="*/ 0 w 154"/>
              <a:gd name="T5" fmla="*/ 77 h 155"/>
              <a:gd name="T6" fmla="*/ 0 w 154"/>
              <a:gd name="T7" fmla="*/ 77 h 155"/>
              <a:gd name="T8" fmla="*/ 77 w 154"/>
              <a:gd name="T9" fmla="*/ 0 h 155"/>
              <a:gd name="T10" fmla="*/ 77 w 154"/>
              <a:gd name="T11" fmla="*/ 0 h 155"/>
              <a:gd name="T12" fmla="*/ 153 w 154"/>
              <a:gd name="T13" fmla="*/ 77 h 155"/>
              <a:gd name="T14" fmla="*/ 153 w 154"/>
              <a:gd name="T15" fmla="*/ 77 h 155"/>
              <a:gd name="T16" fmla="*/ 77 w 154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77" y="154"/>
                </a:moveTo>
                <a:lnTo>
                  <a:pt x="77" y="154"/>
                </a:lnTo>
                <a:cubicBezTo>
                  <a:pt x="35" y="154"/>
                  <a:pt x="0" y="119"/>
                  <a:pt x="0" y="77"/>
                </a:cubicBezTo>
                <a:lnTo>
                  <a:pt x="0" y="77"/>
                </a:lnTo>
                <a:cubicBezTo>
                  <a:pt x="0" y="35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5"/>
                  <a:pt x="153" y="77"/>
                </a:cubicBezTo>
                <a:lnTo>
                  <a:pt x="153" y="77"/>
                </a:lnTo>
                <a:cubicBezTo>
                  <a:pt x="153" y="119"/>
                  <a:pt x="119" y="154"/>
                  <a:pt x="77" y="154"/>
                </a:cubicBez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190"/>
          <p:cNvSpPr>
            <a:spLocks noChangeArrowheads="1"/>
          </p:cNvSpPr>
          <p:nvPr/>
        </p:nvSpPr>
        <p:spPr bwMode="auto">
          <a:xfrm>
            <a:off x="17037609" y="6082102"/>
            <a:ext cx="1108426" cy="1108426"/>
          </a:xfrm>
          <a:custGeom>
            <a:avLst/>
            <a:gdLst>
              <a:gd name="T0" fmla="*/ 1036 w 1037"/>
              <a:gd name="T1" fmla="*/ 517 h 1036"/>
              <a:gd name="T2" fmla="*/ 1036 w 1037"/>
              <a:gd name="T3" fmla="*/ 517 h 1036"/>
              <a:gd name="T4" fmla="*/ 518 w 1037"/>
              <a:gd name="T5" fmla="*/ 1035 h 1036"/>
              <a:gd name="T6" fmla="*/ 518 w 1037"/>
              <a:gd name="T7" fmla="*/ 1035 h 1036"/>
              <a:gd name="T8" fmla="*/ 0 w 1037"/>
              <a:gd name="T9" fmla="*/ 517 h 1036"/>
              <a:gd name="T10" fmla="*/ 0 w 1037"/>
              <a:gd name="T11" fmla="*/ 517 h 1036"/>
              <a:gd name="T12" fmla="*/ 518 w 1037"/>
              <a:gd name="T13" fmla="*/ 0 h 1036"/>
              <a:gd name="T14" fmla="*/ 518 w 1037"/>
              <a:gd name="T15" fmla="*/ 0 h 1036"/>
              <a:gd name="T16" fmla="*/ 1036 w 1037"/>
              <a:gd name="T17" fmla="*/ 517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6">
                <a:moveTo>
                  <a:pt x="1036" y="517"/>
                </a:moveTo>
                <a:lnTo>
                  <a:pt x="1036" y="517"/>
                </a:lnTo>
                <a:cubicBezTo>
                  <a:pt x="1036" y="803"/>
                  <a:pt x="803" y="1035"/>
                  <a:pt x="518" y="1035"/>
                </a:cubicBezTo>
                <a:lnTo>
                  <a:pt x="518" y="1035"/>
                </a:lnTo>
                <a:cubicBezTo>
                  <a:pt x="231" y="1035"/>
                  <a:pt x="0" y="803"/>
                  <a:pt x="0" y="517"/>
                </a:cubicBezTo>
                <a:lnTo>
                  <a:pt x="0" y="517"/>
                </a:lnTo>
                <a:cubicBezTo>
                  <a:pt x="0" y="232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2"/>
                  <a:pt x="1036" y="517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Line 191"/>
          <p:cNvSpPr>
            <a:spLocks noChangeShapeType="1"/>
          </p:cNvSpPr>
          <p:nvPr/>
        </p:nvSpPr>
        <p:spPr bwMode="auto">
          <a:xfrm>
            <a:off x="11816205" y="8001803"/>
            <a:ext cx="66034" cy="4718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Line 192"/>
          <p:cNvSpPr>
            <a:spLocks noChangeShapeType="1"/>
          </p:cNvSpPr>
          <p:nvPr/>
        </p:nvSpPr>
        <p:spPr bwMode="auto">
          <a:xfrm>
            <a:off x="12009592" y="8001803"/>
            <a:ext cx="4867648" cy="4718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Freeform 194"/>
          <p:cNvSpPr>
            <a:spLocks noChangeArrowheads="1"/>
          </p:cNvSpPr>
          <p:nvPr/>
        </p:nvSpPr>
        <p:spPr bwMode="auto">
          <a:xfrm>
            <a:off x="11736022" y="7921620"/>
            <a:ext cx="165083" cy="165083"/>
          </a:xfrm>
          <a:custGeom>
            <a:avLst/>
            <a:gdLst>
              <a:gd name="T0" fmla="*/ 77 w 154"/>
              <a:gd name="T1" fmla="*/ 153 h 154"/>
              <a:gd name="T2" fmla="*/ 77 w 154"/>
              <a:gd name="T3" fmla="*/ 153 h 154"/>
              <a:gd name="T4" fmla="*/ 0 w 154"/>
              <a:gd name="T5" fmla="*/ 76 h 154"/>
              <a:gd name="T6" fmla="*/ 0 w 154"/>
              <a:gd name="T7" fmla="*/ 76 h 154"/>
              <a:gd name="T8" fmla="*/ 77 w 154"/>
              <a:gd name="T9" fmla="*/ 0 h 154"/>
              <a:gd name="T10" fmla="*/ 77 w 154"/>
              <a:gd name="T11" fmla="*/ 0 h 154"/>
              <a:gd name="T12" fmla="*/ 153 w 154"/>
              <a:gd name="T13" fmla="*/ 76 h 154"/>
              <a:gd name="T14" fmla="*/ 153 w 154"/>
              <a:gd name="T15" fmla="*/ 76 h 154"/>
              <a:gd name="T16" fmla="*/ 77 w 154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7" y="153"/>
                </a:moveTo>
                <a:lnTo>
                  <a:pt x="77" y="153"/>
                </a:lnTo>
                <a:cubicBezTo>
                  <a:pt x="35" y="153"/>
                  <a:pt x="0" y="119"/>
                  <a:pt x="0" y="76"/>
                </a:cubicBezTo>
                <a:lnTo>
                  <a:pt x="0" y="76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9"/>
                  <a:pt x="119" y="153"/>
                  <a:pt x="77" y="153"/>
                </a:cubicBez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195"/>
          <p:cNvSpPr>
            <a:spLocks noChangeArrowheads="1"/>
          </p:cNvSpPr>
          <p:nvPr/>
        </p:nvSpPr>
        <p:spPr bwMode="auto">
          <a:xfrm>
            <a:off x="17037609" y="7449949"/>
            <a:ext cx="1108426" cy="1108426"/>
          </a:xfrm>
          <a:custGeom>
            <a:avLst/>
            <a:gdLst>
              <a:gd name="T0" fmla="*/ 1036 w 1037"/>
              <a:gd name="T1" fmla="*/ 518 h 1037"/>
              <a:gd name="T2" fmla="*/ 1036 w 1037"/>
              <a:gd name="T3" fmla="*/ 518 h 1037"/>
              <a:gd name="T4" fmla="*/ 518 w 1037"/>
              <a:gd name="T5" fmla="*/ 1036 h 1037"/>
              <a:gd name="T6" fmla="*/ 518 w 1037"/>
              <a:gd name="T7" fmla="*/ 1036 h 1037"/>
              <a:gd name="T8" fmla="*/ 0 w 1037"/>
              <a:gd name="T9" fmla="*/ 518 h 1037"/>
              <a:gd name="T10" fmla="*/ 0 w 1037"/>
              <a:gd name="T11" fmla="*/ 518 h 1037"/>
              <a:gd name="T12" fmla="*/ 518 w 1037"/>
              <a:gd name="T13" fmla="*/ 0 h 1037"/>
              <a:gd name="T14" fmla="*/ 518 w 1037"/>
              <a:gd name="T15" fmla="*/ 0 h 1037"/>
              <a:gd name="T16" fmla="*/ 1036 w 1037"/>
              <a:gd name="T17" fmla="*/ 518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7">
                <a:moveTo>
                  <a:pt x="1036" y="518"/>
                </a:moveTo>
                <a:lnTo>
                  <a:pt x="1036" y="518"/>
                </a:lnTo>
                <a:cubicBezTo>
                  <a:pt x="1036" y="804"/>
                  <a:pt x="803" y="1036"/>
                  <a:pt x="518" y="1036"/>
                </a:cubicBezTo>
                <a:lnTo>
                  <a:pt x="518" y="1036"/>
                </a:lnTo>
                <a:cubicBezTo>
                  <a:pt x="231" y="1036"/>
                  <a:pt x="0" y="804"/>
                  <a:pt x="0" y="518"/>
                </a:cubicBezTo>
                <a:lnTo>
                  <a:pt x="0" y="518"/>
                </a:lnTo>
                <a:cubicBezTo>
                  <a:pt x="0" y="232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2"/>
                  <a:pt x="1036" y="518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Line 196"/>
          <p:cNvSpPr>
            <a:spLocks noChangeShapeType="1"/>
          </p:cNvSpPr>
          <p:nvPr/>
        </p:nvSpPr>
        <p:spPr bwMode="auto">
          <a:xfrm>
            <a:off x="11816205" y="9369650"/>
            <a:ext cx="66034" cy="4718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197"/>
          <p:cNvSpPr>
            <a:spLocks noChangeShapeType="1"/>
          </p:cNvSpPr>
          <p:nvPr/>
        </p:nvSpPr>
        <p:spPr bwMode="auto">
          <a:xfrm>
            <a:off x="12009592" y="9369650"/>
            <a:ext cx="4867648" cy="4718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Freeform 199"/>
          <p:cNvSpPr>
            <a:spLocks noChangeArrowheads="1"/>
          </p:cNvSpPr>
          <p:nvPr/>
        </p:nvSpPr>
        <p:spPr bwMode="auto">
          <a:xfrm>
            <a:off x="11736022" y="9289467"/>
            <a:ext cx="165083" cy="165083"/>
          </a:xfrm>
          <a:custGeom>
            <a:avLst/>
            <a:gdLst>
              <a:gd name="T0" fmla="*/ 77 w 154"/>
              <a:gd name="T1" fmla="*/ 153 h 154"/>
              <a:gd name="T2" fmla="*/ 77 w 154"/>
              <a:gd name="T3" fmla="*/ 153 h 154"/>
              <a:gd name="T4" fmla="*/ 0 w 154"/>
              <a:gd name="T5" fmla="*/ 77 h 154"/>
              <a:gd name="T6" fmla="*/ 0 w 154"/>
              <a:gd name="T7" fmla="*/ 77 h 154"/>
              <a:gd name="T8" fmla="*/ 77 w 154"/>
              <a:gd name="T9" fmla="*/ 0 h 154"/>
              <a:gd name="T10" fmla="*/ 77 w 154"/>
              <a:gd name="T11" fmla="*/ 0 h 154"/>
              <a:gd name="T12" fmla="*/ 153 w 154"/>
              <a:gd name="T13" fmla="*/ 77 h 154"/>
              <a:gd name="T14" fmla="*/ 153 w 154"/>
              <a:gd name="T15" fmla="*/ 77 h 154"/>
              <a:gd name="T16" fmla="*/ 77 w 154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7" y="153"/>
                </a:moveTo>
                <a:lnTo>
                  <a:pt x="77" y="153"/>
                </a:lnTo>
                <a:cubicBezTo>
                  <a:pt x="35" y="153"/>
                  <a:pt x="0" y="119"/>
                  <a:pt x="0" y="77"/>
                </a:cubicBezTo>
                <a:lnTo>
                  <a:pt x="0" y="77"/>
                </a:lnTo>
                <a:cubicBezTo>
                  <a:pt x="0" y="35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5"/>
                  <a:pt x="153" y="77"/>
                </a:cubicBezTo>
                <a:lnTo>
                  <a:pt x="153" y="77"/>
                </a:lnTo>
                <a:cubicBezTo>
                  <a:pt x="153" y="119"/>
                  <a:pt x="119" y="153"/>
                  <a:pt x="77" y="153"/>
                </a:cubicBez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200"/>
          <p:cNvSpPr>
            <a:spLocks noChangeArrowheads="1"/>
          </p:cNvSpPr>
          <p:nvPr/>
        </p:nvSpPr>
        <p:spPr bwMode="auto">
          <a:xfrm>
            <a:off x="17037609" y="8817796"/>
            <a:ext cx="1108426" cy="1108426"/>
          </a:xfrm>
          <a:custGeom>
            <a:avLst/>
            <a:gdLst>
              <a:gd name="T0" fmla="*/ 1036 w 1037"/>
              <a:gd name="T1" fmla="*/ 518 h 1036"/>
              <a:gd name="T2" fmla="*/ 1036 w 1037"/>
              <a:gd name="T3" fmla="*/ 518 h 1036"/>
              <a:gd name="T4" fmla="*/ 518 w 1037"/>
              <a:gd name="T5" fmla="*/ 1035 h 1036"/>
              <a:gd name="T6" fmla="*/ 518 w 1037"/>
              <a:gd name="T7" fmla="*/ 1035 h 1036"/>
              <a:gd name="T8" fmla="*/ 0 w 1037"/>
              <a:gd name="T9" fmla="*/ 518 h 1036"/>
              <a:gd name="T10" fmla="*/ 0 w 1037"/>
              <a:gd name="T11" fmla="*/ 518 h 1036"/>
              <a:gd name="T12" fmla="*/ 518 w 1037"/>
              <a:gd name="T13" fmla="*/ 0 h 1036"/>
              <a:gd name="T14" fmla="*/ 518 w 1037"/>
              <a:gd name="T15" fmla="*/ 0 h 1036"/>
              <a:gd name="T16" fmla="*/ 1036 w 1037"/>
              <a:gd name="T17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6">
                <a:moveTo>
                  <a:pt x="1036" y="518"/>
                </a:moveTo>
                <a:lnTo>
                  <a:pt x="1036" y="518"/>
                </a:lnTo>
                <a:cubicBezTo>
                  <a:pt x="1036" y="804"/>
                  <a:pt x="803" y="1035"/>
                  <a:pt x="518" y="1035"/>
                </a:cubicBezTo>
                <a:lnTo>
                  <a:pt x="518" y="1035"/>
                </a:lnTo>
                <a:cubicBezTo>
                  <a:pt x="231" y="1035"/>
                  <a:pt x="0" y="804"/>
                  <a:pt x="0" y="518"/>
                </a:cubicBezTo>
                <a:lnTo>
                  <a:pt x="0" y="518"/>
                </a:lnTo>
                <a:cubicBezTo>
                  <a:pt x="0" y="231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1"/>
                  <a:pt x="1036" y="518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Line 201"/>
          <p:cNvSpPr>
            <a:spLocks noChangeShapeType="1"/>
          </p:cNvSpPr>
          <p:nvPr/>
        </p:nvSpPr>
        <p:spPr bwMode="auto">
          <a:xfrm>
            <a:off x="11816205" y="10742215"/>
            <a:ext cx="66034" cy="4715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202"/>
          <p:cNvSpPr>
            <a:spLocks noChangeShapeType="1"/>
          </p:cNvSpPr>
          <p:nvPr/>
        </p:nvSpPr>
        <p:spPr bwMode="auto">
          <a:xfrm>
            <a:off x="12009592" y="10742215"/>
            <a:ext cx="4867648" cy="4715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Freeform 204"/>
          <p:cNvSpPr>
            <a:spLocks noChangeArrowheads="1"/>
          </p:cNvSpPr>
          <p:nvPr/>
        </p:nvSpPr>
        <p:spPr bwMode="auto">
          <a:xfrm>
            <a:off x="11736022" y="10657314"/>
            <a:ext cx="165083" cy="165083"/>
          </a:xfrm>
          <a:custGeom>
            <a:avLst/>
            <a:gdLst>
              <a:gd name="T0" fmla="*/ 77 w 154"/>
              <a:gd name="T1" fmla="*/ 152 h 153"/>
              <a:gd name="T2" fmla="*/ 77 w 154"/>
              <a:gd name="T3" fmla="*/ 152 h 153"/>
              <a:gd name="T4" fmla="*/ 0 w 154"/>
              <a:gd name="T5" fmla="*/ 76 h 153"/>
              <a:gd name="T6" fmla="*/ 0 w 154"/>
              <a:gd name="T7" fmla="*/ 76 h 153"/>
              <a:gd name="T8" fmla="*/ 77 w 154"/>
              <a:gd name="T9" fmla="*/ 0 h 153"/>
              <a:gd name="T10" fmla="*/ 77 w 154"/>
              <a:gd name="T11" fmla="*/ 0 h 153"/>
              <a:gd name="T12" fmla="*/ 153 w 154"/>
              <a:gd name="T13" fmla="*/ 76 h 153"/>
              <a:gd name="T14" fmla="*/ 153 w 154"/>
              <a:gd name="T15" fmla="*/ 76 h 153"/>
              <a:gd name="T16" fmla="*/ 77 w 154"/>
              <a:gd name="T17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3">
                <a:moveTo>
                  <a:pt x="77" y="152"/>
                </a:moveTo>
                <a:lnTo>
                  <a:pt x="77" y="152"/>
                </a:lnTo>
                <a:cubicBezTo>
                  <a:pt x="35" y="152"/>
                  <a:pt x="0" y="118"/>
                  <a:pt x="0" y="76"/>
                </a:cubicBezTo>
                <a:lnTo>
                  <a:pt x="0" y="76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8"/>
                  <a:pt x="119" y="152"/>
                  <a:pt x="77" y="152"/>
                </a:cubicBez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05"/>
          <p:cNvSpPr>
            <a:spLocks noChangeArrowheads="1"/>
          </p:cNvSpPr>
          <p:nvPr/>
        </p:nvSpPr>
        <p:spPr bwMode="auto">
          <a:xfrm>
            <a:off x="17037609" y="10185643"/>
            <a:ext cx="1108426" cy="1108426"/>
          </a:xfrm>
          <a:custGeom>
            <a:avLst/>
            <a:gdLst>
              <a:gd name="T0" fmla="*/ 1036 w 1037"/>
              <a:gd name="T1" fmla="*/ 518 h 1037"/>
              <a:gd name="T2" fmla="*/ 1036 w 1037"/>
              <a:gd name="T3" fmla="*/ 518 h 1037"/>
              <a:gd name="T4" fmla="*/ 518 w 1037"/>
              <a:gd name="T5" fmla="*/ 1036 h 1037"/>
              <a:gd name="T6" fmla="*/ 518 w 1037"/>
              <a:gd name="T7" fmla="*/ 1036 h 1037"/>
              <a:gd name="T8" fmla="*/ 0 w 1037"/>
              <a:gd name="T9" fmla="*/ 518 h 1037"/>
              <a:gd name="T10" fmla="*/ 0 w 1037"/>
              <a:gd name="T11" fmla="*/ 518 h 1037"/>
              <a:gd name="T12" fmla="*/ 518 w 1037"/>
              <a:gd name="T13" fmla="*/ 0 h 1037"/>
              <a:gd name="T14" fmla="*/ 518 w 1037"/>
              <a:gd name="T15" fmla="*/ 0 h 1037"/>
              <a:gd name="T16" fmla="*/ 1036 w 1037"/>
              <a:gd name="T17" fmla="*/ 518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7">
                <a:moveTo>
                  <a:pt x="1036" y="518"/>
                </a:moveTo>
                <a:lnTo>
                  <a:pt x="1036" y="518"/>
                </a:lnTo>
                <a:cubicBezTo>
                  <a:pt x="1036" y="804"/>
                  <a:pt x="803" y="1036"/>
                  <a:pt x="518" y="1036"/>
                </a:cubicBezTo>
                <a:lnTo>
                  <a:pt x="518" y="1036"/>
                </a:lnTo>
                <a:cubicBezTo>
                  <a:pt x="231" y="1036"/>
                  <a:pt x="0" y="804"/>
                  <a:pt x="0" y="518"/>
                </a:cubicBezTo>
                <a:lnTo>
                  <a:pt x="0" y="518"/>
                </a:lnTo>
                <a:cubicBezTo>
                  <a:pt x="0" y="232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2"/>
                  <a:pt x="1036" y="518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505"/>
          <p:cNvSpPr>
            <a:spLocks noChangeArrowheads="1"/>
          </p:cNvSpPr>
          <p:nvPr/>
        </p:nvSpPr>
        <p:spPr bwMode="auto">
          <a:xfrm>
            <a:off x="17311178" y="6327371"/>
            <a:ext cx="551854" cy="617888"/>
          </a:xfrm>
          <a:custGeom>
            <a:avLst/>
            <a:gdLst>
              <a:gd name="T0" fmla="*/ 473 w 518"/>
              <a:gd name="T1" fmla="*/ 451 h 576"/>
              <a:gd name="T2" fmla="*/ 443 w 518"/>
              <a:gd name="T3" fmla="*/ 451 h 576"/>
              <a:gd name="T4" fmla="*/ 443 w 518"/>
              <a:gd name="T5" fmla="*/ 359 h 576"/>
              <a:gd name="T6" fmla="*/ 443 w 518"/>
              <a:gd name="T7" fmla="*/ 359 h 576"/>
              <a:gd name="T8" fmla="*/ 415 w 518"/>
              <a:gd name="T9" fmla="*/ 332 h 576"/>
              <a:gd name="T10" fmla="*/ 107 w 518"/>
              <a:gd name="T11" fmla="*/ 332 h 576"/>
              <a:gd name="T12" fmla="*/ 107 w 518"/>
              <a:gd name="T13" fmla="*/ 332 h 576"/>
              <a:gd name="T14" fmla="*/ 79 w 518"/>
              <a:gd name="T15" fmla="*/ 359 h 576"/>
              <a:gd name="T16" fmla="*/ 79 w 518"/>
              <a:gd name="T17" fmla="*/ 451 h 576"/>
              <a:gd name="T18" fmla="*/ 44 w 518"/>
              <a:gd name="T19" fmla="*/ 451 h 576"/>
              <a:gd name="T20" fmla="*/ 44 w 518"/>
              <a:gd name="T21" fmla="*/ 178 h 576"/>
              <a:gd name="T22" fmla="*/ 107 w 518"/>
              <a:gd name="T23" fmla="*/ 178 h 576"/>
              <a:gd name="T24" fmla="*/ 415 w 518"/>
              <a:gd name="T25" fmla="*/ 178 h 576"/>
              <a:gd name="T26" fmla="*/ 473 w 518"/>
              <a:gd name="T27" fmla="*/ 178 h 576"/>
              <a:gd name="T28" fmla="*/ 473 w 518"/>
              <a:gd name="T29" fmla="*/ 451 h 576"/>
              <a:gd name="T30" fmla="*/ 399 w 518"/>
              <a:gd name="T31" fmla="*/ 531 h 576"/>
              <a:gd name="T32" fmla="*/ 123 w 518"/>
              <a:gd name="T33" fmla="*/ 531 h 576"/>
              <a:gd name="T34" fmla="*/ 123 w 518"/>
              <a:gd name="T35" fmla="*/ 375 h 576"/>
              <a:gd name="T36" fmla="*/ 399 w 518"/>
              <a:gd name="T37" fmla="*/ 375 h 576"/>
              <a:gd name="T38" fmla="*/ 399 w 518"/>
              <a:gd name="T39" fmla="*/ 531 h 576"/>
              <a:gd name="T40" fmla="*/ 123 w 518"/>
              <a:gd name="T41" fmla="*/ 44 h 576"/>
              <a:gd name="T42" fmla="*/ 399 w 518"/>
              <a:gd name="T43" fmla="*/ 44 h 576"/>
              <a:gd name="T44" fmla="*/ 399 w 518"/>
              <a:gd name="T45" fmla="*/ 135 h 576"/>
              <a:gd name="T46" fmla="*/ 123 w 518"/>
              <a:gd name="T47" fmla="*/ 135 h 576"/>
              <a:gd name="T48" fmla="*/ 123 w 518"/>
              <a:gd name="T49" fmla="*/ 44 h 576"/>
              <a:gd name="T50" fmla="*/ 486 w 518"/>
              <a:gd name="T51" fmla="*/ 135 h 576"/>
              <a:gd name="T52" fmla="*/ 443 w 518"/>
              <a:gd name="T53" fmla="*/ 135 h 576"/>
              <a:gd name="T54" fmla="*/ 443 w 518"/>
              <a:gd name="T55" fmla="*/ 25 h 576"/>
              <a:gd name="T56" fmla="*/ 443 w 518"/>
              <a:gd name="T57" fmla="*/ 25 h 576"/>
              <a:gd name="T58" fmla="*/ 415 w 518"/>
              <a:gd name="T59" fmla="*/ 0 h 576"/>
              <a:gd name="T60" fmla="*/ 107 w 518"/>
              <a:gd name="T61" fmla="*/ 0 h 576"/>
              <a:gd name="T62" fmla="*/ 107 w 518"/>
              <a:gd name="T63" fmla="*/ 0 h 576"/>
              <a:gd name="T64" fmla="*/ 79 w 518"/>
              <a:gd name="T65" fmla="*/ 25 h 576"/>
              <a:gd name="T66" fmla="*/ 79 w 518"/>
              <a:gd name="T67" fmla="*/ 135 h 576"/>
              <a:gd name="T68" fmla="*/ 30 w 518"/>
              <a:gd name="T69" fmla="*/ 135 h 576"/>
              <a:gd name="T70" fmla="*/ 30 w 518"/>
              <a:gd name="T71" fmla="*/ 135 h 576"/>
              <a:gd name="T72" fmla="*/ 0 w 518"/>
              <a:gd name="T73" fmla="*/ 166 h 576"/>
              <a:gd name="T74" fmla="*/ 0 w 518"/>
              <a:gd name="T75" fmla="*/ 464 h 576"/>
              <a:gd name="T76" fmla="*/ 0 w 518"/>
              <a:gd name="T77" fmla="*/ 464 h 576"/>
              <a:gd name="T78" fmla="*/ 30 w 518"/>
              <a:gd name="T79" fmla="*/ 495 h 576"/>
              <a:gd name="T80" fmla="*/ 79 w 518"/>
              <a:gd name="T81" fmla="*/ 495 h 576"/>
              <a:gd name="T82" fmla="*/ 79 w 518"/>
              <a:gd name="T83" fmla="*/ 547 h 576"/>
              <a:gd name="T84" fmla="*/ 79 w 518"/>
              <a:gd name="T85" fmla="*/ 547 h 576"/>
              <a:gd name="T86" fmla="*/ 107 w 518"/>
              <a:gd name="T87" fmla="*/ 575 h 576"/>
              <a:gd name="T88" fmla="*/ 415 w 518"/>
              <a:gd name="T89" fmla="*/ 575 h 576"/>
              <a:gd name="T90" fmla="*/ 415 w 518"/>
              <a:gd name="T91" fmla="*/ 575 h 576"/>
              <a:gd name="T92" fmla="*/ 443 w 518"/>
              <a:gd name="T93" fmla="*/ 547 h 576"/>
              <a:gd name="T94" fmla="*/ 443 w 518"/>
              <a:gd name="T95" fmla="*/ 495 h 576"/>
              <a:gd name="T96" fmla="*/ 486 w 518"/>
              <a:gd name="T97" fmla="*/ 495 h 576"/>
              <a:gd name="T98" fmla="*/ 486 w 518"/>
              <a:gd name="T99" fmla="*/ 495 h 576"/>
              <a:gd name="T100" fmla="*/ 517 w 518"/>
              <a:gd name="T101" fmla="*/ 464 h 576"/>
              <a:gd name="T102" fmla="*/ 517 w 518"/>
              <a:gd name="T103" fmla="*/ 166 h 576"/>
              <a:gd name="T104" fmla="*/ 517 w 518"/>
              <a:gd name="T105" fmla="*/ 166 h 576"/>
              <a:gd name="T106" fmla="*/ 486 w 518"/>
              <a:gd name="T107" fmla="*/ 13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8" h="576">
                <a:moveTo>
                  <a:pt x="473" y="451"/>
                </a:moveTo>
                <a:lnTo>
                  <a:pt x="443" y="451"/>
                </a:lnTo>
                <a:lnTo>
                  <a:pt x="443" y="359"/>
                </a:lnTo>
                <a:lnTo>
                  <a:pt x="443" y="359"/>
                </a:lnTo>
                <a:cubicBezTo>
                  <a:pt x="443" y="344"/>
                  <a:pt x="431" y="332"/>
                  <a:pt x="415" y="332"/>
                </a:cubicBezTo>
                <a:lnTo>
                  <a:pt x="107" y="332"/>
                </a:lnTo>
                <a:lnTo>
                  <a:pt x="107" y="332"/>
                </a:lnTo>
                <a:cubicBezTo>
                  <a:pt x="91" y="332"/>
                  <a:pt x="79" y="344"/>
                  <a:pt x="79" y="359"/>
                </a:cubicBezTo>
                <a:lnTo>
                  <a:pt x="79" y="451"/>
                </a:lnTo>
                <a:lnTo>
                  <a:pt x="44" y="451"/>
                </a:lnTo>
                <a:lnTo>
                  <a:pt x="44" y="178"/>
                </a:lnTo>
                <a:lnTo>
                  <a:pt x="107" y="178"/>
                </a:lnTo>
                <a:lnTo>
                  <a:pt x="415" y="178"/>
                </a:lnTo>
                <a:lnTo>
                  <a:pt x="473" y="178"/>
                </a:lnTo>
                <a:lnTo>
                  <a:pt x="473" y="451"/>
                </a:lnTo>
                <a:close/>
                <a:moveTo>
                  <a:pt x="399" y="531"/>
                </a:moveTo>
                <a:lnTo>
                  <a:pt x="123" y="531"/>
                </a:lnTo>
                <a:lnTo>
                  <a:pt x="123" y="375"/>
                </a:lnTo>
                <a:lnTo>
                  <a:pt x="399" y="375"/>
                </a:lnTo>
                <a:lnTo>
                  <a:pt x="399" y="531"/>
                </a:lnTo>
                <a:close/>
                <a:moveTo>
                  <a:pt x="123" y="44"/>
                </a:moveTo>
                <a:lnTo>
                  <a:pt x="399" y="44"/>
                </a:lnTo>
                <a:lnTo>
                  <a:pt x="399" y="135"/>
                </a:lnTo>
                <a:lnTo>
                  <a:pt x="123" y="135"/>
                </a:lnTo>
                <a:lnTo>
                  <a:pt x="123" y="44"/>
                </a:lnTo>
                <a:close/>
                <a:moveTo>
                  <a:pt x="486" y="135"/>
                </a:moveTo>
                <a:lnTo>
                  <a:pt x="443" y="135"/>
                </a:lnTo>
                <a:lnTo>
                  <a:pt x="443" y="25"/>
                </a:lnTo>
                <a:lnTo>
                  <a:pt x="443" y="25"/>
                </a:lnTo>
                <a:cubicBezTo>
                  <a:pt x="443" y="12"/>
                  <a:pt x="431" y="0"/>
                  <a:pt x="415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91" y="0"/>
                  <a:pt x="79" y="12"/>
                  <a:pt x="79" y="25"/>
                </a:cubicBezTo>
                <a:lnTo>
                  <a:pt x="79" y="135"/>
                </a:lnTo>
                <a:lnTo>
                  <a:pt x="30" y="135"/>
                </a:lnTo>
                <a:lnTo>
                  <a:pt x="30" y="135"/>
                </a:lnTo>
                <a:cubicBezTo>
                  <a:pt x="13" y="135"/>
                  <a:pt x="0" y="148"/>
                  <a:pt x="0" y="166"/>
                </a:cubicBezTo>
                <a:lnTo>
                  <a:pt x="0" y="464"/>
                </a:lnTo>
                <a:lnTo>
                  <a:pt x="0" y="464"/>
                </a:lnTo>
                <a:cubicBezTo>
                  <a:pt x="0" y="481"/>
                  <a:pt x="13" y="495"/>
                  <a:pt x="30" y="495"/>
                </a:cubicBezTo>
                <a:lnTo>
                  <a:pt x="79" y="495"/>
                </a:lnTo>
                <a:lnTo>
                  <a:pt x="79" y="547"/>
                </a:lnTo>
                <a:lnTo>
                  <a:pt x="79" y="547"/>
                </a:lnTo>
                <a:cubicBezTo>
                  <a:pt x="79" y="563"/>
                  <a:pt x="91" y="575"/>
                  <a:pt x="107" y="575"/>
                </a:cubicBezTo>
                <a:lnTo>
                  <a:pt x="415" y="575"/>
                </a:lnTo>
                <a:lnTo>
                  <a:pt x="415" y="575"/>
                </a:lnTo>
                <a:cubicBezTo>
                  <a:pt x="431" y="575"/>
                  <a:pt x="443" y="563"/>
                  <a:pt x="443" y="547"/>
                </a:cubicBezTo>
                <a:lnTo>
                  <a:pt x="443" y="495"/>
                </a:lnTo>
                <a:lnTo>
                  <a:pt x="486" y="495"/>
                </a:lnTo>
                <a:lnTo>
                  <a:pt x="486" y="495"/>
                </a:lnTo>
                <a:cubicBezTo>
                  <a:pt x="503" y="495"/>
                  <a:pt x="517" y="481"/>
                  <a:pt x="517" y="464"/>
                </a:cubicBezTo>
                <a:lnTo>
                  <a:pt x="517" y="166"/>
                </a:lnTo>
                <a:lnTo>
                  <a:pt x="517" y="166"/>
                </a:lnTo>
                <a:cubicBezTo>
                  <a:pt x="517" y="148"/>
                  <a:pt x="503" y="135"/>
                  <a:pt x="486" y="1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506"/>
          <p:cNvSpPr>
            <a:spLocks noChangeArrowheads="1"/>
          </p:cNvSpPr>
          <p:nvPr/>
        </p:nvSpPr>
        <p:spPr bwMode="auto">
          <a:xfrm>
            <a:off x="17528147" y="6558488"/>
            <a:ext cx="132068" cy="47167"/>
          </a:xfrm>
          <a:custGeom>
            <a:avLst/>
            <a:gdLst>
              <a:gd name="T0" fmla="*/ 101 w 124"/>
              <a:gd name="T1" fmla="*/ 0 h 45"/>
              <a:gd name="T2" fmla="*/ 22 w 124"/>
              <a:gd name="T3" fmla="*/ 0 h 45"/>
              <a:gd name="T4" fmla="*/ 22 w 124"/>
              <a:gd name="T5" fmla="*/ 0 h 45"/>
              <a:gd name="T6" fmla="*/ 0 w 124"/>
              <a:gd name="T7" fmla="*/ 22 h 45"/>
              <a:gd name="T8" fmla="*/ 0 w 124"/>
              <a:gd name="T9" fmla="*/ 22 h 45"/>
              <a:gd name="T10" fmla="*/ 22 w 124"/>
              <a:gd name="T11" fmla="*/ 44 h 45"/>
              <a:gd name="T12" fmla="*/ 101 w 124"/>
              <a:gd name="T13" fmla="*/ 44 h 45"/>
              <a:gd name="T14" fmla="*/ 101 w 124"/>
              <a:gd name="T15" fmla="*/ 44 h 45"/>
              <a:gd name="T16" fmla="*/ 123 w 124"/>
              <a:gd name="T17" fmla="*/ 22 h 45"/>
              <a:gd name="T18" fmla="*/ 123 w 124"/>
              <a:gd name="T19" fmla="*/ 22 h 45"/>
              <a:gd name="T20" fmla="*/ 101 w 12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45">
                <a:moveTo>
                  <a:pt x="101" y="0"/>
                </a:moveTo>
                <a:lnTo>
                  <a:pt x="22" y="0"/>
                </a:lnTo>
                <a:lnTo>
                  <a:pt x="22" y="0"/>
                </a:lnTo>
                <a:cubicBezTo>
                  <a:pt x="9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9" y="44"/>
                  <a:pt x="22" y="44"/>
                </a:cubicBezTo>
                <a:lnTo>
                  <a:pt x="101" y="44"/>
                </a:lnTo>
                <a:lnTo>
                  <a:pt x="101" y="44"/>
                </a:lnTo>
                <a:cubicBezTo>
                  <a:pt x="113" y="44"/>
                  <a:pt x="123" y="34"/>
                  <a:pt x="123" y="22"/>
                </a:cubicBezTo>
                <a:lnTo>
                  <a:pt x="123" y="22"/>
                </a:lnTo>
                <a:cubicBezTo>
                  <a:pt x="123" y="10"/>
                  <a:pt x="113" y="0"/>
                  <a:pt x="10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507"/>
          <p:cNvSpPr>
            <a:spLocks noChangeArrowheads="1"/>
          </p:cNvSpPr>
          <p:nvPr/>
        </p:nvSpPr>
        <p:spPr bwMode="auto">
          <a:xfrm>
            <a:off x="17226277" y="5034991"/>
            <a:ext cx="726374" cy="466953"/>
          </a:xfrm>
          <a:custGeom>
            <a:avLst/>
            <a:gdLst>
              <a:gd name="T0" fmla="*/ 44 w 680"/>
              <a:gd name="T1" fmla="*/ 65 h 436"/>
              <a:gd name="T2" fmla="*/ 329 w 680"/>
              <a:gd name="T3" fmla="*/ 210 h 436"/>
              <a:gd name="T4" fmla="*/ 329 w 680"/>
              <a:gd name="T5" fmla="*/ 210 h 436"/>
              <a:gd name="T6" fmla="*/ 330 w 680"/>
              <a:gd name="T7" fmla="*/ 211 h 436"/>
              <a:gd name="T8" fmla="*/ 330 w 680"/>
              <a:gd name="T9" fmla="*/ 211 h 436"/>
              <a:gd name="T10" fmla="*/ 332 w 680"/>
              <a:gd name="T11" fmla="*/ 211 h 436"/>
              <a:gd name="T12" fmla="*/ 333 w 680"/>
              <a:gd name="T13" fmla="*/ 212 h 436"/>
              <a:gd name="T14" fmla="*/ 333 w 680"/>
              <a:gd name="T15" fmla="*/ 212 h 436"/>
              <a:gd name="T16" fmla="*/ 334 w 680"/>
              <a:gd name="T17" fmla="*/ 212 h 436"/>
              <a:gd name="T18" fmla="*/ 334 w 680"/>
              <a:gd name="T19" fmla="*/ 212 h 436"/>
              <a:gd name="T20" fmla="*/ 335 w 680"/>
              <a:gd name="T21" fmla="*/ 212 h 436"/>
              <a:gd name="T22" fmla="*/ 336 w 680"/>
              <a:gd name="T23" fmla="*/ 212 h 436"/>
              <a:gd name="T24" fmla="*/ 337 w 680"/>
              <a:gd name="T25" fmla="*/ 212 h 436"/>
              <a:gd name="T26" fmla="*/ 337 w 680"/>
              <a:gd name="T27" fmla="*/ 212 h 436"/>
              <a:gd name="T28" fmla="*/ 339 w 680"/>
              <a:gd name="T29" fmla="*/ 212 h 436"/>
              <a:gd name="T30" fmla="*/ 339 w 680"/>
              <a:gd name="T31" fmla="*/ 212 h 436"/>
              <a:gd name="T32" fmla="*/ 340 w 680"/>
              <a:gd name="T33" fmla="*/ 212 h 436"/>
              <a:gd name="T34" fmla="*/ 340 w 680"/>
              <a:gd name="T35" fmla="*/ 212 h 436"/>
              <a:gd name="T36" fmla="*/ 341 w 680"/>
              <a:gd name="T37" fmla="*/ 212 h 436"/>
              <a:gd name="T38" fmla="*/ 342 w 680"/>
              <a:gd name="T39" fmla="*/ 212 h 436"/>
              <a:gd name="T40" fmla="*/ 343 w 680"/>
              <a:gd name="T41" fmla="*/ 212 h 436"/>
              <a:gd name="T42" fmla="*/ 345 w 680"/>
              <a:gd name="T43" fmla="*/ 212 h 436"/>
              <a:gd name="T44" fmla="*/ 345 w 680"/>
              <a:gd name="T45" fmla="*/ 212 h 436"/>
              <a:gd name="T46" fmla="*/ 346 w 680"/>
              <a:gd name="T47" fmla="*/ 211 h 436"/>
              <a:gd name="T48" fmla="*/ 346 w 680"/>
              <a:gd name="T49" fmla="*/ 211 h 436"/>
              <a:gd name="T50" fmla="*/ 347 w 680"/>
              <a:gd name="T51" fmla="*/ 211 h 436"/>
              <a:gd name="T52" fmla="*/ 347 w 680"/>
              <a:gd name="T53" fmla="*/ 211 h 436"/>
              <a:gd name="T54" fmla="*/ 349 w 680"/>
              <a:gd name="T55" fmla="*/ 210 h 436"/>
              <a:gd name="T56" fmla="*/ 349 w 680"/>
              <a:gd name="T57" fmla="*/ 210 h 436"/>
              <a:gd name="T58" fmla="*/ 634 w 680"/>
              <a:gd name="T59" fmla="*/ 391 h 436"/>
              <a:gd name="T60" fmla="*/ 339 w 680"/>
              <a:gd name="T61" fmla="*/ 166 h 436"/>
              <a:gd name="T62" fmla="*/ 579 w 680"/>
              <a:gd name="T63" fmla="*/ 44 h 436"/>
              <a:gd name="T64" fmla="*/ 679 w 680"/>
              <a:gd name="T65" fmla="*/ 31 h 436"/>
              <a:gd name="T66" fmla="*/ 676 w 680"/>
              <a:gd name="T67" fmla="*/ 19 h 436"/>
              <a:gd name="T68" fmla="*/ 672 w 680"/>
              <a:gd name="T69" fmla="*/ 15 h 436"/>
              <a:gd name="T70" fmla="*/ 645 w 680"/>
              <a:gd name="T71" fmla="*/ 0 h 436"/>
              <a:gd name="T72" fmla="*/ 35 w 680"/>
              <a:gd name="T73" fmla="*/ 0 h 436"/>
              <a:gd name="T74" fmla="*/ 6 w 680"/>
              <a:gd name="T75" fmla="*/ 15 h 436"/>
              <a:gd name="T76" fmla="*/ 3 w 680"/>
              <a:gd name="T77" fmla="*/ 19 h 436"/>
              <a:gd name="T78" fmla="*/ 1 w 680"/>
              <a:gd name="T79" fmla="*/ 31 h 436"/>
              <a:gd name="T80" fmla="*/ 0 w 680"/>
              <a:gd name="T81" fmla="*/ 402 h 436"/>
              <a:gd name="T82" fmla="*/ 35 w 680"/>
              <a:gd name="T83" fmla="*/ 435 h 436"/>
              <a:gd name="T84" fmla="*/ 645 w 680"/>
              <a:gd name="T85" fmla="*/ 435 h 436"/>
              <a:gd name="T86" fmla="*/ 679 w 680"/>
              <a:gd name="T87" fmla="*/ 33 h 436"/>
              <a:gd name="T88" fmla="*/ 679 w 680"/>
              <a:gd name="T89" fmla="*/ 31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0" h="436">
                <a:moveTo>
                  <a:pt x="44" y="391"/>
                </a:moveTo>
                <a:lnTo>
                  <a:pt x="44" y="65"/>
                </a:lnTo>
                <a:lnTo>
                  <a:pt x="329" y="210"/>
                </a:lnTo>
                <a:lnTo>
                  <a:pt x="329" y="210"/>
                </a:lnTo>
                <a:lnTo>
                  <a:pt x="329" y="210"/>
                </a:lnTo>
                <a:lnTo>
                  <a:pt x="329" y="210"/>
                </a:lnTo>
                <a:cubicBezTo>
                  <a:pt x="329" y="211"/>
                  <a:pt x="329" y="211"/>
                  <a:pt x="330" y="211"/>
                </a:cubicBezTo>
                <a:lnTo>
                  <a:pt x="330" y="211"/>
                </a:lnTo>
                <a:lnTo>
                  <a:pt x="330" y="211"/>
                </a:lnTo>
                <a:lnTo>
                  <a:pt x="330" y="211"/>
                </a:lnTo>
                <a:lnTo>
                  <a:pt x="331" y="211"/>
                </a:lnTo>
                <a:lnTo>
                  <a:pt x="332" y="211"/>
                </a:lnTo>
                <a:lnTo>
                  <a:pt x="332" y="211"/>
                </a:lnTo>
                <a:cubicBezTo>
                  <a:pt x="332" y="211"/>
                  <a:pt x="332" y="212"/>
                  <a:pt x="333" y="212"/>
                </a:cubicBezTo>
                <a:lnTo>
                  <a:pt x="333" y="212"/>
                </a:lnTo>
                <a:lnTo>
                  <a:pt x="333" y="212"/>
                </a:lnTo>
                <a:cubicBezTo>
                  <a:pt x="334" y="212"/>
                  <a:pt x="334" y="212"/>
                  <a:pt x="334" y="212"/>
                </a:cubicBezTo>
                <a:lnTo>
                  <a:pt x="334" y="212"/>
                </a:lnTo>
                <a:lnTo>
                  <a:pt x="334" y="212"/>
                </a:lnTo>
                <a:lnTo>
                  <a:pt x="334" y="212"/>
                </a:lnTo>
                <a:cubicBezTo>
                  <a:pt x="335" y="212"/>
                  <a:pt x="335" y="212"/>
                  <a:pt x="335" y="212"/>
                </a:cubicBezTo>
                <a:lnTo>
                  <a:pt x="335" y="212"/>
                </a:lnTo>
                <a:lnTo>
                  <a:pt x="336" y="212"/>
                </a:lnTo>
                <a:lnTo>
                  <a:pt x="336" y="212"/>
                </a:lnTo>
                <a:lnTo>
                  <a:pt x="337" y="212"/>
                </a:lnTo>
                <a:lnTo>
                  <a:pt x="337" y="212"/>
                </a:lnTo>
                <a:lnTo>
                  <a:pt x="337" y="212"/>
                </a:lnTo>
                <a:lnTo>
                  <a:pt x="337" y="212"/>
                </a:lnTo>
                <a:cubicBezTo>
                  <a:pt x="338" y="212"/>
                  <a:pt x="339" y="212"/>
                  <a:pt x="339" y="212"/>
                </a:cubicBezTo>
                <a:lnTo>
                  <a:pt x="339" y="212"/>
                </a:lnTo>
                <a:lnTo>
                  <a:pt x="339" y="212"/>
                </a:lnTo>
                <a:lnTo>
                  <a:pt x="339" y="212"/>
                </a:lnTo>
                <a:lnTo>
                  <a:pt x="340" y="212"/>
                </a:lnTo>
                <a:lnTo>
                  <a:pt x="340" y="212"/>
                </a:lnTo>
                <a:lnTo>
                  <a:pt x="340" y="212"/>
                </a:lnTo>
                <a:lnTo>
                  <a:pt x="340" y="212"/>
                </a:lnTo>
                <a:cubicBezTo>
                  <a:pt x="341" y="212"/>
                  <a:pt x="341" y="212"/>
                  <a:pt x="341" y="212"/>
                </a:cubicBezTo>
                <a:lnTo>
                  <a:pt x="341" y="212"/>
                </a:lnTo>
                <a:cubicBezTo>
                  <a:pt x="341" y="212"/>
                  <a:pt x="341" y="212"/>
                  <a:pt x="342" y="212"/>
                </a:cubicBezTo>
                <a:lnTo>
                  <a:pt x="342" y="212"/>
                </a:lnTo>
                <a:lnTo>
                  <a:pt x="343" y="212"/>
                </a:lnTo>
                <a:lnTo>
                  <a:pt x="343" y="212"/>
                </a:lnTo>
                <a:lnTo>
                  <a:pt x="343" y="212"/>
                </a:lnTo>
                <a:cubicBezTo>
                  <a:pt x="343" y="212"/>
                  <a:pt x="344" y="212"/>
                  <a:pt x="345" y="212"/>
                </a:cubicBezTo>
                <a:lnTo>
                  <a:pt x="345" y="212"/>
                </a:lnTo>
                <a:lnTo>
                  <a:pt x="345" y="212"/>
                </a:lnTo>
                <a:cubicBezTo>
                  <a:pt x="345" y="212"/>
                  <a:pt x="345" y="211"/>
                  <a:pt x="346" y="211"/>
                </a:cubicBezTo>
                <a:lnTo>
                  <a:pt x="346" y="211"/>
                </a:lnTo>
                <a:lnTo>
                  <a:pt x="346" y="211"/>
                </a:lnTo>
                <a:lnTo>
                  <a:pt x="346" y="211"/>
                </a:lnTo>
                <a:lnTo>
                  <a:pt x="347" y="211"/>
                </a:lnTo>
                <a:lnTo>
                  <a:pt x="347" y="211"/>
                </a:lnTo>
                <a:lnTo>
                  <a:pt x="347" y="211"/>
                </a:lnTo>
                <a:lnTo>
                  <a:pt x="347" y="211"/>
                </a:lnTo>
                <a:cubicBezTo>
                  <a:pt x="347" y="211"/>
                  <a:pt x="348" y="211"/>
                  <a:pt x="349" y="210"/>
                </a:cubicBezTo>
                <a:lnTo>
                  <a:pt x="349" y="210"/>
                </a:lnTo>
                <a:lnTo>
                  <a:pt x="349" y="210"/>
                </a:lnTo>
                <a:lnTo>
                  <a:pt x="349" y="210"/>
                </a:lnTo>
                <a:lnTo>
                  <a:pt x="634" y="65"/>
                </a:lnTo>
                <a:lnTo>
                  <a:pt x="634" y="391"/>
                </a:lnTo>
                <a:lnTo>
                  <a:pt x="44" y="391"/>
                </a:lnTo>
                <a:close/>
                <a:moveTo>
                  <a:pt x="339" y="166"/>
                </a:moveTo>
                <a:lnTo>
                  <a:pt x="100" y="44"/>
                </a:lnTo>
                <a:lnTo>
                  <a:pt x="579" y="44"/>
                </a:lnTo>
                <a:lnTo>
                  <a:pt x="339" y="166"/>
                </a:lnTo>
                <a:close/>
                <a:moveTo>
                  <a:pt x="679" y="31"/>
                </a:moveTo>
                <a:lnTo>
                  <a:pt x="679" y="31"/>
                </a:lnTo>
                <a:cubicBezTo>
                  <a:pt x="679" y="27"/>
                  <a:pt x="678" y="23"/>
                  <a:pt x="676" y="19"/>
                </a:cubicBezTo>
                <a:lnTo>
                  <a:pt x="676" y="19"/>
                </a:lnTo>
                <a:cubicBezTo>
                  <a:pt x="675" y="17"/>
                  <a:pt x="674" y="16"/>
                  <a:pt x="672" y="15"/>
                </a:cubicBezTo>
                <a:lnTo>
                  <a:pt x="672" y="15"/>
                </a:lnTo>
                <a:cubicBezTo>
                  <a:pt x="666" y="6"/>
                  <a:pt x="656" y="0"/>
                  <a:pt x="64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23" y="0"/>
                  <a:pt x="13" y="6"/>
                  <a:pt x="6" y="15"/>
                </a:cubicBezTo>
                <a:lnTo>
                  <a:pt x="6" y="15"/>
                </a:lnTo>
                <a:cubicBezTo>
                  <a:pt x="5" y="16"/>
                  <a:pt x="4" y="17"/>
                  <a:pt x="3" y="19"/>
                </a:cubicBezTo>
                <a:lnTo>
                  <a:pt x="3" y="19"/>
                </a:lnTo>
                <a:cubicBezTo>
                  <a:pt x="1" y="23"/>
                  <a:pt x="0" y="27"/>
                  <a:pt x="1" y="31"/>
                </a:cubicBezTo>
                <a:lnTo>
                  <a:pt x="1" y="31"/>
                </a:lnTo>
                <a:cubicBezTo>
                  <a:pt x="0" y="32"/>
                  <a:pt x="0" y="32"/>
                  <a:pt x="0" y="33"/>
                </a:cubicBezTo>
                <a:lnTo>
                  <a:pt x="0" y="402"/>
                </a:lnTo>
                <a:lnTo>
                  <a:pt x="0" y="402"/>
                </a:lnTo>
                <a:cubicBezTo>
                  <a:pt x="0" y="420"/>
                  <a:pt x="15" y="435"/>
                  <a:pt x="35" y="435"/>
                </a:cubicBezTo>
                <a:lnTo>
                  <a:pt x="645" y="435"/>
                </a:lnTo>
                <a:lnTo>
                  <a:pt x="645" y="435"/>
                </a:lnTo>
                <a:cubicBezTo>
                  <a:pt x="663" y="435"/>
                  <a:pt x="679" y="420"/>
                  <a:pt x="679" y="402"/>
                </a:cubicBezTo>
                <a:lnTo>
                  <a:pt x="679" y="33"/>
                </a:lnTo>
                <a:lnTo>
                  <a:pt x="679" y="33"/>
                </a:lnTo>
                <a:cubicBezTo>
                  <a:pt x="679" y="32"/>
                  <a:pt x="679" y="32"/>
                  <a:pt x="679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508"/>
          <p:cNvSpPr>
            <a:spLocks noChangeArrowheads="1"/>
          </p:cNvSpPr>
          <p:nvPr/>
        </p:nvSpPr>
        <p:spPr bwMode="auto">
          <a:xfrm>
            <a:off x="17311178" y="10379027"/>
            <a:ext cx="551854" cy="726374"/>
          </a:xfrm>
          <a:custGeom>
            <a:avLst/>
            <a:gdLst>
              <a:gd name="T0" fmla="*/ 258 w 518"/>
              <a:gd name="T1" fmla="*/ 519 h 680"/>
              <a:gd name="T2" fmla="*/ 258 w 518"/>
              <a:gd name="T3" fmla="*/ 519 h 680"/>
              <a:gd name="T4" fmla="*/ 268 w 518"/>
              <a:gd name="T5" fmla="*/ 521 h 680"/>
              <a:gd name="T6" fmla="*/ 473 w 518"/>
              <a:gd name="T7" fmla="*/ 621 h 680"/>
              <a:gd name="T8" fmla="*/ 473 w 518"/>
              <a:gd name="T9" fmla="*/ 44 h 680"/>
              <a:gd name="T10" fmla="*/ 44 w 518"/>
              <a:gd name="T11" fmla="*/ 44 h 680"/>
              <a:gd name="T12" fmla="*/ 44 w 518"/>
              <a:gd name="T13" fmla="*/ 621 h 680"/>
              <a:gd name="T14" fmla="*/ 248 w 518"/>
              <a:gd name="T15" fmla="*/ 521 h 680"/>
              <a:gd name="T16" fmla="*/ 248 w 518"/>
              <a:gd name="T17" fmla="*/ 521 h 680"/>
              <a:gd name="T18" fmla="*/ 258 w 518"/>
              <a:gd name="T19" fmla="*/ 519 h 680"/>
              <a:gd name="T20" fmla="*/ 22 w 518"/>
              <a:gd name="T21" fmla="*/ 678 h 680"/>
              <a:gd name="T22" fmla="*/ 22 w 518"/>
              <a:gd name="T23" fmla="*/ 678 h 680"/>
              <a:gd name="T24" fmla="*/ 10 w 518"/>
              <a:gd name="T25" fmla="*/ 675 h 680"/>
              <a:gd name="T26" fmla="*/ 10 w 518"/>
              <a:gd name="T27" fmla="*/ 675 h 680"/>
              <a:gd name="T28" fmla="*/ 0 w 518"/>
              <a:gd name="T29" fmla="*/ 656 h 680"/>
              <a:gd name="T30" fmla="*/ 0 w 518"/>
              <a:gd name="T31" fmla="*/ 42 h 680"/>
              <a:gd name="T32" fmla="*/ 0 w 518"/>
              <a:gd name="T33" fmla="*/ 42 h 680"/>
              <a:gd name="T34" fmla="*/ 30 w 518"/>
              <a:gd name="T35" fmla="*/ 0 h 680"/>
              <a:gd name="T36" fmla="*/ 486 w 518"/>
              <a:gd name="T37" fmla="*/ 0 h 680"/>
              <a:gd name="T38" fmla="*/ 486 w 518"/>
              <a:gd name="T39" fmla="*/ 0 h 680"/>
              <a:gd name="T40" fmla="*/ 517 w 518"/>
              <a:gd name="T41" fmla="*/ 42 h 680"/>
              <a:gd name="T42" fmla="*/ 517 w 518"/>
              <a:gd name="T43" fmla="*/ 656 h 680"/>
              <a:gd name="T44" fmla="*/ 517 w 518"/>
              <a:gd name="T45" fmla="*/ 656 h 680"/>
              <a:gd name="T46" fmla="*/ 507 w 518"/>
              <a:gd name="T47" fmla="*/ 675 h 680"/>
              <a:gd name="T48" fmla="*/ 507 w 518"/>
              <a:gd name="T49" fmla="*/ 675 h 680"/>
              <a:gd name="T50" fmla="*/ 485 w 518"/>
              <a:gd name="T51" fmla="*/ 676 h 680"/>
              <a:gd name="T52" fmla="*/ 258 w 518"/>
              <a:gd name="T53" fmla="*/ 565 h 680"/>
              <a:gd name="T54" fmla="*/ 31 w 518"/>
              <a:gd name="T55" fmla="*/ 676 h 680"/>
              <a:gd name="T56" fmla="*/ 31 w 518"/>
              <a:gd name="T57" fmla="*/ 676 h 680"/>
              <a:gd name="T58" fmla="*/ 22 w 518"/>
              <a:gd name="T59" fmla="*/ 678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8" h="680">
                <a:moveTo>
                  <a:pt x="258" y="519"/>
                </a:moveTo>
                <a:lnTo>
                  <a:pt x="258" y="519"/>
                </a:lnTo>
                <a:cubicBezTo>
                  <a:pt x="262" y="519"/>
                  <a:pt x="265" y="519"/>
                  <a:pt x="268" y="521"/>
                </a:cubicBezTo>
                <a:lnTo>
                  <a:pt x="473" y="621"/>
                </a:lnTo>
                <a:lnTo>
                  <a:pt x="473" y="44"/>
                </a:lnTo>
                <a:lnTo>
                  <a:pt x="44" y="44"/>
                </a:lnTo>
                <a:lnTo>
                  <a:pt x="44" y="621"/>
                </a:lnTo>
                <a:lnTo>
                  <a:pt x="248" y="521"/>
                </a:lnTo>
                <a:lnTo>
                  <a:pt x="248" y="521"/>
                </a:lnTo>
                <a:cubicBezTo>
                  <a:pt x="251" y="519"/>
                  <a:pt x="255" y="519"/>
                  <a:pt x="258" y="519"/>
                </a:cubicBezTo>
                <a:close/>
                <a:moveTo>
                  <a:pt x="22" y="678"/>
                </a:moveTo>
                <a:lnTo>
                  <a:pt x="22" y="678"/>
                </a:lnTo>
                <a:cubicBezTo>
                  <a:pt x="18" y="678"/>
                  <a:pt x="13" y="677"/>
                  <a:pt x="10" y="675"/>
                </a:cubicBezTo>
                <a:lnTo>
                  <a:pt x="10" y="675"/>
                </a:lnTo>
                <a:cubicBezTo>
                  <a:pt x="4" y="670"/>
                  <a:pt x="0" y="664"/>
                  <a:pt x="0" y="656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7"/>
                  <a:pt x="12" y="0"/>
                  <a:pt x="30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505" y="0"/>
                  <a:pt x="517" y="17"/>
                  <a:pt x="517" y="42"/>
                </a:cubicBezTo>
                <a:lnTo>
                  <a:pt x="517" y="656"/>
                </a:lnTo>
                <a:lnTo>
                  <a:pt x="517" y="656"/>
                </a:lnTo>
                <a:cubicBezTo>
                  <a:pt x="517" y="664"/>
                  <a:pt x="513" y="670"/>
                  <a:pt x="507" y="675"/>
                </a:cubicBezTo>
                <a:lnTo>
                  <a:pt x="507" y="675"/>
                </a:lnTo>
                <a:cubicBezTo>
                  <a:pt x="500" y="678"/>
                  <a:pt x="492" y="679"/>
                  <a:pt x="485" y="676"/>
                </a:cubicBezTo>
                <a:lnTo>
                  <a:pt x="258" y="565"/>
                </a:lnTo>
                <a:lnTo>
                  <a:pt x="31" y="676"/>
                </a:lnTo>
                <a:lnTo>
                  <a:pt x="31" y="676"/>
                </a:lnTo>
                <a:cubicBezTo>
                  <a:pt x="28" y="677"/>
                  <a:pt x="25" y="678"/>
                  <a:pt x="22" y="67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509"/>
          <p:cNvSpPr>
            <a:spLocks noChangeArrowheads="1"/>
          </p:cNvSpPr>
          <p:nvPr/>
        </p:nvSpPr>
        <p:spPr bwMode="auto">
          <a:xfrm>
            <a:off x="17311178" y="3256789"/>
            <a:ext cx="551854" cy="386771"/>
          </a:xfrm>
          <a:custGeom>
            <a:avLst/>
            <a:gdLst>
              <a:gd name="T0" fmla="*/ 486 w 518"/>
              <a:gd name="T1" fmla="*/ 0 h 362"/>
              <a:gd name="T2" fmla="*/ 337 w 518"/>
              <a:gd name="T3" fmla="*/ 0 h 362"/>
              <a:gd name="T4" fmla="*/ 337 w 518"/>
              <a:gd name="T5" fmla="*/ 0 h 362"/>
              <a:gd name="T6" fmla="*/ 315 w 518"/>
              <a:gd name="T7" fmla="*/ 22 h 362"/>
              <a:gd name="T8" fmla="*/ 315 w 518"/>
              <a:gd name="T9" fmla="*/ 22 h 362"/>
              <a:gd name="T10" fmla="*/ 337 w 518"/>
              <a:gd name="T11" fmla="*/ 44 h 362"/>
              <a:gd name="T12" fmla="*/ 473 w 518"/>
              <a:gd name="T13" fmla="*/ 44 h 362"/>
              <a:gd name="T14" fmla="*/ 473 w 518"/>
              <a:gd name="T15" fmla="*/ 317 h 362"/>
              <a:gd name="T16" fmla="*/ 44 w 518"/>
              <a:gd name="T17" fmla="*/ 317 h 362"/>
              <a:gd name="T18" fmla="*/ 44 w 518"/>
              <a:gd name="T19" fmla="*/ 44 h 362"/>
              <a:gd name="T20" fmla="*/ 179 w 518"/>
              <a:gd name="T21" fmla="*/ 44 h 362"/>
              <a:gd name="T22" fmla="*/ 179 w 518"/>
              <a:gd name="T23" fmla="*/ 44 h 362"/>
              <a:gd name="T24" fmla="*/ 201 w 518"/>
              <a:gd name="T25" fmla="*/ 22 h 362"/>
              <a:gd name="T26" fmla="*/ 201 w 518"/>
              <a:gd name="T27" fmla="*/ 22 h 362"/>
              <a:gd name="T28" fmla="*/ 179 w 518"/>
              <a:gd name="T29" fmla="*/ 0 h 362"/>
              <a:gd name="T30" fmla="*/ 30 w 518"/>
              <a:gd name="T31" fmla="*/ 0 h 362"/>
              <a:gd name="T32" fmla="*/ 30 w 518"/>
              <a:gd name="T33" fmla="*/ 0 h 362"/>
              <a:gd name="T34" fmla="*/ 0 w 518"/>
              <a:gd name="T35" fmla="*/ 31 h 362"/>
              <a:gd name="T36" fmla="*/ 0 w 518"/>
              <a:gd name="T37" fmla="*/ 330 h 362"/>
              <a:gd name="T38" fmla="*/ 0 w 518"/>
              <a:gd name="T39" fmla="*/ 330 h 362"/>
              <a:gd name="T40" fmla="*/ 30 w 518"/>
              <a:gd name="T41" fmla="*/ 361 h 362"/>
              <a:gd name="T42" fmla="*/ 486 w 518"/>
              <a:gd name="T43" fmla="*/ 361 h 362"/>
              <a:gd name="T44" fmla="*/ 486 w 518"/>
              <a:gd name="T45" fmla="*/ 361 h 362"/>
              <a:gd name="T46" fmla="*/ 517 w 518"/>
              <a:gd name="T47" fmla="*/ 330 h 362"/>
              <a:gd name="T48" fmla="*/ 517 w 518"/>
              <a:gd name="T49" fmla="*/ 31 h 362"/>
              <a:gd name="T50" fmla="*/ 517 w 518"/>
              <a:gd name="T51" fmla="*/ 31 h 362"/>
              <a:gd name="T52" fmla="*/ 486 w 518"/>
              <a:gd name="T53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8" h="362">
                <a:moveTo>
                  <a:pt x="486" y="0"/>
                </a:moveTo>
                <a:lnTo>
                  <a:pt x="337" y="0"/>
                </a:lnTo>
                <a:lnTo>
                  <a:pt x="337" y="0"/>
                </a:lnTo>
                <a:cubicBezTo>
                  <a:pt x="325" y="0"/>
                  <a:pt x="315" y="10"/>
                  <a:pt x="315" y="22"/>
                </a:cubicBezTo>
                <a:lnTo>
                  <a:pt x="315" y="22"/>
                </a:lnTo>
                <a:cubicBezTo>
                  <a:pt x="315" y="34"/>
                  <a:pt x="325" y="44"/>
                  <a:pt x="337" y="44"/>
                </a:cubicBezTo>
                <a:lnTo>
                  <a:pt x="473" y="44"/>
                </a:lnTo>
                <a:lnTo>
                  <a:pt x="473" y="317"/>
                </a:lnTo>
                <a:lnTo>
                  <a:pt x="44" y="317"/>
                </a:lnTo>
                <a:lnTo>
                  <a:pt x="44" y="44"/>
                </a:lnTo>
                <a:lnTo>
                  <a:pt x="179" y="44"/>
                </a:lnTo>
                <a:lnTo>
                  <a:pt x="179" y="44"/>
                </a:lnTo>
                <a:cubicBezTo>
                  <a:pt x="191" y="44"/>
                  <a:pt x="201" y="34"/>
                  <a:pt x="201" y="22"/>
                </a:cubicBezTo>
                <a:lnTo>
                  <a:pt x="201" y="22"/>
                </a:lnTo>
                <a:cubicBezTo>
                  <a:pt x="201" y="10"/>
                  <a:pt x="191" y="0"/>
                  <a:pt x="179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3" y="0"/>
                  <a:pt x="0" y="14"/>
                  <a:pt x="0" y="31"/>
                </a:cubicBezTo>
                <a:lnTo>
                  <a:pt x="0" y="330"/>
                </a:lnTo>
                <a:lnTo>
                  <a:pt x="0" y="330"/>
                </a:lnTo>
                <a:cubicBezTo>
                  <a:pt x="0" y="347"/>
                  <a:pt x="13" y="361"/>
                  <a:pt x="30" y="361"/>
                </a:cubicBezTo>
                <a:lnTo>
                  <a:pt x="486" y="361"/>
                </a:lnTo>
                <a:lnTo>
                  <a:pt x="486" y="361"/>
                </a:lnTo>
                <a:cubicBezTo>
                  <a:pt x="503" y="361"/>
                  <a:pt x="517" y="347"/>
                  <a:pt x="517" y="330"/>
                </a:cubicBezTo>
                <a:lnTo>
                  <a:pt x="517" y="31"/>
                </a:lnTo>
                <a:lnTo>
                  <a:pt x="517" y="31"/>
                </a:lnTo>
                <a:cubicBezTo>
                  <a:pt x="517" y="14"/>
                  <a:pt x="503" y="0"/>
                  <a:pt x="48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510"/>
          <p:cNvSpPr>
            <a:spLocks noChangeArrowheads="1"/>
          </p:cNvSpPr>
          <p:nvPr/>
        </p:nvSpPr>
        <p:spPr bwMode="auto">
          <a:xfrm>
            <a:off x="17457395" y="3049253"/>
            <a:ext cx="273569" cy="405637"/>
          </a:xfrm>
          <a:custGeom>
            <a:avLst/>
            <a:gdLst>
              <a:gd name="T0" fmla="*/ 23 w 257"/>
              <a:gd name="T1" fmla="*/ 149 h 380"/>
              <a:gd name="T2" fmla="*/ 23 w 257"/>
              <a:gd name="T3" fmla="*/ 149 h 380"/>
              <a:gd name="T4" fmla="*/ 39 w 257"/>
              <a:gd name="T5" fmla="*/ 142 h 380"/>
              <a:gd name="T6" fmla="*/ 105 w 257"/>
              <a:gd name="T7" fmla="*/ 76 h 380"/>
              <a:gd name="T8" fmla="*/ 105 w 257"/>
              <a:gd name="T9" fmla="*/ 357 h 380"/>
              <a:gd name="T10" fmla="*/ 105 w 257"/>
              <a:gd name="T11" fmla="*/ 357 h 380"/>
              <a:gd name="T12" fmla="*/ 127 w 257"/>
              <a:gd name="T13" fmla="*/ 379 h 380"/>
              <a:gd name="T14" fmla="*/ 127 w 257"/>
              <a:gd name="T15" fmla="*/ 379 h 380"/>
              <a:gd name="T16" fmla="*/ 127 w 257"/>
              <a:gd name="T17" fmla="*/ 379 h 380"/>
              <a:gd name="T18" fmla="*/ 149 w 257"/>
              <a:gd name="T19" fmla="*/ 358 h 380"/>
              <a:gd name="T20" fmla="*/ 149 w 257"/>
              <a:gd name="T21" fmla="*/ 76 h 380"/>
              <a:gd name="T22" fmla="*/ 216 w 257"/>
              <a:gd name="T23" fmla="*/ 142 h 380"/>
              <a:gd name="T24" fmla="*/ 216 w 257"/>
              <a:gd name="T25" fmla="*/ 142 h 380"/>
              <a:gd name="T26" fmla="*/ 231 w 257"/>
              <a:gd name="T27" fmla="*/ 149 h 380"/>
              <a:gd name="T28" fmla="*/ 231 w 257"/>
              <a:gd name="T29" fmla="*/ 149 h 380"/>
              <a:gd name="T30" fmla="*/ 247 w 257"/>
              <a:gd name="T31" fmla="*/ 142 h 380"/>
              <a:gd name="T32" fmla="*/ 247 w 257"/>
              <a:gd name="T33" fmla="*/ 142 h 380"/>
              <a:gd name="T34" fmla="*/ 247 w 257"/>
              <a:gd name="T35" fmla="*/ 111 h 380"/>
              <a:gd name="T36" fmla="*/ 143 w 257"/>
              <a:gd name="T37" fmla="*/ 7 h 380"/>
              <a:gd name="T38" fmla="*/ 143 w 257"/>
              <a:gd name="T39" fmla="*/ 7 h 380"/>
              <a:gd name="T40" fmla="*/ 142 w 257"/>
              <a:gd name="T41" fmla="*/ 6 h 380"/>
              <a:gd name="T42" fmla="*/ 142 w 257"/>
              <a:gd name="T43" fmla="*/ 6 h 380"/>
              <a:gd name="T44" fmla="*/ 142 w 257"/>
              <a:gd name="T45" fmla="*/ 5 h 380"/>
              <a:gd name="T46" fmla="*/ 142 w 257"/>
              <a:gd name="T47" fmla="*/ 5 h 380"/>
              <a:gd name="T48" fmla="*/ 140 w 257"/>
              <a:gd name="T49" fmla="*/ 5 h 380"/>
              <a:gd name="T50" fmla="*/ 140 w 257"/>
              <a:gd name="T51" fmla="*/ 5 h 380"/>
              <a:gd name="T52" fmla="*/ 140 w 257"/>
              <a:gd name="T53" fmla="*/ 4 h 380"/>
              <a:gd name="T54" fmla="*/ 140 w 257"/>
              <a:gd name="T55" fmla="*/ 4 h 380"/>
              <a:gd name="T56" fmla="*/ 138 w 257"/>
              <a:gd name="T57" fmla="*/ 3 h 380"/>
              <a:gd name="T58" fmla="*/ 138 w 257"/>
              <a:gd name="T59" fmla="*/ 3 h 380"/>
              <a:gd name="T60" fmla="*/ 138 w 257"/>
              <a:gd name="T61" fmla="*/ 3 h 380"/>
              <a:gd name="T62" fmla="*/ 138 w 257"/>
              <a:gd name="T63" fmla="*/ 3 h 380"/>
              <a:gd name="T64" fmla="*/ 137 w 257"/>
              <a:gd name="T65" fmla="*/ 3 h 380"/>
              <a:gd name="T66" fmla="*/ 137 w 257"/>
              <a:gd name="T67" fmla="*/ 3 h 380"/>
              <a:gd name="T68" fmla="*/ 137 w 257"/>
              <a:gd name="T69" fmla="*/ 2 h 380"/>
              <a:gd name="T70" fmla="*/ 137 w 257"/>
              <a:gd name="T71" fmla="*/ 2 h 380"/>
              <a:gd name="T72" fmla="*/ 136 w 257"/>
              <a:gd name="T73" fmla="*/ 2 h 380"/>
              <a:gd name="T74" fmla="*/ 136 w 257"/>
              <a:gd name="T75" fmla="*/ 2 h 380"/>
              <a:gd name="T76" fmla="*/ 134 w 257"/>
              <a:gd name="T77" fmla="*/ 2 h 380"/>
              <a:gd name="T78" fmla="*/ 134 w 257"/>
              <a:gd name="T79" fmla="*/ 2 h 380"/>
              <a:gd name="T80" fmla="*/ 134 w 257"/>
              <a:gd name="T81" fmla="*/ 2 h 380"/>
              <a:gd name="T82" fmla="*/ 134 w 257"/>
              <a:gd name="T83" fmla="*/ 2 h 380"/>
              <a:gd name="T84" fmla="*/ 132 w 257"/>
              <a:gd name="T85" fmla="*/ 1 h 380"/>
              <a:gd name="T86" fmla="*/ 132 w 257"/>
              <a:gd name="T87" fmla="*/ 1 h 380"/>
              <a:gd name="T88" fmla="*/ 132 w 257"/>
              <a:gd name="T89" fmla="*/ 1 h 380"/>
              <a:gd name="T90" fmla="*/ 132 w 257"/>
              <a:gd name="T91" fmla="*/ 1 h 380"/>
              <a:gd name="T92" fmla="*/ 127 w 257"/>
              <a:gd name="T93" fmla="*/ 0 h 380"/>
              <a:gd name="T94" fmla="*/ 127 w 257"/>
              <a:gd name="T95" fmla="*/ 0 h 380"/>
              <a:gd name="T96" fmla="*/ 115 w 257"/>
              <a:gd name="T97" fmla="*/ 5 h 380"/>
              <a:gd name="T98" fmla="*/ 115 w 257"/>
              <a:gd name="T99" fmla="*/ 5 h 380"/>
              <a:gd name="T100" fmla="*/ 112 w 257"/>
              <a:gd name="T101" fmla="*/ 7 h 380"/>
              <a:gd name="T102" fmla="*/ 8 w 257"/>
              <a:gd name="T103" fmla="*/ 111 h 380"/>
              <a:gd name="T104" fmla="*/ 8 w 257"/>
              <a:gd name="T105" fmla="*/ 111 h 380"/>
              <a:gd name="T106" fmla="*/ 8 w 257"/>
              <a:gd name="T107" fmla="*/ 142 h 380"/>
              <a:gd name="T108" fmla="*/ 8 w 257"/>
              <a:gd name="T109" fmla="*/ 142 h 380"/>
              <a:gd name="T110" fmla="*/ 23 w 257"/>
              <a:gd name="T111" fmla="*/ 14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7" h="380">
                <a:moveTo>
                  <a:pt x="23" y="149"/>
                </a:moveTo>
                <a:lnTo>
                  <a:pt x="23" y="149"/>
                </a:lnTo>
                <a:cubicBezTo>
                  <a:pt x="29" y="149"/>
                  <a:pt x="35" y="147"/>
                  <a:pt x="39" y="142"/>
                </a:cubicBezTo>
                <a:lnTo>
                  <a:pt x="105" y="76"/>
                </a:lnTo>
                <a:lnTo>
                  <a:pt x="105" y="357"/>
                </a:lnTo>
                <a:lnTo>
                  <a:pt x="105" y="357"/>
                </a:lnTo>
                <a:cubicBezTo>
                  <a:pt x="105" y="369"/>
                  <a:pt x="115" y="379"/>
                  <a:pt x="127" y="379"/>
                </a:cubicBezTo>
                <a:lnTo>
                  <a:pt x="127" y="379"/>
                </a:lnTo>
                <a:lnTo>
                  <a:pt x="127" y="379"/>
                </a:lnTo>
                <a:cubicBezTo>
                  <a:pt x="139" y="379"/>
                  <a:pt x="149" y="369"/>
                  <a:pt x="149" y="358"/>
                </a:cubicBezTo>
                <a:lnTo>
                  <a:pt x="149" y="76"/>
                </a:lnTo>
                <a:lnTo>
                  <a:pt x="216" y="142"/>
                </a:lnTo>
                <a:lnTo>
                  <a:pt x="216" y="142"/>
                </a:lnTo>
                <a:cubicBezTo>
                  <a:pt x="220" y="147"/>
                  <a:pt x="226" y="149"/>
                  <a:pt x="231" y="149"/>
                </a:cubicBezTo>
                <a:lnTo>
                  <a:pt x="231" y="149"/>
                </a:lnTo>
                <a:cubicBezTo>
                  <a:pt x="237" y="149"/>
                  <a:pt x="243" y="147"/>
                  <a:pt x="247" y="142"/>
                </a:cubicBezTo>
                <a:lnTo>
                  <a:pt x="247" y="142"/>
                </a:lnTo>
                <a:cubicBezTo>
                  <a:pt x="256" y="134"/>
                  <a:pt x="256" y="120"/>
                  <a:pt x="247" y="111"/>
                </a:cubicBezTo>
                <a:lnTo>
                  <a:pt x="143" y="7"/>
                </a:lnTo>
                <a:lnTo>
                  <a:pt x="143" y="7"/>
                </a:lnTo>
                <a:cubicBezTo>
                  <a:pt x="143" y="7"/>
                  <a:pt x="142" y="7"/>
                  <a:pt x="142" y="6"/>
                </a:cubicBezTo>
                <a:lnTo>
                  <a:pt x="142" y="6"/>
                </a:lnTo>
                <a:cubicBezTo>
                  <a:pt x="142" y="6"/>
                  <a:pt x="142" y="6"/>
                  <a:pt x="142" y="5"/>
                </a:cubicBezTo>
                <a:lnTo>
                  <a:pt x="142" y="5"/>
                </a:lnTo>
                <a:cubicBezTo>
                  <a:pt x="141" y="5"/>
                  <a:pt x="141" y="5"/>
                  <a:pt x="140" y="5"/>
                </a:cubicBezTo>
                <a:lnTo>
                  <a:pt x="140" y="5"/>
                </a:lnTo>
                <a:lnTo>
                  <a:pt x="140" y="4"/>
                </a:lnTo>
                <a:lnTo>
                  <a:pt x="140" y="4"/>
                </a:lnTo>
                <a:cubicBezTo>
                  <a:pt x="139" y="4"/>
                  <a:pt x="139" y="3"/>
                  <a:pt x="138" y="3"/>
                </a:cubicBezTo>
                <a:lnTo>
                  <a:pt x="138" y="3"/>
                </a:lnTo>
                <a:lnTo>
                  <a:pt x="138" y="3"/>
                </a:lnTo>
                <a:lnTo>
                  <a:pt x="138" y="3"/>
                </a:lnTo>
                <a:lnTo>
                  <a:pt x="137" y="3"/>
                </a:lnTo>
                <a:lnTo>
                  <a:pt x="137" y="3"/>
                </a:lnTo>
                <a:lnTo>
                  <a:pt x="137" y="2"/>
                </a:lnTo>
                <a:lnTo>
                  <a:pt x="137" y="2"/>
                </a:lnTo>
                <a:cubicBezTo>
                  <a:pt x="136" y="2"/>
                  <a:pt x="136" y="2"/>
                  <a:pt x="136" y="2"/>
                </a:cubicBezTo>
                <a:lnTo>
                  <a:pt x="136" y="2"/>
                </a:lnTo>
                <a:cubicBezTo>
                  <a:pt x="136" y="2"/>
                  <a:pt x="135" y="2"/>
                  <a:pt x="134" y="2"/>
                </a:cubicBezTo>
                <a:lnTo>
                  <a:pt x="134" y="2"/>
                </a:lnTo>
                <a:lnTo>
                  <a:pt x="134" y="2"/>
                </a:lnTo>
                <a:lnTo>
                  <a:pt x="134" y="2"/>
                </a:lnTo>
                <a:cubicBezTo>
                  <a:pt x="133" y="1"/>
                  <a:pt x="133" y="1"/>
                  <a:pt x="132" y="1"/>
                </a:cubicBezTo>
                <a:lnTo>
                  <a:pt x="132" y="1"/>
                </a:lnTo>
                <a:lnTo>
                  <a:pt x="132" y="1"/>
                </a:lnTo>
                <a:lnTo>
                  <a:pt x="132" y="1"/>
                </a:lnTo>
                <a:cubicBezTo>
                  <a:pt x="131" y="0"/>
                  <a:pt x="129" y="0"/>
                  <a:pt x="127" y="0"/>
                </a:cubicBezTo>
                <a:lnTo>
                  <a:pt x="127" y="0"/>
                </a:lnTo>
                <a:cubicBezTo>
                  <a:pt x="123" y="0"/>
                  <a:pt x="118" y="2"/>
                  <a:pt x="115" y="5"/>
                </a:cubicBezTo>
                <a:lnTo>
                  <a:pt x="115" y="5"/>
                </a:lnTo>
                <a:cubicBezTo>
                  <a:pt x="114" y="5"/>
                  <a:pt x="113" y="7"/>
                  <a:pt x="112" y="7"/>
                </a:cubicBezTo>
                <a:lnTo>
                  <a:pt x="8" y="111"/>
                </a:lnTo>
                <a:lnTo>
                  <a:pt x="8" y="111"/>
                </a:lnTo>
                <a:cubicBezTo>
                  <a:pt x="0" y="120"/>
                  <a:pt x="0" y="134"/>
                  <a:pt x="8" y="142"/>
                </a:cubicBezTo>
                <a:lnTo>
                  <a:pt x="8" y="142"/>
                </a:lnTo>
                <a:cubicBezTo>
                  <a:pt x="12" y="147"/>
                  <a:pt x="18" y="149"/>
                  <a:pt x="23" y="14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511"/>
          <p:cNvSpPr>
            <a:spLocks noChangeArrowheads="1"/>
          </p:cNvSpPr>
          <p:nvPr/>
        </p:nvSpPr>
        <p:spPr bwMode="auto">
          <a:xfrm>
            <a:off x="17547014" y="7808419"/>
            <a:ext cx="80183" cy="386771"/>
          </a:xfrm>
          <a:custGeom>
            <a:avLst/>
            <a:gdLst>
              <a:gd name="T0" fmla="*/ 58 w 74"/>
              <a:gd name="T1" fmla="*/ 72 h 361"/>
              <a:gd name="T2" fmla="*/ 58 w 74"/>
              <a:gd name="T3" fmla="*/ 22 h 361"/>
              <a:gd name="T4" fmla="*/ 58 w 74"/>
              <a:gd name="T5" fmla="*/ 22 h 361"/>
              <a:gd name="T6" fmla="*/ 37 w 74"/>
              <a:gd name="T7" fmla="*/ 0 h 361"/>
              <a:gd name="T8" fmla="*/ 37 w 74"/>
              <a:gd name="T9" fmla="*/ 0 h 361"/>
              <a:gd name="T10" fmla="*/ 37 w 74"/>
              <a:gd name="T11" fmla="*/ 0 h 361"/>
              <a:gd name="T12" fmla="*/ 15 w 74"/>
              <a:gd name="T13" fmla="*/ 22 h 361"/>
              <a:gd name="T14" fmla="*/ 15 w 74"/>
              <a:gd name="T15" fmla="*/ 72 h 361"/>
              <a:gd name="T16" fmla="*/ 15 w 74"/>
              <a:gd name="T17" fmla="*/ 72 h 361"/>
              <a:gd name="T18" fmla="*/ 0 w 74"/>
              <a:gd name="T19" fmla="*/ 101 h 361"/>
              <a:gd name="T20" fmla="*/ 0 w 74"/>
              <a:gd name="T21" fmla="*/ 101 h 361"/>
              <a:gd name="T22" fmla="*/ 14 w 74"/>
              <a:gd name="T23" fmla="*/ 130 h 361"/>
              <a:gd name="T24" fmla="*/ 13 w 74"/>
              <a:gd name="T25" fmla="*/ 338 h 361"/>
              <a:gd name="T26" fmla="*/ 13 w 74"/>
              <a:gd name="T27" fmla="*/ 338 h 361"/>
              <a:gd name="T28" fmla="*/ 35 w 74"/>
              <a:gd name="T29" fmla="*/ 360 h 361"/>
              <a:gd name="T30" fmla="*/ 35 w 74"/>
              <a:gd name="T31" fmla="*/ 360 h 361"/>
              <a:gd name="T32" fmla="*/ 35 w 74"/>
              <a:gd name="T33" fmla="*/ 360 h 361"/>
              <a:gd name="T34" fmla="*/ 57 w 74"/>
              <a:gd name="T35" fmla="*/ 338 h 361"/>
              <a:gd name="T36" fmla="*/ 58 w 74"/>
              <a:gd name="T37" fmla="*/ 131 h 361"/>
              <a:gd name="T38" fmla="*/ 58 w 74"/>
              <a:gd name="T39" fmla="*/ 131 h 361"/>
              <a:gd name="T40" fmla="*/ 73 w 74"/>
              <a:gd name="T41" fmla="*/ 101 h 361"/>
              <a:gd name="T42" fmla="*/ 73 w 74"/>
              <a:gd name="T43" fmla="*/ 101 h 361"/>
              <a:gd name="T44" fmla="*/ 58 w 74"/>
              <a:gd name="T45" fmla="*/ 72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" h="361">
                <a:moveTo>
                  <a:pt x="58" y="72"/>
                </a:moveTo>
                <a:lnTo>
                  <a:pt x="58" y="22"/>
                </a:lnTo>
                <a:lnTo>
                  <a:pt x="58" y="22"/>
                </a:lnTo>
                <a:cubicBezTo>
                  <a:pt x="58" y="10"/>
                  <a:pt x="49" y="0"/>
                  <a:pt x="37" y="0"/>
                </a:cubicBezTo>
                <a:lnTo>
                  <a:pt x="37" y="0"/>
                </a:lnTo>
                <a:lnTo>
                  <a:pt x="37" y="0"/>
                </a:lnTo>
                <a:cubicBezTo>
                  <a:pt x="24" y="0"/>
                  <a:pt x="15" y="10"/>
                  <a:pt x="15" y="22"/>
                </a:cubicBezTo>
                <a:lnTo>
                  <a:pt x="15" y="72"/>
                </a:lnTo>
                <a:lnTo>
                  <a:pt x="15" y="72"/>
                </a:lnTo>
                <a:cubicBezTo>
                  <a:pt x="6" y="79"/>
                  <a:pt x="0" y="89"/>
                  <a:pt x="0" y="101"/>
                </a:cubicBezTo>
                <a:lnTo>
                  <a:pt x="0" y="101"/>
                </a:lnTo>
                <a:cubicBezTo>
                  <a:pt x="0" y="112"/>
                  <a:pt x="5" y="123"/>
                  <a:pt x="14" y="130"/>
                </a:cubicBezTo>
                <a:lnTo>
                  <a:pt x="13" y="338"/>
                </a:lnTo>
                <a:lnTo>
                  <a:pt x="13" y="338"/>
                </a:lnTo>
                <a:cubicBezTo>
                  <a:pt x="13" y="350"/>
                  <a:pt x="23" y="360"/>
                  <a:pt x="35" y="360"/>
                </a:cubicBezTo>
                <a:lnTo>
                  <a:pt x="35" y="360"/>
                </a:lnTo>
                <a:lnTo>
                  <a:pt x="35" y="360"/>
                </a:lnTo>
                <a:cubicBezTo>
                  <a:pt x="47" y="360"/>
                  <a:pt x="57" y="350"/>
                  <a:pt x="57" y="338"/>
                </a:cubicBezTo>
                <a:lnTo>
                  <a:pt x="58" y="131"/>
                </a:lnTo>
                <a:lnTo>
                  <a:pt x="58" y="131"/>
                </a:lnTo>
                <a:cubicBezTo>
                  <a:pt x="67" y="124"/>
                  <a:pt x="73" y="113"/>
                  <a:pt x="73" y="101"/>
                </a:cubicBezTo>
                <a:lnTo>
                  <a:pt x="73" y="101"/>
                </a:lnTo>
                <a:cubicBezTo>
                  <a:pt x="73" y="89"/>
                  <a:pt x="67" y="79"/>
                  <a:pt x="58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512"/>
          <p:cNvSpPr>
            <a:spLocks noChangeArrowheads="1"/>
          </p:cNvSpPr>
          <p:nvPr/>
        </p:nvSpPr>
        <p:spPr bwMode="auto">
          <a:xfrm>
            <a:off x="17381927" y="7808419"/>
            <a:ext cx="80186" cy="386771"/>
          </a:xfrm>
          <a:custGeom>
            <a:avLst/>
            <a:gdLst>
              <a:gd name="T0" fmla="*/ 58 w 73"/>
              <a:gd name="T1" fmla="*/ 231 h 361"/>
              <a:gd name="T2" fmla="*/ 58 w 73"/>
              <a:gd name="T3" fmla="*/ 22 h 361"/>
              <a:gd name="T4" fmla="*/ 58 w 73"/>
              <a:gd name="T5" fmla="*/ 22 h 361"/>
              <a:gd name="T6" fmla="*/ 37 w 73"/>
              <a:gd name="T7" fmla="*/ 0 h 361"/>
              <a:gd name="T8" fmla="*/ 36 w 73"/>
              <a:gd name="T9" fmla="*/ 0 h 361"/>
              <a:gd name="T10" fmla="*/ 36 w 73"/>
              <a:gd name="T11" fmla="*/ 0 h 361"/>
              <a:gd name="T12" fmla="*/ 14 w 73"/>
              <a:gd name="T13" fmla="*/ 22 h 361"/>
              <a:gd name="T14" fmla="*/ 14 w 73"/>
              <a:gd name="T15" fmla="*/ 232 h 361"/>
              <a:gd name="T16" fmla="*/ 14 w 73"/>
              <a:gd name="T17" fmla="*/ 232 h 361"/>
              <a:gd name="T18" fmla="*/ 0 w 73"/>
              <a:gd name="T19" fmla="*/ 260 h 361"/>
              <a:gd name="T20" fmla="*/ 0 w 73"/>
              <a:gd name="T21" fmla="*/ 260 h 361"/>
              <a:gd name="T22" fmla="*/ 13 w 73"/>
              <a:gd name="T23" fmla="*/ 289 h 361"/>
              <a:gd name="T24" fmla="*/ 13 w 73"/>
              <a:gd name="T25" fmla="*/ 338 h 361"/>
              <a:gd name="T26" fmla="*/ 13 w 73"/>
              <a:gd name="T27" fmla="*/ 338 h 361"/>
              <a:gd name="T28" fmla="*/ 35 w 73"/>
              <a:gd name="T29" fmla="*/ 360 h 361"/>
              <a:gd name="T30" fmla="*/ 35 w 73"/>
              <a:gd name="T31" fmla="*/ 360 h 361"/>
              <a:gd name="T32" fmla="*/ 35 w 73"/>
              <a:gd name="T33" fmla="*/ 360 h 361"/>
              <a:gd name="T34" fmla="*/ 57 w 73"/>
              <a:gd name="T35" fmla="*/ 338 h 361"/>
              <a:gd name="T36" fmla="*/ 57 w 73"/>
              <a:gd name="T37" fmla="*/ 290 h 361"/>
              <a:gd name="T38" fmla="*/ 57 w 73"/>
              <a:gd name="T39" fmla="*/ 290 h 361"/>
              <a:gd name="T40" fmla="*/ 72 w 73"/>
              <a:gd name="T41" fmla="*/ 260 h 361"/>
              <a:gd name="T42" fmla="*/ 72 w 73"/>
              <a:gd name="T43" fmla="*/ 260 h 361"/>
              <a:gd name="T44" fmla="*/ 58 w 73"/>
              <a:gd name="T45" fmla="*/ 23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3" h="361">
                <a:moveTo>
                  <a:pt x="58" y="231"/>
                </a:moveTo>
                <a:lnTo>
                  <a:pt x="58" y="22"/>
                </a:lnTo>
                <a:lnTo>
                  <a:pt x="58" y="22"/>
                </a:lnTo>
                <a:cubicBezTo>
                  <a:pt x="58" y="10"/>
                  <a:pt x="48" y="0"/>
                  <a:pt x="37" y="0"/>
                </a:cubicBezTo>
                <a:lnTo>
                  <a:pt x="36" y="0"/>
                </a:lnTo>
                <a:lnTo>
                  <a:pt x="36" y="0"/>
                </a:lnTo>
                <a:cubicBezTo>
                  <a:pt x="25" y="0"/>
                  <a:pt x="15" y="10"/>
                  <a:pt x="14" y="22"/>
                </a:cubicBezTo>
                <a:lnTo>
                  <a:pt x="14" y="232"/>
                </a:lnTo>
                <a:lnTo>
                  <a:pt x="14" y="232"/>
                </a:lnTo>
                <a:cubicBezTo>
                  <a:pt x="5" y="238"/>
                  <a:pt x="0" y="249"/>
                  <a:pt x="0" y="260"/>
                </a:cubicBezTo>
                <a:lnTo>
                  <a:pt x="0" y="260"/>
                </a:lnTo>
                <a:cubicBezTo>
                  <a:pt x="0" y="272"/>
                  <a:pt x="5" y="282"/>
                  <a:pt x="13" y="289"/>
                </a:cubicBezTo>
                <a:lnTo>
                  <a:pt x="13" y="338"/>
                </a:lnTo>
                <a:lnTo>
                  <a:pt x="13" y="338"/>
                </a:lnTo>
                <a:cubicBezTo>
                  <a:pt x="13" y="350"/>
                  <a:pt x="23" y="360"/>
                  <a:pt x="35" y="360"/>
                </a:cubicBezTo>
                <a:lnTo>
                  <a:pt x="35" y="360"/>
                </a:lnTo>
                <a:lnTo>
                  <a:pt x="35" y="360"/>
                </a:lnTo>
                <a:cubicBezTo>
                  <a:pt x="47" y="360"/>
                  <a:pt x="57" y="350"/>
                  <a:pt x="57" y="338"/>
                </a:cubicBezTo>
                <a:lnTo>
                  <a:pt x="57" y="290"/>
                </a:lnTo>
                <a:lnTo>
                  <a:pt x="57" y="290"/>
                </a:lnTo>
                <a:cubicBezTo>
                  <a:pt x="66" y="283"/>
                  <a:pt x="72" y="272"/>
                  <a:pt x="72" y="260"/>
                </a:cubicBezTo>
                <a:lnTo>
                  <a:pt x="72" y="260"/>
                </a:lnTo>
                <a:cubicBezTo>
                  <a:pt x="72" y="248"/>
                  <a:pt x="66" y="238"/>
                  <a:pt x="58" y="2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513"/>
          <p:cNvSpPr>
            <a:spLocks noChangeArrowheads="1"/>
          </p:cNvSpPr>
          <p:nvPr/>
        </p:nvSpPr>
        <p:spPr bwMode="auto">
          <a:xfrm>
            <a:off x="17721531" y="7813134"/>
            <a:ext cx="80186" cy="386771"/>
          </a:xfrm>
          <a:custGeom>
            <a:avLst/>
            <a:gdLst>
              <a:gd name="T0" fmla="*/ 73 w 74"/>
              <a:gd name="T1" fmla="*/ 259 h 360"/>
              <a:gd name="T2" fmla="*/ 73 w 74"/>
              <a:gd name="T3" fmla="*/ 259 h 360"/>
              <a:gd name="T4" fmla="*/ 58 w 74"/>
              <a:gd name="T5" fmla="*/ 230 h 360"/>
              <a:gd name="T6" fmla="*/ 59 w 74"/>
              <a:gd name="T7" fmla="*/ 22 h 360"/>
              <a:gd name="T8" fmla="*/ 59 w 74"/>
              <a:gd name="T9" fmla="*/ 22 h 360"/>
              <a:gd name="T10" fmla="*/ 37 w 74"/>
              <a:gd name="T11" fmla="*/ 0 h 360"/>
              <a:gd name="T12" fmla="*/ 37 w 74"/>
              <a:gd name="T13" fmla="*/ 0 h 360"/>
              <a:gd name="T14" fmla="*/ 37 w 74"/>
              <a:gd name="T15" fmla="*/ 0 h 360"/>
              <a:gd name="T16" fmla="*/ 15 w 74"/>
              <a:gd name="T17" fmla="*/ 22 h 360"/>
              <a:gd name="T18" fmla="*/ 14 w 74"/>
              <a:gd name="T19" fmla="*/ 231 h 360"/>
              <a:gd name="T20" fmla="*/ 14 w 74"/>
              <a:gd name="T21" fmla="*/ 231 h 360"/>
              <a:gd name="T22" fmla="*/ 0 w 74"/>
              <a:gd name="T23" fmla="*/ 259 h 360"/>
              <a:gd name="T24" fmla="*/ 0 w 74"/>
              <a:gd name="T25" fmla="*/ 259 h 360"/>
              <a:gd name="T26" fmla="*/ 13 w 74"/>
              <a:gd name="T27" fmla="*/ 288 h 360"/>
              <a:gd name="T28" fmla="*/ 13 w 74"/>
              <a:gd name="T29" fmla="*/ 337 h 360"/>
              <a:gd name="T30" fmla="*/ 13 w 74"/>
              <a:gd name="T31" fmla="*/ 337 h 360"/>
              <a:gd name="T32" fmla="*/ 35 w 74"/>
              <a:gd name="T33" fmla="*/ 359 h 360"/>
              <a:gd name="T34" fmla="*/ 35 w 74"/>
              <a:gd name="T35" fmla="*/ 359 h 360"/>
              <a:gd name="T36" fmla="*/ 35 w 74"/>
              <a:gd name="T37" fmla="*/ 359 h 360"/>
              <a:gd name="T38" fmla="*/ 57 w 74"/>
              <a:gd name="T39" fmla="*/ 338 h 360"/>
              <a:gd name="T40" fmla="*/ 57 w 74"/>
              <a:gd name="T41" fmla="*/ 289 h 360"/>
              <a:gd name="T42" fmla="*/ 57 w 74"/>
              <a:gd name="T43" fmla="*/ 289 h 360"/>
              <a:gd name="T44" fmla="*/ 73 w 74"/>
              <a:gd name="T45" fmla="*/ 2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" h="360">
                <a:moveTo>
                  <a:pt x="73" y="259"/>
                </a:moveTo>
                <a:lnTo>
                  <a:pt x="73" y="259"/>
                </a:lnTo>
                <a:cubicBezTo>
                  <a:pt x="73" y="247"/>
                  <a:pt x="67" y="237"/>
                  <a:pt x="58" y="230"/>
                </a:cubicBezTo>
                <a:lnTo>
                  <a:pt x="59" y="22"/>
                </a:lnTo>
                <a:lnTo>
                  <a:pt x="59" y="22"/>
                </a:lnTo>
                <a:cubicBezTo>
                  <a:pt x="59" y="10"/>
                  <a:pt x="49" y="0"/>
                  <a:pt x="37" y="0"/>
                </a:cubicBezTo>
                <a:lnTo>
                  <a:pt x="37" y="0"/>
                </a:lnTo>
                <a:lnTo>
                  <a:pt x="37" y="0"/>
                </a:lnTo>
                <a:cubicBezTo>
                  <a:pt x="25" y="0"/>
                  <a:pt x="15" y="10"/>
                  <a:pt x="15" y="22"/>
                </a:cubicBezTo>
                <a:lnTo>
                  <a:pt x="14" y="231"/>
                </a:lnTo>
                <a:lnTo>
                  <a:pt x="14" y="231"/>
                </a:lnTo>
                <a:cubicBezTo>
                  <a:pt x="5" y="237"/>
                  <a:pt x="0" y="248"/>
                  <a:pt x="0" y="259"/>
                </a:cubicBezTo>
                <a:lnTo>
                  <a:pt x="0" y="259"/>
                </a:lnTo>
                <a:cubicBezTo>
                  <a:pt x="0" y="271"/>
                  <a:pt x="5" y="281"/>
                  <a:pt x="13" y="288"/>
                </a:cubicBezTo>
                <a:lnTo>
                  <a:pt x="13" y="337"/>
                </a:lnTo>
                <a:lnTo>
                  <a:pt x="13" y="337"/>
                </a:lnTo>
                <a:cubicBezTo>
                  <a:pt x="13" y="349"/>
                  <a:pt x="23" y="359"/>
                  <a:pt x="35" y="359"/>
                </a:cubicBezTo>
                <a:lnTo>
                  <a:pt x="35" y="359"/>
                </a:lnTo>
                <a:lnTo>
                  <a:pt x="35" y="359"/>
                </a:lnTo>
                <a:cubicBezTo>
                  <a:pt x="48" y="359"/>
                  <a:pt x="57" y="349"/>
                  <a:pt x="57" y="338"/>
                </a:cubicBezTo>
                <a:lnTo>
                  <a:pt x="57" y="289"/>
                </a:lnTo>
                <a:lnTo>
                  <a:pt x="57" y="289"/>
                </a:lnTo>
                <a:cubicBezTo>
                  <a:pt x="67" y="282"/>
                  <a:pt x="73" y="271"/>
                  <a:pt x="73" y="2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514"/>
          <p:cNvSpPr>
            <a:spLocks noChangeArrowheads="1"/>
          </p:cNvSpPr>
          <p:nvPr/>
        </p:nvSpPr>
        <p:spPr bwMode="auto">
          <a:xfrm>
            <a:off x="17292311" y="9011180"/>
            <a:ext cx="594306" cy="726374"/>
          </a:xfrm>
          <a:custGeom>
            <a:avLst/>
            <a:gdLst>
              <a:gd name="T0" fmla="*/ 452 w 556"/>
              <a:gd name="T1" fmla="*/ 361 h 678"/>
              <a:gd name="T2" fmla="*/ 446 w 556"/>
              <a:gd name="T3" fmla="*/ 522 h 678"/>
              <a:gd name="T4" fmla="*/ 446 w 556"/>
              <a:gd name="T5" fmla="*/ 522 h 678"/>
              <a:gd name="T6" fmla="*/ 448 w 556"/>
              <a:gd name="T7" fmla="*/ 559 h 678"/>
              <a:gd name="T8" fmla="*/ 446 w 556"/>
              <a:gd name="T9" fmla="*/ 590 h 678"/>
              <a:gd name="T10" fmla="*/ 396 w 556"/>
              <a:gd name="T11" fmla="*/ 620 h 678"/>
              <a:gd name="T12" fmla="*/ 276 w 556"/>
              <a:gd name="T13" fmla="*/ 633 h 678"/>
              <a:gd name="T14" fmla="*/ 160 w 556"/>
              <a:gd name="T15" fmla="*/ 617 h 678"/>
              <a:gd name="T16" fmla="*/ 112 w 556"/>
              <a:gd name="T17" fmla="*/ 585 h 678"/>
              <a:gd name="T18" fmla="*/ 111 w 556"/>
              <a:gd name="T19" fmla="*/ 561 h 678"/>
              <a:gd name="T20" fmla="*/ 114 w 556"/>
              <a:gd name="T21" fmla="*/ 517 h 678"/>
              <a:gd name="T22" fmla="*/ 106 w 556"/>
              <a:gd name="T23" fmla="*/ 364 h 678"/>
              <a:gd name="T24" fmla="*/ 496 w 556"/>
              <a:gd name="T25" fmla="*/ 227 h 678"/>
              <a:gd name="T26" fmla="*/ 452 w 556"/>
              <a:gd name="T27" fmla="*/ 361 h 678"/>
              <a:gd name="T28" fmla="*/ 189 w 556"/>
              <a:gd name="T29" fmla="*/ 133 h 678"/>
              <a:gd name="T30" fmla="*/ 278 w 556"/>
              <a:gd name="T31" fmla="*/ 44 h 678"/>
              <a:gd name="T32" fmla="*/ 367 w 556"/>
              <a:gd name="T33" fmla="*/ 183 h 678"/>
              <a:gd name="T34" fmla="*/ 189 w 556"/>
              <a:gd name="T35" fmla="*/ 133 h 678"/>
              <a:gd name="T36" fmla="*/ 550 w 556"/>
              <a:gd name="T37" fmla="*/ 200 h 678"/>
              <a:gd name="T38" fmla="*/ 411 w 556"/>
              <a:gd name="T39" fmla="*/ 183 h 678"/>
              <a:gd name="T40" fmla="*/ 411 w 556"/>
              <a:gd name="T41" fmla="*/ 133 h 678"/>
              <a:gd name="T42" fmla="*/ 278 w 556"/>
              <a:gd name="T43" fmla="*/ 0 h 678"/>
              <a:gd name="T44" fmla="*/ 145 w 556"/>
              <a:gd name="T45" fmla="*/ 183 h 678"/>
              <a:gd name="T46" fmla="*/ 33 w 556"/>
              <a:gd name="T47" fmla="*/ 183 h 678"/>
              <a:gd name="T48" fmla="*/ 5 w 556"/>
              <a:gd name="T49" fmla="*/ 200 h 678"/>
              <a:gd name="T50" fmla="*/ 9 w 556"/>
              <a:gd name="T51" fmla="*/ 232 h 678"/>
              <a:gd name="T52" fmla="*/ 62 w 556"/>
              <a:gd name="T53" fmla="*/ 372 h 678"/>
              <a:gd name="T54" fmla="*/ 70 w 556"/>
              <a:gd name="T55" fmla="*/ 515 h 678"/>
              <a:gd name="T56" fmla="*/ 67 w 556"/>
              <a:gd name="T57" fmla="*/ 557 h 678"/>
              <a:gd name="T58" fmla="*/ 69 w 556"/>
              <a:gd name="T59" fmla="*/ 592 h 678"/>
              <a:gd name="T60" fmla="*/ 146 w 556"/>
              <a:gd name="T61" fmla="*/ 659 h 678"/>
              <a:gd name="T62" fmla="*/ 275 w 556"/>
              <a:gd name="T63" fmla="*/ 677 h 678"/>
              <a:gd name="T64" fmla="*/ 286 w 556"/>
              <a:gd name="T65" fmla="*/ 677 h 678"/>
              <a:gd name="T66" fmla="*/ 408 w 556"/>
              <a:gd name="T67" fmla="*/ 663 h 678"/>
              <a:gd name="T68" fmla="*/ 489 w 556"/>
              <a:gd name="T69" fmla="*/ 600 h 678"/>
              <a:gd name="T70" fmla="*/ 492 w 556"/>
              <a:gd name="T71" fmla="*/ 555 h 678"/>
              <a:gd name="T72" fmla="*/ 489 w 556"/>
              <a:gd name="T73" fmla="*/ 512 h 678"/>
              <a:gd name="T74" fmla="*/ 489 w 556"/>
              <a:gd name="T75" fmla="*/ 503 h 678"/>
              <a:gd name="T76" fmla="*/ 495 w 556"/>
              <a:gd name="T77" fmla="*/ 367 h 678"/>
              <a:gd name="T78" fmla="*/ 546 w 556"/>
              <a:gd name="T79" fmla="*/ 233 h 678"/>
              <a:gd name="T80" fmla="*/ 550 w 556"/>
              <a:gd name="T81" fmla="*/ 20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6" h="678">
                <a:moveTo>
                  <a:pt x="452" y="361"/>
                </a:moveTo>
                <a:lnTo>
                  <a:pt x="452" y="361"/>
                </a:lnTo>
                <a:cubicBezTo>
                  <a:pt x="444" y="418"/>
                  <a:pt x="444" y="476"/>
                  <a:pt x="445" y="514"/>
                </a:cubicBezTo>
                <a:lnTo>
                  <a:pt x="446" y="522"/>
                </a:lnTo>
                <a:lnTo>
                  <a:pt x="446" y="522"/>
                </a:lnTo>
                <a:lnTo>
                  <a:pt x="446" y="522"/>
                </a:lnTo>
                <a:cubicBezTo>
                  <a:pt x="447" y="539"/>
                  <a:pt x="448" y="551"/>
                  <a:pt x="448" y="559"/>
                </a:cubicBezTo>
                <a:lnTo>
                  <a:pt x="448" y="559"/>
                </a:lnTo>
                <a:cubicBezTo>
                  <a:pt x="450" y="570"/>
                  <a:pt x="449" y="580"/>
                  <a:pt x="446" y="590"/>
                </a:cubicBezTo>
                <a:lnTo>
                  <a:pt x="446" y="590"/>
                </a:lnTo>
                <a:cubicBezTo>
                  <a:pt x="445" y="598"/>
                  <a:pt x="430" y="611"/>
                  <a:pt x="396" y="620"/>
                </a:cubicBezTo>
                <a:lnTo>
                  <a:pt x="396" y="620"/>
                </a:lnTo>
                <a:cubicBezTo>
                  <a:pt x="363" y="630"/>
                  <a:pt x="321" y="635"/>
                  <a:pt x="276" y="633"/>
                </a:cubicBezTo>
                <a:lnTo>
                  <a:pt x="276" y="633"/>
                </a:lnTo>
                <a:cubicBezTo>
                  <a:pt x="232" y="633"/>
                  <a:pt x="190" y="627"/>
                  <a:pt x="160" y="617"/>
                </a:cubicBezTo>
                <a:lnTo>
                  <a:pt x="160" y="617"/>
                </a:lnTo>
                <a:cubicBezTo>
                  <a:pt x="119" y="603"/>
                  <a:pt x="113" y="588"/>
                  <a:pt x="112" y="585"/>
                </a:cubicBezTo>
                <a:lnTo>
                  <a:pt x="112" y="585"/>
                </a:lnTo>
                <a:cubicBezTo>
                  <a:pt x="111" y="577"/>
                  <a:pt x="110" y="569"/>
                  <a:pt x="111" y="561"/>
                </a:cubicBezTo>
                <a:lnTo>
                  <a:pt x="111" y="561"/>
                </a:lnTo>
                <a:cubicBezTo>
                  <a:pt x="112" y="549"/>
                  <a:pt x="113" y="533"/>
                  <a:pt x="114" y="517"/>
                </a:cubicBezTo>
                <a:lnTo>
                  <a:pt x="114" y="517"/>
                </a:lnTo>
                <a:cubicBezTo>
                  <a:pt x="115" y="479"/>
                  <a:pt x="115" y="422"/>
                  <a:pt x="106" y="364"/>
                </a:cubicBezTo>
                <a:lnTo>
                  <a:pt x="106" y="364"/>
                </a:lnTo>
                <a:cubicBezTo>
                  <a:pt x="97" y="309"/>
                  <a:pt x="81" y="262"/>
                  <a:pt x="59" y="227"/>
                </a:cubicBezTo>
                <a:lnTo>
                  <a:pt x="496" y="227"/>
                </a:lnTo>
                <a:lnTo>
                  <a:pt x="496" y="227"/>
                </a:lnTo>
                <a:cubicBezTo>
                  <a:pt x="475" y="261"/>
                  <a:pt x="460" y="305"/>
                  <a:pt x="452" y="361"/>
                </a:cubicBezTo>
                <a:close/>
                <a:moveTo>
                  <a:pt x="189" y="133"/>
                </a:moveTo>
                <a:lnTo>
                  <a:pt x="189" y="133"/>
                </a:lnTo>
                <a:cubicBezTo>
                  <a:pt x="189" y="84"/>
                  <a:pt x="229" y="44"/>
                  <a:pt x="278" y="44"/>
                </a:cubicBezTo>
                <a:lnTo>
                  <a:pt x="278" y="44"/>
                </a:lnTo>
                <a:cubicBezTo>
                  <a:pt x="327" y="44"/>
                  <a:pt x="367" y="84"/>
                  <a:pt x="367" y="133"/>
                </a:cubicBezTo>
                <a:lnTo>
                  <a:pt x="367" y="183"/>
                </a:lnTo>
                <a:lnTo>
                  <a:pt x="189" y="183"/>
                </a:lnTo>
                <a:lnTo>
                  <a:pt x="189" y="133"/>
                </a:lnTo>
                <a:close/>
                <a:moveTo>
                  <a:pt x="550" y="200"/>
                </a:moveTo>
                <a:lnTo>
                  <a:pt x="550" y="200"/>
                </a:lnTo>
                <a:cubicBezTo>
                  <a:pt x="545" y="189"/>
                  <a:pt x="535" y="183"/>
                  <a:pt x="522" y="183"/>
                </a:cubicBezTo>
                <a:lnTo>
                  <a:pt x="411" y="183"/>
                </a:lnTo>
                <a:lnTo>
                  <a:pt x="411" y="133"/>
                </a:lnTo>
                <a:lnTo>
                  <a:pt x="411" y="133"/>
                </a:lnTo>
                <a:cubicBezTo>
                  <a:pt x="411" y="60"/>
                  <a:pt x="351" y="0"/>
                  <a:pt x="278" y="0"/>
                </a:cubicBezTo>
                <a:lnTo>
                  <a:pt x="278" y="0"/>
                </a:lnTo>
                <a:cubicBezTo>
                  <a:pt x="204" y="0"/>
                  <a:pt x="145" y="60"/>
                  <a:pt x="145" y="133"/>
                </a:cubicBezTo>
                <a:lnTo>
                  <a:pt x="145" y="183"/>
                </a:lnTo>
                <a:lnTo>
                  <a:pt x="33" y="183"/>
                </a:lnTo>
                <a:lnTo>
                  <a:pt x="33" y="183"/>
                </a:lnTo>
                <a:lnTo>
                  <a:pt x="33" y="183"/>
                </a:lnTo>
                <a:cubicBezTo>
                  <a:pt x="21" y="183"/>
                  <a:pt x="10" y="189"/>
                  <a:pt x="5" y="200"/>
                </a:cubicBezTo>
                <a:lnTo>
                  <a:pt x="5" y="200"/>
                </a:lnTo>
                <a:cubicBezTo>
                  <a:pt x="0" y="211"/>
                  <a:pt x="1" y="223"/>
                  <a:pt x="9" y="232"/>
                </a:cubicBezTo>
                <a:lnTo>
                  <a:pt x="9" y="232"/>
                </a:lnTo>
                <a:cubicBezTo>
                  <a:pt x="35" y="264"/>
                  <a:pt x="53" y="311"/>
                  <a:pt x="62" y="372"/>
                </a:cubicBezTo>
                <a:lnTo>
                  <a:pt x="62" y="372"/>
                </a:lnTo>
                <a:cubicBezTo>
                  <a:pt x="71" y="425"/>
                  <a:pt x="71" y="479"/>
                  <a:pt x="70" y="515"/>
                </a:cubicBezTo>
                <a:lnTo>
                  <a:pt x="70" y="515"/>
                </a:lnTo>
                <a:cubicBezTo>
                  <a:pt x="69" y="530"/>
                  <a:pt x="68" y="546"/>
                  <a:pt x="67" y="557"/>
                </a:cubicBezTo>
                <a:lnTo>
                  <a:pt x="67" y="557"/>
                </a:lnTo>
                <a:cubicBezTo>
                  <a:pt x="66" y="569"/>
                  <a:pt x="67" y="581"/>
                  <a:pt x="69" y="592"/>
                </a:cubicBezTo>
                <a:lnTo>
                  <a:pt x="69" y="592"/>
                </a:lnTo>
                <a:cubicBezTo>
                  <a:pt x="75" y="621"/>
                  <a:pt x="100" y="643"/>
                  <a:pt x="146" y="659"/>
                </a:cubicBezTo>
                <a:lnTo>
                  <a:pt x="146" y="659"/>
                </a:lnTo>
                <a:cubicBezTo>
                  <a:pt x="180" y="670"/>
                  <a:pt x="226" y="677"/>
                  <a:pt x="275" y="677"/>
                </a:cubicBezTo>
                <a:lnTo>
                  <a:pt x="275" y="677"/>
                </a:lnTo>
                <a:cubicBezTo>
                  <a:pt x="279" y="677"/>
                  <a:pt x="283" y="677"/>
                  <a:pt x="286" y="677"/>
                </a:cubicBezTo>
                <a:lnTo>
                  <a:pt x="286" y="677"/>
                </a:lnTo>
                <a:cubicBezTo>
                  <a:pt x="331" y="677"/>
                  <a:pt x="374" y="672"/>
                  <a:pt x="408" y="663"/>
                </a:cubicBezTo>
                <a:lnTo>
                  <a:pt x="408" y="663"/>
                </a:lnTo>
                <a:cubicBezTo>
                  <a:pt x="456" y="649"/>
                  <a:pt x="483" y="629"/>
                  <a:pt x="489" y="600"/>
                </a:cubicBezTo>
                <a:lnTo>
                  <a:pt x="489" y="600"/>
                </a:lnTo>
                <a:cubicBezTo>
                  <a:pt x="492" y="586"/>
                  <a:pt x="494" y="570"/>
                  <a:pt x="492" y="555"/>
                </a:cubicBezTo>
                <a:lnTo>
                  <a:pt x="492" y="555"/>
                </a:lnTo>
                <a:cubicBezTo>
                  <a:pt x="492" y="547"/>
                  <a:pt x="491" y="531"/>
                  <a:pt x="489" y="512"/>
                </a:cubicBezTo>
                <a:lnTo>
                  <a:pt x="489" y="503"/>
                </a:lnTo>
                <a:lnTo>
                  <a:pt x="489" y="503"/>
                </a:lnTo>
                <a:lnTo>
                  <a:pt x="489" y="503"/>
                </a:lnTo>
                <a:cubicBezTo>
                  <a:pt x="487" y="467"/>
                  <a:pt x="488" y="417"/>
                  <a:pt x="495" y="367"/>
                </a:cubicBezTo>
                <a:lnTo>
                  <a:pt x="495" y="367"/>
                </a:lnTo>
                <a:cubicBezTo>
                  <a:pt x="504" y="308"/>
                  <a:pt x="521" y="262"/>
                  <a:pt x="546" y="233"/>
                </a:cubicBezTo>
                <a:lnTo>
                  <a:pt x="546" y="233"/>
                </a:lnTo>
                <a:cubicBezTo>
                  <a:pt x="554" y="224"/>
                  <a:pt x="555" y="211"/>
                  <a:pt x="550" y="2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515"/>
          <p:cNvSpPr>
            <a:spLocks noChangeArrowheads="1"/>
          </p:cNvSpPr>
          <p:nvPr/>
        </p:nvSpPr>
        <p:spPr bwMode="auto">
          <a:xfrm>
            <a:off x="17311178" y="1615372"/>
            <a:ext cx="551854" cy="726374"/>
          </a:xfrm>
          <a:custGeom>
            <a:avLst/>
            <a:gdLst>
              <a:gd name="T0" fmla="*/ 473 w 518"/>
              <a:gd name="T1" fmla="*/ 634 h 679"/>
              <a:gd name="T2" fmla="*/ 44 w 518"/>
              <a:gd name="T3" fmla="*/ 634 h 679"/>
              <a:gd name="T4" fmla="*/ 44 w 518"/>
              <a:gd name="T5" fmla="*/ 361 h 679"/>
              <a:gd name="T6" fmla="*/ 473 w 518"/>
              <a:gd name="T7" fmla="*/ 361 h 679"/>
              <a:gd name="T8" fmla="*/ 473 w 518"/>
              <a:gd name="T9" fmla="*/ 634 h 679"/>
              <a:gd name="T10" fmla="*/ 87 w 518"/>
              <a:gd name="T11" fmla="*/ 215 h 679"/>
              <a:gd name="T12" fmla="*/ 87 w 518"/>
              <a:gd name="T13" fmla="*/ 215 h 679"/>
              <a:gd name="T14" fmla="*/ 258 w 518"/>
              <a:gd name="T15" fmla="*/ 44 h 679"/>
              <a:gd name="T16" fmla="*/ 258 w 518"/>
              <a:gd name="T17" fmla="*/ 44 h 679"/>
              <a:gd name="T18" fmla="*/ 428 w 518"/>
              <a:gd name="T19" fmla="*/ 215 h 679"/>
              <a:gd name="T20" fmla="*/ 429 w 518"/>
              <a:gd name="T21" fmla="*/ 317 h 679"/>
              <a:gd name="T22" fmla="*/ 88 w 518"/>
              <a:gd name="T23" fmla="*/ 317 h 679"/>
              <a:gd name="T24" fmla="*/ 87 w 518"/>
              <a:gd name="T25" fmla="*/ 215 h 679"/>
              <a:gd name="T26" fmla="*/ 486 w 518"/>
              <a:gd name="T27" fmla="*/ 317 h 679"/>
              <a:gd name="T28" fmla="*/ 473 w 518"/>
              <a:gd name="T29" fmla="*/ 317 h 679"/>
              <a:gd name="T30" fmla="*/ 472 w 518"/>
              <a:gd name="T31" fmla="*/ 215 h 679"/>
              <a:gd name="T32" fmla="*/ 472 w 518"/>
              <a:gd name="T33" fmla="*/ 215 h 679"/>
              <a:gd name="T34" fmla="*/ 258 w 518"/>
              <a:gd name="T35" fmla="*/ 0 h 679"/>
              <a:gd name="T36" fmla="*/ 258 w 518"/>
              <a:gd name="T37" fmla="*/ 0 h 679"/>
              <a:gd name="T38" fmla="*/ 43 w 518"/>
              <a:gd name="T39" fmla="*/ 215 h 679"/>
              <a:gd name="T40" fmla="*/ 44 w 518"/>
              <a:gd name="T41" fmla="*/ 317 h 679"/>
              <a:gd name="T42" fmla="*/ 30 w 518"/>
              <a:gd name="T43" fmla="*/ 317 h 679"/>
              <a:gd name="T44" fmla="*/ 30 w 518"/>
              <a:gd name="T45" fmla="*/ 317 h 679"/>
              <a:gd name="T46" fmla="*/ 0 w 518"/>
              <a:gd name="T47" fmla="*/ 348 h 679"/>
              <a:gd name="T48" fmla="*/ 0 w 518"/>
              <a:gd name="T49" fmla="*/ 647 h 679"/>
              <a:gd name="T50" fmla="*/ 0 w 518"/>
              <a:gd name="T51" fmla="*/ 647 h 679"/>
              <a:gd name="T52" fmla="*/ 30 w 518"/>
              <a:gd name="T53" fmla="*/ 678 h 679"/>
              <a:gd name="T54" fmla="*/ 486 w 518"/>
              <a:gd name="T55" fmla="*/ 678 h 679"/>
              <a:gd name="T56" fmla="*/ 486 w 518"/>
              <a:gd name="T57" fmla="*/ 678 h 679"/>
              <a:gd name="T58" fmla="*/ 517 w 518"/>
              <a:gd name="T59" fmla="*/ 647 h 679"/>
              <a:gd name="T60" fmla="*/ 517 w 518"/>
              <a:gd name="T61" fmla="*/ 348 h 679"/>
              <a:gd name="T62" fmla="*/ 517 w 518"/>
              <a:gd name="T63" fmla="*/ 348 h 679"/>
              <a:gd name="T64" fmla="*/ 486 w 518"/>
              <a:gd name="T65" fmla="*/ 317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8" h="679">
                <a:moveTo>
                  <a:pt x="473" y="634"/>
                </a:moveTo>
                <a:lnTo>
                  <a:pt x="44" y="634"/>
                </a:lnTo>
                <a:lnTo>
                  <a:pt x="44" y="361"/>
                </a:lnTo>
                <a:lnTo>
                  <a:pt x="473" y="361"/>
                </a:lnTo>
                <a:lnTo>
                  <a:pt x="473" y="634"/>
                </a:lnTo>
                <a:close/>
                <a:moveTo>
                  <a:pt x="87" y="215"/>
                </a:moveTo>
                <a:lnTo>
                  <a:pt x="87" y="215"/>
                </a:lnTo>
                <a:cubicBezTo>
                  <a:pt x="87" y="120"/>
                  <a:pt x="164" y="44"/>
                  <a:pt x="258" y="44"/>
                </a:cubicBezTo>
                <a:lnTo>
                  <a:pt x="258" y="44"/>
                </a:lnTo>
                <a:cubicBezTo>
                  <a:pt x="352" y="44"/>
                  <a:pt x="428" y="120"/>
                  <a:pt x="428" y="215"/>
                </a:cubicBezTo>
                <a:lnTo>
                  <a:pt x="429" y="317"/>
                </a:lnTo>
                <a:lnTo>
                  <a:pt x="88" y="317"/>
                </a:lnTo>
                <a:lnTo>
                  <a:pt x="87" y="215"/>
                </a:lnTo>
                <a:close/>
                <a:moveTo>
                  <a:pt x="486" y="317"/>
                </a:moveTo>
                <a:lnTo>
                  <a:pt x="473" y="317"/>
                </a:lnTo>
                <a:lnTo>
                  <a:pt x="472" y="215"/>
                </a:lnTo>
                <a:lnTo>
                  <a:pt x="472" y="215"/>
                </a:lnTo>
                <a:cubicBezTo>
                  <a:pt x="472" y="96"/>
                  <a:pt x="376" y="0"/>
                  <a:pt x="258" y="0"/>
                </a:cubicBezTo>
                <a:lnTo>
                  <a:pt x="258" y="0"/>
                </a:lnTo>
                <a:cubicBezTo>
                  <a:pt x="139" y="0"/>
                  <a:pt x="43" y="96"/>
                  <a:pt x="43" y="215"/>
                </a:cubicBezTo>
                <a:lnTo>
                  <a:pt x="44" y="317"/>
                </a:lnTo>
                <a:lnTo>
                  <a:pt x="30" y="317"/>
                </a:lnTo>
                <a:lnTo>
                  <a:pt x="30" y="317"/>
                </a:lnTo>
                <a:cubicBezTo>
                  <a:pt x="13" y="317"/>
                  <a:pt x="0" y="331"/>
                  <a:pt x="0" y="348"/>
                </a:cubicBezTo>
                <a:lnTo>
                  <a:pt x="0" y="647"/>
                </a:lnTo>
                <a:lnTo>
                  <a:pt x="0" y="647"/>
                </a:lnTo>
                <a:cubicBezTo>
                  <a:pt x="0" y="664"/>
                  <a:pt x="13" y="678"/>
                  <a:pt x="30" y="678"/>
                </a:cubicBezTo>
                <a:lnTo>
                  <a:pt x="486" y="678"/>
                </a:lnTo>
                <a:lnTo>
                  <a:pt x="486" y="678"/>
                </a:lnTo>
                <a:cubicBezTo>
                  <a:pt x="503" y="678"/>
                  <a:pt x="517" y="664"/>
                  <a:pt x="517" y="647"/>
                </a:cubicBezTo>
                <a:lnTo>
                  <a:pt x="517" y="348"/>
                </a:lnTo>
                <a:lnTo>
                  <a:pt x="517" y="348"/>
                </a:lnTo>
                <a:cubicBezTo>
                  <a:pt x="517" y="331"/>
                  <a:pt x="503" y="317"/>
                  <a:pt x="486" y="3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516"/>
          <p:cNvSpPr>
            <a:spLocks noChangeArrowheads="1"/>
          </p:cNvSpPr>
          <p:nvPr/>
        </p:nvSpPr>
        <p:spPr bwMode="auto">
          <a:xfrm>
            <a:off x="17702664" y="2082329"/>
            <a:ext cx="47167" cy="132068"/>
          </a:xfrm>
          <a:custGeom>
            <a:avLst/>
            <a:gdLst>
              <a:gd name="T0" fmla="*/ 22 w 45"/>
              <a:gd name="T1" fmla="*/ 123 h 124"/>
              <a:gd name="T2" fmla="*/ 22 w 45"/>
              <a:gd name="T3" fmla="*/ 123 h 124"/>
              <a:gd name="T4" fmla="*/ 44 w 45"/>
              <a:gd name="T5" fmla="*/ 101 h 124"/>
              <a:gd name="T6" fmla="*/ 44 w 45"/>
              <a:gd name="T7" fmla="*/ 22 h 124"/>
              <a:gd name="T8" fmla="*/ 44 w 45"/>
              <a:gd name="T9" fmla="*/ 22 h 124"/>
              <a:gd name="T10" fmla="*/ 22 w 45"/>
              <a:gd name="T11" fmla="*/ 0 h 124"/>
              <a:gd name="T12" fmla="*/ 22 w 45"/>
              <a:gd name="T13" fmla="*/ 0 h 124"/>
              <a:gd name="T14" fmla="*/ 0 w 45"/>
              <a:gd name="T15" fmla="*/ 22 h 124"/>
              <a:gd name="T16" fmla="*/ 0 w 45"/>
              <a:gd name="T17" fmla="*/ 101 h 124"/>
              <a:gd name="T18" fmla="*/ 0 w 45"/>
              <a:gd name="T19" fmla="*/ 101 h 124"/>
              <a:gd name="T20" fmla="*/ 22 w 45"/>
              <a:gd name="T2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4">
                <a:moveTo>
                  <a:pt x="22" y="123"/>
                </a:moveTo>
                <a:lnTo>
                  <a:pt x="22" y="123"/>
                </a:lnTo>
                <a:cubicBezTo>
                  <a:pt x="34" y="123"/>
                  <a:pt x="44" y="114"/>
                  <a:pt x="44" y="101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4" y="0"/>
                  <a:pt x="22" y="0"/>
                </a:cubicBez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01"/>
                </a:lnTo>
                <a:lnTo>
                  <a:pt x="0" y="101"/>
                </a:lnTo>
                <a:cubicBezTo>
                  <a:pt x="0" y="114"/>
                  <a:pt x="10" y="123"/>
                  <a:pt x="22" y="12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CuadroTexto 593"/>
          <p:cNvSpPr txBox="1"/>
          <p:nvPr/>
        </p:nvSpPr>
        <p:spPr>
          <a:xfrm>
            <a:off x="2617632" y="5168052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Iceberg </a:t>
            </a:r>
          </a:p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595" name="CuadroTexto 594"/>
          <p:cNvSpPr txBox="1"/>
          <p:nvPr/>
        </p:nvSpPr>
        <p:spPr>
          <a:xfrm>
            <a:off x="2650423" y="7973622"/>
            <a:ext cx="5796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96" name="CuadroTexto 595"/>
          <p:cNvSpPr txBox="1"/>
          <p:nvPr/>
        </p:nvSpPr>
        <p:spPr>
          <a:xfrm>
            <a:off x="18576897" y="1275219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97" name="Rectángulo 596"/>
          <p:cNvSpPr/>
          <p:nvPr/>
        </p:nvSpPr>
        <p:spPr>
          <a:xfrm>
            <a:off x="18552135" y="183620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98" name="CuadroTexto 597"/>
          <p:cNvSpPr txBox="1"/>
          <p:nvPr/>
        </p:nvSpPr>
        <p:spPr>
          <a:xfrm>
            <a:off x="18576896" y="2678424"/>
            <a:ext cx="2031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9" name="Rectángulo 598"/>
          <p:cNvSpPr/>
          <p:nvPr/>
        </p:nvSpPr>
        <p:spPr>
          <a:xfrm>
            <a:off x="18552135" y="323941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0" name="CuadroTexto 599"/>
          <p:cNvSpPr txBox="1"/>
          <p:nvPr/>
        </p:nvSpPr>
        <p:spPr>
          <a:xfrm>
            <a:off x="18576896" y="4607065"/>
            <a:ext cx="221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1" name="Rectángulo 600"/>
          <p:cNvSpPr/>
          <p:nvPr/>
        </p:nvSpPr>
        <p:spPr>
          <a:xfrm>
            <a:off x="18552135" y="516805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2" name="CuadroTexto 601"/>
          <p:cNvSpPr txBox="1"/>
          <p:nvPr/>
        </p:nvSpPr>
        <p:spPr>
          <a:xfrm>
            <a:off x="18576896" y="5961129"/>
            <a:ext cx="2031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3" name="Rectángulo 602"/>
          <p:cNvSpPr/>
          <p:nvPr/>
        </p:nvSpPr>
        <p:spPr>
          <a:xfrm>
            <a:off x="18552135" y="652211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4" name="CuadroTexto 603"/>
          <p:cNvSpPr txBox="1"/>
          <p:nvPr/>
        </p:nvSpPr>
        <p:spPr>
          <a:xfrm>
            <a:off x="18572526" y="7360633"/>
            <a:ext cx="2031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605" name="Rectángulo 604"/>
          <p:cNvSpPr/>
          <p:nvPr/>
        </p:nvSpPr>
        <p:spPr>
          <a:xfrm>
            <a:off x="18547765" y="792162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6" name="CuadroTexto 605"/>
          <p:cNvSpPr txBox="1"/>
          <p:nvPr/>
        </p:nvSpPr>
        <p:spPr>
          <a:xfrm>
            <a:off x="18572526" y="8733548"/>
            <a:ext cx="166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3200" b="1" dirty="0">
              <a:solidFill>
                <a:schemeClr val="bg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7" name="Rectángulo 606"/>
          <p:cNvSpPr/>
          <p:nvPr/>
        </p:nvSpPr>
        <p:spPr>
          <a:xfrm>
            <a:off x="18547765" y="929453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8" name="CuadroTexto 607"/>
          <p:cNvSpPr txBox="1"/>
          <p:nvPr/>
        </p:nvSpPr>
        <p:spPr>
          <a:xfrm>
            <a:off x="18572526" y="10096327"/>
            <a:ext cx="222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Title Seven</a:t>
            </a:r>
            <a:endParaRPr lang="en-US" sz="3200" b="1" dirty="0">
              <a:solidFill>
                <a:schemeClr val="bg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9" name="Rectángulo 608"/>
          <p:cNvSpPr/>
          <p:nvPr/>
        </p:nvSpPr>
        <p:spPr>
          <a:xfrm>
            <a:off x="18547765" y="1065731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0668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1"/>
          <p:cNvSpPr>
            <a:spLocks noChangeArrowheads="1"/>
          </p:cNvSpPr>
          <p:nvPr/>
        </p:nvSpPr>
        <p:spPr bwMode="auto">
          <a:xfrm>
            <a:off x="1897857" y="1378604"/>
            <a:ext cx="20581937" cy="3853897"/>
          </a:xfrm>
          <a:custGeom>
            <a:avLst/>
            <a:gdLst>
              <a:gd name="T0" fmla="*/ 19569 w 19570"/>
              <a:gd name="T1" fmla="*/ 3663 h 3664"/>
              <a:gd name="T2" fmla="*/ 0 w 19570"/>
              <a:gd name="T3" fmla="*/ 3663 h 3664"/>
              <a:gd name="T4" fmla="*/ 0 w 19570"/>
              <a:gd name="T5" fmla="*/ 0 h 3664"/>
              <a:gd name="T6" fmla="*/ 19569 w 19570"/>
              <a:gd name="T7" fmla="*/ 0 h 3664"/>
              <a:gd name="T8" fmla="*/ 19569 w 19570"/>
              <a:gd name="T9" fmla="*/ 3663 h 3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3664">
                <a:moveTo>
                  <a:pt x="19569" y="3663"/>
                </a:moveTo>
                <a:lnTo>
                  <a:pt x="0" y="3663"/>
                </a:lnTo>
                <a:lnTo>
                  <a:pt x="0" y="0"/>
                </a:lnTo>
                <a:lnTo>
                  <a:pt x="19569" y="0"/>
                </a:lnTo>
                <a:lnTo>
                  <a:pt x="19569" y="36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67"/>
          <p:cNvSpPr>
            <a:spLocks noChangeArrowheads="1"/>
          </p:cNvSpPr>
          <p:nvPr/>
        </p:nvSpPr>
        <p:spPr bwMode="auto">
          <a:xfrm>
            <a:off x="7694933" y="2700339"/>
            <a:ext cx="4943746" cy="2546074"/>
          </a:xfrm>
          <a:custGeom>
            <a:avLst/>
            <a:gdLst>
              <a:gd name="T0" fmla="*/ 4461 w 4699"/>
              <a:gd name="T1" fmla="*/ 1970 h 2421"/>
              <a:gd name="T2" fmla="*/ 4211 w 4699"/>
              <a:gd name="T3" fmla="*/ 1837 h 2421"/>
              <a:gd name="T4" fmla="*/ 3922 w 4699"/>
              <a:gd name="T5" fmla="*/ 1637 h 2421"/>
              <a:gd name="T6" fmla="*/ 3604 w 4699"/>
              <a:gd name="T7" fmla="*/ 1519 h 2421"/>
              <a:gd name="T8" fmla="*/ 3449 w 4699"/>
              <a:gd name="T9" fmla="*/ 1211 h 2421"/>
              <a:gd name="T10" fmla="*/ 3116 w 4699"/>
              <a:gd name="T11" fmla="*/ 1171 h 2421"/>
              <a:gd name="T12" fmla="*/ 2998 w 4699"/>
              <a:gd name="T13" fmla="*/ 839 h 2421"/>
              <a:gd name="T14" fmla="*/ 2842 w 4699"/>
              <a:gd name="T15" fmla="*/ 780 h 2421"/>
              <a:gd name="T16" fmla="*/ 2617 w 4699"/>
              <a:gd name="T17" fmla="*/ 0 h 2421"/>
              <a:gd name="T18" fmla="*/ 1777 w 4699"/>
              <a:gd name="T19" fmla="*/ 1186 h 2421"/>
              <a:gd name="T20" fmla="*/ 1592 w 4699"/>
              <a:gd name="T21" fmla="*/ 976 h 2421"/>
              <a:gd name="T22" fmla="*/ 1302 w 4699"/>
              <a:gd name="T23" fmla="*/ 865 h 2421"/>
              <a:gd name="T24" fmla="*/ 1086 w 4699"/>
              <a:gd name="T25" fmla="*/ 1112 h 2421"/>
              <a:gd name="T26" fmla="*/ 849 w 4699"/>
              <a:gd name="T27" fmla="*/ 1446 h 2421"/>
              <a:gd name="T28" fmla="*/ 407 w 4699"/>
              <a:gd name="T29" fmla="*/ 1655 h 2421"/>
              <a:gd name="T30" fmla="*/ 0 w 4699"/>
              <a:gd name="T31" fmla="*/ 2420 h 2421"/>
              <a:gd name="T32" fmla="*/ 4698 w 4699"/>
              <a:gd name="T33" fmla="*/ 2420 h 2421"/>
              <a:gd name="T34" fmla="*/ 4572 w 4699"/>
              <a:gd name="T35" fmla="*/ 2251 h 2421"/>
              <a:gd name="T36" fmla="*/ 4461 w 4699"/>
              <a:gd name="T37" fmla="*/ 1970 h 2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99" h="2421">
                <a:moveTo>
                  <a:pt x="4461" y="1970"/>
                </a:moveTo>
                <a:lnTo>
                  <a:pt x="4211" y="1837"/>
                </a:lnTo>
                <a:lnTo>
                  <a:pt x="3922" y="1637"/>
                </a:lnTo>
                <a:lnTo>
                  <a:pt x="3604" y="1519"/>
                </a:lnTo>
                <a:lnTo>
                  <a:pt x="3449" y="1211"/>
                </a:lnTo>
                <a:lnTo>
                  <a:pt x="3116" y="1171"/>
                </a:lnTo>
                <a:lnTo>
                  <a:pt x="2998" y="839"/>
                </a:lnTo>
                <a:lnTo>
                  <a:pt x="2842" y="780"/>
                </a:lnTo>
                <a:lnTo>
                  <a:pt x="2617" y="0"/>
                </a:lnTo>
                <a:lnTo>
                  <a:pt x="1777" y="1186"/>
                </a:lnTo>
                <a:lnTo>
                  <a:pt x="1592" y="976"/>
                </a:lnTo>
                <a:lnTo>
                  <a:pt x="1302" y="865"/>
                </a:lnTo>
                <a:lnTo>
                  <a:pt x="1086" y="1112"/>
                </a:lnTo>
                <a:lnTo>
                  <a:pt x="849" y="1446"/>
                </a:lnTo>
                <a:lnTo>
                  <a:pt x="407" y="1655"/>
                </a:lnTo>
                <a:lnTo>
                  <a:pt x="0" y="2420"/>
                </a:lnTo>
                <a:lnTo>
                  <a:pt x="4698" y="2420"/>
                </a:lnTo>
                <a:lnTo>
                  <a:pt x="4572" y="2251"/>
                </a:lnTo>
                <a:lnTo>
                  <a:pt x="4461" y="197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68"/>
          <p:cNvSpPr>
            <a:spLocks noChangeArrowheads="1"/>
          </p:cNvSpPr>
          <p:nvPr/>
        </p:nvSpPr>
        <p:spPr bwMode="auto">
          <a:xfrm>
            <a:off x="10449703" y="2700339"/>
            <a:ext cx="3348391" cy="2546074"/>
          </a:xfrm>
          <a:custGeom>
            <a:avLst/>
            <a:gdLst>
              <a:gd name="T0" fmla="*/ 1888 w 3186"/>
              <a:gd name="T1" fmla="*/ 914 h 2421"/>
              <a:gd name="T2" fmla="*/ 1642 w 3186"/>
              <a:gd name="T3" fmla="*/ 1433 h 2421"/>
              <a:gd name="T4" fmla="*/ 1063 w 3186"/>
              <a:gd name="T5" fmla="*/ 939 h 2421"/>
              <a:gd name="T6" fmla="*/ 988 w 3186"/>
              <a:gd name="T7" fmla="*/ 655 h 2421"/>
              <a:gd name="T8" fmla="*/ 816 w 3186"/>
              <a:gd name="T9" fmla="*/ 519 h 2421"/>
              <a:gd name="T10" fmla="*/ 716 w 3186"/>
              <a:gd name="T11" fmla="*/ 371 h 2421"/>
              <a:gd name="T12" fmla="*/ 346 w 3186"/>
              <a:gd name="T13" fmla="*/ 222 h 2421"/>
              <a:gd name="T14" fmla="*/ 284 w 3186"/>
              <a:gd name="T15" fmla="*/ 62 h 2421"/>
              <a:gd name="T16" fmla="*/ 0 w 3186"/>
              <a:gd name="T17" fmla="*/ 0 h 2421"/>
              <a:gd name="T18" fmla="*/ 225 w 3186"/>
              <a:gd name="T19" fmla="*/ 780 h 2421"/>
              <a:gd name="T20" fmla="*/ 381 w 3186"/>
              <a:gd name="T21" fmla="*/ 839 h 2421"/>
              <a:gd name="T22" fmla="*/ 499 w 3186"/>
              <a:gd name="T23" fmla="*/ 1171 h 2421"/>
              <a:gd name="T24" fmla="*/ 832 w 3186"/>
              <a:gd name="T25" fmla="*/ 1211 h 2421"/>
              <a:gd name="T26" fmla="*/ 987 w 3186"/>
              <a:gd name="T27" fmla="*/ 1519 h 2421"/>
              <a:gd name="T28" fmla="*/ 1305 w 3186"/>
              <a:gd name="T29" fmla="*/ 1637 h 2421"/>
              <a:gd name="T30" fmla="*/ 1594 w 3186"/>
              <a:gd name="T31" fmla="*/ 1837 h 2421"/>
              <a:gd name="T32" fmla="*/ 1844 w 3186"/>
              <a:gd name="T33" fmla="*/ 1970 h 2421"/>
              <a:gd name="T34" fmla="*/ 1955 w 3186"/>
              <a:gd name="T35" fmla="*/ 2251 h 2421"/>
              <a:gd name="T36" fmla="*/ 2081 w 3186"/>
              <a:gd name="T37" fmla="*/ 2420 h 2421"/>
              <a:gd name="T38" fmla="*/ 3185 w 3186"/>
              <a:gd name="T39" fmla="*/ 2420 h 2421"/>
              <a:gd name="T40" fmla="*/ 2345 w 3186"/>
              <a:gd name="T41" fmla="*/ 1112 h 2421"/>
              <a:gd name="T42" fmla="*/ 1888 w 3186"/>
              <a:gd name="T43" fmla="*/ 914 h 2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6" h="2421">
                <a:moveTo>
                  <a:pt x="1888" y="914"/>
                </a:moveTo>
                <a:lnTo>
                  <a:pt x="1642" y="1433"/>
                </a:lnTo>
                <a:lnTo>
                  <a:pt x="1063" y="939"/>
                </a:lnTo>
                <a:lnTo>
                  <a:pt x="988" y="655"/>
                </a:lnTo>
                <a:lnTo>
                  <a:pt x="816" y="519"/>
                </a:lnTo>
                <a:lnTo>
                  <a:pt x="716" y="371"/>
                </a:lnTo>
                <a:lnTo>
                  <a:pt x="346" y="222"/>
                </a:lnTo>
                <a:lnTo>
                  <a:pt x="284" y="62"/>
                </a:lnTo>
                <a:lnTo>
                  <a:pt x="0" y="0"/>
                </a:lnTo>
                <a:lnTo>
                  <a:pt x="225" y="780"/>
                </a:lnTo>
                <a:lnTo>
                  <a:pt x="381" y="839"/>
                </a:lnTo>
                <a:lnTo>
                  <a:pt x="499" y="1171"/>
                </a:lnTo>
                <a:lnTo>
                  <a:pt x="832" y="1211"/>
                </a:lnTo>
                <a:lnTo>
                  <a:pt x="987" y="1519"/>
                </a:lnTo>
                <a:lnTo>
                  <a:pt x="1305" y="1637"/>
                </a:lnTo>
                <a:lnTo>
                  <a:pt x="1594" y="1837"/>
                </a:lnTo>
                <a:lnTo>
                  <a:pt x="1844" y="1970"/>
                </a:lnTo>
                <a:lnTo>
                  <a:pt x="1955" y="2251"/>
                </a:lnTo>
                <a:lnTo>
                  <a:pt x="2081" y="2420"/>
                </a:lnTo>
                <a:lnTo>
                  <a:pt x="3185" y="2420"/>
                </a:lnTo>
                <a:lnTo>
                  <a:pt x="2345" y="1112"/>
                </a:lnTo>
                <a:lnTo>
                  <a:pt x="1888" y="914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69"/>
          <p:cNvSpPr>
            <a:spLocks noChangeArrowheads="1"/>
          </p:cNvSpPr>
          <p:nvPr/>
        </p:nvSpPr>
        <p:spPr bwMode="auto">
          <a:xfrm>
            <a:off x="7694933" y="5246413"/>
            <a:ext cx="5110702" cy="7058519"/>
          </a:xfrm>
          <a:custGeom>
            <a:avLst/>
            <a:gdLst>
              <a:gd name="T0" fmla="*/ 3048 w 4860"/>
              <a:gd name="T1" fmla="*/ 5487 h 6712"/>
              <a:gd name="T2" fmla="*/ 3048 w 4860"/>
              <a:gd name="T3" fmla="*/ 5153 h 6712"/>
              <a:gd name="T4" fmla="*/ 3255 w 4860"/>
              <a:gd name="T5" fmla="*/ 5074 h 6712"/>
              <a:gd name="T6" fmla="*/ 3398 w 4860"/>
              <a:gd name="T7" fmla="*/ 4803 h 6712"/>
              <a:gd name="T8" fmla="*/ 3477 w 4860"/>
              <a:gd name="T9" fmla="*/ 4485 h 6712"/>
              <a:gd name="T10" fmla="*/ 3747 w 4860"/>
              <a:gd name="T11" fmla="*/ 4358 h 6712"/>
              <a:gd name="T12" fmla="*/ 3747 w 4860"/>
              <a:gd name="T13" fmla="*/ 3817 h 6712"/>
              <a:gd name="T14" fmla="*/ 4002 w 4860"/>
              <a:gd name="T15" fmla="*/ 3738 h 6712"/>
              <a:gd name="T16" fmla="*/ 4145 w 4860"/>
              <a:gd name="T17" fmla="*/ 3372 h 6712"/>
              <a:gd name="T18" fmla="*/ 4145 w 4860"/>
              <a:gd name="T19" fmla="*/ 2926 h 6712"/>
              <a:gd name="T20" fmla="*/ 4145 w 4860"/>
              <a:gd name="T21" fmla="*/ 2672 h 6712"/>
              <a:gd name="T22" fmla="*/ 4382 w 4860"/>
              <a:gd name="T23" fmla="*/ 2179 h 6712"/>
              <a:gd name="T24" fmla="*/ 4541 w 4860"/>
              <a:gd name="T25" fmla="*/ 2179 h 6712"/>
              <a:gd name="T26" fmla="*/ 4701 w 4860"/>
              <a:gd name="T27" fmla="*/ 1623 h 6712"/>
              <a:gd name="T28" fmla="*/ 4859 w 4860"/>
              <a:gd name="T29" fmla="*/ 1290 h 6712"/>
              <a:gd name="T30" fmla="*/ 4859 w 4860"/>
              <a:gd name="T31" fmla="*/ 1003 h 6712"/>
              <a:gd name="T32" fmla="*/ 4764 w 4860"/>
              <a:gd name="T33" fmla="*/ 716 h 6712"/>
              <a:gd name="T34" fmla="*/ 4541 w 4860"/>
              <a:gd name="T35" fmla="*/ 462 h 6712"/>
              <a:gd name="T36" fmla="*/ 4698 w 4860"/>
              <a:gd name="T37" fmla="*/ 0 h 6712"/>
              <a:gd name="T38" fmla="*/ 0 w 4860"/>
              <a:gd name="T39" fmla="*/ 0 h 6712"/>
              <a:gd name="T40" fmla="*/ 306 w 4860"/>
              <a:gd name="T41" fmla="*/ 702 h 6712"/>
              <a:gd name="T42" fmla="*/ 165 w 4860"/>
              <a:gd name="T43" fmla="*/ 1863 h 6712"/>
              <a:gd name="T44" fmla="*/ 572 w 4860"/>
              <a:gd name="T45" fmla="*/ 1738 h 6712"/>
              <a:gd name="T46" fmla="*/ 737 w 4860"/>
              <a:gd name="T47" fmla="*/ 2610 h 6712"/>
              <a:gd name="T48" fmla="*/ 979 w 4860"/>
              <a:gd name="T49" fmla="*/ 2949 h 6712"/>
              <a:gd name="T50" fmla="*/ 1135 w 4860"/>
              <a:gd name="T51" fmla="*/ 4398 h 6712"/>
              <a:gd name="T52" fmla="*/ 1630 w 4860"/>
              <a:gd name="T53" fmla="*/ 4634 h 6712"/>
              <a:gd name="T54" fmla="*/ 2593 w 4860"/>
              <a:gd name="T55" fmla="*/ 6711 h 6712"/>
              <a:gd name="T56" fmla="*/ 2970 w 4860"/>
              <a:gd name="T57" fmla="*/ 6584 h 6712"/>
              <a:gd name="T58" fmla="*/ 2901 w 4860"/>
              <a:gd name="T59" fmla="*/ 5773 h 6712"/>
              <a:gd name="T60" fmla="*/ 3048 w 4860"/>
              <a:gd name="T61" fmla="*/ 5487 h 6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60" h="6712">
                <a:moveTo>
                  <a:pt x="3048" y="5487"/>
                </a:moveTo>
                <a:lnTo>
                  <a:pt x="3048" y="5153"/>
                </a:lnTo>
                <a:lnTo>
                  <a:pt x="3255" y="5074"/>
                </a:lnTo>
                <a:lnTo>
                  <a:pt x="3398" y="4803"/>
                </a:lnTo>
                <a:lnTo>
                  <a:pt x="3477" y="4485"/>
                </a:lnTo>
                <a:lnTo>
                  <a:pt x="3747" y="4358"/>
                </a:lnTo>
                <a:lnTo>
                  <a:pt x="3747" y="3817"/>
                </a:lnTo>
                <a:lnTo>
                  <a:pt x="4002" y="3738"/>
                </a:lnTo>
                <a:lnTo>
                  <a:pt x="4145" y="3372"/>
                </a:lnTo>
                <a:lnTo>
                  <a:pt x="4145" y="2926"/>
                </a:lnTo>
                <a:lnTo>
                  <a:pt x="4145" y="2672"/>
                </a:lnTo>
                <a:lnTo>
                  <a:pt x="4382" y="2179"/>
                </a:lnTo>
                <a:lnTo>
                  <a:pt x="4541" y="2179"/>
                </a:lnTo>
                <a:lnTo>
                  <a:pt x="4701" y="1623"/>
                </a:lnTo>
                <a:lnTo>
                  <a:pt x="4859" y="1290"/>
                </a:lnTo>
                <a:lnTo>
                  <a:pt x="4859" y="1003"/>
                </a:lnTo>
                <a:lnTo>
                  <a:pt x="4764" y="716"/>
                </a:lnTo>
                <a:lnTo>
                  <a:pt x="4541" y="462"/>
                </a:lnTo>
                <a:lnTo>
                  <a:pt x="4698" y="0"/>
                </a:lnTo>
                <a:lnTo>
                  <a:pt x="0" y="0"/>
                </a:lnTo>
                <a:lnTo>
                  <a:pt x="306" y="702"/>
                </a:lnTo>
                <a:lnTo>
                  <a:pt x="165" y="1863"/>
                </a:lnTo>
                <a:lnTo>
                  <a:pt x="572" y="1738"/>
                </a:lnTo>
                <a:lnTo>
                  <a:pt x="737" y="2610"/>
                </a:lnTo>
                <a:lnTo>
                  <a:pt x="979" y="2949"/>
                </a:lnTo>
                <a:lnTo>
                  <a:pt x="1135" y="4398"/>
                </a:lnTo>
                <a:lnTo>
                  <a:pt x="1630" y="4634"/>
                </a:lnTo>
                <a:lnTo>
                  <a:pt x="2593" y="6711"/>
                </a:lnTo>
                <a:lnTo>
                  <a:pt x="2970" y="6584"/>
                </a:lnTo>
                <a:lnTo>
                  <a:pt x="2901" y="5773"/>
                </a:lnTo>
                <a:lnTo>
                  <a:pt x="3048" y="5487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70"/>
          <p:cNvSpPr>
            <a:spLocks noChangeArrowheads="1"/>
          </p:cNvSpPr>
          <p:nvPr/>
        </p:nvSpPr>
        <p:spPr bwMode="auto">
          <a:xfrm>
            <a:off x="10746513" y="5246413"/>
            <a:ext cx="3506071" cy="6924028"/>
          </a:xfrm>
          <a:custGeom>
            <a:avLst/>
            <a:gdLst>
              <a:gd name="T0" fmla="*/ 711 w 3333"/>
              <a:gd name="T1" fmla="*/ 5184 h 6585"/>
              <a:gd name="T2" fmla="*/ 1200 w 3333"/>
              <a:gd name="T3" fmla="*/ 5077 h 6585"/>
              <a:gd name="T4" fmla="*/ 1518 w 3333"/>
              <a:gd name="T5" fmla="*/ 4653 h 6585"/>
              <a:gd name="T6" fmla="*/ 1654 w 3333"/>
              <a:gd name="T7" fmla="*/ 4313 h 6585"/>
              <a:gd name="T8" fmla="*/ 1973 w 3333"/>
              <a:gd name="T9" fmla="*/ 4614 h 6585"/>
              <a:gd name="T10" fmla="*/ 2333 w 3333"/>
              <a:gd name="T11" fmla="*/ 3696 h 6585"/>
              <a:gd name="T12" fmla="*/ 2333 w 3333"/>
              <a:gd name="T13" fmla="*/ 3250 h 6585"/>
              <a:gd name="T14" fmla="*/ 2682 w 3333"/>
              <a:gd name="T15" fmla="*/ 3441 h 6585"/>
              <a:gd name="T16" fmla="*/ 2901 w 3333"/>
              <a:gd name="T17" fmla="*/ 2910 h 6585"/>
              <a:gd name="T18" fmla="*/ 2832 w 3333"/>
              <a:gd name="T19" fmla="*/ 2145 h 6585"/>
              <a:gd name="T20" fmla="*/ 2982 w 3333"/>
              <a:gd name="T21" fmla="*/ 1825 h 6585"/>
              <a:gd name="T22" fmla="*/ 3332 w 3333"/>
              <a:gd name="T23" fmla="*/ 1825 h 6585"/>
              <a:gd name="T24" fmla="*/ 3332 w 3333"/>
              <a:gd name="T25" fmla="*/ 1169 h 6585"/>
              <a:gd name="T26" fmla="*/ 2901 w 3333"/>
              <a:gd name="T27" fmla="*/ 0 h 6585"/>
              <a:gd name="T28" fmla="*/ 1797 w 3333"/>
              <a:gd name="T29" fmla="*/ 0 h 6585"/>
              <a:gd name="T30" fmla="*/ 1640 w 3333"/>
              <a:gd name="T31" fmla="*/ 462 h 6585"/>
              <a:gd name="T32" fmla="*/ 1863 w 3333"/>
              <a:gd name="T33" fmla="*/ 716 h 6585"/>
              <a:gd name="T34" fmla="*/ 1958 w 3333"/>
              <a:gd name="T35" fmla="*/ 1003 h 6585"/>
              <a:gd name="T36" fmla="*/ 1958 w 3333"/>
              <a:gd name="T37" fmla="*/ 1290 h 6585"/>
              <a:gd name="T38" fmla="*/ 1800 w 3333"/>
              <a:gd name="T39" fmla="*/ 1623 h 6585"/>
              <a:gd name="T40" fmla="*/ 1640 w 3333"/>
              <a:gd name="T41" fmla="*/ 2179 h 6585"/>
              <a:gd name="T42" fmla="*/ 1481 w 3333"/>
              <a:gd name="T43" fmla="*/ 2179 h 6585"/>
              <a:gd name="T44" fmla="*/ 1244 w 3333"/>
              <a:gd name="T45" fmla="*/ 2672 h 6585"/>
              <a:gd name="T46" fmla="*/ 1244 w 3333"/>
              <a:gd name="T47" fmla="*/ 2926 h 6585"/>
              <a:gd name="T48" fmla="*/ 1244 w 3333"/>
              <a:gd name="T49" fmla="*/ 3372 h 6585"/>
              <a:gd name="T50" fmla="*/ 1101 w 3333"/>
              <a:gd name="T51" fmla="*/ 3738 h 6585"/>
              <a:gd name="T52" fmla="*/ 846 w 3333"/>
              <a:gd name="T53" fmla="*/ 3817 h 6585"/>
              <a:gd name="T54" fmla="*/ 846 w 3333"/>
              <a:gd name="T55" fmla="*/ 4358 h 6585"/>
              <a:gd name="T56" fmla="*/ 576 w 3333"/>
              <a:gd name="T57" fmla="*/ 4485 h 6585"/>
              <a:gd name="T58" fmla="*/ 497 w 3333"/>
              <a:gd name="T59" fmla="*/ 4803 h 6585"/>
              <a:gd name="T60" fmla="*/ 354 w 3333"/>
              <a:gd name="T61" fmla="*/ 5074 h 6585"/>
              <a:gd name="T62" fmla="*/ 147 w 3333"/>
              <a:gd name="T63" fmla="*/ 5153 h 6585"/>
              <a:gd name="T64" fmla="*/ 147 w 3333"/>
              <a:gd name="T65" fmla="*/ 5487 h 6585"/>
              <a:gd name="T66" fmla="*/ 0 w 3333"/>
              <a:gd name="T67" fmla="*/ 5773 h 6585"/>
              <a:gd name="T68" fmla="*/ 69 w 3333"/>
              <a:gd name="T69" fmla="*/ 6584 h 6585"/>
              <a:gd name="T70" fmla="*/ 601 w 3333"/>
              <a:gd name="T71" fmla="*/ 5806 h 6585"/>
              <a:gd name="T72" fmla="*/ 711 w 3333"/>
              <a:gd name="T73" fmla="*/ 5184 h 6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33" h="6585">
                <a:moveTo>
                  <a:pt x="711" y="5184"/>
                </a:moveTo>
                <a:lnTo>
                  <a:pt x="1200" y="5077"/>
                </a:lnTo>
                <a:lnTo>
                  <a:pt x="1518" y="4653"/>
                </a:lnTo>
                <a:lnTo>
                  <a:pt x="1654" y="4313"/>
                </a:lnTo>
                <a:lnTo>
                  <a:pt x="1973" y="4614"/>
                </a:lnTo>
                <a:lnTo>
                  <a:pt x="2333" y="3696"/>
                </a:lnTo>
                <a:lnTo>
                  <a:pt x="2333" y="3250"/>
                </a:lnTo>
                <a:lnTo>
                  <a:pt x="2682" y="3441"/>
                </a:lnTo>
                <a:lnTo>
                  <a:pt x="2901" y="2910"/>
                </a:lnTo>
                <a:lnTo>
                  <a:pt x="2832" y="2145"/>
                </a:lnTo>
                <a:lnTo>
                  <a:pt x="2982" y="1825"/>
                </a:lnTo>
                <a:lnTo>
                  <a:pt x="3332" y="1825"/>
                </a:lnTo>
                <a:lnTo>
                  <a:pt x="3332" y="1169"/>
                </a:lnTo>
                <a:lnTo>
                  <a:pt x="2901" y="0"/>
                </a:lnTo>
                <a:lnTo>
                  <a:pt x="1797" y="0"/>
                </a:lnTo>
                <a:lnTo>
                  <a:pt x="1640" y="462"/>
                </a:lnTo>
                <a:lnTo>
                  <a:pt x="1863" y="716"/>
                </a:lnTo>
                <a:lnTo>
                  <a:pt x="1958" y="1003"/>
                </a:lnTo>
                <a:lnTo>
                  <a:pt x="1958" y="1290"/>
                </a:lnTo>
                <a:lnTo>
                  <a:pt x="1800" y="1623"/>
                </a:lnTo>
                <a:lnTo>
                  <a:pt x="1640" y="2179"/>
                </a:lnTo>
                <a:lnTo>
                  <a:pt x="1481" y="2179"/>
                </a:lnTo>
                <a:lnTo>
                  <a:pt x="1244" y="2672"/>
                </a:lnTo>
                <a:lnTo>
                  <a:pt x="1244" y="2926"/>
                </a:lnTo>
                <a:lnTo>
                  <a:pt x="1244" y="3372"/>
                </a:lnTo>
                <a:lnTo>
                  <a:pt x="1101" y="3738"/>
                </a:lnTo>
                <a:lnTo>
                  <a:pt x="846" y="3817"/>
                </a:lnTo>
                <a:lnTo>
                  <a:pt x="846" y="4358"/>
                </a:lnTo>
                <a:lnTo>
                  <a:pt x="576" y="4485"/>
                </a:lnTo>
                <a:lnTo>
                  <a:pt x="497" y="4803"/>
                </a:lnTo>
                <a:lnTo>
                  <a:pt x="354" y="5074"/>
                </a:lnTo>
                <a:lnTo>
                  <a:pt x="147" y="5153"/>
                </a:lnTo>
                <a:lnTo>
                  <a:pt x="147" y="5487"/>
                </a:lnTo>
                <a:lnTo>
                  <a:pt x="0" y="5773"/>
                </a:lnTo>
                <a:lnTo>
                  <a:pt x="69" y="6584"/>
                </a:lnTo>
                <a:lnTo>
                  <a:pt x="601" y="5806"/>
                </a:lnTo>
                <a:lnTo>
                  <a:pt x="711" y="5184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71"/>
          <p:cNvSpPr>
            <a:spLocks noChangeArrowheads="1"/>
          </p:cNvSpPr>
          <p:nvPr/>
        </p:nvSpPr>
        <p:spPr bwMode="auto">
          <a:xfrm>
            <a:off x="16460111" y="2779177"/>
            <a:ext cx="46377" cy="2379121"/>
          </a:xfrm>
          <a:custGeom>
            <a:avLst/>
            <a:gdLst>
              <a:gd name="T0" fmla="*/ 41 w 42"/>
              <a:gd name="T1" fmla="*/ 2259 h 2260"/>
              <a:gd name="T2" fmla="*/ 0 w 42"/>
              <a:gd name="T3" fmla="*/ 2259 h 2260"/>
              <a:gd name="T4" fmla="*/ 0 w 42"/>
              <a:gd name="T5" fmla="*/ 0 h 2260"/>
              <a:gd name="T6" fmla="*/ 41 w 42"/>
              <a:gd name="T7" fmla="*/ 0 h 2260"/>
              <a:gd name="T8" fmla="*/ 41 w 42"/>
              <a:gd name="T9" fmla="*/ 2259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260">
                <a:moveTo>
                  <a:pt x="41" y="2259"/>
                </a:moveTo>
                <a:lnTo>
                  <a:pt x="0" y="2259"/>
                </a:lnTo>
                <a:lnTo>
                  <a:pt x="0" y="0"/>
                </a:lnTo>
                <a:lnTo>
                  <a:pt x="41" y="0"/>
                </a:lnTo>
                <a:lnTo>
                  <a:pt x="41" y="225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72"/>
          <p:cNvSpPr>
            <a:spLocks noChangeArrowheads="1"/>
          </p:cNvSpPr>
          <p:nvPr/>
        </p:nvSpPr>
        <p:spPr bwMode="auto">
          <a:xfrm>
            <a:off x="16399820" y="2700339"/>
            <a:ext cx="162320" cy="162317"/>
          </a:xfrm>
          <a:custGeom>
            <a:avLst/>
            <a:gdLst>
              <a:gd name="T0" fmla="*/ 0 w 154"/>
              <a:gd name="T1" fmla="*/ 77 h 155"/>
              <a:gd name="T2" fmla="*/ 0 w 154"/>
              <a:gd name="T3" fmla="*/ 77 h 155"/>
              <a:gd name="T4" fmla="*/ 77 w 154"/>
              <a:gd name="T5" fmla="*/ 0 h 155"/>
              <a:gd name="T6" fmla="*/ 77 w 154"/>
              <a:gd name="T7" fmla="*/ 0 h 155"/>
              <a:gd name="T8" fmla="*/ 153 w 154"/>
              <a:gd name="T9" fmla="*/ 77 h 155"/>
              <a:gd name="T10" fmla="*/ 153 w 154"/>
              <a:gd name="T11" fmla="*/ 77 h 155"/>
              <a:gd name="T12" fmla="*/ 77 w 154"/>
              <a:gd name="T13" fmla="*/ 154 h 155"/>
              <a:gd name="T14" fmla="*/ 77 w 154"/>
              <a:gd name="T15" fmla="*/ 154 h 155"/>
              <a:gd name="T16" fmla="*/ 0 w 154"/>
              <a:gd name="T17" fmla="*/ 7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0" y="77"/>
                </a:moveTo>
                <a:lnTo>
                  <a:pt x="0" y="77"/>
                </a:lnTo>
                <a:cubicBezTo>
                  <a:pt x="0" y="34"/>
                  <a:pt x="34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7"/>
                </a:cubicBezTo>
                <a:lnTo>
                  <a:pt x="153" y="77"/>
                </a:lnTo>
                <a:cubicBezTo>
                  <a:pt x="153" y="120"/>
                  <a:pt x="119" y="154"/>
                  <a:pt x="77" y="154"/>
                </a:cubicBezTo>
                <a:lnTo>
                  <a:pt x="77" y="154"/>
                </a:lnTo>
                <a:cubicBezTo>
                  <a:pt x="34" y="154"/>
                  <a:pt x="0" y="120"/>
                  <a:pt x="0" y="77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73"/>
          <p:cNvSpPr>
            <a:spLocks noChangeArrowheads="1"/>
          </p:cNvSpPr>
          <p:nvPr/>
        </p:nvSpPr>
        <p:spPr bwMode="auto">
          <a:xfrm>
            <a:off x="16399820" y="5070182"/>
            <a:ext cx="162320" cy="162320"/>
          </a:xfrm>
          <a:custGeom>
            <a:avLst/>
            <a:gdLst>
              <a:gd name="T0" fmla="*/ 0 w 154"/>
              <a:gd name="T1" fmla="*/ 77 h 155"/>
              <a:gd name="T2" fmla="*/ 0 w 154"/>
              <a:gd name="T3" fmla="*/ 77 h 155"/>
              <a:gd name="T4" fmla="*/ 77 w 154"/>
              <a:gd name="T5" fmla="*/ 154 h 155"/>
              <a:gd name="T6" fmla="*/ 77 w 154"/>
              <a:gd name="T7" fmla="*/ 154 h 155"/>
              <a:gd name="T8" fmla="*/ 153 w 154"/>
              <a:gd name="T9" fmla="*/ 77 h 155"/>
              <a:gd name="T10" fmla="*/ 153 w 154"/>
              <a:gd name="T11" fmla="*/ 77 h 155"/>
              <a:gd name="T12" fmla="*/ 77 w 154"/>
              <a:gd name="T13" fmla="*/ 0 h 155"/>
              <a:gd name="T14" fmla="*/ 77 w 154"/>
              <a:gd name="T15" fmla="*/ 0 h 155"/>
              <a:gd name="T16" fmla="*/ 0 w 154"/>
              <a:gd name="T17" fmla="*/ 7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0" y="77"/>
                </a:moveTo>
                <a:lnTo>
                  <a:pt x="0" y="77"/>
                </a:lnTo>
                <a:cubicBezTo>
                  <a:pt x="0" y="119"/>
                  <a:pt x="34" y="154"/>
                  <a:pt x="77" y="154"/>
                </a:cubicBezTo>
                <a:lnTo>
                  <a:pt x="77" y="154"/>
                </a:lnTo>
                <a:cubicBezTo>
                  <a:pt x="119" y="154"/>
                  <a:pt x="153" y="119"/>
                  <a:pt x="153" y="77"/>
                </a:cubicBezTo>
                <a:lnTo>
                  <a:pt x="153" y="77"/>
                </a:lnTo>
                <a:cubicBezTo>
                  <a:pt x="153" y="35"/>
                  <a:pt x="119" y="0"/>
                  <a:pt x="77" y="0"/>
                </a:cubicBezTo>
                <a:lnTo>
                  <a:pt x="77" y="0"/>
                </a:lnTo>
                <a:cubicBezTo>
                  <a:pt x="34" y="0"/>
                  <a:pt x="0" y="35"/>
                  <a:pt x="0" y="77"/>
                </a:cubicBezTo>
              </a:path>
            </a:pathLst>
          </a:custGeom>
          <a:solidFill>
            <a:srgbClr val="5F07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74"/>
          <p:cNvSpPr>
            <a:spLocks noChangeArrowheads="1"/>
          </p:cNvSpPr>
          <p:nvPr/>
        </p:nvSpPr>
        <p:spPr bwMode="auto">
          <a:xfrm>
            <a:off x="16460111" y="5149023"/>
            <a:ext cx="46377" cy="2374482"/>
          </a:xfrm>
          <a:custGeom>
            <a:avLst/>
            <a:gdLst>
              <a:gd name="T0" fmla="*/ 41 w 42"/>
              <a:gd name="T1" fmla="*/ 2258 h 2259"/>
              <a:gd name="T2" fmla="*/ 0 w 42"/>
              <a:gd name="T3" fmla="*/ 2258 h 2259"/>
              <a:gd name="T4" fmla="*/ 0 w 42"/>
              <a:gd name="T5" fmla="*/ 0 h 2259"/>
              <a:gd name="T6" fmla="*/ 41 w 42"/>
              <a:gd name="T7" fmla="*/ 0 h 2259"/>
              <a:gd name="T8" fmla="*/ 41 w 42"/>
              <a:gd name="T9" fmla="*/ 2258 h 2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259">
                <a:moveTo>
                  <a:pt x="41" y="2258"/>
                </a:moveTo>
                <a:lnTo>
                  <a:pt x="0" y="2258"/>
                </a:lnTo>
                <a:lnTo>
                  <a:pt x="0" y="0"/>
                </a:lnTo>
                <a:lnTo>
                  <a:pt x="41" y="0"/>
                </a:lnTo>
                <a:lnTo>
                  <a:pt x="41" y="22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75"/>
          <p:cNvSpPr>
            <a:spLocks noChangeArrowheads="1"/>
          </p:cNvSpPr>
          <p:nvPr/>
        </p:nvSpPr>
        <p:spPr bwMode="auto">
          <a:xfrm>
            <a:off x="16399820" y="5070182"/>
            <a:ext cx="162320" cy="162320"/>
          </a:xfrm>
          <a:custGeom>
            <a:avLst/>
            <a:gdLst>
              <a:gd name="T0" fmla="*/ 0 w 154"/>
              <a:gd name="T1" fmla="*/ 77 h 154"/>
              <a:gd name="T2" fmla="*/ 0 w 154"/>
              <a:gd name="T3" fmla="*/ 77 h 154"/>
              <a:gd name="T4" fmla="*/ 77 w 154"/>
              <a:gd name="T5" fmla="*/ 0 h 154"/>
              <a:gd name="T6" fmla="*/ 77 w 154"/>
              <a:gd name="T7" fmla="*/ 0 h 154"/>
              <a:gd name="T8" fmla="*/ 153 w 154"/>
              <a:gd name="T9" fmla="*/ 77 h 154"/>
              <a:gd name="T10" fmla="*/ 153 w 154"/>
              <a:gd name="T11" fmla="*/ 77 h 154"/>
              <a:gd name="T12" fmla="*/ 77 w 154"/>
              <a:gd name="T13" fmla="*/ 153 h 154"/>
              <a:gd name="T14" fmla="*/ 77 w 154"/>
              <a:gd name="T15" fmla="*/ 153 h 154"/>
              <a:gd name="T16" fmla="*/ 0 w 154"/>
              <a:gd name="T17" fmla="*/ 7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0" y="77"/>
                </a:moveTo>
                <a:lnTo>
                  <a:pt x="0" y="77"/>
                </a:lnTo>
                <a:cubicBezTo>
                  <a:pt x="0" y="35"/>
                  <a:pt x="34" y="0"/>
                  <a:pt x="77" y="0"/>
                </a:cubicBezTo>
                <a:lnTo>
                  <a:pt x="77" y="0"/>
                </a:lnTo>
                <a:cubicBezTo>
                  <a:pt x="119" y="0"/>
                  <a:pt x="153" y="35"/>
                  <a:pt x="153" y="77"/>
                </a:cubicBezTo>
                <a:lnTo>
                  <a:pt x="153" y="77"/>
                </a:lnTo>
                <a:cubicBezTo>
                  <a:pt x="153" y="119"/>
                  <a:pt x="119" y="153"/>
                  <a:pt x="77" y="153"/>
                </a:cubicBezTo>
                <a:lnTo>
                  <a:pt x="77" y="153"/>
                </a:lnTo>
                <a:cubicBezTo>
                  <a:pt x="34" y="153"/>
                  <a:pt x="0" y="119"/>
                  <a:pt x="0" y="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76"/>
          <p:cNvSpPr>
            <a:spLocks noChangeArrowheads="1"/>
          </p:cNvSpPr>
          <p:nvPr/>
        </p:nvSpPr>
        <p:spPr bwMode="auto">
          <a:xfrm>
            <a:off x="16399820" y="7435388"/>
            <a:ext cx="162320" cy="162320"/>
          </a:xfrm>
          <a:custGeom>
            <a:avLst/>
            <a:gdLst>
              <a:gd name="T0" fmla="*/ 0 w 154"/>
              <a:gd name="T1" fmla="*/ 77 h 154"/>
              <a:gd name="T2" fmla="*/ 0 w 154"/>
              <a:gd name="T3" fmla="*/ 77 h 154"/>
              <a:gd name="T4" fmla="*/ 77 w 154"/>
              <a:gd name="T5" fmla="*/ 153 h 154"/>
              <a:gd name="T6" fmla="*/ 77 w 154"/>
              <a:gd name="T7" fmla="*/ 153 h 154"/>
              <a:gd name="T8" fmla="*/ 153 w 154"/>
              <a:gd name="T9" fmla="*/ 77 h 154"/>
              <a:gd name="T10" fmla="*/ 153 w 154"/>
              <a:gd name="T11" fmla="*/ 77 h 154"/>
              <a:gd name="T12" fmla="*/ 77 w 154"/>
              <a:gd name="T13" fmla="*/ 0 h 154"/>
              <a:gd name="T14" fmla="*/ 77 w 154"/>
              <a:gd name="T15" fmla="*/ 0 h 154"/>
              <a:gd name="T16" fmla="*/ 0 w 154"/>
              <a:gd name="T17" fmla="*/ 7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0" y="77"/>
                </a:moveTo>
                <a:lnTo>
                  <a:pt x="0" y="77"/>
                </a:lnTo>
                <a:cubicBezTo>
                  <a:pt x="0" y="119"/>
                  <a:pt x="34" y="153"/>
                  <a:pt x="77" y="153"/>
                </a:cubicBezTo>
                <a:lnTo>
                  <a:pt x="77" y="153"/>
                </a:lnTo>
                <a:cubicBezTo>
                  <a:pt x="119" y="153"/>
                  <a:pt x="153" y="119"/>
                  <a:pt x="153" y="77"/>
                </a:cubicBezTo>
                <a:lnTo>
                  <a:pt x="153" y="77"/>
                </a:lnTo>
                <a:cubicBezTo>
                  <a:pt x="153" y="34"/>
                  <a:pt x="119" y="0"/>
                  <a:pt x="77" y="0"/>
                </a:cubicBezTo>
                <a:lnTo>
                  <a:pt x="77" y="0"/>
                </a:lnTo>
                <a:cubicBezTo>
                  <a:pt x="34" y="0"/>
                  <a:pt x="0" y="34"/>
                  <a:pt x="0" y="77"/>
                </a:cubicBezTo>
              </a:path>
            </a:pathLst>
          </a:custGeom>
          <a:solidFill>
            <a:srgbClr val="00E1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177"/>
          <p:cNvSpPr>
            <a:spLocks noChangeArrowheads="1"/>
          </p:cNvSpPr>
          <p:nvPr/>
        </p:nvSpPr>
        <p:spPr bwMode="auto">
          <a:xfrm>
            <a:off x="16460111" y="7518866"/>
            <a:ext cx="46377" cy="2379121"/>
          </a:xfrm>
          <a:custGeom>
            <a:avLst/>
            <a:gdLst>
              <a:gd name="T0" fmla="*/ 41 w 42"/>
              <a:gd name="T1" fmla="*/ 2259 h 2260"/>
              <a:gd name="T2" fmla="*/ 0 w 42"/>
              <a:gd name="T3" fmla="*/ 2259 h 2260"/>
              <a:gd name="T4" fmla="*/ 0 w 42"/>
              <a:gd name="T5" fmla="*/ 0 h 2260"/>
              <a:gd name="T6" fmla="*/ 41 w 42"/>
              <a:gd name="T7" fmla="*/ 0 h 2260"/>
              <a:gd name="T8" fmla="*/ 41 w 42"/>
              <a:gd name="T9" fmla="*/ 2259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260">
                <a:moveTo>
                  <a:pt x="41" y="2259"/>
                </a:moveTo>
                <a:lnTo>
                  <a:pt x="0" y="2259"/>
                </a:lnTo>
                <a:lnTo>
                  <a:pt x="0" y="0"/>
                </a:lnTo>
                <a:lnTo>
                  <a:pt x="41" y="0"/>
                </a:lnTo>
                <a:lnTo>
                  <a:pt x="41" y="225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78"/>
          <p:cNvSpPr>
            <a:spLocks noChangeArrowheads="1"/>
          </p:cNvSpPr>
          <p:nvPr/>
        </p:nvSpPr>
        <p:spPr bwMode="auto">
          <a:xfrm>
            <a:off x="16399820" y="7444664"/>
            <a:ext cx="162320" cy="162320"/>
          </a:xfrm>
          <a:custGeom>
            <a:avLst/>
            <a:gdLst>
              <a:gd name="T0" fmla="*/ 0 w 154"/>
              <a:gd name="T1" fmla="*/ 77 h 155"/>
              <a:gd name="T2" fmla="*/ 0 w 154"/>
              <a:gd name="T3" fmla="*/ 77 h 155"/>
              <a:gd name="T4" fmla="*/ 77 w 154"/>
              <a:gd name="T5" fmla="*/ 0 h 155"/>
              <a:gd name="T6" fmla="*/ 77 w 154"/>
              <a:gd name="T7" fmla="*/ 0 h 155"/>
              <a:gd name="T8" fmla="*/ 153 w 154"/>
              <a:gd name="T9" fmla="*/ 77 h 155"/>
              <a:gd name="T10" fmla="*/ 153 w 154"/>
              <a:gd name="T11" fmla="*/ 77 h 155"/>
              <a:gd name="T12" fmla="*/ 77 w 154"/>
              <a:gd name="T13" fmla="*/ 154 h 155"/>
              <a:gd name="T14" fmla="*/ 77 w 154"/>
              <a:gd name="T15" fmla="*/ 154 h 155"/>
              <a:gd name="T16" fmla="*/ 0 w 154"/>
              <a:gd name="T17" fmla="*/ 7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0" y="77"/>
                </a:moveTo>
                <a:lnTo>
                  <a:pt x="0" y="77"/>
                </a:lnTo>
                <a:cubicBezTo>
                  <a:pt x="0" y="35"/>
                  <a:pt x="34" y="0"/>
                  <a:pt x="77" y="0"/>
                </a:cubicBezTo>
                <a:lnTo>
                  <a:pt x="77" y="0"/>
                </a:lnTo>
                <a:cubicBezTo>
                  <a:pt x="119" y="0"/>
                  <a:pt x="153" y="35"/>
                  <a:pt x="153" y="77"/>
                </a:cubicBezTo>
                <a:lnTo>
                  <a:pt x="153" y="77"/>
                </a:lnTo>
                <a:cubicBezTo>
                  <a:pt x="153" y="119"/>
                  <a:pt x="119" y="154"/>
                  <a:pt x="77" y="154"/>
                </a:cubicBezTo>
                <a:lnTo>
                  <a:pt x="77" y="154"/>
                </a:lnTo>
                <a:cubicBezTo>
                  <a:pt x="34" y="154"/>
                  <a:pt x="0" y="119"/>
                  <a:pt x="0" y="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179"/>
          <p:cNvSpPr>
            <a:spLocks noChangeArrowheads="1"/>
          </p:cNvSpPr>
          <p:nvPr/>
        </p:nvSpPr>
        <p:spPr bwMode="auto">
          <a:xfrm>
            <a:off x="16399820" y="9809871"/>
            <a:ext cx="162320" cy="162320"/>
          </a:xfrm>
          <a:custGeom>
            <a:avLst/>
            <a:gdLst>
              <a:gd name="T0" fmla="*/ 0 w 154"/>
              <a:gd name="T1" fmla="*/ 76 h 154"/>
              <a:gd name="T2" fmla="*/ 0 w 154"/>
              <a:gd name="T3" fmla="*/ 76 h 154"/>
              <a:gd name="T4" fmla="*/ 77 w 154"/>
              <a:gd name="T5" fmla="*/ 153 h 154"/>
              <a:gd name="T6" fmla="*/ 77 w 154"/>
              <a:gd name="T7" fmla="*/ 153 h 154"/>
              <a:gd name="T8" fmla="*/ 153 w 154"/>
              <a:gd name="T9" fmla="*/ 76 h 154"/>
              <a:gd name="T10" fmla="*/ 153 w 154"/>
              <a:gd name="T11" fmla="*/ 76 h 154"/>
              <a:gd name="T12" fmla="*/ 77 w 154"/>
              <a:gd name="T13" fmla="*/ 0 h 154"/>
              <a:gd name="T14" fmla="*/ 77 w 154"/>
              <a:gd name="T15" fmla="*/ 0 h 154"/>
              <a:gd name="T16" fmla="*/ 0 w 154"/>
              <a:gd name="T17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0" y="76"/>
                </a:moveTo>
                <a:lnTo>
                  <a:pt x="0" y="76"/>
                </a:lnTo>
                <a:cubicBezTo>
                  <a:pt x="0" y="119"/>
                  <a:pt x="34" y="153"/>
                  <a:pt x="77" y="153"/>
                </a:cubicBezTo>
                <a:lnTo>
                  <a:pt x="77" y="153"/>
                </a:lnTo>
                <a:cubicBezTo>
                  <a:pt x="119" y="153"/>
                  <a:pt x="153" y="119"/>
                  <a:pt x="153" y="76"/>
                </a:cubicBezTo>
                <a:lnTo>
                  <a:pt x="153" y="76"/>
                </a:lnTo>
                <a:cubicBezTo>
                  <a:pt x="153" y="34"/>
                  <a:pt x="119" y="0"/>
                  <a:pt x="77" y="0"/>
                </a:cubicBezTo>
                <a:lnTo>
                  <a:pt x="77" y="0"/>
                </a:lnTo>
                <a:cubicBezTo>
                  <a:pt x="34" y="0"/>
                  <a:pt x="0" y="34"/>
                  <a:pt x="0" y="76"/>
                </a:cubicBezTo>
              </a:path>
            </a:pathLst>
          </a:custGeom>
          <a:solidFill>
            <a:srgbClr val="00A6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80"/>
          <p:cNvSpPr>
            <a:spLocks noChangeArrowheads="1"/>
          </p:cNvSpPr>
          <p:nvPr/>
        </p:nvSpPr>
        <p:spPr bwMode="auto">
          <a:xfrm>
            <a:off x="16460111" y="9884073"/>
            <a:ext cx="46377" cy="2379121"/>
          </a:xfrm>
          <a:custGeom>
            <a:avLst/>
            <a:gdLst>
              <a:gd name="T0" fmla="*/ 41 w 42"/>
              <a:gd name="T1" fmla="*/ 2259 h 2260"/>
              <a:gd name="T2" fmla="*/ 0 w 42"/>
              <a:gd name="T3" fmla="*/ 2259 h 2260"/>
              <a:gd name="T4" fmla="*/ 0 w 42"/>
              <a:gd name="T5" fmla="*/ 0 h 2260"/>
              <a:gd name="T6" fmla="*/ 41 w 42"/>
              <a:gd name="T7" fmla="*/ 0 h 2260"/>
              <a:gd name="T8" fmla="*/ 41 w 42"/>
              <a:gd name="T9" fmla="*/ 2259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260">
                <a:moveTo>
                  <a:pt x="41" y="2259"/>
                </a:moveTo>
                <a:lnTo>
                  <a:pt x="0" y="2259"/>
                </a:lnTo>
                <a:lnTo>
                  <a:pt x="0" y="0"/>
                </a:lnTo>
                <a:lnTo>
                  <a:pt x="41" y="0"/>
                </a:lnTo>
                <a:lnTo>
                  <a:pt x="41" y="22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181"/>
          <p:cNvSpPr>
            <a:spLocks noChangeArrowheads="1"/>
          </p:cNvSpPr>
          <p:nvPr/>
        </p:nvSpPr>
        <p:spPr bwMode="auto">
          <a:xfrm>
            <a:off x="16399820" y="9809871"/>
            <a:ext cx="162320" cy="162320"/>
          </a:xfrm>
          <a:custGeom>
            <a:avLst/>
            <a:gdLst>
              <a:gd name="T0" fmla="*/ 0 w 154"/>
              <a:gd name="T1" fmla="*/ 76 h 154"/>
              <a:gd name="T2" fmla="*/ 0 w 154"/>
              <a:gd name="T3" fmla="*/ 76 h 154"/>
              <a:gd name="T4" fmla="*/ 77 w 154"/>
              <a:gd name="T5" fmla="*/ 0 h 154"/>
              <a:gd name="T6" fmla="*/ 77 w 154"/>
              <a:gd name="T7" fmla="*/ 0 h 154"/>
              <a:gd name="T8" fmla="*/ 153 w 154"/>
              <a:gd name="T9" fmla="*/ 76 h 154"/>
              <a:gd name="T10" fmla="*/ 153 w 154"/>
              <a:gd name="T11" fmla="*/ 76 h 154"/>
              <a:gd name="T12" fmla="*/ 77 w 154"/>
              <a:gd name="T13" fmla="*/ 153 h 154"/>
              <a:gd name="T14" fmla="*/ 77 w 154"/>
              <a:gd name="T15" fmla="*/ 153 h 154"/>
              <a:gd name="T16" fmla="*/ 0 w 154"/>
              <a:gd name="T17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0" y="76"/>
                </a:moveTo>
                <a:lnTo>
                  <a:pt x="0" y="76"/>
                </a:lnTo>
                <a:cubicBezTo>
                  <a:pt x="0" y="34"/>
                  <a:pt x="34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9"/>
                  <a:pt x="119" y="153"/>
                  <a:pt x="77" y="153"/>
                </a:cubicBezTo>
                <a:lnTo>
                  <a:pt x="77" y="153"/>
                </a:lnTo>
                <a:cubicBezTo>
                  <a:pt x="34" y="153"/>
                  <a:pt x="0" y="119"/>
                  <a:pt x="0" y="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182"/>
          <p:cNvSpPr>
            <a:spLocks noChangeArrowheads="1"/>
          </p:cNvSpPr>
          <p:nvPr/>
        </p:nvSpPr>
        <p:spPr bwMode="auto">
          <a:xfrm>
            <a:off x="16399820" y="12175077"/>
            <a:ext cx="162320" cy="162320"/>
          </a:xfrm>
          <a:custGeom>
            <a:avLst/>
            <a:gdLst>
              <a:gd name="T0" fmla="*/ 0 w 154"/>
              <a:gd name="T1" fmla="*/ 76 h 154"/>
              <a:gd name="T2" fmla="*/ 0 w 154"/>
              <a:gd name="T3" fmla="*/ 76 h 154"/>
              <a:gd name="T4" fmla="*/ 77 w 154"/>
              <a:gd name="T5" fmla="*/ 153 h 154"/>
              <a:gd name="T6" fmla="*/ 77 w 154"/>
              <a:gd name="T7" fmla="*/ 153 h 154"/>
              <a:gd name="T8" fmla="*/ 153 w 154"/>
              <a:gd name="T9" fmla="*/ 76 h 154"/>
              <a:gd name="T10" fmla="*/ 153 w 154"/>
              <a:gd name="T11" fmla="*/ 76 h 154"/>
              <a:gd name="T12" fmla="*/ 77 w 154"/>
              <a:gd name="T13" fmla="*/ 0 h 154"/>
              <a:gd name="T14" fmla="*/ 77 w 154"/>
              <a:gd name="T15" fmla="*/ 0 h 154"/>
              <a:gd name="T16" fmla="*/ 0 w 154"/>
              <a:gd name="T17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0" y="76"/>
                </a:moveTo>
                <a:lnTo>
                  <a:pt x="0" y="76"/>
                </a:lnTo>
                <a:cubicBezTo>
                  <a:pt x="0" y="119"/>
                  <a:pt x="34" y="153"/>
                  <a:pt x="77" y="153"/>
                </a:cubicBezTo>
                <a:lnTo>
                  <a:pt x="77" y="153"/>
                </a:lnTo>
                <a:cubicBezTo>
                  <a:pt x="119" y="153"/>
                  <a:pt x="153" y="119"/>
                  <a:pt x="153" y="76"/>
                </a:cubicBezTo>
                <a:lnTo>
                  <a:pt x="153" y="76"/>
                </a:lnTo>
                <a:cubicBezTo>
                  <a:pt x="153" y="34"/>
                  <a:pt x="119" y="0"/>
                  <a:pt x="77" y="0"/>
                </a:cubicBezTo>
                <a:lnTo>
                  <a:pt x="77" y="0"/>
                </a:lnTo>
                <a:cubicBezTo>
                  <a:pt x="34" y="0"/>
                  <a:pt x="0" y="34"/>
                  <a:pt x="0" y="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CuadroTexto 461"/>
          <p:cNvSpPr txBox="1"/>
          <p:nvPr/>
        </p:nvSpPr>
        <p:spPr>
          <a:xfrm>
            <a:off x="1979628" y="6292569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Iceberg </a:t>
            </a:r>
          </a:p>
          <a:p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2012419" y="9098139"/>
            <a:ext cx="5796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64" name="CuadroTexto 463"/>
          <p:cNvSpPr txBox="1"/>
          <p:nvPr/>
        </p:nvSpPr>
        <p:spPr>
          <a:xfrm>
            <a:off x="16924597" y="3151481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65" name="Rectángulo 464"/>
          <p:cNvSpPr/>
          <p:nvPr/>
        </p:nvSpPr>
        <p:spPr>
          <a:xfrm>
            <a:off x="16899835" y="3712468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16924597" y="5570689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67" name="Rectángulo 466"/>
          <p:cNvSpPr/>
          <p:nvPr/>
        </p:nvSpPr>
        <p:spPr>
          <a:xfrm>
            <a:off x="16899835" y="6131676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6924596" y="7998606"/>
            <a:ext cx="2442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9" name="Rectángulo 468"/>
          <p:cNvSpPr/>
          <p:nvPr/>
        </p:nvSpPr>
        <p:spPr>
          <a:xfrm>
            <a:off x="16899835" y="8559593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16924596" y="10341179"/>
            <a:ext cx="222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1" name="Rectángulo 470"/>
          <p:cNvSpPr/>
          <p:nvPr/>
        </p:nvSpPr>
        <p:spPr>
          <a:xfrm>
            <a:off x="16899835" y="10902166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14629099" y="3502904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>
                <a:latin typeface="Lato Heavy" charset="0"/>
                <a:ea typeface="Lato Heavy" charset="0"/>
                <a:cs typeface="Lato Heavy" charset="0"/>
              </a:rPr>
              <a:t>25%</a:t>
            </a:r>
            <a:endParaRPr lang="en-US" sz="5800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3" name="CuadroTexto 472"/>
          <p:cNvSpPr txBox="1"/>
          <p:nvPr/>
        </p:nvSpPr>
        <p:spPr>
          <a:xfrm>
            <a:off x="14687492" y="5752682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>
                <a:latin typeface="Lato Heavy" charset="0"/>
                <a:ea typeface="Lato Heavy" charset="0"/>
                <a:cs typeface="Lato Heavy" charset="0"/>
              </a:rPr>
              <a:t>25%</a:t>
            </a:r>
            <a:endParaRPr lang="en-US" sz="5800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4" name="CuadroTexto 473"/>
          <p:cNvSpPr txBox="1"/>
          <p:nvPr/>
        </p:nvSpPr>
        <p:spPr>
          <a:xfrm>
            <a:off x="14645931" y="8170390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>
                <a:latin typeface="Lato Heavy" charset="0"/>
                <a:ea typeface="Lato Heavy" charset="0"/>
                <a:cs typeface="Lato Heavy" charset="0"/>
              </a:rPr>
              <a:t>25%</a:t>
            </a:r>
            <a:endParaRPr lang="en-US" sz="5800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5" name="CuadroTexto 474"/>
          <p:cNvSpPr txBox="1"/>
          <p:nvPr/>
        </p:nvSpPr>
        <p:spPr>
          <a:xfrm>
            <a:off x="14664814" y="10516146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>
                <a:latin typeface="Lato Heavy" charset="0"/>
                <a:ea typeface="Lato Heavy" charset="0"/>
                <a:cs typeface="Lato Heavy" charset="0"/>
              </a:rPr>
              <a:t>25%</a:t>
            </a:r>
            <a:endParaRPr lang="en-US" sz="5800" dirty="0"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03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166"/>
          <p:cNvSpPr>
            <a:spLocks noChangeArrowheads="1"/>
          </p:cNvSpPr>
          <p:nvPr/>
        </p:nvSpPr>
        <p:spPr bwMode="auto">
          <a:xfrm>
            <a:off x="9427545" y="3743275"/>
            <a:ext cx="4452411" cy="2292479"/>
          </a:xfrm>
          <a:custGeom>
            <a:avLst/>
            <a:gdLst>
              <a:gd name="T0" fmla="*/ 3893 w 4001"/>
              <a:gd name="T1" fmla="*/ 1916 h 2061"/>
              <a:gd name="T2" fmla="*/ 3799 w 4001"/>
              <a:gd name="T3" fmla="*/ 1677 h 2061"/>
              <a:gd name="T4" fmla="*/ 3584 w 4001"/>
              <a:gd name="T5" fmla="*/ 1563 h 2061"/>
              <a:gd name="T6" fmla="*/ 3339 w 4001"/>
              <a:gd name="T7" fmla="*/ 1393 h 2061"/>
              <a:gd name="T8" fmla="*/ 3068 w 4001"/>
              <a:gd name="T9" fmla="*/ 1293 h 2061"/>
              <a:gd name="T10" fmla="*/ 2936 w 4001"/>
              <a:gd name="T11" fmla="*/ 1030 h 2061"/>
              <a:gd name="T12" fmla="*/ 2654 w 4001"/>
              <a:gd name="T13" fmla="*/ 996 h 2061"/>
              <a:gd name="T14" fmla="*/ 2552 w 4001"/>
              <a:gd name="T15" fmla="*/ 713 h 2061"/>
              <a:gd name="T16" fmla="*/ 2420 w 4001"/>
              <a:gd name="T17" fmla="*/ 663 h 2061"/>
              <a:gd name="T18" fmla="*/ 2229 w 4001"/>
              <a:gd name="T19" fmla="*/ 0 h 2061"/>
              <a:gd name="T20" fmla="*/ 1514 w 4001"/>
              <a:gd name="T21" fmla="*/ 1009 h 2061"/>
              <a:gd name="T22" fmla="*/ 1356 w 4001"/>
              <a:gd name="T23" fmla="*/ 830 h 2061"/>
              <a:gd name="T24" fmla="*/ 1109 w 4001"/>
              <a:gd name="T25" fmla="*/ 735 h 2061"/>
              <a:gd name="T26" fmla="*/ 925 w 4001"/>
              <a:gd name="T27" fmla="*/ 946 h 2061"/>
              <a:gd name="T28" fmla="*/ 723 w 4001"/>
              <a:gd name="T29" fmla="*/ 1230 h 2061"/>
              <a:gd name="T30" fmla="*/ 347 w 4001"/>
              <a:gd name="T31" fmla="*/ 1409 h 2061"/>
              <a:gd name="T32" fmla="*/ 0 w 4001"/>
              <a:gd name="T33" fmla="*/ 2060 h 2061"/>
              <a:gd name="T34" fmla="*/ 4000 w 4001"/>
              <a:gd name="T35" fmla="*/ 2060 h 2061"/>
              <a:gd name="T36" fmla="*/ 3893 w 4001"/>
              <a:gd name="T37" fmla="*/ 1916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01" h="2061">
                <a:moveTo>
                  <a:pt x="3893" y="1916"/>
                </a:moveTo>
                <a:lnTo>
                  <a:pt x="3799" y="1677"/>
                </a:lnTo>
                <a:lnTo>
                  <a:pt x="3584" y="1563"/>
                </a:lnTo>
                <a:lnTo>
                  <a:pt x="3339" y="1393"/>
                </a:lnTo>
                <a:lnTo>
                  <a:pt x="3068" y="1293"/>
                </a:lnTo>
                <a:lnTo>
                  <a:pt x="2936" y="1030"/>
                </a:lnTo>
                <a:lnTo>
                  <a:pt x="2654" y="996"/>
                </a:lnTo>
                <a:lnTo>
                  <a:pt x="2552" y="713"/>
                </a:lnTo>
                <a:lnTo>
                  <a:pt x="2420" y="663"/>
                </a:lnTo>
                <a:lnTo>
                  <a:pt x="2229" y="0"/>
                </a:lnTo>
                <a:lnTo>
                  <a:pt x="1514" y="1009"/>
                </a:lnTo>
                <a:lnTo>
                  <a:pt x="1356" y="830"/>
                </a:lnTo>
                <a:lnTo>
                  <a:pt x="1109" y="735"/>
                </a:lnTo>
                <a:lnTo>
                  <a:pt x="925" y="946"/>
                </a:lnTo>
                <a:lnTo>
                  <a:pt x="723" y="1230"/>
                </a:lnTo>
                <a:lnTo>
                  <a:pt x="347" y="1409"/>
                </a:lnTo>
                <a:lnTo>
                  <a:pt x="0" y="2060"/>
                </a:lnTo>
                <a:lnTo>
                  <a:pt x="4000" y="2060"/>
                </a:lnTo>
                <a:lnTo>
                  <a:pt x="3893" y="19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67"/>
          <p:cNvSpPr>
            <a:spLocks noChangeArrowheads="1"/>
          </p:cNvSpPr>
          <p:nvPr/>
        </p:nvSpPr>
        <p:spPr bwMode="auto">
          <a:xfrm>
            <a:off x="11906560" y="3743275"/>
            <a:ext cx="3019002" cy="2292479"/>
          </a:xfrm>
          <a:custGeom>
            <a:avLst/>
            <a:gdLst>
              <a:gd name="T0" fmla="*/ 323 w 2712"/>
              <a:gd name="T1" fmla="*/ 713 h 2061"/>
              <a:gd name="T2" fmla="*/ 425 w 2712"/>
              <a:gd name="T3" fmla="*/ 996 h 2061"/>
              <a:gd name="T4" fmla="*/ 707 w 2712"/>
              <a:gd name="T5" fmla="*/ 1030 h 2061"/>
              <a:gd name="T6" fmla="*/ 839 w 2712"/>
              <a:gd name="T7" fmla="*/ 1293 h 2061"/>
              <a:gd name="T8" fmla="*/ 1110 w 2712"/>
              <a:gd name="T9" fmla="*/ 1393 h 2061"/>
              <a:gd name="T10" fmla="*/ 1355 w 2712"/>
              <a:gd name="T11" fmla="*/ 1563 h 2061"/>
              <a:gd name="T12" fmla="*/ 1570 w 2712"/>
              <a:gd name="T13" fmla="*/ 1677 h 2061"/>
              <a:gd name="T14" fmla="*/ 1664 w 2712"/>
              <a:gd name="T15" fmla="*/ 1916 h 2061"/>
              <a:gd name="T16" fmla="*/ 1771 w 2712"/>
              <a:gd name="T17" fmla="*/ 2060 h 2061"/>
              <a:gd name="T18" fmla="*/ 2711 w 2712"/>
              <a:gd name="T19" fmla="*/ 2060 h 2061"/>
              <a:gd name="T20" fmla="*/ 1997 w 2712"/>
              <a:gd name="T21" fmla="*/ 946 h 2061"/>
              <a:gd name="T22" fmla="*/ 1607 w 2712"/>
              <a:gd name="T23" fmla="*/ 778 h 2061"/>
              <a:gd name="T24" fmla="*/ 1397 w 2712"/>
              <a:gd name="T25" fmla="*/ 1219 h 2061"/>
              <a:gd name="T26" fmla="*/ 903 w 2712"/>
              <a:gd name="T27" fmla="*/ 799 h 2061"/>
              <a:gd name="T28" fmla="*/ 840 w 2712"/>
              <a:gd name="T29" fmla="*/ 557 h 2061"/>
              <a:gd name="T30" fmla="*/ 693 w 2712"/>
              <a:gd name="T31" fmla="*/ 441 h 2061"/>
              <a:gd name="T32" fmla="*/ 609 w 2712"/>
              <a:gd name="T33" fmla="*/ 315 h 2061"/>
              <a:gd name="T34" fmla="*/ 294 w 2712"/>
              <a:gd name="T35" fmla="*/ 189 h 2061"/>
              <a:gd name="T36" fmla="*/ 242 w 2712"/>
              <a:gd name="T37" fmla="*/ 52 h 2061"/>
              <a:gd name="T38" fmla="*/ 0 w 2712"/>
              <a:gd name="T39" fmla="*/ 0 h 2061"/>
              <a:gd name="T40" fmla="*/ 191 w 2712"/>
              <a:gd name="T41" fmla="*/ 663 h 2061"/>
              <a:gd name="T42" fmla="*/ 323 w 2712"/>
              <a:gd name="T43" fmla="*/ 713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12" h="2061">
                <a:moveTo>
                  <a:pt x="323" y="713"/>
                </a:moveTo>
                <a:lnTo>
                  <a:pt x="425" y="996"/>
                </a:lnTo>
                <a:lnTo>
                  <a:pt x="707" y="1030"/>
                </a:lnTo>
                <a:lnTo>
                  <a:pt x="839" y="1293"/>
                </a:lnTo>
                <a:lnTo>
                  <a:pt x="1110" y="1393"/>
                </a:lnTo>
                <a:lnTo>
                  <a:pt x="1355" y="1563"/>
                </a:lnTo>
                <a:lnTo>
                  <a:pt x="1570" y="1677"/>
                </a:lnTo>
                <a:lnTo>
                  <a:pt x="1664" y="1916"/>
                </a:lnTo>
                <a:lnTo>
                  <a:pt x="1771" y="2060"/>
                </a:lnTo>
                <a:lnTo>
                  <a:pt x="2711" y="2060"/>
                </a:lnTo>
                <a:lnTo>
                  <a:pt x="1997" y="946"/>
                </a:lnTo>
                <a:lnTo>
                  <a:pt x="1607" y="778"/>
                </a:lnTo>
                <a:lnTo>
                  <a:pt x="1397" y="1219"/>
                </a:lnTo>
                <a:lnTo>
                  <a:pt x="903" y="799"/>
                </a:lnTo>
                <a:lnTo>
                  <a:pt x="840" y="557"/>
                </a:lnTo>
                <a:lnTo>
                  <a:pt x="693" y="441"/>
                </a:lnTo>
                <a:lnTo>
                  <a:pt x="609" y="315"/>
                </a:lnTo>
                <a:lnTo>
                  <a:pt x="294" y="189"/>
                </a:lnTo>
                <a:lnTo>
                  <a:pt x="242" y="52"/>
                </a:lnTo>
                <a:lnTo>
                  <a:pt x="0" y="0"/>
                </a:lnTo>
                <a:lnTo>
                  <a:pt x="191" y="663"/>
                </a:lnTo>
                <a:lnTo>
                  <a:pt x="323" y="713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68"/>
          <p:cNvSpPr>
            <a:spLocks noChangeArrowheads="1"/>
          </p:cNvSpPr>
          <p:nvPr/>
        </p:nvSpPr>
        <p:spPr bwMode="auto">
          <a:xfrm>
            <a:off x="9427545" y="6035753"/>
            <a:ext cx="4604590" cy="6361992"/>
          </a:xfrm>
          <a:custGeom>
            <a:avLst/>
            <a:gdLst>
              <a:gd name="T0" fmla="*/ 4057 w 4138"/>
              <a:gd name="T1" fmla="*/ 609 h 5714"/>
              <a:gd name="T2" fmla="*/ 3867 w 4138"/>
              <a:gd name="T3" fmla="*/ 393 h 5714"/>
              <a:gd name="T4" fmla="*/ 4000 w 4138"/>
              <a:gd name="T5" fmla="*/ 0 h 5714"/>
              <a:gd name="T6" fmla="*/ 0 w 4138"/>
              <a:gd name="T7" fmla="*/ 0 h 5714"/>
              <a:gd name="T8" fmla="*/ 261 w 4138"/>
              <a:gd name="T9" fmla="*/ 596 h 5714"/>
              <a:gd name="T10" fmla="*/ 157 w 4138"/>
              <a:gd name="T11" fmla="*/ 1450 h 5714"/>
              <a:gd name="T12" fmla="*/ 140 w 4138"/>
              <a:gd name="T13" fmla="*/ 1586 h 5714"/>
              <a:gd name="T14" fmla="*/ 487 w 4138"/>
              <a:gd name="T15" fmla="*/ 1478 h 5714"/>
              <a:gd name="T16" fmla="*/ 628 w 4138"/>
              <a:gd name="T17" fmla="*/ 2222 h 5714"/>
              <a:gd name="T18" fmla="*/ 834 w 4138"/>
              <a:gd name="T19" fmla="*/ 2511 h 5714"/>
              <a:gd name="T20" fmla="*/ 876 w 4138"/>
              <a:gd name="T21" fmla="*/ 2902 h 5714"/>
              <a:gd name="T22" fmla="*/ 967 w 4138"/>
              <a:gd name="T23" fmla="*/ 3744 h 5714"/>
              <a:gd name="T24" fmla="*/ 1387 w 4138"/>
              <a:gd name="T25" fmla="*/ 3945 h 5714"/>
              <a:gd name="T26" fmla="*/ 1576 w 4138"/>
              <a:gd name="T27" fmla="*/ 4352 h 5714"/>
              <a:gd name="T28" fmla="*/ 2208 w 4138"/>
              <a:gd name="T29" fmla="*/ 5713 h 5714"/>
              <a:gd name="T30" fmla="*/ 2529 w 4138"/>
              <a:gd name="T31" fmla="*/ 5605 h 5714"/>
              <a:gd name="T32" fmla="*/ 2471 w 4138"/>
              <a:gd name="T33" fmla="*/ 4915 h 5714"/>
              <a:gd name="T34" fmla="*/ 2595 w 4138"/>
              <a:gd name="T35" fmla="*/ 4671 h 5714"/>
              <a:gd name="T36" fmla="*/ 2595 w 4138"/>
              <a:gd name="T37" fmla="*/ 4387 h 5714"/>
              <a:gd name="T38" fmla="*/ 2684 w 4138"/>
              <a:gd name="T39" fmla="*/ 4352 h 5714"/>
              <a:gd name="T40" fmla="*/ 2770 w 4138"/>
              <a:gd name="T41" fmla="*/ 4319 h 5714"/>
              <a:gd name="T42" fmla="*/ 2892 w 4138"/>
              <a:gd name="T43" fmla="*/ 4089 h 5714"/>
              <a:gd name="T44" fmla="*/ 2959 w 4138"/>
              <a:gd name="T45" fmla="*/ 3818 h 5714"/>
              <a:gd name="T46" fmla="*/ 3190 w 4138"/>
              <a:gd name="T47" fmla="*/ 3710 h 5714"/>
              <a:gd name="T48" fmla="*/ 3190 w 4138"/>
              <a:gd name="T49" fmla="*/ 3249 h 5714"/>
              <a:gd name="T50" fmla="*/ 3406 w 4138"/>
              <a:gd name="T51" fmla="*/ 3181 h 5714"/>
              <a:gd name="T52" fmla="*/ 3516 w 4138"/>
              <a:gd name="T53" fmla="*/ 2902 h 5714"/>
              <a:gd name="T54" fmla="*/ 3528 w 4138"/>
              <a:gd name="T55" fmla="*/ 2870 h 5714"/>
              <a:gd name="T56" fmla="*/ 3528 w 4138"/>
              <a:gd name="T57" fmla="*/ 2491 h 5714"/>
              <a:gd name="T58" fmla="*/ 3528 w 4138"/>
              <a:gd name="T59" fmla="*/ 2275 h 5714"/>
              <a:gd name="T60" fmla="*/ 3731 w 4138"/>
              <a:gd name="T61" fmla="*/ 1854 h 5714"/>
              <a:gd name="T62" fmla="*/ 3867 w 4138"/>
              <a:gd name="T63" fmla="*/ 1854 h 5714"/>
              <a:gd name="T64" fmla="*/ 3983 w 4138"/>
              <a:gd name="T65" fmla="*/ 1450 h 5714"/>
              <a:gd name="T66" fmla="*/ 4002 w 4138"/>
              <a:gd name="T67" fmla="*/ 1381 h 5714"/>
              <a:gd name="T68" fmla="*/ 4137 w 4138"/>
              <a:gd name="T69" fmla="*/ 1097 h 5714"/>
              <a:gd name="T70" fmla="*/ 4137 w 4138"/>
              <a:gd name="T71" fmla="*/ 853 h 5714"/>
              <a:gd name="T72" fmla="*/ 4057 w 4138"/>
              <a:gd name="T73" fmla="*/ 609 h 5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38" h="5714">
                <a:moveTo>
                  <a:pt x="4057" y="609"/>
                </a:moveTo>
                <a:lnTo>
                  <a:pt x="3867" y="393"/>
                </a:lnTo>
                <a:lnTo>
                  <a:pt x="4000" y="0"/>
                </a:lnTo>
                <a:lnTo>
                  <a:pt x="0" y="0"/>
                </a:lnTo>
                <a:lnTo>
                  <a:pt x="261" y="596"/>
                </a:lnTo>
                <a:lnTo>
                  <a:pt x="157" y="1450"/>
                </a:lnTo>
                <a:lnTo>
                  <a:pt x="140" y="1586"/>
                </a:lnTo>
                <a:lnTo>
                  <a:pt x="487" y="1478"/>
                </a:lnTo>
                <a:lnTo>
                  <a:pt x="628" y="2222"/>
                </a:lnTo>
                <a:lnTo>
                  <a:pt x="834" y="2511"/>
                </a:lnTo>
                <a:lnTo>
                  <a:pt x="876" y="2902"/>
                </a:lnTo>
                <a:lnTo>
                  <a:pt x="967" y="3744"/>
                </a:lnTo>
                <a:lnTo>
                  <a:pt x="1387" y="3945"/>
                </a:lnTo>
                <a:lnTo>
                  <a:pt x="1576" y="4352"/>
                </a:lnTo>
                <a:lnTo>
                  <a:pt x="2208" y="5713"/>
                </a:lnTo>
                <a:lnTo>
                  <a:pt x="2529" y="5605"/>
                </a:lnTo>
                <a:lnTo>
                  <a:pt x="2471" y="4915"/>
                </a:lnTo>
                <a:lnTo>
                  <a:pt x="2595" y="4671"/>
                </a:lnTo>
                <a:lnTo>
                  <a:pt x="2595" y="4387"/>
                </a:lnTo>
                <a:lnTo>
                  <a:pt x="2684" y="4352"/>
                </a:lnTo>
                <a:lnTo>
                  <a:pt x="2770" y="4319"/>
                </a:lnTo>
                <a:lnTo>
                  <a:pt x="2892" y="4089"/>
                </a:lnTo>
                <a:lnTo>
                  <a:pt x="2959" y="3818"/>
                </a:lnTo>
                <a:lnTo>
                  <a:pt x="3190" y="3710"/>
                </a:lnTo>
                <a:lnTo>
                  <a:pt x="3190" y="3249"/>
                </a:lnTo>
                <a:lnTo>
                  <a:pt x="3406" y="3181"/>
                </a:lnTo>
                <a:lnTo>
                  <a:pt x="3516" y="2902"/>
                </a:lnTo>
                <a:lnTo>
                  <a:pt x="3528" y="2870"/>
                </a:lnTo>
                <a:lnTo>
                  <a:pt x="3528" y="2491"/>
                </a:lnTo>
                <a:lnTo>
                  <a:pt x="3528" y="2275"/>
                </a:lnTo>
                <a:lnTo>
                  <a:pt x="3731" y="1854"/>
                </a:lnTo>
                <a:lnTo>
                  <a:pt x="3867" y="1854"/>
                </a:lnTo>
                <a:lnTo>
                  <a:pt x="3983" y="1450"/>
                </a:lnTo>
                <a:lnTo>
                  <a:pt x="4002" y="1381"/>
                </a:lnTo>
                <a:lnTo>
                  <a:pt x="4137" y="1097"/>
                </a:lnTo>
                <a:lnTo>
                  <a:pt x="4137" y="853"/>
                </a:lnTo>
                <a:lnTo>
                  <a:pt x="4057" y="609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9"/>
          <p:cNvSpPr>
            <a:spLocks noChangeArrowheads="1"/>
          </p:cNvSpPr>
          <p:nvPr/>
        </p:nvSpPr>
        <p:spPr bwMode="auto">
          <a:xfrm>
            <a:off x="12176554" y="6035753"/>
            <a:ext cx="3156450" cy="6239267"/>
          </a:xfrm>
          <a:custGeom>
            <a:avLst/>
            <a:gdLst>
              <a:gd name="T0" fmla="*/ 2469 w 2837"/>
              <a:gd name="T1" fmla="*/ 0 h 5606"/>
              <a:gd name="T2" fmla="*/ 1529 w 2837"/>
              <a:gd name="T3" fmla="*/ 0 h 5606"/>
              <a:gd name="T4" fmla="*/ 1396 w 2837"/>
              <a:gd name="T5" fmla="*/ 393 h 5606"/>
              <a:gd name="T6" fmla="*/ 1586 w 2837"/>
              <a:gd name="T7" fmla="*/ 609 h 5606"/>
              <a:gd name="T8" fmla="*/ 1666 w 2837"/>
              <a:gd name="T9" fmla="*/ 853 h 5606"/>
              <a:gd name="T10" fmla="*/ 1666 w 2837"/>
              <a:gd name="T11" fmla="*/ 1097 h 5606"/>
              <a:gd name="T12" fmla="*/ 1531 w 2837"/>
              <a:gd name="T13" fmla="*/ 1381 h 5606"/>
              <a:gd name="T14" fmla="*/ 1512 w 2837"/>
              <a:gd name="T15" fmla="*/ 1450 h 5606"/>
              <a:gd name="T16" fmla="*/ 1396 w 2837"/>
              <a:gd name="T17" fmla="*/ 1854 h 5606"/>
              <a:gd name="T18" fmla="*/ 1260 w 2837"/>
              <a:gd name="T19" fmla="*/ 1854 h 5606"/>
              <a:gd name="T20" fmla="*/ 1057 w 2837"/>
              <a:gd name="T21" fmla="*/ 2275 h 5606"/>
              <a:gd name="T22" fmla="*/ 1057 w 2837"/>
              <a:gd name="T23" fmla="*/ 2491 h 5606"/>
              <a:gd name="T24" fmla="*/ 1057 w 2837"/>
              <a:gd name="T25" fmla="*/ 2870 h 5606"/>
              <a:gd name="T26" fmla="*/ 1045 w 2837"/>
              <a:gd name="T27" fmla="*/ 2902 h 5606"/>
              <a:gd name="T28" fmla="*/ 935 w 2837"/>
              <a:gd name="T29" fmla="*/ 3181 h 5606"/>
              <a:gd name="T30" fmla="*/ 719 w 2837"/>
              <a:gd name="T31" fmla="*/ 3249 h 5606"/>
              <a:gd name="T32" fmla="*/ 719 w 2837"/>
              <a:gd name="T33" fmla="*/ 3710 h 5606"/>
              <a:gd name="T34" fmla="*/ 488 w 2837"/>
              <a:gd name="T35" fmla="*/ 3818 h 5606"/>
              <a:gd name="T36" fmla="*/ 421 w 2837"/>
              <a:gd name="T37" fmla="*/ 4089 h 5606"/>
              <a:gd name="T38" fmla="*/ 299 w 2837"/>
              <a:gd name="T39" fmla="*/ 4319 h 5606"/>
              <a:gd name="T40" fmla="*/ 213 w 2837"/>
              <a:gd name="T41" fmla="*/ 4352 h 5606"/>
              <a:gd name="T42" fmla="*/ 124 w 2837"/>
              <a:gd name="T43" fmla="*/ 4387 h 5606"/>
              <a:gd name="T44" fmla="*/ 124 w 2837"/>
              <a:gd name="T45" fmla="*/ 4671 h 5606"/>
              <a:gd name="T46" fmla="*/ 0 w 2837"/>
              <a:gd name="T47" fmla="*/ 4915 h 5606"/>
              <a:gd name="T48" fmla="*/ 58 w 2837"/>
              <a:gd name="T49" fmla="*/ 5605 h 5606"/>
              <a:gd name="T50" fmla="*/ 510 w 2837"/>
              <a:gd name="T51" fmla="*/ 4943 h 5606"/>
              <a:gd name="T52" fmla="*/ 604 w 2837"/>
              <a:gd name="T53" fmla="*/ 4413 h 5606"/>
              <a:gd name="T54" fmla="*/ 884 w 2837"/>
              <a:gd name="T55" fmla="*/ 4352 h 5606"/>
              <a:gd name="T56" fmla="*/ 1020 w 2837"/>
              <a:gd name="T57" fmla="*/ 4323 h 5606"/>
              <a:gd name="T58" fmla="*/ 1291 w 2837"/>
              <a:gd name="T59" fmla="*/ 3961 h 5606"/>
              <a:gd name="T60" fmla="*/ 1407 w 2837"/>
              <a:gd name="T61" fmla="*/ 3672 h 5606"/>
              <a:gd name="T62" fmla="*/ 1678 w 2837"/>
              <a:gd name="T63" fmla="*/ 3928 h 5606"/>
              <a:gd name="T64" fmla="*/ 1986 w 2837"/>
              <a:gd name="T65" fmla="*/ 3147 h 5606"/>
              <a:gd name="T66" fmla="*/ 1986 w 2837"/>
              <a:gd name="T67" fmla="*/ 2902 h 5606"/>
              <a:gd name="T68" fmla="*/ 1986 w 2837"/>
              <a:gd name="T69" fmla="*/ 2767 h 5606"/>
              <a:gd name="T70" fmla="*/ 2231 w 2837"/>
              <a:gd name="T71" fmla="*/ 2902 h 5606"/>
              <a:gd name="T72" fmla="*/ 2294 w 2837"/>
              <a:gd name="T73" fmla="*/ 2902 h 5606"/>
              <a:gd name="T74" fmla="*/ 2469 w 2837"/>
              <a:gd name="T75" fmla="*/ 2478 h 5606"/>
              <a:gd name="T76" fmla="*/ 2410 w 2837"/>
              <a:gd name="T77" fmla="*/ 1826 h 5606"/>
              <a:gd name="T78" fmla="*/ 2538 w 2837"/>
              <a:gd name="T79" fmla="*/ 1553 h 5606"/>
              <a:gd name="T80" fmla="*/ 2836 w 2837"/>
              <a:gd name="T81" fmla="*/ 1553 h 5606"/>
              <a:gd name="T82" fmla="*/ 2836 w 2837"/>
              <a:gd name="T83" fmla="*/ 1450 h 5606"/>
              <a:gd name="T84" fmla="*/ 2836 w 2837"/>
              <a:gd name="T85" fmla="*/ 994 h 5606"/>
              <a:gd name="T86" fmla="*/ 2469 w 2837"/>
              <a:gd name="T87" fmla="*/ 0 h 5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37" h="5606">
                <a:moveTo>
                  <a:pt x="2469" y="0"/>
                </a:moveTo>
                <a:lnTo>
                  <a:pt x="1529" y="0"/>
                </a:lnTo>
                <a:lnTo>
                  <a:pt x="1396" y="393"/>
                </a:lnTo>
                <a:lnTo>
                  <a:pt x="1586" y="609"/>
                </a:lnTo>
                <a:lnTo>
                  <a:pt x="1666" y="853"/>
                </a:lnTo>
                <a:lnTo>
                  <a:pt x="1666" y="1097"/>
                </a:lnTo>
                <a:lnTo>
                  <a:pt x="1531" y="1381"/>
                </a:lnTo>
                <a:lnTo>
                  <a:pt x="1512" y="1450"/>
                </a:lnTo>
                <a:lnTo>
                  <a:pt x="1396" y="1854"/>
                </a:lnTo>
                <a:lnTo>
                  <a:pt x="1260" y="1854"/>
                </a:lnTo>
                <a:lnTo>
                  <a:pt x="1057" y="2275"/>
                </a:lnTo>
                <a:lnTo>
                  <a:pt x="1057" y="2491"/>
                </a:lnTo>
                <a:lnTo>
                  <a:pt x="1057" y="2870"/>
                </a:lnTo>
                <a:lnTo>
                  <a:pt x="1045" y="2902"/>
                </a:lnTo>
                <a:lnTo>
                  <a:pt x="935" y="3181"/>
                </a:lnTo>
                <a:lnTo>
                  <a:pt x="719" y="3249"/>
                </a:lnTo>
                <a:lnTo>
                  <a:pt x="719" y="3710"/>
                </a:lnTo>
                <a:lnTo>
                  <a:pt x="488" y="3818"/>
                </a:lnTo>
                <a:lnTo>
                  <a:pt x="421" y="4089"/>
                </a:lnTo>
                <a:lnTo>
                  <a:pt x="299" y="4319"/>
                </a:lnTo>
                <a:lnTo>
                  <a:pt x="213" y="4352"/>
                </a:lnTo>
                <a:lnTo>
                  <a:pt x="124" y="4387"/>
                </a:lnTo>
                <a:lnTo>
                  <a:pt x="124" y="4671"/>
                </a:lnTo>
                <a:lnTo>
                  <a:pt x="0" y="4915"/>
                </a:lnTo>
                <a:lnTo>
                  <a:pt x="58" y="5605"/>
                </a:lnTo>
                <a:lnTo>
                  <a:pt x="510" y="4943"/>
                </a:lnTo>
                <a:lnTo>
                  <a:pt x="604" y="4413"/>
                </a:lnTo>
                <a:lnTo>
                  <a:pt x="884" y="4352"/>
                </a:lnTo>
                <a:lnTo>
                  <a:pt x="1020" y="4323"/>
                </a:lnTo>
                <a:lnTo>
                  <a:pt x="1291" y="3961"/>
                </a:lnTo>
                <a:lnTo>
                  <a:pt x="1407" y="3672"/>
                </a:lnTo>
                <a:lnTo>
                  <a:pt x="1678" y="3928"/>
                </a:lnTo>
                <a:lnTo>
                  <a:pt x="1986" y="3147"/>
                </a:lnTo>
                <a:lnTo>
                  <a:pt x="1986" y="2902"/>
                </a:lnTo>
                <a:lnTo>
                  <a:pt x="1986" y="2767"/>
                </a:lnTo>
                <a:lnTo>
                  <a:pt x="2231" y="2902"/>
                </a:lnTo>
                <a:lnTo>
                  <a:pt x="2294" y="2902"/>
                </a:lnTo>
                <a:lnTo>
                  <a:pt x="2469" y="2478"/>
                </a:lnTo>
                <a:lnTo>
                  <a:pt x="2410" y="1826"/>
                </a:lnTo>
                <a:lnTo>
                  <a:pt x="2538" y="1553"/>
                </a:lnTo>
                <a:lnTo>
                  <a:pt x="2836" y="1553"/>
                </a:lnTo>
                <a:lnTo>
                  <a:pt x="2836" y="1450"/>
                </a:lnTo>
                <a:lnTo>
                  <a:pt x="2836" y="994"/>
                </a:lnTo>
                <a:lnTo>
                  <a:pt x="2469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Line 434"/>
          <p:cNvSpPr>
            <a:spLocks noChangeShapeType="1"/>
          </p:cNvSpPr>
          <p:nvPr/>
        </p:nvSpPr>
        <p:spPr bwMode="auto">
          <a:xfrm>
            <a:off x="12171643" y="6732823"/>
            <a:ext cx="68725" cy="4907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" name="Line 435"/>
          <p:cNvSpPr>
            <a:spLocks noChangeShapeType="1"/>
          </p:cNvSpPr>
          <p:nvPr/>
        </p:nvSpPr>
        <p:spPr bwMode="auto">
          <a:xfrm>
            <a:off x="12377819" y="6732823"/>
            <a:ext cx="5066031" cy="4907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" name="Freeform 437"/>
          <p:cNvSpPr>
            <a:spLocks noChangeArrowheads="1"/>
          </p:cNvSpPr>
          <p:nvPr/>
        </p:nvSpPr>
        <p:spPr bwMode="auto">
          <a:xfrm>
            <a:off x="12093100" y="6649370"/>
            <a:ext cx="171815" cy="171815"/>
          </a:xfrm>
          <a:custGeom>
            <a:avLst/>
            <a:gdLst>
              <a:gd name="T0" fmla="*/ 77 w 155"/>
              <a:gd name="T1" fmla="*/ 152 h 153"/>
              <a:gd name="T2" fmla="*/ 77 w 155"/>
              <a:gd name="T3" fmla="*/ 152 h 153"/>
              <a:gd name="T4" fmla="*/ 0 w 155"/>
              <a:gd name="T5" fmla="*/ 75 h 153"/>
              <a:gd name="T6" fmla="*/ 0 w 155"/>
              <a:gd name="T7" fmla="*/ 75 h 153"/>
              <a:gd name="T8" fmla="*/ 77 w 155"/>
              <a:gd name="T9" fmla="*/ 0 h 153"/>
              <a:gd name="T10" fmla="*/ 77 w 155"/>
              <a:gd name="T11" fmla="*/ 0 h 153"/>
              <a:gd name="T12" fmla="*/ 154 w 155"/>
              <a:gd name="T13" fmla="*/ 75 h 153"/>
              <a:gd name="T14" fmla="*/ 154 w 155"/>
              <a:gd name="T15" fmla="*/ 75 h 153"/>
              <a:gd name="T16" fmla="*/ 77 w 155"/>
              <a:gd name="T17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53">
                <a:moveTo>
                  <a:pt x="77" y="152"/>
                </a:moveTo>
                <a:lnTo>
                  <a:pt x="77" y="152"/>
                </a:lnTo>
                <a:cubicBezTo>
                  <a:pt x="35" y="152"/>
                  <a:pt x="0" y="118"/>
                  <a:pt x="0" y="75"/>
                </a:cubicBezTo>
                <a:lnTo>
                  <a:pt x="0" y="75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4" y="34"/>
                  <a:pt x="154" y="75"/>
                </a:cubicBezTo>
                <a:lnTo>
                  <a:pt x="154" y="75"/>
                </a:lnTo>
                <a:cubicBezTo>
                  <a:pt x="154" y="118"/>
                  <a:pt x="119" y="152"/>
                  <a:pt x="77" y="1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38"/>
          <p:cNvSpPr>
            <a:spLocks noChangeArrowheads="1"/>
          </p:cNvSpPr>
          <p:nvPr/>
        </p:nvSpPr>
        <p:spPr bwMode="auto">
          <a:xfrm>
            <a:off x="17605846" y="6158475"/>
            <a:ext cx="1153600" cy="1153603"/>
          </a:xfrm>
          <a:custGeom>
            <a:avLst/>
            <a:gdLst>
              <a:gd name="T0" fmla="*/ 1035 w 1036"/>
              <a:gd name="T1" fmla="*/ 516 h 1035"/>
              <a:gd name="T2" fmla="*/ 1035 w 1036"/>
              <a:gd name="T3" fmla="*/ 516 h 1035"/>
              <a:gd name="T4" fmla="*/ 518 w 1036"/>
              <a:gd name="T5" fmla="*/ 1034 h 1035"/>
              <a:gd name="T6" fmla="*/ 518 w 1036"/>
              <a:gd name="T7" fmla="*/ 1034 h 1035"/>
              <a:gd name="T8" fmla="*/ 0 w 1036"/>
              <a:gd name="T9" fmla="*/ 516 h 1035"/>
              <a:gd name="T10" fmla="*/ 0 w 1036"/>
              <a:gd name="T11" fmla="*/ 516 h 1035"/>
              <a:gd name="T12" fmla="*/ 518 w 1036"/>
              <a:gd name="T13" fmla="*/ 0 h 1035"/>
              <a:gd name="T14" fmla="*/ 518 w 1036"/>
              <a:gd name="T15" fmla="*/ 0 h 1035"/>
              <a:gd name="T16" fmla="*/ 1035 w 1036"/>
              <a:gd name="T17" fmla="*/ 516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6" h="1035">
                <a:moveTo>
                  <a:pt x="1035" y="516"/>
                </a:moveTo>
                <a:lnTo>
                  <a:pt x="1035" y="516"/>
                </a:lnTo>
                <a:cubicBezTo>
                  <a:pt x="1035" y="802"/>
                  <a:pt x="804" y="1034"/>
                  <a:pt x="518" y="1034"/>
                </a:cubicBezTo>
                <a:lnTo>
                  <a:pt x="518" y="1034"/>
                </a:lnTo>
                <a:cubicBezTo>
                  <a:pt x="232" y="1034"/>
                  <a:pt x="0" y="802"/>
                  <a:pt x="0" y="516"/>
                </a:cubicBezTo>
                <a:lnTo>
                  <a:pt x="0" y="516"/>
                </a:lnTo>
                <a:cubicBezTo>
                  <a:pt x="0" y="231"/>
                  <a:pt x="232" y="0"/>
                  <a:pt x="518" y="0"/>
                </a:cubicBezTo>
                <a:lnTo>
                  <a:pt x="518" y="0"/>
                </a:lnTo>
                <a:cubicBezTo>
                  <a:pt x="804" y="0"/>
                  <a:pt x="1035" y="231"/>
                  <a:pt x="1035" y="516"/>
                </a:cubicBezTo>
              </a:path>
            </a:pathLst>
          </a:cu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Line 439"/>
          <p:cNvSpPr>
            <a:spLocks noChangeShapeType="1"/>
          </p:cNvSpPr>
          <p:nvPr/>
        </p:nvSpPr>
        <p:spPr bwMode="auto">
          <a:xfrm>
            <a:off x="12171643" y="9452378"/>
            <a:ext cx="68725" cy="4907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" name="Line 440"/>
          <p:cNvSpPr>
            <a:spLocks noChangeShapeType="1"/>
          </p:cNvSpPr>
          <p:nvPr/>
        </p:nvSpPr>
        <p:spPr bwMode="auto">
          <a:xfrm>
            <a:off x="12377819" y="9452378"/>
            <a:ext cx="5066031" cy="4907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" name="Freeform 442"/>
          <p:cNvSpPr>
            <a:spLocks noChangeArrowheads="1"/>
          </p:cNvSpPr>
          <p:nvPr/>
        </p:nvSpPr>
        <p:spPr bwMode="auto">
          <a:xfrm>
            <a:off x="12093100" y="9364017"/>
            <a:ext cx="171815" cy="171812"/>
          </a:xfrm>
          <a:custGeom>
            <a:avLst/>
            <a:gdLst>
              <a:gd name="T0" fmla="*/ 77 w 155"/>
              <a:gd name="T1" fmla="*/ 154 h 155"/>
              <a:gd name="T2" fmla="*/ 77 w 155"/>
              <a:gd name="T3" fmla="*/ 154 h 155"/>
              <a:gd name="T4" fmla="*/ 0 w 155"/>
              <a:gd name="T5" fmla="*/ 77 h 155"/>
              <a:gd name="T6" fmla="*/ 0 w 155"/>
              <a:gd name="T7" fmla="*/ 77 h 155"/>
              <a:gd name="T8" fmla="*/ 77 w 155"/>
              <a:gd name="T9" fmla="*/ 0 h 155"/>
              <a:gd name="T10" fmla="*/ 77 w 155"/>
              <a:gd name="T11" fmla="*/ 0 h 155"/>
              <a:gd name="T12" fmla="*/ 154 w 155"/>
              <a:gd name="T13" fmla="*/ 77 h 155"/>
              <a:gd name="T14" fmla="*/ 154 w 155"/>
              <a:gd name="T15" fmla="*/ 77 h 155"/>
              <a:gd name="T16" fmla="*/ 77 w 155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55">
                <a:moveTo>
                  <a:pt x="77" y="154"/>
                </a:moveTo>
                <a:lnTo>
                  <a:pt x="77" y="154"/>
                </a:lnTo>
                <a:cubicBezTo>
                  <a:pt x="35" y="154"/>
                  <a:pt x="0" y="119"/>
                  <a:pt x="0" y="77"/>
                </a:cubicBezTo>
                <a:lnTo>
                  <a:pt x="0" y="77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4" y="34"/>
                  <a:pt x="154" y="77"/>
                </a:cubicBezTo>
                <a:lnTo>
                  <a:pt x="154" y="77"/>
                </a:lnTo>
                <a:cubicBezTo>
                  <a:pt x="154" y="119"/>
                  <a:pt x="119" y="154"/>
                  <a:pt x="77" y="1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43"/>
          <p:cNvSpPr>
            <a:spLocks noChangeArrowheads="1"/>
          </p:cNvSpPr>
          <p:nvPr/>
        </p:nvSpPr>
        <p:spPr bwMode="auto">
          <a:xfrm>
            <a:off x="17605846" y="8873123"/>
            <a:ext cx="1153600" cy="1153600"/>
          </a:xfrm>
          <a:custGeom>
            <a:avLst/>
            <a:gdLst>
              <a:gd name="T0" fmla="*/ 1035 w 1036"/>
              <a:gd name="T1" fmla="*/ 519 h 1038"/>
              <a:gd name="T2" fmla="*/ 1035 w 1036"/>
              <a:gd name="T3" fmla="*/ 519 h 1038"/>
              <a:gd name="T4" fmla="*/ 518 w 1036"/>
              <a:gd name="T5" fmla="*/ 1037 h 1038"/>
              <a:gd name="T6" fmla="*/ 518 w 1036"/>
              <a:gd name="T7" fmla="*/ 1037 h 1038"/>
              <a:gd name="T8" fmla="*/ 0 w 1036"/>
              <a:gd name="T9" fmla="*/ 519 h 1038"/>
              <a:gd name="T10" fmla="*/ 0 w 1036"/>
              <a:gd name="T11" fmla="*/ 519 h 1038"/>
              <a:gd name="T12" fmla="*/ 518 w 1036"/>
              <a:gd name="T13" fmla="*/ 0 h 1038"/>
              <a:gd name="T14" fmla="*/ 518 w 1036"/>
              <a:gd name="T15" fmla="*/ 0 h 1038"/>
              <a:gd name="T16" fmla="*/ 1035 w 1036"/>
              <a:gd name="T17" fmla="*/ 519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6" h="1038">
                <a:moveTo>
                  <a:pt x="1035" y="519"/>
                </a:moveTo>
                <a:lnTo>
                  <a:pt x="1035" y="519"/>
                </a:lnTo>
                <a:cubicBezTo>
                  <a:pt x="1035" y="805"/>
                  <a:pt x="804" y="1037"/>
                  <a:pt x="518" y="1037"/>
                </a:cubicBezTo>
                <a:lnTo>
                  <a:pt x="518" y="1037"/>
                </a:lnTo>
                <a:cubicBezTo>
                  <a:pt x="232" y="1037"/>
                  <a:pt x="0" y="805"/>
                  <a:pt x="0" y="519"/>
                </a:cubicBezTo>
                <a:lnTo>
                  <a:pt x="0" y="519"/>
                </a:lnTo>
                <a:cubicBezTo>
                  <a:pt x="0" y="233"/>
                  <a:pt x="232" y="0"/>
                  <a:pt x="518" y="0"/>
                </a:cubicBezTo>
                <a:lnTo>
                  <a:pt x="518" y="0"/>
                </a:lnTo>
                <a:cubicBezTo>
                  <a:pt x="804" y="0"/>
                  <a:pt x="1035" y="233"/>
                  <a:pt x="1035" y="519"/>
                </a:cubicBezTo>
              </a:path>
            </a:pathLst>
          </a:cu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Line 444"/>
          <p:cNvSpPr>
            <a:spLocks noChangeShapeType="1"/>
          </p:cNvSpPr>
          <p:nvPr/>
        </p:nvSpPr>
        <p:spPr bwMode="auto">
          <a:xfrm flipH="1">
            <a:off x="12112736" y="8092599"/>
            <a:ext cx="78543" cy="4910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" name="Line 445"/>
          <p:cNvSpPr>
            <a:spLocks noChangeShapeType="1"/>
          </p:cNvSpPr>
          <p:nvPr/>
        </p:nvSpPr>
        <p:spPr bwMode="auto">
          <a:xfrm flipH="1">
            <a:off x="6909255" y="8092599"/>
            <a:ext cx="5075848" cy="4910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" name="Freeform 447"/>
          <p:cNvSpPr>
            <a:spLocks noChangeArrowheads="1"/>
          </p:cNvSpPr>
          <p:nvPr/>
        </p:nvSpPr>
        <p:spPr bwMode="auto">
          <a:xfrm>
            <a:off x="12093100" y="8009149"/>
            <a:ext cx="171815" cy="171812"/>
          </a:xfrm>
          <a:custGeom>
            <a:avLst/>
            <a:gdLst>
              <a:gd name="T0" fmla="*/ 77 w 155"/>
              <a:gd name="T1" fmla="*/ 0 h 154"/>
              <a:gd name="T2" fmla="*/ 77 w 155"/>
              <a:gd name="T3" fmla="*/ 0 h 154"/>
              <a:gd name="T4" fmla="*/ 154 w 155"/>
              <a:gd name="T5" fmla="*/ 76 h 154"/>
              <a:gd name="T6" fmla="*/ 154 w 155"/>
              <a:gd name="T7" fmla="*/ 76 h 154"/>
              <a:gd name="T8" fmla="*/ 77 w 155"/>
              <a:gd name="T9" fmla="*/ 153 h 154"/>
              <a:gd name="T10" fmla="*/ 77 w 155"/>
              <a:gd name="T11" fmla="*/ 153 h 154"/>
              <a:gd name="T12" fmla="*/ 0 w 155"/>
              <a:gd name="T13" fmla="*/ 76 h 154"/>
              <a:gd name="T14" fmla="*/ 0 w 155"/>
              <a:gd name="T15" fmla="*/ 76 h 154"/>
              <a:gd name="T16" fmla="*/ 77 w 155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54">
                <a:moveTo>
                  <a:pt x="77" y="0"/>
                </a:moveTo>
                <a:lnTo>
                  <a:pt x="77" y="0"/>
                </a:lnTo>
                <a:cubicBezTo>
                  <a:pt x="120" y="0"/>
                  <a:pt x="154" y="34"/>
                  <a:pt x="154" y="76"/>
                </a:cubicBezTo>
                <a:lnTo>
                  <a:pt x="154" y="76"/>
                </a:lnTo>
                <a:cubicBezTo>
                  <a:pt x="154" y="118"/>
                  <a:pt x="120" y="153"/>
                  <a:pt x="77" y="153"/>
                </a:cubicBezTo>
                <a:lnTo>
                  <a:pt x="77" y="153"/>
                </a:lnTo>
                <a:cubicBezTo>
                  <a:pt x="34" y="153"/>
                  <a:pt x="0" y="118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48"/>
          <p:cNvSpPr>
            <a:spLocks noChangeArrowheads="1"/>
          </p:cNvSpPr>
          <p:nvPr/>
        </p:nvSpPr>
        <p:spPr bwMode="auto">
          <a:xfrm>
            <a:off x="5598568" y="7518254"/>
            <a:ext cx="1153600" cy="1153600"/>
          </a:xfrm>
          <a:custGeom>
            <a:avLst/>
            <a:gdLst>
              <a:gd name="T0" fmla="*/ 0 w 1036"/>
              <a:gd name="T1" fmla="*/ 518 h 1037"/>
              <a:gd name="T2" fmla="*/ 0 w 1036"/>
              <a:gd name="T3" fmla="*/ 518 h 1037"/>
              <a:gd name="T4" fmla="*/ 518 w 1036"/>
              <a:gd name="T5" fmla="*/ 1036 h 1037"/>
              <a:gd name="T6" fmla="*/ 518 w 1036"/>
              <a:gd name="T7" fmla="*/ 1036 h 1037"/>
              <a:gd name="T8" fmla="*/ 1035 w 1036"/>
              <a:gd name="T9" fmla="*/ 518 h 1037"/>
              <a:gd name="T10" fmla="*/ 1035 w 1036"/>
              <a:gd name="T11" fmla="*/ 518 h 1037"/>
              <a:gd name="T12" fmla="*/ 518 w 1036"/>
              <a:gd name="T13" fmla="*/ 0 h 1037"/>
              <a:gd name="T14" fmla="*/ 518 w 1036"/>
              <a:gd name="T15" fmla="*/ 0 h 1037"/>
              <a:gd name="T16" fmla="*/ 0 w 1036"/>
              <a:gd name="T17" fmla="*/ 518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6" h="1037">
                <a:moveTo>
                  <a:pt x="0" y="518"/>
                </a:moveTo>
                <a:lnTo>
                  <a:pt x="0" y="518"/>
                </a:lnTo>
                <a:cubicBezTo>
                  <a:pt x="0" y="804"/>
                  <a:pt x="231" y="1036"/>
                  <a:pt x="518" y="1036"/>
                </a:cubicBezTo>
                <a:lnTo>
                  <a:pt x="518" y="1036"/>
                </a:lnTo>
                <a:cubicBezTo>
                  <a:pt x="803" y="1036"/>
                  <a:pt x="1035" y="804"/>
                  <a:pt x="1035" y="518"/>
                </a:cubicBezTo>
                <a:lnTo>
                  <a:pt x="1035" y="518"/>
                </a:lnTo>
                <a:cubicBezTo>
                  <a:pt x="1035" y="232"/>
                  <a:pt x="803" y="0"/>
                  <a:pt x="518" y="0"/>
                </a:cubicBezTo>
                <a:lnTo>
                  <a:pt x="518" y="0"/>
                </a:lnTo>
                <a:cubicBezTo>
                  <a:pt x="231" y="0"/>
                  <a:pt x="0" y="232"/>
                  <a:pt x="0" y="518"/>
                </a:cubicBezTo>
              </a:path>
            </a:pathLst>
          </a:cu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Line 449"/>
          <p:cNvSpPr>
            <a:spLocks noChangeShapeType="1"/>
          </p:cNvSpPr>
          <p:nvPr/>
        </p:nvSpPr>
        <p:spPr bwMode="auto">
          <a:xfrm>
            <a:off x="12171643" y="4425619"/>
            <a:ext cx="68725" cy="4907"/>
          </a:xfrm>
          <a:prstGeom prst="line">
            <a:avLst/>
          </a:prstGeom>
          <a:noFill/>
          <a:ln w="7200" cap="flat">
            <a:solidFill>
              <a:srgbClr val="B9B7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Line 450"/>
          <p:cNvSpPr>
            <a:spLocks noChangeShapeType="1"/>
          </p:cNvSpPr>
          <p:nvPr/>
        </p:nvSpPr>
        <p:spPr bwMode="auto">
          <a:xfrm>
            <a:off x="12377819" y="4425619"/>
            <a:ext cx="5066031" cy="4907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Freeform 452"/>
          <p:cNvSpPr>
            <a:spLocks noChangeArrowheads="1"/>
          </p:cNvSpPr>
          <p:nvPr/>
        </p:nvSpPr>
        <p:spPr bwMode="auto">
          <a:xfrm>
            <a:off x="12093100" y="4342166"/>
            <a:ext cx="171815" cy="171815"/>
          </a:xfrm>
          <a:custGeom>
            <a:avLst/>
            <a:gdLst>
              <a:gd name="T0" fmla="*/ 77 w 155"/>
              <a:gd name="T1" fmla="*/ 153 h 154"/>
              <a:gd name="T2" fmla="*/ 77 w 155"/>
              <a:gd name="T3" fmla="*/ 153 h 154"/>
              <a:gd name="T4" fmla="*/ 0 w 155"/>
              <a:gd name="T5" fmla="*/ 77 h 154"/>
              <a:gd name="T6" fmla="*/ 0 w 155"/>
              <a:gd name="T7" fmla="*/ 77 h 154"/>
              <a:gd name="T8" fmla="*/ 77 w 155"/>
              <a:gd name="T9" fmla="*/ 0 h 154"/>
              <a:gd name="T10" fmla="*/ 77 w 155"/>
              <a:gd name="T11" fmla="*/ 0 h 154"/>
              <a:gd name="T12" fmla="*/ 154 w 155"/>
              <a:gd name="T13" fmla="*/ 77 h 154"/>
              <a:gd name="T14" fmla="*/ 154 w 155"/>
              <a:gd name="T15" fmla="*/ 77 h 154"/>
              <a:gd name="T16" fmla="*/ 77 w 155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54">
                <a:moveTo>
                  <a:pt x="77" y="153"/>
                </a:moveTo>
                <a:lnTo>
                  <a:pt x="77" y="153"/>
                </a:lnTo>
                <a:cubicBezTo>
                  <a:pt x="35" y="153"/>
                  <a:pt x="0" y="119"/>
                  <a:pt x="0" y="77"/>
                </a:cubicBezTo>
                <a:lnTo>
                  <a:pt x="0" y="77"/>
                </a:lnTo>
                <a:cubicBezTo>
                  <a:pt x="0" y="35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4" y="35"/>
                  <a:pt x="154" y="77"/>
                </a:cubicBezTo>
                <a:lnTo>
                  <a:pt x="154" y="77"/>
                </a:lnTo>
                <a:cubicBezTo>
                  <a:pt x="154" y="119"/>
                  <a:pt x="119" y="153"/>
                  <a:pt x="77" y="15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53"/>
          <p:cNvSpPr>
            <a:spLocks noChangeArrowheads="1"/>
          </p:cNvSpPr>
          <p:nvPr/>
        </p:nvSpPr>
        <p:spPr bwMode="auto">
          <a:xfrm>
            <a:off x="17605846" y="3851271"/>
            <a:ext cx="1153600" cy="1153603"/>
          </a:xfrm>
          <a:custGeom>
            <a:avLst/>
            <a:gdLst>
              <a:gd name="T0" fmla="*/ 1035 w 1036"/>
              <a:gd name="T1" fmla="*/ 518 h 1037"/>
              <a:gd name="T2" fmla="*/ 1035 w 1036"/>
              <a:gd name="T3" fmla="*/ 518 h 1037"/>
              <a:gd name="T4" fmla="*/ 518 w 1036"/>
              <a:gd name="T5" fmla="*/ 1036 h 1037"/>
              <a:gd name="T6" fmla="*/ 518 w 1036"/>
              <a:gd name="T7" fmla="*/ 1036 h 1037"/>
              <a:gd name="T8" fmla="*/ 0 w 1036"/>
              <a:gd name="T9" fmla="*/ 518 h 1037"/>
              <a:gd name="T10" fmla="*/ 0 w 1036"/>
              <a:gd name="T11" fmla="*/ 518 h 1037"/>
              <a:gd name="T12" fmla="*/ 518 w 1036"/>
              <a:gd name="T13" fmla="*/ 0 h 1037"/>
              <a:gd name="T14" fmla="*/ 518 w 1036"/>
              <a:gd name="T15" fmla="*/ 0 h 1037"/>
              <a:gd name="T16" fmla="*/ 1035 w 1036"/>
              <a:gd name="T17" fmla="*/ 518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6" h="1037">
                <a:moveTo>
                  <a:pt x="1035" y="518"/>
                </a:moveTo>
                <a:lnTo>
                  <a:pt x="1035" y="518"/>
                </a:lnTo>
                <a:cubicBezTo>
                  <a:pt x="1035" y="803"/>
                  <a:pt x="804" y="1036"/>
                  <a:pt x="518" y="1036"/>
                </a:cubicBezTo>
                <a:lnTo>
                  <a:pt x="518" y="1036"/>
                </a:lnTo>
                <a:cubicBezTo>
                  <a:pt x="232" y="1036"/>
                  <a:pt x="0" y="803"/>
                  <a:pt x="0" y="518"/>
                </a:cubicBezTo>
                <a:lnTo>
                  <a:pt x="0" y="518"/>
                </a:lnTo>
                <a:cubicBezTo>
                  <a:pt x="0" y="231"/>
                  <a:pt x="232" y="0"/>
                  <a:pt x="518" y="0"/>
                </a:cubicBezTo>
                <a:lnTo>
                  <a:pt x="518" y="0"/>
                </a:lnTo>
                <a:cubicBezTo>
                  <a:pt x="804" y="0"/>
                  <a:pt x="1035" y="231"/>
                  <a:pt x="1035" y="518"/>
                </a:cubicBezTo>
              </a:path>
            </a:pathLst>
          </a:cu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Line 454"/>
          <p:cNvSpPr>
            <a:spLocks noChangeShapeType="1"/>
          </p:cNvSpPr>
          <p:nvPr/>
        </p:nvSpPr>
        <p:spPr bwMode="auto">
          <a:xfrm flipH="1">
            <a:off x="12112736" y="5785395"/>
            <a:ext cx="78543" cy="4910"/>
          </a:xfrm>
          <a:prstGeom prst="line">
            <a:avLst/>
          </a:prstGeom>
          <a:noFill/>
          <a:ln w="7200" cap="flat">
            <a:solidFill>
              <a:srgbClr val="B9B7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Line 455"/>
          <p:cNvSpPr>
            <a:spLocks noChangeShapeType="1"/>
          </p:cNvSpPr>
          <p:nvPr/>
        </p:nvSpPr>
        <p:spPr bwMode="auto">
          <a:xfrm flipH="1">
            <a:off x="6909255" y="5785395"/>
            <a:ext cx="5075848" cy="4910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" name="Freeform 457"/>
          <p:cNvSpPr>
            <a:spLocks noChangeArrowheads="1"/>
          </p:cNvSpPr>
          <p:nvPr/>
        </p:nvSpPr>
        <p:spPr bwMode="auto">
          <a:xfrm>
            <a:off x="12093100" y="5701945"/>
            <a:ext cx="171815" cy="171812"/>
          </a:xfrm>
          <a:custGeom>
            <a:avLst/>
            <a:gdLst>
              <a:gd name="T0" fmla="*/ 77 w 155"/>
              <a:gd name="T1" fmla="*/ 0 h 154"/>
              <a:gd name="T2" fmla="*/ 77 w 155"/>
              <a:gd name="T3" fmla="*/ 0 h 154"/>
              <a:gd name="T4" fmla="*/ 154 w 155"/>
              <a:gd name="T5" fmla="*/ 76 h 154"/>
              <a:gd name="T6" fmla="*/ 154 w 155"/>
              <a:gd name="T7" fmla="*/ 76 h 154"/>
              <a:gd name="T8" fmla="*/ 77 w 155"/>
              <a:gd name="T9" fmla="*/ 153 h 154"/>
              <a:gd name="T10" fmla="*/ 77 w 155"/>
              <a:gd name="T11" fmla="*/ 153 h 154"/>
              <a:gd name="T12" fmla="*/ 0 w 155"/>
              <a:gd name="T13" fmla="*/ 76 h 154"/>
              <a:gd name="T14" fmla="*/ 0 w 155"/>
              <a:gd name="T15" fmla="*/ 76 h 154"/>
              <a:gd name="T16" fmla="*/ 77 w 155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54">
                <a:moveTo>
                  <a:pt x="77" y="0"/>
                </a:moveTo>
                <a:lnTo>
                  <a:pt x="77" y="0"/>
                </a:lnTo>
                <a:cubicBezTo>
                  <a:pt x="120" y="0"/>
                  <a:pt x="154" y="34"/>
                  <a:pt x="154" y="76"/>
                </a:cubicBezTo>
                <a:lnTo>
                  <a:pt x="154" y="76"/>
                </a:lnTo>
                <a:cubicBezTo>
                  <a:pt x="154" y="119"/>
                  <a:pt x="120" y="153"/>
                  <a:pt x="77" y="153"/>
                </a:cubicBezTo>
                <a:lnTo>
                  <a:pt x="77" y="153"/>
                </a:lnTo>
                <a:cubicBezTo>
                  <a:pt x="34" y="153"/>
                  <a:pt x="0" y="119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7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58"/>
          <p:cNvSpPr>
            <a:spLocks noChangeArrowheads="1"/>
          </p:cNvSpPr>
          <p:nvPr/>
        </p:nvSpPr>
        <p:spPr bwMode="auto">
          <a:xfrm>
            <a:off x="5598568" y="5206140"/>
            <a:ext cx="1153600" cy="1153603"/>
          </a:xfrm>
          <a:custGeom>
            <a:avLst/>
            <a:gdLst>
              <a:gd name="T0" fmla="*/ 0 w 1036"/>
              <a:gd name="T1" fmla="*/ 518 h 1037"/>
              <a:gd name="T2" fmla="*/ 0 w 1036"/>
              <a:gd name="T3" fmla="*/ 518 h 1037"/>
              <a:gd name="T4" fmla="*/ 518 w 1036"/>
              <a:gd name="T5" fmla="*/ 1036 h 1037"/>
              <a:gd name="T6" fmla="*/ 518 w 1036"/>
              <a:gd name="T7" fmla="*/ 1036 h 1037"/>
              <a:gd name="T8" fmla="*/ 1035 w 1036"/>
              <a:gd name="T9" fmla="*/ 518 h 1037"/>
              <a:gd name="T10" fmla="*/ 1035 w 1036"/>
              <a:gd name="T11" fmla="*/ 518 h 1037"/>
              <a:gd name="T12" fmla="*/ 518 w 1036"/>
              <a:gd name="T13" fmla="*/ 0 h 1037"/>
              <a:gd name="T14" fmla="*/ 518 w 1036"/>
              <a:gd name="T15" fmla="*/ 0 h 1037"/>
              <a:gd name="T16" fmla="*/ 0 w 1036"/>
              <a:gd name="T17" fmla="*/ 518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6" h="1037">
                <a:moveTo>
                  <a:pt x="0" y="518"/>
                </a:moveTo>
                <a:lnTo>
                  <a:pt x="0" y="518"/>
                </a:lnTo>
                <a:cubicBezTo>
                  <a:pt x="0" y="804"/>
                  <a:pt x="231" y="1036"/>
                  <a:pt x="518" y="1036"/>
                </a:cubicBezTo>
                <a:lnTo>
                  <a:pt x="518" y="1036"/>
                </a:lnTo>
                <a:cubicBezTo>
                  <a:pt x="803" y="1036"/>
                  <a:pt x="1035" y="804"/>
                  <a:pt x="1035" y="518"/>
                </a:cubicBezTo>
                <a:lnTo>
                  <a:pt x="1035" y="518"/>
                </a:lnTo>
                <a:cubicBezTo>
                  <a:pt x="1035" y="232"/>
                  <a:pt x="803" y="0"/>
                  <a:pt x="518" y="0"/>
                </a:cubicBezTo>
                <a:lnTo>
                  <a:pt x="518" y="0"/>
                </a:lnTo>
                <a:cubicBezTo>
                  <a:pt x="231" y="0"/>
                  <a:pt x="0" y="232"/>
                  <a:pt x="0" y="518"/>
                </a:cubicBezTo>
              </a:path>
            </a:pathLst>
          </a:cu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Line 459"/>
          <p:cNvSpPr>
            <a:spLocks noChangeShapeType="1"/>
          </p:cNvSpPr>
          <p:nvPr/>
        </p:nvSpPr>
        <p:spPr bwMode="auto">
          <a:xfrm flipH="1">
            <a:off x="12112736" y="10807247"/>
            <a:ext cx="78543" cy="4907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" name="Line 460"/>
          <p:cNvSpPr>
            <a:spLocks noChangeShapeType="1"/>
          </p:cNvSpPr>
          <p:nvPr/>
        </p:nvSpPr>
        <p:spPr bwMode="auto">
          <a:xfrm flipH="1">
            <a:off x="6909255" y="10807247"/>
            <a:ext cx="5075848" cy="4907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" name="Freeform 462"/>
          <p:cNvSpPr>
            <a:spLocks noChangeArrowheads="1"/>
          </p:cNvSpPr>
          <p:nvPr/>
        </p:nvSpPr>
        <p:spPr bwMode="auto">
          <a:xfrm>
            <a:off x="12093100" y="10723793"/>
            <a:ext cx="171815" cy="171815"/>
          </a:xfrm>
          <a:custGeom>
            <a:avLst/>
            <a:gdLst>
              <a:gd name="T0" fmla="*/ 77 w 155"/>
              <a:gd name="T1" fmla="*/ 0 h 154"/>
              <a:gd name="T2" fmla="*/ 77 w 155"/>
              <a:gd name="T3" fmla="*/ 0 h 154"/>
              <a:gd name="T4" fmla="*/ 154 w 155"/>
              <a:gd name="T5" fmla="*/ 77 h 154"/>
              <a:gd name="T6" fmla="*/ 154 w 155"/>
              <a:gd name="T7" fmla="*/ 77 h 154"/>
              <a:gd name="T8" fmla="*/ 77 w 155"/>
              <a:gd name="T9" fmla="*/ 153 h 154"/>
              <a:gd name="T10" fmla="*/ 77 w 155"/>
              <a:gd name="T11" fmla="*/ 153 h 154"/>
              <a:gd name="T12" fmla="*/ 0 w 155"/>
              <a:gd name="T13" fmla="*/ 77 h 154"/>
              <a:gd name="T14" fmla="*/ 0 w 155"/>
              <a:gd name="T15" fmla="*/ 77 h 154"/>
              <a:gd name="T16" fmla="*/ 77 w 155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54">
                <a:moveTo>
                  <a:pt x="77" y="0"/>
                </a:moveTo>
                <a:lnTo>
                  <a:pt x="77" y="0"/>
                </a:lnTo>
                <a:cubicBezTo>
                  <a:pt x="120" y="0"/>
                  <a:pt x="154" y="34"/>
                  <a:pt x="154" y="77"/>
                </a:cubicBezTo>
                <a:lnTo>
                  <a:pt x="154" y="77"/>
                </a:lnTo>
                <a:cubicBezTo>
                  <a:pt x="154" y="119"/>
                  <a:pt x="120" y="153"/>
                  <a:pt x="77" y="153"/>
                </a:cubicBezTo>
                <a:lnTo>
                  <a:pt x="77" y="153"/>
                </a:lnTo>
                <a:cubicBezTo>
                  <a:pt x="34" y="153"/>
                  <a:pt x="0" y="119"/>
                  <a:pt x="0" y="77"/>
                </a:cubicBezTo>
                <a:lnTo>
                  <a:pt x="0" y="77"/>
                </a:lnTo>
                <a:cubicBezTo>
                  <a:pt x="0" y="34"/>
                  <a:pt x="34" y="0"/>
                  <a:pt x="7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63"/>
          <p:cNvSpPr>
            <a:spLocks noChangeArrowheads="1"/>
          </p:cNvSpPr>
          <p:nvPr/>
        </p:nvSpPr>
        <p:spPr bwMode="auto">
          <a:xfrm>
            <a:off x="5598568" y="10232899"/>
            <a:ext cx="1153600" cy="1153603"/>
          </a:xfrm>
          <a:custGeom>
            <a:avLst/>
            <a:gdLst>
              <a:gd name="T0" fmla="*/ 0 w 1036"/>
              <a:gd name="T1" fmla="*/ 518 h 1036"/>
              <a:gd name="T2" fmla="*/ 0 w 1036"/>
              <a:gd name="T3" fmla="*/ 518 h 1036"/>
              <a:gd name="T4" fmla="*/ 518 w 1036"/>
              <a:gd name="T5" fmla="*/ 1035 h 1036"/>
              <a:gd name="T6" fmla="*/ 518 w 1036"/>
              <a:gd name="T7" fmla="*/ 1035 h 1036"/>
              <a:gd name="T8" fmla="*/ 1035 w 1036"/>
              <a:gd name="T9" fmla="*/ 518 h 1036"/>
              <a:gd name="T10" fmla="*/ 1035 w 1036"/>
              <a:gd name="T11" fmla="*/ 518 h 1036"/>
              <a:gd name="T12" fmla="*/ 518 w 1036"/>
              <a:gd name="T13" fmla="*/ 0 h 1036"/>
              <a:gd name="T14" fmla="*/ 518 w 1036"/>
              <a:gd name="T15" fmla="*/ 0 h 1036"/>
              <a:gd name="T16" fmla="*/ 0 w 1036"/>
              <a:gd name="T17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6" h="1036">
                <a:moveTo>
                  <a:pt x="0" y="518"/>
                </a:moveTo>
                <a:lnTo>
                  <a:pt x="0" y="518"/>
                </a:lnTo>
                <a:cubicBezTo>
                  <a:pt x="0" y="803"/>
                  <a:pt x="231" y="1035"/>
                  <a:pt x="518" y="1035"/>
                </a:cubicBezTo>
                <a:lnTo>
                  <a:pt x="518" y="1035"/>
                </a:lnTo>
                <a:cubicBezTo>
                  <a:pt x="803" y="1035"/>
                  <a:pt x="1035" y="803"/>
                  <a:pt x="1035" y="518"/>
                </a:cubicBezTo>
                <a:lnTo>
                  <a:pt x="1035" y="518"/>
                </a:lnTo>
                <a:cubicBezTo>
                  <a:pt x="1035" y="231"/>
                  <a:pt x="803" y="0"/>
                  <a:pt x="518" y="0"/>
                </a:cubicBezTo>
                <a:lnTo>
                  <a:pt x="518" y="0"/>
                </a:lnTo>
                <a:cubicBezTo>
                  <a:pt x="231" y="0"/>
                  <a:pt x="0" y="231"/>
                  <a:pt x="0" y="518"/>
                </a:cubicBezTo>
              </a:path>
            </a:pathLst>
          </a:cu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64"/>
          <p:cNvSpPr>
            <a:spLocks noChangeArrowheads="1"/>
          </p:cNvSpPr>
          <p:nvPr/>
        </p:nvSpPr>
        <p:spPr bwMode="auto">
          <a:xfrm>
            <a:off x="18082012" y="4332348"/>
            <a:ext cx="196358" cy="196358"/>
          </a:xfrm>
          <a:custGeom>
            <a:avLst/>
            <a:gdLst>
              <a:gd name="T0" fmla="*/ 88 w 176"/>
              <a:gd name="T1" fmla="*/ 39 h 176"/>
              <a:gd name="T2" fmla="*/ 88 w 176"/>
              <a:gd name="T3" fmla="*/ 39 h 176"/>
              <a:gd name="T4" fmla="*/ 38 w 176"/>
              <a:gd name="T5" fmla="*/ 88 h 176"/>
              <a:gd name="T6" fmla="*/ 38 w 176"/>
              <a:gd name="T7" fmla="*/ 88 h 176"/>
              <a:gd name="T8" fmla="*/ 88 w 176"/>
              <a:gd name="T9" fmla="*/ 137 h 176"/>
              <a:gd name="T10" fmla="*/ 88 w 176"/>
              <a:gd name="T11" fmla="*/ 137 h 176"/>
              <a:gd name="T12" fmla="*/ 137 w 176"/>
              <a:gd name="T13" fmla="*/ 88 h 176"/>
              <a:gd name="T14" fmla="*/ 137 w 176"/>
              <a:gd name="T15" fmla="*/ 88 h 176"/>
              <a:gd name="T16" fmla="*/ 88 w 176"/>
              <a:gd name="T17" fmla="*/ 39 h 176"/>
              <a:gd name="T18" fmla="*/ 88 w 176"/>
              <a:gd name="T19" fmla="*/ 175 h 176"/>
              <a:gd name="T20" fmla="*/ 88 w 176"/>
              <a:gd name="T21" fmla="*/ 175 h 176"/>
              <a:gd name="T22" fmla="*/ 0 w 176"/>
              <a:gd name="T23" fmla="*/ 88 h 176"/>
              <a:gd name="T24" fmla="*/ 0 w 176"/>
              <a:gd name="T25" fmla="*/ 88 h 176"/>
              <a:gd name="T26" fmla="*/ 88 w 176"/>
              <a:gd name="T27" fmla="*/ 0 h 176"/>
              <a:gd name="T28" fmla="*/ 88 w 176"/>
              <a:gd name="T29" fmla="*/ 0 h 176"/>
              <a:gd name="T30" fmla="*/ 175 w 176"/>
              <a:gd name="T31" fmla="*/ 88 h 176"/>
              <a:gd name="T32" fmla="*/ 175 w 176"/>
              <a:gd name="T33" fmla="*/ 88 h 176"/>
              <a:gd name="T34" fmla="*/ 88 w 176"/>
              <a:gd name="T35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176">
                <a:moveTo>
                  <a:pt x="88" y="39"/>
                </a:moveTo>
                <a:lnTo>
                  <a:pt x="88" y="39"/>
                </a:lnTo>
                <a:cubicBezTo>
                  <a:pt x="60" y="39"/>
                  <a:pt x="38" y="61"/>
                  <a:pt x="38" y="88"/>
                </a:cubicBezTo>
                <a:lnTo>
                  <a:pt x="38" y="88"/>
                </a:lnTo>
                <a:cubicBezTo>
                  <a:pt x="38" y="115"/>
                  <a:pt x="60" y="137"/>
                  <a:pt x="88" y="137"/>
                </a:cubicBezTo>
                <a:lnTo>
                  <a:pt x="88" y="137"/>
                </a:lnTo>
                <a:cubicBezTo>
                  <a:pt x="115" y="137"/>
                  <a:pt x="137" y="115"/>
                  <a:pt x="137" y="88"/>
                </a:cubicBezTo>
                <a:lnTo>
                  <a:pt x="137" y="88"/>
                </a:lnTo>
                <a:cubicBezTo>
                  <a:pt x="137" y="61"/>
                  <a:pt x="115" y="39"/>
                  <a:pt x="88" y="39"/>
                </a:cubicBezTo>
                <a:close/>
                <a:moveTo>
                  <a:pt x="88" y="175"/>
                </a:moveTo>
                <a:lnTo>
                  <a:pt x="88" y="175"/>
                </a:lnTo>
                <a:cubicBezTo>
                  <a:pt x="39" y="175"/>
                  <a:pt x="0" y="136"/>
                  <a:pt x="0" y="88"/>
                </a:cubicBezTo>
                <a:lnTo>
                  <a:pt x="0" y="88"/>
                </a:lnTo>
                <a:cubicBezTo>
                  <a:pt x="0" y="40"/>
                  <a:pt x="39" y="0"/>
                  <a:pt x="88" y="0"/>
                </a:cubicBezTo>
                <a:lnTo>
                  <a:pt x="88" y="0"/>
                </a:lnTo>
                <a:cubicBezTo>
                  <a:pt x="136" y="0"/>
                  <a:pt x="175" y="40"/>
                  <a:pt x="175" y="88"/>
                </a:cubicBezTo>
                <a:lnTo>
                  <a:pt x="175" y="88"/>
                </a:lnTo>
                <a:cubicBezTo>
                  <a:pt x="175" y="136"/>
                  <a:pt x="136" y="175"/>
                  <a:pt x="88" y="1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65"/>
          <p:cNvSpPr>
            <a:spLocks noChangeArrowheads="1"/>
          </p:cNvSpPr>
          <p:nvPr/>
        </p:nvSpPr>
        <p:spPr bwMode="auto">
          <a:xfrm>
            <a:off x="17851294" y="4096719"/>
            <a:ext cx="662706" cy="662709"/>
          </a:xfrm>
          <a:custGeom>
            <a:avLst/>
            <a:gdLst>
              <a:gd name="T0" fmla="*/ 327 w 596"/>
              <a:gd name="T1" fmla="*/ 478 h 596"/>
              <a:gd name="T2" fmla="*/ 341 w 596"/>
              <a:gd name="T3" fmla="*/ 459 h 596"/>
              <a:gd name="T4" fmla="*/ 405 w 596"/>
              <a:gd name="T5" fmla="*/ 446 h 596"/>
              <a:gd name="T6" fmla="*/ 448 w 596"/>
              <a:gd name="T7" fmla="*/ 406 h 596"/>
              <a:gd name="T8" fmla="*/ 445 w 596"/>
              <a:gd name="T9" fmla="*/ 382 h 596"/>
              <a:gd name="T10" fmla="*/ 482 w 596"/>
              <a:gd name="T11" fmla="*/ 326 h 596"/>
              <a:gd name="T12" fmla="*/ 484 w 596"/>
              <a:gd name="T13" fmla="*/ 268 h 596"/>
              <a:gd name="T14" fmla="*/ 466 w 596"/>
              <a:gd name="T15" fmla="*/ 253 h 596"/>
              <a:gd name="T16" fmla="*/ 451 w 596"/>
              <a:gd name="T17" fmla="*/ 185 h 596"/>
              <a:gd name="T18" fmla="*/ 412 w 596"/>
              <a:gd name="T19" fmla="*/ 142 h 596"/>
              <a:gd name="T20" fmla="*/ 388 w 596"/>
              <a:gd name="T21" fmla="*/ 145 h 596"/>
              <a:gd name="T22" fmla="*/ 326 w 596"/>
              <a:gd name="T23" fmla="*/ 106 h 596"/>
              <a:gd name="T24" fmla="*/ 269 w 596"/>
              <a:gd name="T25" fmla="*/ 106 h 596"/>
              <a:gd name="T26" fmla="*/ 254 w 596"/>
              <a:gd name="T27" fmla="*/ 125 h 596"/>
              <a:gd name="T28" fmla="*/ 183 w 596"/>
              <a:gd name="T29" fmla="*/ 142 h 596"/>
              <a:gd name="T30" fmla="*/ 144 w 596"/>
              <a:gd name="T31" fmla="*/ 185 h 596"/>
              <a:gd name="T32" fmla="*/ 147 w 596"/>
              <a:gd name="T33" fmla="*/ 208 h 596"/>
              <a:gd name="T34" fmla="*/ 110 w 596"/>
              <a:gd name="T35" fmla="*/ 269 h 596"/>
              <a:gd name="T36" fmla="*/ 113 w 596"/>
              <a:gd name="T37" fmla="*/ 327 h 596"/>
              <a:gd name="T38" fmla="*/ 132 w 596"/>
              <a:gd name="T39" fmla="*/ 341 h 596"/>
              <a:gd name="T40" fmla="*/ 148 w 596"/>
              <a:gd name="T41" fmla="*/ 407 h 596"/>
              <a:gd name="T42" fmla="*/ 191 w 596"/>
              <a:gd name="T43" fmla="*/ 446 h 596"/>
              <a:gd name="T44" fmla="*/ 213 w 596"/>
              <a:gd name="T45" fmla="*/ 443 h 596"/>
              <a:gd name="T46" fmla="*/ 269 w 596"/>
              <a:gd name="T47" fmla="*/ 478 h 596"/>
              <a:gd name="T48" fmla="*/ 250 w 596"/>
              <a:gd name="T49" fmla="*/ 595 h 596"/>
              <a:gd name="T50" fmla="*/ 231 w 596"/>
              <a:gd name="T51" fmla="*/ 492 h 596"/>
              <a:gd name="T52" fmla="*/ 149 w 596"/>
              <a:gd name="T53" fmla="*/ 542 h 596"/>
              <a:gd name="T54" fmla="*/ 54 w 596"/>
              <a:gd name="T55" fmla="*/ 475 h 596"/>
              <a:gd name="T56" fmla="*/ 110 w 596"/>
              <a:gd name="T57" fmla="*/ 389 h 596"/>
              <a:gd name="T58" fmla="*/ 19 w 596"/>
              <a:gd name="T59" fmla="*/ 365 h 596"/>
              <a:gd name="T60" fmla="*/ 0 w 596"/>
              <a:gd name="T61" fmla="*/ 250 h 596"/>
              <a:gd name="T62" fmla="*/ 95 w 596"/>
              <a:gd name="T63" fmla="*/ 231 h 596"/>
              <a:gd name="T64" fmla="*/ 53 w 596"/>
              <a:gd name="T65" fmla="*/ 148 h 596"/>
              <a:gd name="T66" fmla="*/ 121 w 596"/>
              <a:gd name="T67" fmla="*/ 54 h 596"/>
              <a:gd name="T68" fmla="*/ 200 w 596"/>
              <a:gd name="T69" fmla="*/ 105 h 596"/>
              <a:gd name="T70" fmla="*/ 230 w 596"/>
              <a:gd name="T71" fmla="*/ 20 h 596"/>
              <a:gd name="T72" fmla="*/ 345 w 596"/>
              <a:gd name="T73" fmla="*/ 0 h 596"/>
              <a:gd name="T74" fmla="*/ 364 w 596"/>
              <a:gd name="T75" fmla="*/ 92 h 596"/>
              <a:gd name="T76" fmla="*/ 447 w 596"/>
              <a:gd name="T77" fmla="*/ 53 h 596"/>
              <a:gd name="T78" fmla="*/ 541 w 596"/>
              <a:gd name="T79" fmla="*/ 121 h 596"/>
              <a:gd name="T80" fmla="*/ 489 w 596"/>
              <a:gd name="T81" fmla="*/ 202 h 596"/>
              <a:gd name="T82" fmla="*/ 576 w 596"/>
              <a:gd name="T83" fmla="*/ 230 h 596"/>
              <a:gd name="T84" fmla="*/ 595 w 596"/>
              <a:gd name="T85" fmla="*/ 345 h 596"/>
              <a:gd name="T86" fmla="*/ 496 w 596"/>
              <a:gd name="T87" fmla="*/ 365 h 596"/>
              <a:gd name="T88" fmla="*/ 542 w 596"/>
              <a:gd name="T89" fmla="*/ 446 h 596"/>
              <a:gd name="T90" fmla="*/ 475 w 596"/>
              <a:gd name="T91" fmla="*/ 542 h 596"/>
              <a:gd name="T92" fmla="*/ 388 w 596"/>
              <a:gd name="T93" fmla="*/ 483 h 596"/>
              <a:gd name="T94" fmla="*/ 365 w 596"/>
              <a:gd name="T95" fmla="*/ 57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6" h="596">
                <a:moveTo>
                  <a:pt x="269" y="556"/>
                </a:moveTo>
                <a:lnTo>
                  <a:pt x="327" y="556"/>
                </a:lnTo>
                <a:lnTo>
                  <a:pt x="327" y="478"/>
                </a:lnTo>
                <a:lnTo>
                  <a:pt x="327" y="478"/>
                </a:lnTo>
                <a:cubicBezTo>
                  <a:pt x="327" y="469"/>
                  <a:pt x="333" y="461"/>
                  <a:pt x="341" y="459"/>
                </a:cubicBezTo>
                <a:lnTo>
                  <a:pt x="341" y="459"/>
                </a:lnTo>
                <a:cubicBezTo>
                  <a:pt x="355" y="455"/>
                  <a:pt x="369" y="450"/>
                  <a:pt x="382" y="443"/>
                </a:cubicBezTo>
                <a:lnTo>
                  <a:pt x="382" y="443"/>
                </a:lnTo>
                <a:cubicBezTo>
                  <a:pt x="390" y="439"/>
                  <a:pt x="399" y="440"/>
                  <a:pt x="405" y="446"/>
                </a:cubicBezTo>
                <a:lnTo>
                  <a:pt x="461" y="501"/>
                </a:lnTo>
                <a:lnTo>
                  <a:pt x="501" y="460"/>
                </a:lnTo>
                <a:lnTo>
                  <a:pt x="448" y="406"/>
                </a:lnTo>
                <a:lnTo>
                  <a:pt x="448" y="406"/>
                </a:lnTo>
                <a:cubicBezTo>
                  <a:pt x="441" y="400"/>
                  <a:pt x="440" y="390"/>
                  <a:pt x="445" y="382"/>
                </a:cubicBezTo>
                <a:lnTo>
                  <a:pt x="445" y="382"/>
                </a:lnTo>
                <a:cubicBezTo>
                  <a:pt x="453" y="369"/>
                  <a:pt x="459" y="355"/>
                  <a:pt x="464" y="340"/>
                </a:cubicBezTo>
                <a:lnTo>
                  <a:pt x="464" y="340"/>
                </a:lnTo>
                <a:cubicBezTo>
                  <a:pt x="465" y="332"/>
                  <a:pt x="473" y="326"/>
                  <a:pt x="482" y="326"/>
                </a:cubicBezTo>
                <a:lnTo>
                  <a:pt x="557" y="326"/>
                </a:lnTo>
                <a:lnTo>
                  <a:pt x="557" y="268"/>
                </a:lnTo>
                <a:lnTo>
                  <a:pt x="484" y="268"/>
                </a:lnTo>
                <a:lnTo>
                  <a:pt x="484" y="268"/>
                </a:lnTo>
                <a:cubicBezTo>
                  <a:pt x="476" y="268"/>
                  <a:pt x="468" y="262"/>
                  <a:pt x="466" y="253"/>
                </a:cubicBezTo>
                <a:lnTo>
                  <a:pt x="466" y="253"/>
                </a:lnTo>
                <a:cubicBezTo>
                  <a:pt x="462" y="237"/>
                  <a:pt x="456" y="222"/>
                  <a:pt x="448" y="207"/>
                </a:cubicBezTo>
                <a:lnTo>
                  <a:pt x="448" y="207"/>
                </a:lnTo>
                <a:cubicBezTo>
                  <a:pt x="444" y="200"/>
                  <a:pt x="445" y="191"/>
                  <a:pt x="451" y="185"/>
                </a:cubicBezTo>
                <a:lnTo>
                  <a:pt x="501" y="135"/>
                </a:lnTo>
                <a:lnTo>
                  <a:pt x="460" y="94"/>
                </a:lnTo>
                <a:lnTo>
                  <a:pt x="412" y="142"/>
                </a:lnTo>
                <a:lnTo>
                  <a:pt x="412" y="142"/>
                </a:lnTo>
                <a:cubicBezTo>
                  <a:pt x="406" y="148"/>
                  <a:pt x="396" y="150"/>
                  <a:pt x="388" y="145"/>
                </a:cubicBezTo>
                <a:lnTo>
                  <a:pt x="388" y="145"/>
                </a:lnTo>
                <a:cubicBezTo>
                  <a:pt x="373" y="136"/>
                  <a:pt x="357" y="129"/>
                  <a:pt x="341" y="125"/>
                </a:cubicBezTo>
                <a:lnTo>
                  <a:pt x="341" y="125"/>
                </a:lnTo>
                <a:cubicBezTo>
                  <a:pt x="332" y="122"/>
                  <a:pt x="326" y="115"/>
                  <a:pt x="326" y="106"/>
                </a:cubicBezTo>
                <a:lnTo>
                  <a:pt x="326" y="38"/>
                </a:lnTo>
                <a:lnTo>
                  <a:pt x="269" y="38"/>
                </a:lnTo>
                <a:lnTo>
                  <a:pt x="269" y="106"/>
                </a:lnTo>
                <a:lnTo>
                  <a:pt x="269" y="106"/>
                </a:lnTo>
                <a:cubicBezTo>
                  <a:pt x="269" y="115"/>
                  <a:pt x="263" y="123"/>
                  <a:pt x="254" y="125"/>
                </a:cubicBezTo>
                <a:lnTo>
                  <a:pt x="254" y="125"/>
                </a:lnTo>
                <a:cubicBezTo>
                  <a:pt x="237" y="129"/>
                  <a:pt x="221" y="136"/>
                  <a:pt x="207" y="145"/>
                </a:cubicBezTo>
                <a:lnTo>
                  <a:pt x="207" y="145"/>
                </a:lnTo>
                <a:cubicBezTo>
                  <a:pt x="199" y="150"/>
                  <a:pt x="189" y="148"/>
                  <a:pt x="183" y="142"/>
                </a:cubicBezTo>
                <a:lnTo>
                  <a:pt x="135" y="95"/>
                </a:lnTo>
                <a:lnTo>
                  <a:pt x="94" y="135"/>
                </a:lnTo>
                <a:lnTo>
                  <a:pt x="144" y="185"/>
                </a:lnTo>
                <a:lnTo>
                  <a:pt x="144" y="185"/>
                </a:lnTo>
                <a:cubicBezTo>
                  <a:pt x="150" y="191"/>
                  <a:pt x="151" y="200"/>
                  <a:pt x="147" y="208"/>
                </a:cubicBezTo>
                <a:lnTo>
                  <a:pt x="147" y="208"/>
                </a:lnTo>
                <a:cubicBezTo>
                  <a:pt x="139" y="222"/>
                  <a:pt x="133" y="238"/>
                  <a:pt x="129" y="254"/>
                </a:cubicBezTo>
                <a:lnTo>
                  <a:pt x="129" y="254"/>
                </a:lnTo>
                <a:cubicBezTo>
                  <a:pt x="127" y="263"/>
                  <a:pt x="119" y="269"/>
                  <a:pt x="110" y="269"/>
                </a:cubicBezTo>
                <a:lnTo>
                  <a:pt x="39" y="270"/>
                </a:lnTo>
                <a:lnTo>
                  <a:pt x="39" y="326"/>
                </a:lnTo>
                <a:lnTo>
                  <a:pt x="113" y="327"/>
                </a:lnTo>
                <a:lnTo>
                  <a:pt x="113" y="327"/>
                </a:lnTo>
                <a:cubicBezTo>
                  <a:pt x="122" y="327"/>
                  <a:pt x="130" y="332"/>
                  <a:pt x="132" y="341"/>
                </a:cubicBezTo>
                <a:lnTo>
                  <a:pt x="132" y="341"/>
                </a:lnTo>
                <a:cubicBezTo>
                  <a:pt x="137" y="355"/>
                  <a:pt x="143" y="370"/>
                  <a:pt x="150" y="383"/>
                </a:cubicBezTo>
                <a:lnTo>
                  <a:pt x="150" y="383"/>
                </a:lnTo>
                <a:cubicBezTo>
                  <a:pt x="155" y="390"/>
                  <a:pt x="154" y="400"/>
                  <a:pt x="148" y="407"/>
                </a:cubicBezTo>
                <a:lnTo>
                  <a:pt x="94" y="461"/>
                </a:lnTo>
                <a:lnTo>
                  <a:pt x="135" y="502"/>
                </a:lnTo>
                <a:lnTo>
                  <a:pt x="191" y="446"/>
                </a:lnTo>
                <a:lnTo>
                  <a:pt x="191" y="446"/>
                </a:lnTo>
                <a:cubicBezTo>
                  <a:pt x="197" y="440"/>
                  <a:pt x="206" y="439"/>
                  <a:pt x="213" y="443"/>
                </a:cubicBezTo>
                <a:lnTo>
                  <a:pt x="213" y="443"/>
                </a:lnTo>
                <a:cubicBezTo>
                  <a:pt x="226" y="450"/>
                  <a:pt x="241" y="456"/>
                  <a:pt x="254" y="459"/>
                </a:cubicBezTo>
                <a:lnTo>
                  <a:pt x="254" y="459"/>
                </a:lnTo>
                <a:cubicBezTo>
                  <a:pt x="263" y="461"/>
                  <a:pt x="269" y="469"/>
                  <a:pt x="269" y="478"/>
                </a:cubicBezTo>
                <a:lnTo>
                  <a:pt x="269" y="556"/>
                </a:lnTo>
                <a:close/>
                <a:moveTo>
                  <a:pt x="346" y="595"/>
                </a:moveTo>
                <a:lnTo>
                  <a:pt x="250" y="595"/>
                </a:lnTo>
                <a:lnTo>
                  <a:pt x="250" y="595"/>
                </a:lnTo>
                <a:cubicBezTo>
                  <a:pt x="240" y="595"/>
                  <a:pt x="231" y="586"/>
                  <a:pt x="231" y="576"/>
                </a:cubicBezTo>
                <a:lnTo>
                  <a:pt x="231" y="492"/>
                </a:lnTo>
                <a:lnTo>
                  <a:pt x="231" y="492"/>
                </a:lnTo>
                <a:cubicBezTo>
                  <a:pt x="223" y="490"/>
                  <a:pt x="215" y="487"/>
                  <a:pt x="208" y="483"/>
                </a:cubicBezTo>
                <a:lnTo>
                  <a:pt x="149" y="542"/>
                </a:lnTo>
                <a:lnTo>
                  <a:pt x="149" y="542"/>
                </a:lnTo>
                <a:cubicBezTo>
                  <a:pt x="141" y="550"/>
                  <a:pt x="129" y="550"/>
                  <a:pt x="121" y="542"/>
                </a:cubicBezTo>
                <a:lnTo>
                  <a:pt x="54" y="475"/>
                </a:lnTo>
                <a:lnTo>
                  <a:pt x="54" y="475"/>
                </a:lnTo>
                <a:cubicBezTo>
                  <a:pt x="46" y="467"/>
                  <a:pt x="46" y="455"/>
                  <a:pt x="53" y="447"/>
                </a:cubicBezTo>
                <a:lnTo>
                  <a:pt x="110" y="389"/>
                </a:lnTo>
                <a:lnTo>
                  <a:pt x="110" y="389"/>
                </a:lnTo>
                <a:cubicBezTo>
                  <a:pt x="106" y="382"/>
                  <a:pt x="103" y="374"/>
                  <a:pt x="100" y="366"/>
                </a:cubicBezTo>
                <a:lnTo>
                  <a:pt x="19" y="365"/>
                </a:lnTo>
                <a:lnTo>
                  <a:pt x="19" y="365"/>
                </a:lnTo>
                <a:cubicBezTo>
                  <a:pt x="9" y="365"/>
                  <a:pt x="0" y="356"/>
                  <a:pt x="0" y="346"/>
                </a:cubicBezTo>
                <a:lnTo>
                  <a:pt x="0" y="250"/>
                </a:lnTo>
                <a:lnTo>
                  <a:pt x="0" y="250"/>
                </a:lnTo>
                <a:cubicBezTo>
                  <a:pt x="0" y="240"/>
                  <a:pt x="9" y="231"/>
                  <a:pt x="19" y="231"/>
                </a:cubicBezTo>
                <a:lnTo>
                  <a:pt x="95" y="231"/>
                </a:lnTo>
                <a:lnTo>
                  <a:pt x="95" y="231"/>
                </a:lnTo>
                <a:cubicBezTo>
                  <a:pt x="98" y="221"/>
                  <a:pt x="102" y="211"/>
                  <a:pt x="106" y="202"/>
                </a:cubicBezTo>
                <a:lnTo>
                  <a:pt x="53" y="148"/>
                </a:lnTo>
                <a:lnTo>
                  <a:pt x="53" y="148"/>
                </a:lnTo>
                <a:cubicBezTo>
                  <a:pt x="45" y="141"/>
                  <a:pt x="45" y="129"/>
                  <a:pt x="53" y="122"/>
                </a:cubicBezTo>
                <a:lnTo>
                  <a:pt x="121" y="54"/>
                </a:lnTo>
                <a:lnTo>
                  <a:pt x="121" y="54"/>
                </a:lnTo>
                <a:cubicBezTo>
                  <a:pt x="128" y="46"/>
                  <a:pt x="140" y="46"/>
                  <a:pt x="148" y="54"/>
                </a:cubicBezTo>
                <a:lnTo>
                  <a:pt x="200" y="105"/>
                </a:lnTo>
                <a:lnTo>
                  <a:pt x="200" y="105"/>
                </a:lnTo>
                <a:cubicBezTo>
                  <a:pt x="209" y="100"/>
                  <a:pt x="220" y="95"/>
                  <a:pt x="230" y="92"/>
                </a:cubicBezTo>
                <a:lnTo>
                  <a:pt x="230" y="20"/>
                </a:lnTo>
                <a:lnTo>
                  <a:pt x="230" y="20"/>
                </a:lnTo>
                <a:cubicBezTo>
                  <a:pt x="230" y="9"/>
                  <a:pt x="239" y="0"/>
                  <a:pt x="249" y="0"/>
                </a:cubicBezTo>
                <a:lnTo>
                  <a:pt x="345" y="0"/>
                </a:lnTo>
                <a:lnTo>
                  <a:pt x="345" y="0"/>
                </a:lnTo>
                <a:cubicBezTo>
                  <a:pt x="355" y="0"/>
                  <a:pt x="364" y="9"/>
                  <a:pt x="364" y="20"/>
                </a:cubicBezTo>
                <a:lnTo>
                  <a:pt x="364" y="92"/>
                </a:lnTo>
                <a:lnTo>
                  <a:pt x="364" y="92"/>
                </a:lnTo>
                <a:cubicBezTo>
                  <a:pt x="375" y="95"/>
                  <a:pt x="385" y="99"/>
                  <a:pt x="395" y="105"/>
                </a:cubicBezTo>
                <a:lnTo>
                  <a:pt x="447" y="53"/>
                </a:lnTo>
                <a:lnTo>
                  <a:pt x="447" y="53"/>
                </a:lnTo>
                <a:cubicBezTo>
                  <a:pt x="454" y="45"/>
                  <a:pt x="466" y="45"/>
                  <a:pt x="474" y="53"/>
                </a:cubicBezTo>
                <a:lnTo>
                  <a:pt x="541" y="121"/>
                </a:lnTo>
                <a:lnTo>
                  <a:pt x="541" y="121"/>
                </a:lnTo>
                <a:cubicBezTo>
                  <a:pt x="549" y="129"/>
                  <a:pt x="549" y="141"/>
                  <a:pt x="542" y="148"/>
                </a:cubicBezTo>
                <a:lnTo>
                  <a:pt x="489" y="202"/>
                </a:lnTo>
                <a:lnTo>
                  <a:pt x="489" y="202"/>
                </a:lnTo>
                <a:cubicBezTo>
                  <a:pt x="493" y="211"/>
                  <a:pt x="497" y="220"/>
                  <a:pt x="500" y="230"/>
                </a:cubicBezTo>
                <a:lnTo>
                  <a:pt x="576" y="230"/>
                </a:lnTo>
                <a:lnTo>
                  <a:pt x="576" y="230"/>
                </a:lnTo>
                <a:cubicBezTo>
                  <a:pt x="587" y="230"/>
                  <a:pt x="595" y="239"/>
                  <a:pt x="595" y="250"/>
                </a:cubicBezTo>
                <a:lnTo>
                  <a:pt x="595" y="345"/>
                </a:lnTo>
                <a:lnTo>
                  <a:pt x="595" y="345"/>
                </a:lnTo>
                <a:cubicBezTo>
                  <a:pt x="595" y="356"/>
                  <a:pt x="587" y="365"/>
                  <a:pt x="576" y="365"/>
                </a:cubicBezTo>
                <a:lnTo>
                  <a:pt x="496" y="365"/>
                </a:lnTo>
                <a:lnTo>
                  <a:pt x="496" y="365"/>
                </a:lnTo>
                <a:cubicBezTo>
                  <a:pt x="493" y="373"/>
                  <a:pt x="489" y="382"/>
                  <a:pt x="485" y="389"/>
                </a:cubicBezTo>
                <a:lnTo>
                  <a:pt x="542" y="446"/>
                </a:lnTo>
                <a:lnTo>
                  <a:pt x="542" y="446"/>
                </a:lnTo>
                <a:cubicBezTo>
                  <a:pt x="550" y="454"/>
                  <a:pt x="550" y="467"/>
                  <a:pt x="542" y="474"/>
                </a:cubicBezTo>
                <a:lnTo>
                  <a:pt x="475" y="542"/>
                </a:lnTo>
                <a:lnTo>
                  <a:pt x="475" y="542"/>
                </a:lnTo>
                <a:cubicBezTo>
                  <a:pt x="467" y="549"/>
                  <a:pt x="455" y="549"/>
                  <a:pt x="447" y="542"/>
                </a:cubicBezTo>
                <a:lnTo>
                  <a:pt x="388" y="483"/>
                </a:lnTo>
                <a:lnTo>
                  <a:pt x="388" y="483"/>
                </a:lnTo>
                <a:cubicBezTo>
                  <a:pt x="380" y="486"/>
                  <a:pt x="373" y="489"/>
                  <a:pt x="365" y="492"/>
                </a:cubicBezTo>
                <a:lnTo>
                  <a:pt x="365" y="576"/>
                </a:lnTo>
                <a:lnTo>
                  <a:pt x="365" y="576"/>
                </a:lnTo>
                <a:cubicBezTo>
                  <a:pt x="365" y="586"/>
                  <a:pt x="357" y="595"/>
                  <a:pt x="346" y="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66"/>
          <p:cNvSpPr>
            <a:spLocks noChangeArrowheads="1"/>
          </p:cNvSpPr>
          <p:nvPr/>
        </p:nvSpPr>
        <p:spPr bwMode="auto">
          <a:xfrm>
            <a:off x="17910201" y="9079299"/>
            <a:ext cx="539984" cy="741249"/>
          </a:xfrm>
          <a:custGeom>
            <a:avLst/>
            <a:gdLst>
              <a:gd name="T0" fmla="*/ 446 w 486"/>
              <a:gd name="T1" fmla="*/ 625 h 664"/>
              <a:gd name="T2" fmla="*/ 39 w 486"/>
              <a:gd name="T3" fmla="*/ 625 h 664"/>
              <a:gd name="T4" fmla="*/ 39 w 486"/>
              <a:gd name="T5" fmla="*/ 107 h 664"/>
              <a:gd name="T6" fmla="*/ 61 w 486"/>
              <a:gd name="T7" fmla="*/ 107 h 664"/>
              <a:gd name="T8" fmla="*/ 61 w 486"/>
              <a:gd name="T9" fmla="*/ 578 h 664"/>
              <a:gd name="T10" fmla="*/ 61 w 486"/>
              <a:gd name="T11" fmla="*/ 578 h 664"/>
              <a:gd name="T12" fmla="*/ 81 w 486"/>
              <a:gd name="T13" fmla="*/ 598 h 664"/>
              <a:gd name="T14" fmla="*/ 406 w 486"/>
              <a:gd name="T15" fmla="*/ 598 h 664"/>
              <a:gd name="T16" fmla="*/ 406 w 486"/>
              <a:gd name="T17" fmla="*/ 598 h 664"/>
              <a:gd name="T18" fmla="*/ 425 w 486"/>
              <a:gd name="T19" fmla="*/ 578 h 664"/>
              <a:gd name="T20" fmla="*/ 425 w 486"/>
              <a:gd name="T21" fmla="*/ 107 h 664"/>
              <a:gd name="T22" fmla="*/ 446 w 486"/>
              <a:gd name="T23" fmla="*/ 107 h 664"/>
              <a:gd name="T24" fmla="*/ 446 w 486"/>
              <a:gd name="T25" fmla="*/ 625 h 664"/>
              <a:gd name="T26" fmla="*/ 100 w 486"/>
              <a:gd name="T27" fmla="*/ 107 h 664"/>
              <a:gd name="T28" fmla="*/ 120 w 486"/>
              <a:gd name="T29" fmla="*/ 107 h 664"/>
              <a:gd name="T30" fmla="*/ 120 w 486"/>
              <a:gd name="T31" fmla="*/ 144 h 664"/>
              <a:gd name="T32" fmla="*/ 120 w 486"/>
              <a:gd name="T33" fmla="*/ 144 h 664"/>
              <a:gd name="T34" fmla="*/ 143 w 486"/>
              <a:gd name="T35" fmla="*/ 165 h 664"/>
              <a:gd name="T36" fmla="*/ 342 w 486"/>
              <a:gd name="T37" fmla="*/ 165 h 664"/>
              <a:gd name="T38" fmla="*/ 342 w 486"/>
              <a:gd name="T39" fmla="*/ 165 h 664"/>
              <a:gd name="T40" fmla="*/ 365 w 486"/>
              <a:gd name="T41" fmla="*/ 144 h 664"/>
              <a:gd name="T42" fmla="*/ 365 w 486"/>
              <a:gd name="T43" fmla="*/ 107 h 664"/>
              <a:gd name="T44" fmla="*/ 387 w 486"/>
              <a:gd name="T45" fmla="*/ 107 h 664"/>
              <a:gd name="T46" fmla="*/ 387 w 486"/>
              <a:gd name="T47" fmla="*/ 558 h 664"/>
              <a:gd name="T48" fmla="*/ 100 w 486"/>
              <a:gd name="T49" fmla="*/ 558 h 664"/>
              <a:gd name="T50" fmla="*/ 100 w 486"/>
              <a:gd name="T51" fmla="*/ 107 h 664"/>
              <a:gd name="T52" fmla="*/ 158 w 486"/>
              <a:gd name="T53" fmla="*/ 92 h 664"/>
              <a:gd name="T54" fmla="*/ 158 w 486"/>
              <a:gd name="T55" fmla="*/ 92 h 664"/>
              <a:gd name="T56" fmla="*/ 190 w 486"/>
              <a:gd name="T57" fmla="*/ 54 h 664"/>
              <a:gd name="T58" fmla="*/ 190 w 486"/>
              <a:gd name="T59" fmla="*/ 54 h 664"/>
              <a:gd name="T60" fmla="*/ 243 w 486"/>
              <a:gd name="T61" fmla="*/ 39 h 664"/>
              <a:gd name="T62" fmla="*/ 243 w 486"/>
              <a:gd name="T63" fmla="*/ 39 h 664"/>
              <a:gd name="T64" fmla="*/ 295 w 486"/>
              <a:gd name="T65" fmla="*/ 54 h 664"/>
              <a:gd name="T66" fmla="*/ 295 w 486"/>
              <a:gd name="T67" fmla="*/ 54 h 664"/>
              <a:gd name="T68" fmla="*/ 327 w 486"/>
              <a:gd name="T69" fmla="*/ 92 h 664"/>
              <a:gd name="T70" fmla="*/ 327 w 486"/>
              <a:gd name="T71" fmla="*/ 127 h 664"/>
              <a:gd name="T72" fmla="*/ 158 w 486"/>
              <a:gd name="T73" fmla="*/ 127 h 664"/>
              <a:gd name="T74" fmla="*/ 158 w 486"/>
              <a:gd name="T75" fmla="*/ 92 h 664"/>
              <a:gd name="T76" fmla="*/ 457 w 486"/>
              <a:gd name="T77" fmla="*/ 69 h 664"/>
              <a:gd name="T78" fmla="*/ 359 w 486"/>
              <a:gd name="T79" fmla="*/ 69 h 664"/>
              <a:gd name="T80" fmla="*/ 359 w 486"/>
              <a:gd name="T81" fmla="*/ 69 h 664"/>
              <a:gd name="T82" fmla="*/ 317 w 486"/>
              <a:gd name="T83" fmla="*/ 22 h 664"/>
              <a:gd name="T84" fmla="*/ 317 w 486"/>
              <a:gd name="T85" fmla="*/ 22 h 664"/>
              <a:gd name="T86" fmla="*/ 243 w 486"/>
              <a:gd name="T87" fmla="*/ 0 h 664"/>
              <a:gd name="T88" fmla="*/ 243 w 486"/>
              <a:gd name="T89" fmla="*/ 0 h 664"/>
              <a:gd name="T90" fmla="*/ 168 w 486"/>
              <a:gd name="T91" fmla="*/ 22 h 664"/>
              <a:gd name="T92" fmla="*/ 168 w 486"/>
              <a:gd name="T93" fmla="*/ 22 h 664"/>
              <a:gd name="T94" fmla="*/ 127 w 486"/>
              <a:gd name="T95" fmla="*/ 69 h 664"/>
              <a:gd name="T96" fmla="*/ 27 w 486"/>
              <a:gd name="T97" fmla="*/ 69 h 664"/>
              <a:gd name="T98" fmla="*/ 27 w 486"/>
              <a:gd name="T99" fmla="*/ 69 h 664"/>
              <a:gd name="T100" fmla="*/ 0 w 486"/>
              <a:gd name="T101" fmla="*/ 105 h 664"/>
              <a:gd name="T102" fmla="*/ 0 w 486"/>
              <a:gd name="T103" fmla="*/ 644 h 664"/>
              <a:gd name="T104" fmla="*/ 0 w 486"/>
              <a:gd name="T105" fmla="*/ 644 h 664"/>
              <a:gd name="T106" fmla="*/ 19 w 486"/>
              <a:gd name="T107" fmla="*/ 663 h 664"/>
              <a:gd name="T108" fmla="*/ 466 w 486"/>
              <a:gd name="T109" fmla="*/ 663 h 664"/>
              <a:gd name="T110" fmla="*/ 466 w 486"/>
              <a:gd name="T111" fmla="*/ 663 h 664"/>
              <a:gd name="T112" fmla="*/ 485 w 486"/>
              <a:gd name="T113" fmla="*/ 644 h 664"/>
              <a:gd name="T114" fmla="*/ 485 w 486"/>
              <a:gd name="T115" fmla="*/ 105 h 664"/>
              <a:gd name="T116" fmla="*/ 485 w 486"/>
              <a:gd name="T117" fmla="*/ 105 h 664"/>
              <a:gd name="T118" fmla="*/ 457 w 486"/>
              <a:gd name="T119" fmla="*/ 69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6" h="664">
                <a:moveTo>
                  <a:pt x="446" y="625"/>
                </a:moveTo>
                <a:lnTo>
                  <a:pt x="39" y="625"/>
                </a:lnTo>
                <a:lnTo>
                  <a:pt x="39" y="107"/>
                </a:lnTo>
                <a:lnTo>
                  <a:pt x="61" y="107"/>
                </a:lnTo>
                <a:lnTo>
                  <a:pt x="61" y="578"/>
                </a:lnTo>
                <a:lnTo>
                  <a:pt x="61" y="578"/>
                </a:lnTo>
                <a:cubicBezTo>
                  <a:pt x="61" y="588"/>
                  <a:pt x="70" y="598"/>
                  <a:pt x="81" y="598"/>
                </a:cubicBezTo>
                <a:lnTo>
                  <a:pt x="406" y="598"/>
                </a:lnTo>
                <a:lnTo>
                  <a:pt x="406" y="598"/>
                </a:lnTo>
                <a:cubicBezTo>
                  <a:pt x="416" y="598"/>
                  <a:pt x="425" y="588"/>
                  <a:pt x="425" y="578"/>
                </a:cubicBezTo>
                <a:lnTo>
                  <a:pt x="425" y="107"/>
                </a:lnTo>
                <a:lnTo>
                  <a:pt x="446" y="107"/>
                </a:lnTo>
                <a:lnTo>
                  <a:pt x="446" y="625"/>
                </a:lnTo>
                <a:close/>
                <a:moveTo>
                  <a:pt x="100" y="107"/>
                </a:moveTo>
                <a:lnTo>
                  <a:pt x="120" y="107"/>
                </a:lnTo>
                <a:lnTo>
                  <a:pt x="120" y="144"/>
                </a:lnTo>
                <a:lnTo>
                  <a:pt x="120" y="144"/>
                </a:lnTo>
                <a:cubicBezTo>
                  <a:pt x="120" y="156"/>
                  <a:pt x="130" y="165"/>
                  <a:pt x="143" y="165"/>
                </a:cubicBezTo>
                <a:lnTo>
                  <a:pt x="342" y="165"/>
                </a:lnTo>
                <a:lnTo>
                  <a:pt x="342" y="165"/>
                </a:lnTo>
                <a:cubicBezTo>
                  <a:pt x="355" y="165"/>
                  <a:pt x="365" y="156"/>
                  <a:pt x="365" y="144"/>
                </a:cubicBezTo>
                <a:lnTo>
                  <a:pt x="365" y="107"/>
                </a:lnTo>
                <a:lnTo>
                  <a:pt x="387" y="107"/>
                </a:lnTo>
                <a:lnTo>
                  <a:pt x="387" y="558"/>
                </a:lnTo>
                <a:lnTo>
                  <a:pt x="100" y="558"/>
                </a:lnTo>
                <a:lnTo>
                  <a:pt x="100" y="107"/>
                </a:lnTo>
                <a:close/>
                <a:moveTo>
                  <a:pt x="158" y="92"/>
                </a:moveTo>
                <a:lnTo>
                  <a:pt x="158" y="92"/>
                </a:lnTo>
                <a:cubicBezTo>
                  <a:pt x="165" y="76"/>
                  <a:pt x="176" y="64"/>
                  <a:pt x="190" y="54"/>
                </a:cubicBezTo>
                <a:lnTo>
                  <a:pt x="190" y="54"/>
                </a:lnTo>
                <a:cubicBezTo>
                  <a:pt x="205" y="44"/>
                  <a:pt x="224" y="39"/>
                  <a:pt x="243" y="39"/>
                </a:cubicBezTo>
                <a:lnTo>
                  <a:pt x="243" y="39"/>
                </a:lnTo>
                <a:cubicBezTo>
                  <a:pt x="261" y="39"/>
                  <a:pt x="279" y="44"/>
                  <a:pt x="295" y="54"/>
                </a:cubicBezTo>
                <a:lnTo>
                  <a:pt x="295" y="54"/>
                </a:lnTo>
                <a:cubicBezTo>
                  <a:pt x="309" y="64"/>
                  <a:pt x="320" y="76"/>
                  <a:pt x="327" y="92"/>
                </a:cubicBezTo>
                <a:lnTo>
                  <a:pt x="327" y="127"/>
                </a:lnTo>
                <a:lnTo>
                  <a:pt x="158" y="127"/>
                </a:lnTo>
                <a:lnTo>
                  <a:pt x="158" y="92"/>
                </a:lnTo>
                <a:close/>
                <a:moveTo>
                  <a:pt x="457" y="69"/>
                </a:moveTo>
                <a:lnTo>
                  <a:pt x="359" y="69"/>
                </a:lnTo>
                <a:lnTo>
                  <a:pt x="359" y="69"/>
                </a:lnTo>
                <a:cubicBezTo>
                  <a:pt x="349" y="50"/>
                  <a:pt x="334" y="34"/>
                  <a:pt x="317" y="22"/>
                </a:cubicBezTo>
                <a:lnTo>
                  <a:pt x="317" y="22"/>
                </a:lnTo>
                <a:cubicBezTo>
                  <a:pt x="295" y="7"/>
                  <a:pt x="269" y="0"/>
                  <a:pt x="243" y="0"/>
                </a:cubicBezTo>
                <a:lnTo>
                  <a:pt x="243" y="0"/>
                </a:lnTo>
                <a:cubicBezTo>
                  <a:pt x="216" y="0"/>
                  <a:pt x="190" y="7"/>
                  <a:pt x="168" y="22"/>
                </a:cubicBezTo>
                <a:lnTo>
                  <a:pt x="168" y="22"/>
                </a:lnTo>
                <a:cubicBezTo>
                  <a:pt x="151" y="34"/>
                  <a:pt x="136" y="50"/>
                  <a:pt x="127" y="69"/>
                </a:cubicBezTo>
                <a:lnTo>
                  <a:pt x="27" y="69"/>
                </a:lnTo>
                <a:lnTo>
                  <a:pt x="27" y="69"/>
                </a:lnTo>
                <a:cubicBezTo>
                  <a:pt x="12" y="69"/>
                  <a:pt x="0" y="84"/>
                  <a:pt x="0" y="105"/>
                </a:cubicBezTo>
                <a:lnTo>
                  <a:pt x="0" y="644"/>
                </a:lnTo>
                <a:lnTo>
                  <a:pt x="0" y="644"/>
                </a:lnTo>
                <a:cubicBezTo>
                  <a:pt x="0" y="655"/>
                  <a:pt x="9" y="663"/>
                  <a:pt x="19" y="663"/>
                </a:cubicBezTo>
                <a:lnTo>
                  <a:pt x="466" y="663"/>
                </a:lnTo>
                <a:lnTo>
                  <a:pt x="466" y="663"/>
                </a:lnTo>
                <a:cubicBezTo>
                  <a:pt x="477" y="663"/>
                  <a:pt x="485" y="655"/>
                  <a:pt x="485" y="644"/>
                </a:cubicBezTo>
                <a:lnTo>
                  <a:pt x="485" y="105"/>
                </a:lnTo>
                <a:lnTo>
                  <a:pt x="485" y="105"/>
                </a:lnTo>
                <a:cubicBezTo>
                  <a:pt x="485" y="84"/>
                  <a:pt x="473" y="69"/>
                  <a:pt x="457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67"/>
          <p:cNvSpPr>
            <a:spLocks noChangeArrowheads="1"/>
          </p:cNvSpPr>
          <p:nvPr/>
        </p:nvSpPr>
        <p:spPr bwMode="auto">
          <a:xfrm>
            <a:off x="18082012" y="9314928"/>
            <a:ext cx="201268" cy="44179"/>
          </a:xfrm>
          <a:custGeom>
            <a:avLst/>
            <a:gdLst>
              <a:gd name="T0" fmla="*/ 20 w 179"/>
              <a:gd name="T1" fmla="*/ 39 h 40"/>
              <a:gd name="T2" fmla="*/ 160 w 179"/>
              <a:gd name="T3" fmla="*/ 39 h 40"/>
              <a:gd name="T4" fmla="*/ 160 w 179"/>
              <a:gd name="T5" fmla="*/ 39 h 40"/>
              <a:gd name="T6" fmla="*/ 178 w 179"/>
              <a:gd name="T7" fmla="*/ 19 h 40"/>
              <a:gd name="T8" fmla="*/ 178 w 179"/>
              <a:gd name="T9" fmla="*/ 19 h 40"/>
              <a:gd name="T10" fmla="*/ 160 w 179"/>
              <a:gd name="T11" fmla="*/ 0 h 40"/>
              <a:gd name="T12" fmla="*/ 20 w 179"/>
              <a:gd name="T13" fmla="*/ 0 h 40"/>
              <a:gd name="T14" fmla="*/ 20 w 179"/>
              <a:gd name="T15" fmla="*/ 0 h 40"/>
              <a:gd name="T16" fmla="*/ 0 w 179"/>
              <a:gd name="T17" fmla="*/ 19 h 40"/>
              <a:gd name="T18" fmla="*/ 0 w 179"/>
              <a:gd name="T19" fmla="*/ 19 h 40"/>
              <a:gd name="T20" fmla="*/ 20 w 179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" h="40">
                <a:moveTo>
                  <a:pt x="20" y="39"/>
                </a:moveTo>
                <a:lnTo>
                  <a:pt x="160" y="39"/>
                </a:lnTo>
                <a:lnTo>
                  <a:pt x="160" y="39"/>
                </a:lnTo>
                <a:cubicBezTo>
                  <a:pt x="170" y="39"/>
                  <a:pt x="178" y="30"/>
                  <a:pt x="178" y="19"/>
                </a:cubicBezTo>
                <a:lnTo>
                  <a:pt x="178" y="19"/>
                </a:lnTo>
                <a:cubicBezTo>
                  <a:pt x="178" y="9"/>
                  <a:pt x="170" y="0"/>
                  <a:pt x="160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9"/>
                  <a:pt x="0" y="19"/>
                </a:cubicBezTo>
                <a:lnTo>
                  <a:pt x="0" y="19"/>
                </a:lnTo>
                <a:cubicBezTo>
                  <a:pt x="0" y="30"/>
                  <a:pt x="9" y="39"/>
                  <a:pt x="20" y="3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68"/>
          <p:cNvSpPr>
            <a:spLocks noChangeArrowheads="1"/>
          </p:cNvSpPr>
          <p:nvPr/>
        </p:nvSpPr>
        <p:spPr bwMode="auto">
          <a:xfrm>
            <a:off x="18082012" y="9432743"/>
            <a:ext cx="201268" cy="44179"/>
          </a:xfrm>
          <a:custGeom>
            <a:avLst/>
            <a:gdLst>
              <a:gd name="T0" fmla="*/ 20 w 179"/>
              <a:gd name="T1" fmla="*/ 39 h 40"/>
              <a:gd name="T2" fmla="*/ 160 w 179"/>
              <a:gd name="T3" fmla="*/ 39 h 40"/>
              <a:gd name="T4" fmla="*/ 160 w 179"/>
              <a:gd name="T5" fmla="*/ 39 h 40"/>
              <a:gd name="T6" fmla="*/ 178 w 179"/>
              <a:gd name="T7" fmla="*/ 19 h 40"/>
              <a:gd name="T8" fmla="*/ 178 w 179"/>
              <a:gd name="T9" fmla="*/ 19 h 40"/>
              <a:gd name="T10" fmla="*/ 160 w 179"/>
              <a:gd name="T11" fmla="*/ 0 h 40"/>
              <a:gd name="T12" fmla="*/ 20 w 179"/>
              <a:gd name="T13" fmla="*/ 0 h 40"/>
              <a:gd name="T14" fmla="*/ 20 w 179"/>
              <a:gd name="T15" fmla="*/ 0 h 40"/>
              <a:gd name="T16" fmla="*/ 0 w 179"/>
              <a:gd name="T17" fmla="*/ 19 h 40"/>
              <a:gd name="T18" fmla="*/ 0 w 179"/>
              <a:gd name="T19" fmla="*/ 19 h 40"/>
              <a:gd name="T20" fmla="*/ 20 w 179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" h="40">
                <a:moveTo>
                  <a:pt x="20" y="39"/>
                </a:moveTo>
                <a:lnTo>
                  <a:pt x="160" y="39"/>
                </a:lnTo>
                <a:lnTo>
                  <a:pt x="160" y="39"/>
                </a:lnTo>
                <a:cubicBezTo>
                  <a:pt x="170" y="39"/>
                  <a:pt x="178" y="30"/>
                  <a:pt x="178" y="19"/>
                </a:cubicBezTo>
                <a:lnTo>
                  <a:pt x="178" y="19"/>
                </a:lnTo>
                <a:cubicBezTo>
                  <a:pt x="178" y="9"/>
                  <a:pt x="170" y="0"/>
                  <a:pt x="160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9"/>
                  <a:pt x="0" y="19"/>
                </a:cubicBezTo>
                <a:lnTo>
                  <a:pt x="0" y="19"/>
                </a:lnTo>
                <a:cubicBezTo>
                  <a:pt x="0" y="30"/>
                  <a:pt x="9" y="39"/>
                  <a:pt x="20" y="3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69"/>
          <p:cNvSpPr>
            <a:spLocks noChangeArrowheads="1"/>
          </p:cNvSpPr>
          <p:nvPr/>
        </p:nvSpPr>
        <p:spPr bwMode="auto">
          <a:xfrm>
            <a:off x="18082012" y="9550557"/>
            <a:ext cx="201268" cy="44179"/>
          </a:xfrm>
          <a:custGeom>
            <a:avLst/>
            <a:gdLst>
              <a:gd name="T0" fmla="*/ 20 w 179"/>
              <a:gd name="T1" fmla="*/ 38 h 39"/>
              <a:gd name="T2" fmla="*/ 160 w 179"/>
              <a:gd name="T3" fmla="*/ 38 h 39"/>
              <a:gd name="T4" fmla="*/ 160 w 179"/>
              <a:gd name="T5" fmla="*/ 38 h 39"/>
              <a:gd name="T6" fmla="*/ 178 w 179"/>
              <a:gd name="T7" fmla="*/ 19 h 39"/>
              <a:gd name="T8" fmla="*/ 178 w 179"/>
              <a:gd name="T9" fmla="*/ 19 h 39"/>
              <a:gd name="T10" fmla="*/ 160 w 179"/>
              <a:gd name="T11" fmla="*/ 0 h 39"/>
              <a:gd name="T12" fmla="*/ 20 w 179"/>
              <a:gd name="T13" fmla="*/ 0 h 39"/>
              <a:gd name="T14" fmla="*/ 20 w 179"/>
              <a:gd name="T15" fmla="*/ 0 h 39"/>
              <a:gd name="T16" fmla="*/ 0 w 179"/>
              <a:gd name="T17" fmla="*/ 19 h 39"/>
              <a:gd name="T18" fmla="*/ 0 w 179"/>
              <a:gd name="T19" fmla="*/ 19 h 39"/>
              <a:gd name="T20" fmla="*/ 20 w 179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" h="39">
                <a:moveTo>
                  <a:pt x="20" y="38"/>
                </a:moveTo>
                <a:lnTo>
                  <a:pt x="160" y="38"/>
                </a:lnTo>
                <a:lnTo>
                  <a:pt x="160" y="38"/>
                </a:lnTo>
                <a:cubicBezTo>
                  <a:pt x="170" y="38"/>
                  <a:pt x="178" y="30"/>
                  <a:pt x="178" y="19"/>
                </a:cubicBezTo>
                <a:lnTo>
                  <a:pt x="178" y="19"/>
                </a:lnTo>
                <a:cubicBezTo>
                  <a:pt x="178" y="8"/>
                  <a:pt x="170" y="0"/>
                  <a:pt x="160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8"/>
                  <a:pt x="0" y="19"/>
                </a:cubicBezTo>
                <a:lnTo>
                  <a:pt x="0" y="19"/>
                </a:lnTo>
                <a:cubicBezTo>
                  <a:pt x="0" y="30"/>
                  <a:pt x="9" y="38"/>
                  <a:pt x="20" y="3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70"/>
          <p:cNvSpPr>
            <a:spLocks noChangeArrowheads="1"/>
          </p:cNvSpPr>
          <p:nvPr/>
        </p:nvSpPr>
        <p:spPr bwMode="auto">
          <a:xfrm>
            <a:off x="5912741" y="5490859"/>
            <a:ext cx="525255" cy="589073"/>
          </a:xfrm>
          <a:custGeom>
            <a:avLst/>
            <a:gdLst>
              <a:gd name="T0" fmla="*/ 409 w 472"/>
              <a:gd name="T1" fmla="*/ 310 h 527"/>
              <a:gd name="T2" fmla="*/ 384 w 472"/>
              <a:gd name="T3" fmla="*/ 450 h 527"/>
              <a:gd name="T4" fmla="*/ 340 w 472"/>
              <a:gd name="T5" fmla="*/ 476 h 527"/>
              <a:gd name="T6" fmla="*/ 234 w 472"/>
              <a:gd name="T7" fmla="*/ 487 h 527"/>
              <a:gd name="T8" fmla="*/ 132 w 472"/>
              <a:gd name="T9" fmla="*/ 473 h 527"/>
              <a:gd name="T10" fmla="*/ 90 w 472"/>
              <a:gd name="T11" fmla="*/ 444 h 527"/>
              <a:gd name="T12" fmla="*/ 88 w 472"/>
              <a:gd name="T13" fmla="*/ 435 h 527"/>
              <a:gd name="T14" fmla="*/ 42 w 472"/>
              <a:gd name="T15" fmla="*/ 179 h 527"/>
              <a:gd name="T16" fmla="*/ 42 w 472"/>
              <a:gd name="T17" fmla="*/ 179 h 527"/>
              <a:gd name="T18" fmla="*/ 424 w 472"/>
              <a:gd name="T19" fmla="*/ 179 h 527"/>
              <a:gd name="T20" fmla="*/ 430 w 472"/>
              <a:gd name="T21" fmla="*/ 179 h 527"/>
              <a:gd name="T22" fmla="*/ 409 w 472"/>
              <a:gd name="T23" fmla="*/ 310 h 527"/>
              <a:gd name="T24" fmla="*/ 466 w 472"/>
              <a:gd name="T25" fmla="*/ 148 h 527"/>
              <a:gd name="T26" fmla="*/ 432 w 472"/>
              <a:gd name="T27" fmla="*/ 140 h 527"/>
              <a:gd name="T28" fmla="*/ 318 w 472"/>
              <a:gd name="T29" fmla="*/ 9 h 527"/>
              <a:gd name="T30" fmla="*/ 291 w 472"/>
              <a:gd name="T31" fmla="*/ 7 h 527"/>
              <a:gd name="T32" fmla="*/ 381 w 472"/>
              <a:gd name="T33" fmla="*/ 140 h 527"/>
              <a:gd name="T34" fmla="*/ 176 w 472"/>
              <a:gd name="T35" fmla="*/ 34 h 527"/>
              <a:gd name="T36" fmla="*/ 174 w 472"/>
              <a:gd name="T37" fmla="*/ 7 h 527"/>
              <a:gd name="T38" fmla="*/ 147 w 472"/>
              <a:gd name="T39" fmla="*/ 9 h 527"/>
              <a:gd name="T40" fmla="*/ 20 w 472"/>
              <a:gd name="T41" fmla="*/ 140 h 527"/>
              <a:gd name="T42" fmla="*/ 6 w 472"/>
              <a:gd name="T43" fmla="*/ 147 h 527"/>
              <a:gd name="T44" fmla="*/ 1 w 472"/>
              <a:gd name="T45" fmla="*/ 174 h 527"/>
              <a:gd name="T46" fmla="*/ 6 w 472"/>
              <a:gd name="T47" fmla="*/ 202 h 527"/>
              <a:gd name="T48" fmla="*/ 21 w 472"/>
              <a:gd name="T49" fmla="*/ 287 h 527"/>
              <a:gd name="T50" fmla="*/ 51 w 472"/>
              <a:gd name="T51" fmla="*/ 443 h 527"/>
              <a:gd name="T52" fmla="*/ 52 w 472"/>
              <a:gd name="T53" fmla="*/ 451 h 527"/>
              <a:gd name="T54" fmla="*/ 120 w 472"/>
              <a:gd name="T55" fmla="*/ 509 h 527"/>
              <a:gd name="T56" fmla="*/ 233 w 472"/>
              <a:gd name="T57" fmla="*/ 526 h 527"/>
              <a:gd name="T58" fmla="*/ 243 w 472"/>
              <a:gd name="T59" fmla="*/ 526 h 527"/>
              <a:gd name="T60" fmla="*/ 350 w 472"/>
              <a:gd name="T61" fmla="*/ 513 h 527"/>
              <a:gd name="T62" fmla="*/ 421 w 472"/>
              <a:gd name="T63" fmla="*/ 458 h 527"/>
              <a:gd name="T64" fmla="*/ 448 w 472"/>
              <a:gd name="T65" fmla="*/ 308 h 527"/>
              <a:gd name="T66" fmla="*/ 464 w 472"/>
              <a:gd name="T67" fmla="*/ 210 h 527"/>
              <a:gd name="T68" fmla="*/ 469 w 472"/>
              <a:gd name="T69" fmla="*/ 176 h 527"/>
              <a:gd name="T70" fmla="*/ 466 w 472"/>
              <a:gd name="T71" fmla="*/ 148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2" h="527">
                <a:moveTo>
                  <a:pt x="409" y="310"/>
                </a:moveTo>
                <a:lnTo>
                  <a:pt x="409" y="310"/>
                </a:lnTo>
                <a:cubicBezTo>
                  <a:pt x="397" y="380"/>
                  <a:pt x="385" y="445"/>
                  <a:pt x="384" y="450"/>
                </a:cubicBezTo>
                <a:lnTo>
                  <a:pt x="384" y="450"/>
                </a:lnTo>
                <a:cubicBezTo>
                  <a:pt x="382" y="457"/>
                  <a:pt x="369" y="467"/>
                  <a:pt x="340" y="476"/>
                </a:cubicBezTo>
                <a:lnTo>
                  <a:pt x="340" y="476"/>
                </a:lnTo>
                <a:cubicBezTo>
                  <a:pt x="311" y="484"/>
                  <a:pt x="274" y="488"/>
                  <a:pt x="234" y="487"/>
                </a:cubicBezTo>
                <a:lnTo>
                  <a:pt x="234" y="487"/>
                </a:lnTo>
                <a:cubicBezTo>
                  <a:pt x="195" y="487"/>
                  <a:pt x="159" y="481"/>
                  <a:pt x="132" y="473"/>
                </a:cubicBezTo>
                <a:lnTo>
                  <a:pt x="132" y="473"/>
                </a:lnTo>
                <a:cubicBezTo>
                  <a:pt x="96" y="461"/>
                  <a:pt x="91" y="448"/>
                  <a:pt x="90" y="444"/>
                </a:cubicBezTo>
                <a:lnTo>
                  <a:pt x="90" y="444"/>
                </a:lnTo>
                <a:cubicBezTo>
                  <a:pt x="90" y="444"/>
                  <a:pt x="89" y="440"/>
                  <a:pt x="88" y="435"/>
                </a:cubicBezTo>
                <a:lnTo>
                  <a:pt x="88" y="435"/>
                </a:lnTo>
                <a:cubicBezTo>
                  <a:pt x="57" y="272"/>
                  <a:pt x="45" y="205"/>
                  <a:pt x="41" y="179"/>
                </a:cubicBezTo>
                <a:lnTo>
                  <a:pt x="42" y="179"/>
                </a:lnTo>
                <a:lnTo>
                  <a:pt x="42" y="179"/>
                </a:lnTo>
                <a:lnTo>
                  <a:pt x="42" y="179"/>
                </a:lnTo>
                <a:lnTo>
                  <a:pt x="424" y="179"/>
                </a:lnTo>
                <a:lnTo>
                  <a:pt x="424" y="179"/>
                </a:lnTo>
                <a:lnTo>
                  <a:pt x="424" y="179"/>
                </a:lnTo>
                <a:lnTo>
                  <a:pt x="430" y="179"/>
                </a:lnTo>
                <a:lnTo>
                  <a:pt x="430" y="179"/>
                </a:lnTo>
                <a:cubicBezTo>
                  <a:pt x="428" y="197"/>
                  <a:pt x="422" y="234"/>
                  <a:pt x="409" y="310"/>
                </a:cubicBezTo>
                <a:close/>
                <a:moveTo>
                  <a:pt x="466" y="148"/>
                </a:moveTo>
                <a:lnTo>
                  <a:pt x="466" y="148"/>
                </a:lnTo>
                <a:cubicBezTo>
                  <a:pt x="462" y="143"/>
                  <a:pt x="456" y="141"/>
                  <a:pt x="450" y="140"/>
                </a:cubicBezTo>
                <a:lnTo>
                  <a:pt x="432" y="140"/>
                </a:lnTo>
                <a:lnTo>
                  <a:pt x="318" y="9"/>
                </a:lnTo>
                <a:lnTo>
                  <a:pt x="318" y="9"/>
                </a:lnTo>
                <a:cubicBezTo>
                  <a:pt x="311" y="1"/>
                  <a:pt x="299" y="0"/>
                  <a:pt x="291" y="7"/>
                </a:cubicBezTo>
                <a:lnTo>
                  <a:pt x="291" y="7"/>
                </a:lnTo>
                <a:cubicBezTo>
                  <a:pt x="283" y="14"/>
                  <a:pt x="282" y="26"/>
                  <a:pt x="289" y="34"/>
                </a:cubicBezTo>
                <a:lnTo>
                  <a:pt x="381" y="140"/>
                </a:lnTo>
                <a:lnTo>
                  <a:pt x="84" y="140"/>
                </a:lnTo>
                <a:lnTo>
                  <a:pt x="176" y="34"/>
                </a:lnTo>
                <a:lnTo>
                  <a:pt x="176" y="34"/>
                </a:lnTo>
                <a:cubicBezTo>
                  <a:pt x="183" y="26"/>
                  <a:pt x="183" y="14"/>
                  <a:pt x="174" y="7"/>
                </a:cubicBezTo>
                <a:lnTo>
                  <a:pt x="174" y="7"/>
                </a:lnTo>
                <a:cubicBezTo>
                  <a:pt x="167" y="0"/>
                  <a:pt x="154" y="1"/>
                  <a:pt x="147" y="9"/>
                </a:cubicBezTo>
                <a:lnTo>
                  <a:pt x="33" y="140"/>
                </a:lnTo>
                <a:lnTo>
                  <a:pt x="20" y="140"/>
                </a:lnTo>
                <a:lnTo>
                  <a:pt x="20" y="140"/>
                </a:lnTo>
                <a:cubicBezTo>
                  <a:pt x="15" y="140"/>
                  <a:pt x="9" y="143"/>
                  <a:pt x="6" y="147"/>
                </a:cubicBezTo>
                <a:lnTo>
                  <a:pt x="6" y="147"/>
                </a:lnTo>
                <a:cubicBezTo>
                  <a:pt x="0" y="155"/>
                  <a:pt x="0" y="163"/>
                  <a:pt x="1" y="174"/>
                </a:cubicBezTo>
                <a:lnTo>
                  <a:pt x="1" y="174"/>
                </a:lnTo>
                <a:cubicBezTo>
                  <a:pt x="3" y="181"/>
                  <a:pt x="4" y="190"/>
                  <a:pt x="6" y="202"/>
                </a:cubicBezTo>
                <a:lnTo>
                  <a:pt x="6" y="202"/>
                </a:lnTo>
                <a:cubicBezTo>
                  <a:pt x="9" y="223"/>
                  <a:pt x="14" y="251"/>
                  <a:pt x="21" y="287"/>
                </a:cubicBezTo>
                <a:lnTo>
                  <a:pt x="21" y="287"/>
                </a:lnTo>
                <a:cubicBezTo>
                  <a:pt x="33" y="350"/>
                  <a:pt x="46" y="420"/>
                  <a:pt x="51" y="443"/>
                </a:cubicBezTo>
                <a:lnTo>
                  <a:pt x="51" y="443"/>
                </a:lnTo>
                <a:cubicBezTo>
                  <a:pt x="52" y="448"/>
                  <a:pt x="52" y="451"/>
                  <a:pt x="52" y="451"/>
                </a:cubicBezTo>
                <a:lnTo>
                  <a:pt x="52" y="451"/>
                </a:lnTo>
                <a:cubicBezTo>
                  <a:pt x="57" y="476"/>
                  <a:pt x="80" y="496"/>
                  <a:pt x="120" y="509"/>
                </a:cubicBezTo>
                <a:lnTo>
                  <a:pt x="120" y="509"/>
                </a:lnTo>
                <a:cubicBezTo>
                  <a:pt x="151" y="519"/>
                  <a:pt x="190" y="525"/>
                  <a:pt x="233" y="526"/>
                </a:cubicBezTo>
                <a:lnTo>
                  <a:pt x="233" y="526"/>
                </a:lnTo>
                <a:cubicBezTo>
                  <a:pt x="236" y="526"/>
                  <a:pt x="240" y="526"/>
                  <a:pt x="243" y="526"/>
                </a:cubicBezTo>
                <a:lnTo>
                  <a:pt x="243" y="526"/>
                </a:lnTo>
                <a:cubicBezTo>
                  <a:pt x="283" y="526"/>
                  <a:pt x="320" y="522"/>
                  <a:pt x="350" y="513"/>
                </a:cubicBezTo>
                <a:lnTo>
                  <a:pt x="350" y="513"/>
                </a:lnTo>
                <a:cubicBezTo>
                  <a:pt x="392" y="502"/>
                  <a:pt x="415" y="483"/>
                  <a:pt x="421" y="458"/>
                </a:cubicBezTo>
                <a:lnTo>
                  <a:pt x="421" y="458"/>
                </a:lnTo>
                <a:cubicBezTo>
                  <a:pt x="423" y="452"/>
                  <a:pt x="436" y="380"/>
                  <a:pt x="448" y="308"/>
                </a:cubicBezTo>
                <a:lnTo>
                  <a:pt x="448" y="308"/>
                </a:lnTo>
                <a:cubicBezTo>
                  <a:pt x="455" y="267"/>
                  <a:pt x="461" y="234"/>
                  <a:pt x="464" y="210"/>
                </a:cubicBezTo>
                <a:lnTo>
                  <a:pt x="464" y="210"/>
                </a:lnTo>
                <a:cubicBezTo>
                  <a:pt x="467" y="195"/>
                  <a:pt x="468" y="184"/>
                  <a:pt x="469" y="176"/>
                </a:cubicBezTo>
                <a:lnTo>
                  <a:pt x="469" y="176"/>
                </a:lnTo>
                <a:cubicBezTo>
                  <a:pt x="471" y="163"/>
                  <a:pt x="471" y="155"/>
                  <a:pt x="466" y="1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71"/>
          <p:cNvSpPr>
            <a:spLocks noChangeArrowheads="1"/>
          </p:cNvSpPr>
          <p:nvPr/>
        </p:nvSpPr>
        <p:spPr bwMode="auto">
          <a:xfrm>
            <a:off x="6050191" y="5741216"/>
            <a:ext cx="44179" cy="201265"/>
          </a:xfrm>
          <a:custGeom>
            <a:avLst/>
            <a:gdLst>
              <a:gd name="T0" fmla="*/ 19 w 40"/>
              <a:gd name="T1" fmla="*/ 0 h 180"/>
              <a:gd name="T2" fmla="*/ 19 w 40"/>
              <a:gd name="T3" fmla="*/ 0 h 180"/>
              <a:gd name="T4" fmla="*/ 0 w 40"/>
              <a:gd name="T5" fmla="*/ 19 h 180"/>
              <a:gd name="T6" fmla="*/ 0 w 40"/>
              <a:gd name="T7" fmla="*/ 159 h 180"/>
              <a:gd name="T8" fmla="*/ 0 w 40"/>
              <a:gd name="T9" fmla="*/ 159 h 180"/>
              <a:gd name="T10" fmla="*/ 19 w 40"/>
              <a:gd name="T11" fmla="*/ 179 h 180"/>
              <a:gd name="T12" fmla="*/ 19 w 40"/>
              <a:gd name="T13" fmla="*/ 179 h 180"/>
              <a:gd name="T14" fmla="*/ 39 w 40"/>
              <a:gd name="T15" fmla="*/ 159 h 180"/>
              <a:gd name="T16" fmla="*/ 39 w 40"/>
              <a:gd name="T17" fmla="*/ 19 h 180"/>
              <a:gd name="T18" fmla="*/ 39 w 40"/>
              <a:gd name="T19" fmla="*/ 19 h 180"/>
              <a:gd name="T20" fmla="*/ 19 w 40"/>
              <a:gd name="T21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180">
                <a:moveTo>
                  <a:pt x="19" y="0"/>
                </a:moveTo>
                <a:lnTo>
                  <a:pt x="19" y="0"/>
                </a:lnTo>
                <a:cubicBezTo>
                  <a:pt x="9" y="0"/>
                  <a:pt x="0" y="9"/>
                  <a:pt x="0" y="19"/>
                </a:cubicBezTo>
                <a:lnTo>
                  <a:pt x="0" y="159"/>
                </a:lnTo>
                <a:lnTo>
                  <a:pt x="0" y="159"/>
                </a:lnTo>
                <a:cubicBezTo>
                  <a:pt x="0" y="170"/>
                  <a:pt x="9" y="179"/>
                  <a:pt x="19" y="179"/>
                </a:cubicBezTo>
                <a:lnTo>
                  <a:pt x="19" y="179"/>
                </a:lnTo>
                <a:cubicBezTo>
                  <a:pt x="30" y="179"/>
                  <a:pt x="39" y="170"/>
                  <a:pt x="39" y="159"/>
                </a:cubicBezTo>
                <a:lnTo>
                  <a:pt x="39" y="19"/>
                </a:lnTo>
                <a:lnTo>
                  <a:pt x="39" y="19"/>
                </a:lnTo>
                <a:cubicBezTo>
                  <a:pt x="39" y="9"/>
                  <a:pt x="30" y="0"/>
                  <a:pt x="19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72"/>
          <p:cNvSpPr>
            <a:spLocks noChangeArrowheads="1"/>
          </p:cNvSpPr>
          <p:nvPr/>
        </p:nvSpPr>
        <p:spPr bwMode="auto">
          <a:xfrm>
            <a:off x="6153278" y="5760852"/>
            <a:ext cx="44182" cy="201265"/>
          </a:xfrm>
          <a:custGeom>
            <a:avLst/>
            <a:gdLst>
              <a:gd name="T0" fmla="*/ 19 w 39"/>
              <a:gd name="T1" fmla="*/ 0 h 179"/>
              <a:gd name="T2" fmla="*/ 19 w 39"/>
              <a:gd name="T3" fmla="*/ 0 h 179"/>
              <a:gd name="T4" fmla="*/ 0 w 39"/>
              <a:gd name="T5" fmla="*/ 19 h 179"/>
              <a:gd name="T6" fmla="*/ 0 w 39"/>
              <a:gd name="T7" fmla="*/ 159 h 179"/>
              <a:gd name="T8" fmla="*/ 0 w 39"/>
              <a:gd name="T9" fmla="*/ 159 h 179"/>
              <a:gd name="T10" fmla="*/ 19 w 39"/>
              <a:gd name="T11" fmla="*/ 178 h 179"/>
              <a:gd name="T12" fmla="*/ 19 w 39"/>
              <a:gd name="T13" fmla="*/ 178 h 179"/>
              <a:gd name="T14" fmla="*/ 38 w 39"/>
              <a:gd name="T15" fmla="*/ 159 h 179"/>
              <a:gd name="T16" fmla="*/ 38 w 39"/>
              <a:gd name="T17" fmla="*/ 19 h 179"/>
              <a:gd name="T18" fmla="*/ 38 w 39"/>
              <a:gd name="T19" fmla="*/ 19 h 179"/>
              <a:gd name="T20" fmla="*/ 19 w 39"/>
              <a:gd name="T21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179">
                <a:moveTo>
                  <a:pt x="19" y="0"/>
                </a:moveTo>
                <a:lnTo>
                  <a:pt x="19" y="0"/>
                </a:lnTo>
                <a:cubicBezTo>
                  <a:pt x="8" y="0"/>
                  <a:pt x="0" y="8"/>
                  <a:pt x="0" y="19"/>
                </a:cubicBezTo>
                <a:lnTo>
                  <a:pt x="0" y="159"/>
                </a:lnTo>
                <a:lnTo>
                  <a:pt x="0" y="159"/>
                </a:lnTo>
                <a:cubicBezTo>
                  <a:pt x="0" y="170"/>
                  <a:pt x="8" y="178"/>
                  <a:pt x="19" y="178"/>
                </a:cubicBezTo>
                <a:lnTo>
                  <a:pt x="19" y="178"/>
                </a:lnTo>
                <a:cubicBezTo>
                  <a:pt x="29" y="178"/>
                  <a:pt x="38" y="170"/>
                  <a:pt x="38" y="159"/>
                </a:cubicBezTo>
                <a:lnTo>
                  <a:pt x="38" y="19"/>
                </a:lnTo>
                <a:lnTo>
                  <a:pt x="38" y="19"/>
                </a:lnTo>
                <a:cubicBezTo>
                  <a:pt x="38" y="8"/>
                  <a:pt x="29" y="0"/>
                  <a:pt x="19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3"/>
          <p:cNvSpPr>
            <a:spLocks noChangeArrowheads="1"/>
          </p:cNvSpPr>
          <p:nvPr/>
        </p:nvSpPr>
        <p:spPr bwMode="auto">
          <a:xfrm>
            <a:off x="6251457" y="5741216"/>
            <a:ext cx="44182" cy="201265"/>
          </a:xfrm>
          <a:custGeom>
            <a:avLst/>
            <a:gdLst>
              <a:gd name="T0" fmla="*/ 18 w 39"/>
              <a:gd name="T1" fmla="*/ 0 h 180"/>
              <a:gd name="T2" fmla="*/ 18 w 39"/>
              <a:gd name="T3" fmla="*/ 0 h 180"/>
              <a:gd name="T4" fmla="*/ 0 w 39"/>
              <a:gd name="T5" fmla="*/ 19 h 180"/>
              <a:gd name="T6" fmla="*/ 0 w 39"/>
              <a:gd name="T7" fmla="*/ 159 h 180"/>
              <a:gd name="T8" fmla="*/ 0 w 39"/>
              <a:gd name="T9" fmla="*/ 159 h 180"/>
              <a:gd name="T10" fmla="*/ 18 w 39"/>
              <a:gd name="T11" fmla="*/ 179 h 180"/>
              <a:gd name="T12" fmla="*/ 18 w 39"/>
              <a:gd name="T13" fmla="*/ 179 h 180"/>
              <a:gd name="T14" fmla="*/ 38 w 39"/>
              <a:gd name="T15" fmla="*/ 159 h 180"/>
              <a:gd name="T16" fmla="*/ 38 w 39"/>
              <a:gd name="T17" fmla="*/ 19 h 180"/>
              <a:gd name="T18" fmla="*/ 38 w 39"/>
              <a:gd name="T19" fmla="*/ 19 h 180"/>
              <a:gd name="T20" fmla="*/ 18 w 39"/>
              <a:gd name="T21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180">
                <a:moveTo>
                  <a:pt x="18" y="0"/>
                </a:moveTo>
                <a:lnTo>
                  <a:pt x="18" y="0"/>
                </a:lnTo>
                <a:cubicBezTo>
                  <a:pt x="8" y="0"/>
                  <a:pt x="0" y="9"/>
                  <a:pt x="0" y="19"/>
                </a:cubicBezTo>
                <a:lnTo>
                  <a:pt x="0" y="159"/>
                </a:lnTo>
                <a:lnTo>
                  <a:pt x="0" y="159"/>
                </a:lnTo>
                <a:cubicBezTo>
                  <a:pt x="0" y="170"/>
                  <a:pt x="8" y="179"/>
                  <a:pt x="18" y="179"/>
                </a:cubicBezTo>
                <a:lnTo>
                  <a:pt x="18" y="179"/>
                </a:lnTo>
                <a:cubicBezTo>
                  <a:pt x="30" y="179"/>
                  <a:pt x="38" y="170"/>
                  <a:pt x="38" y="159"/>
                </a:cubicBezTo>
                <a:lnTo>
                  <a:pt x="38" y="19"/>
                </a:lnTo>
                <a:lnTo>
                  <a:pt x="38" y="19"/>
                </a:lnTo>
                <a:cubicBezTo>
                  <a:pt x="38" y="9"/>
                  <a:pt x="30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4"/>
          <p:cNvSpPr>
            <a:spLocks noChangeArrowheads="1"/>
          </p:cNvSpPr>
          <p:nvPr/>
        </p:nvSpPr>
        <p:spPr bwMode="auto">
          <a:xfrm>
            <a:off x="6055099" y="7999331"/>
            <a:ext cx="44182" cy="284719"/>
          </a:xfrm>
          <a:custGeom>
            <a:avLst/>
            <a:gdLst>
              <a:gd name="T0" fmla="*/ 20 w 40"/>
              <a:gd name="T1" fmla="*/ 253 h 254"/>
              <a:gd name="T2" fmla="*/ 20 w 40"/>
              <a:gd name="T3" fmla="*/ 253 h 254"/>
              <a:gd name="T4" fmla="*/ 39 w 40"/>
              <a:gd name="T5" fmla="*/ 233 h 254"/>
              <a:gd name="T6" fmla="*/ 39 w 40"/>
              <a:gd name="T7" fmla="*/ 19 h 254"/>
              <a:gd name="T8" fmla="*/ 39 w 40"/>
              <a:gd name="T9" fmla="*/ 19 h 254"/>
              <a:gd name="T10" fmla="*/ 20 w 40"/>
              <a:gd name="T11" fmla="*/ 0 h 254"/>
              <a:gd name="T12" fmla="*/ 20 w 40"/>
              <a:gd name="T13" fmla="*/ 0 h 254"/>
              <a:gd name="T14" fmla="*/ 0 w 40"/>
              <a:gd name="T15" fmla="*/ 19 h 254"/>
              <a:gd name="T16" fmla="*/ 0 w 40"/>
              <a:gd name="T17" fmla="*/ 233 h 254"/>
              <a:gd name="T18" fmla="*/ 0 w 40"/>
              <a:gd name="T19" fmla="*/ 233 h 254"/>
              <a:gd name="T20" fmla="*/ 20 w 40"/>
              <a:gd name="T2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254">
                <a:moveTo>
                  <a:pt x="20" y="253"/>
                </a:moveTo>
                <a:lnTo>
                  <a:pt x="20" y="253"/>
                </a:lnTo>
                <a:cubicBezTo>
                  <a:pt x="30" y="253"/>
                  <a:pt x="39" y="244"/>
                  <a:pt x="39" y="233"/>
                </a:cubicBezTo>
                <a:lnTo>
                  <a:pt x="39" y="19"/>
                </a:lnTo>
                <a:lnTo>
                  <a:pt x="39" y="19"/>
                </a:lnTo>
                <a:cubicBezTo>
                  <a:pt x="39" y="8"/>
                  <a:pt x="30" y="0"/>
                  <a:pt x="20" y="0"/>
                </a:cubicBezTo>
                <a:lnTo>
                  <a:pt x="20" y="0"/>
                </a:lnTo>
                <a:cubicBezTo>
                  <a:pt x="9" y="0"/>
                  <a:pt x="0" y="8"/>
                  <a:pt x="0" y="19"/>
                </a:cubicBezTo>
                <a:lnTo>
                  <a:pt x="0" y="233"/>
                </a:lnTo>
                <a:lnTo>
                  <a:pt x="0" y="233"/>
                </a:lnTo>
                <a:cubicBezTo>
                  <a:pt x="0" y="244"/>
                  <a:pt x="9" y="253"/>
                  <a:pt x="20" y="2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75"/>
          <p:cNvSpPr>
            <a:spLocks noChangeArrowheads="1"/>
          </p:cNvSpPr>
          <p:nvPr/>
        </p:nvSpPr>
        <p:spPr bwMode="auto">
          <a:xfrm>
            <a:off x="6153278" y="8033692"/>
            <a:ext cx="44182" cy="284719"/>
          </a:xfrm>
          <a:custGeom>
            <a:avLst/>
            <a:gdLst>
              <a:gd name="T0" fmla="*/ 19 w 40"/>
              <a:gd name="T1" fmla="*/ 253 h 254"/>
              <a:gd name="T2" fmla="*/ 19 w 40"/>
              <a:gd name="T3" fmla="*/ 253 h 254"/>
              <a:gd name="T4" fmla="*/ 39 w 40"/>
              <a:gd name="T5" fmla="*/ 234 h 254"/>
              <a:gd name="T6" fmla="*/ 39 w 40"/>
              <a:gd name="T7" fmla="*/ 19 h 254"/>
              <a:gd name="T8" fmla="*/ 39 w 40"/>
              <a:gd name="T9" fmla="*/ 19 h 254"/>
              <a:gd name="T10" fmla="*/ 19 w 40"/>
              <a:gd name="T11" fmla="*/ 0 h 254"/>
              <a:gd name="T12" fmla="*/ 19 w 40"/>
              <a:gd name="T13" fmla="*/ 0 h 254"/>
              <a:gd name="T14" fmla="*/ 0 w 40"/>
              <a:gd name="T15" fmla="*/ 19 h 254"/>
              <a:gd name="T16" fmla="*/ 0 w 40"/>
              <a:gd name="T17" fmla="*/ 234 h 254"/>
              <a:gd name="T18" fmla="*/ 0 w 40"/>
              <a:gd name="T19" fmla="*/ 234 h 254"/>
              <a:gd name="T20" fmla="*/ 19 w 40"/>
              <a:gd name="T2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254">
                <a:moveTo>
                  <a:pt x="19" y="253"/>
                </a:moveTo>
                <a:lnTo>
                  <a:pt x="19" y="253"/>
                </a:lnTo>
                <a:cubicBezTo>
                  <a:pt x="29" y="253"/>
                  <a:pt x="39" y="244"/>
                  <a:pt x="39" y="234"/>
                </a:cubicBezTo>
                <a:lnTo>
                  <a:pt x="39" y="19"/>
                </a:lnTo>
                <a:lnTo>
                  <a:pt x="39" y="19"/>
                </a:lnTo>
                <a:cubicBezTo>
                  <a:pt x="39" y="9"/>
                  <a:pt x="29" y="0"/>
                  <a:pt x="19" y="0"/>
                </a:cubicBezTo>
                <a:lnTo>
                  <a:pt x="19" y="0"/>
                </a:lnTo>
                <a:cubicBezTo>
                  <a:pt x="9" y="0"/>
                  <a:pt x="0" y="9"/>
                  <a:pt x="0" y="19"/>
                </a:cubicBezTo>
                <a:lnTo>
                  <a:pt x="0" y="234"/>
                </a:lnTo>
                <a:lnTo>
                  <a:pt x="0" y="234"/>
                </a:lnTo>
                <a:cubicBezTo>
                  <a:pt x="0" y="244"/>
                  <a:pt x="9" y="253"/>
                  <a:pt x="19" y="2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76"/>
          <p:cNvSpPr>
            <a:spLocks noChangeArrowheads="1"/>
          </p:cNvSpPr>
          <p:nvPr/>
        </p:nvSpPr>
        <p:spPr bwMode="auto">
          <a:xfrm>
            <a:off x="6246549" y="7999331"/>
            <a:ext cx="44179" cy="284719"/>
          </a:xfrm>
          <a:custGeom>
            <a:avLst/>
            <a:gdLst>
              <a:gd name="T0" fmla="*/ 18 w 39"/>
              <a:gd name="T1" fmla="*/ 253 h 254"/>
              <a:gd name="T2" fmla="*/ 18 w 39"/>
              <a:gd name="T3" fmla="*/ 253 h 254"/>
              <a:gd name="T4" fmla="*/ 38 w 39"/>
              <a:gd name="T5" fmla="*/ 233 h 254"/>
              <a:gd name="T6" fmla="*/ 38 w 39"/>
              <a:gd name="T7" fmla="*/ 19 h 254"/>
              <a:gd name="T8" fmla="*/ 38 w 39"/>
              <a:gd name="T9" fmla="*/ 19 h 254"/>
              <a:gd name="T10" fmla="*/ 18 w 39"/>
              <a:gd name="T11" fmla="*/ 0 h 254"/>
              <a:gd name="T12" fmla="*/ 18 w 39"/>
              <a:gd name="T13" fmla="*/ 0 h 254"/>
              <a:gd name="T14" fmla="*/ 0 w 39"/>
              <a:gd name="T15" fmla="*/ 19 h 254"/>
              <a:gd name="T16" fmla="*/ 0 w 39"/>
              <a:gd name="T17" fmla="*/ 233 h 254"/>
              <a:gd name="T18" fmla="*/ 0 w 39"/>
              <a:gd name="T19" fmla="*/ 233 h 254"/>
              <a:gd name="T20" fmla="*/ 18 w 39"/>
              <a:gd name="T2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254">
                <a:moveTo>
                  <a:pt x="18" y="253"/>
                </a:moveTo>
                <a:lnTo>
                  <a:pt x="18" y="253"/>
                </a:lnTo>
                <a:cubicBezTo>
                  <a:pt x="30" y="253"/>
                  <a:pt x="38" y="244"/>
                  <a:pt x="38" y="233"/>
                </a:cubicBezTo>
                <a:lnTo>
                  <a:pt x="38" y="19"/>
                </a:lnTo>
                <a:lnTo>
                  <a:pt x="38" y="19"/>
                </a:lnTo>
                <a:cubicBezTo>
                  <a:pt x="38" y="8"/>
                  <a:pt x="30" y="0"/>
                  <a:pt x="18" y="0"/>
                </a:cubicBezTo>
                <a:lnTo>
                  <a:pt x="18" y="0"/>
                </a:lnTo>
                <a:cubicBezTo>
                  <a:pt x="8" y="0"/>
                  <a:pt x="0" y="8"/>
                  <a:pt x="0" y="19"/>
                </a:cubicBezTo>
                <a:lnTo>
                  <a:pt x="0" y="233"/>
                </a:lnTo>
                <a:lnTo>
                  <a:pt x="0" y="233"/>
                </a:lnTo>
                <a:cubicBezTo>
                  <a:pt x="0" y="244"/>
                  <a:pt x="8" y="253"/>
                  <a:pt x="18" y="2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77"/>
          <p:cNvSpPr>
            <a:spLocks noChangeArrowheads="1"/>
          </p:cNvSpPr>
          <p:nvPr/>
        </p:nvSpPr>
        <p:spPr bwMode="auto">
          <a:xfrm>
            <a:off x="6040373" y="7758791"/>
            <a:ext cx="265083" cy="98179"/>
          </a:xfrm>
          <a:custGeom>
            <a:avLst/>
            <a:gdLst>
              <a:gd name="T0" fmla="*/ 19 w 240"/>
              <a:gd name="T1" fmla="*/ 89 h 90"/>
              <a:gd name="T2" fmla="*/ 19 w 240"/>
              <a:gd name="T3" fmla="*/ 89 h 90"/>
              <a:gd name="T4" fmla="*/ 38 w 240"/>
              <a:gd name="T5" fmla="*/ 69 h 90"/>
              <a:gd name="T6" fmla="*/ 38 w 240"/>
              <a:gd name="T7" fmla="*/ 39 h 90"/>
              <a:gd name="T8" fmla="*/ 200 w 240"/>
              <a:gd name="T9" fmla="*/ 39 h 90"/>
              <a:gd name="T10" fmla="*/ 200 w 240"/>
              <a:gd name="T11" fmla="*/ 69 h 90"/>
              <a:gd name="T12" fmla="*/ 200 w 240"/>
              <a:gd name="T13" fmla="*/ 69 h 90"/>
              <a:gd name="T14" fmla="*/ 220 w 240"/>
              <a:gd name="T15" fmla="*/ 89 h 90"/>
              <a:gd name="T16" fmla="*/ 220 w 240"/>
              <a:gd name="T17" fmla="*/ 89 h 90"/>
              <a:gd name="T18" fmla="*/ 239 w 240"/>
              <a:gd name="T19" fmla="*/ 69 h 90"/>
              <a:gd name="T20" fmla="*/ 239 w 240"/>
              <a:gd name="T21" fmla="*/ 21 h 90"/>
              <a:gd name="T22" fmla="*/ 239 w 240"/>
              <a:gd name="T23" fmla="*/ 21 h 90"/>
              <a:gd name="T24" fmla="*/ 216 w 240"/>
              <a:gd name="T25" fmla="*/ 0 h 90"/>
              <a:gd name="T26" fmla="*/ 22 w 240"/>
              <a:gd name="T27" fmla="*/ 0 h 90"/>
              <a:gd name="T28" fmla="*/ 22 w 240"/>
              <a:gd name="T29" fmla="*/ 0 h 90"/>
              <a:gd name="T30" fmla="*/ 0 w 240"/>
              <a:gd name="T31" fmla="*/ 21 h 90"/>
              <a:gd name="T32" fmla="*/ 0 w 240"/>
              <a:gd name="T33" fmla="*/ 69 h 90"/>
              <a:gd name="T34" fmla="*/ 0 w 240"/>
              <a:gd name="T35" fmla="*/ 69 h 90"/>
              <a:gd name="T36" fmla="*/ 19 w 240"/>
              <a:gd name="T37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0" h="90">
                <a:moveTo>
                  <a:pt x="19" y="89"/>
                </a:moveTo>
                <a:lnTo>
                  <a:pt x="19" y="89"/>
                </a:lnTo>
                <a:cubicBezTo>
                  <a:pt x="30" y="89"/>
                  <a:pt x="38" y="80"/>
                  <a:pt x="38" y="69"/>
                </a:cubicBezTo>
                <a:lnTo>
                  <a:pt x="38" y="39"/>
                </a:lnTo>
                <a:lnTo>
                  <a:pt x="200" y="39"/>
                </a:lnTo>
                <a:lnTo>
                  <a:pt x="200" y="69"/>
                </a:lnTo>
                <a:lnTo>
                  <a:pt x="200" y="69"/>
                </a:lnTo>
                <a:cubicBezTo>
                  <a:pt x="200" y="80"/>
                  <a:pt x="209" y="89"/>
                  <a:pt x="220" y="89"/>
                </a:cubicBezTo>
                <a:lnTo>
                  <a:pt x="220" y="89"/>
                </a:lnTo>
                <a:cubicBezTo>
                  <a:pt x="230" y="89"/>
                  <a:pt x="239" y="80"/>
                  <a:pt x="239" y="69"/>
                </a:cubicBezTo>
                <a:lnTo>
                  <a:pt x="239" y="21"/>
                </a:lnTo>
                <a:lnTo>
                  <a:pt x="239" y="21"/>
                </a:lnTo>
                <a:cubicBezTo>
                  <a:pt x="239" y="10"/>
                  <a:pt x="229" y="0"/>
                  <a:pt x="216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1"/>
                </a:cubicBezTo>
                <a:lnTo>
                  <a:pt x="0" y="69"/>
                </a:lnTo>
                <a:lnTo>
                  <a:pt x="0" y="69"/>
                </a:lnTo>
                <a:cubicBezTo>
                  <a:pt x="0" y="80"/>
                  <a:pt x="8" y="89"/>
                  <a:pt x="19" y="8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78"/>
          <p:cNvSpPr>
            <a:spLocks noChangeArrowheads="1"/>
          </p:cNvSpPr>
          <p:nvPr/>
        </p:nvSpPr>
        <p:spPr bwMode="auto">
          <a:xfrm>
            <a:off x="5863651" y="7876606"/>
            <a:ext cx="628345" cy="549802"/>
          </a:xfrm>
          <a:custGeom>
            <a:avLst/>
            <a:gdLst>
              <a:gd name="T0" fmla="*/ 420 w 564"/>
              <a:gd name="T1" fmla="*/ 420 h 495"/>
              <a:gd name="T2" fmla="*/ 420 w 564"/>
              <a:gd name="T3" fmla="*/ 420 h 495"/>
              <a:gd name="T4" fmla="*/ 379 w 564"/>
              <a:gd name="T5" fmla="*/ 444 h 495"/>
              <a:gd name="T6" fmla="*/ 379 w 564"/>
              <a:gd name="T7" fmla="*/ 444 h 495"/>
              <a:gd name="T8" fmla="*/ 280 w 564"/>
              <a:gd name="T9" fmla="*/ 455 h 495"/>
              <a:gd name="T10" fmla="*/ 280 w 564"/>
              <a:gd name="T11" fmla="*/ 455 h 495"/>
              <a:gd name="T12" fmla="*/ 184 w 564"/>
              <a:gd name="T13" fmla="*/ 441 h 495"/>
              <a:gd name="T14" fmla="*/ 184 w 564"/>
              <a:gd name="T15" fmla="*/ 441 h 495"/>
              <a:gd name="T16" fmla="*/ 146 w 564"/>
              <a:gd name="T17" fmla="*/ 415 h 495"/>
              <a:gd name="T18" fmla="*/ 146 w 564"/>
              <a:gd name="T19" fmla="*/ 415 h 495"/>
              <a:gd name="T20" fmla="*/ 99 w 564"/>
              <a:gd name="T21" fmla="*/ 39 h 495"/>
              <a:gd name="T22" fmla="*/ 465 w 564"/>
              <a:gd name="T23" fmla="*/ 39 h 495"/>
              <a:gd name="T24" fmla="*/ 465 w 564"/>
              <a:gd name="T25" fmla="*/ 39 h 495"/>
              <a:gd name="T26" fmla="*/ 420 w 564"/>
              <a:gd name="T27" fmla="*/ 420 h 495"/>
              <a:gd name="T28" fmla="*/ 543 w 564"/>
              <a:gd name="T29" fmla="*/ 0 h 495"/>
              <a:gd name="T30" fmla="*/ 80 w 564"/>
              <a:gd name="T31" fmla="*/ 0 h 495"/>
              <a:gd name="T32" fmla="*/ 19 w 564"/>
              <a:gd name="T33" fmla="*/ 0 h 495"/>
              <a:gd name="T34" fmla="*/ 19 w 564"/>
              <a:gd name="T35" fmla="*/ 0 h 495"/>
              <a:gd name="T36" fmla="*/ 0 w 564"/>
              <a:gd name="T37" fmla="*/ 19 h 495"/>
              <a:gd name="T38" fmla="*/ 0 w 564"/>
              <a:gd name="T39" fmla="*/ 19 h 495"/>
              <a:gd name="T40" fmla="*/ 19 w 564"/>
              <a:gd name="T41" fmla="*/ 39 h 495"/>
              <a:gd name="T42" fmla="*/ 61 w 564"/>
              <a:gd name="T43" fmla="*/ 39 h 495"/>
              <a:gd name="T44" fmla="*/ 61 w 564"/>
              <a:gd name="T45" fmla="*/ 39 h 495"/>
              <a:gd name="T46" fmla="*/ 61 w 564"/>
              <a:gd name="T47" fmla="*/ 39 h 495"/>
              <a:gd name="T48" fmla="*/ 61 w 564"/>
              <a:gd name="T49" fmla="*/ 39 h 495"/>
              <a:gd name="T50" fmla="*/ 65 w 564"/>
              <a:gd name="T51" fmla="*/ 85 h 495"/>
              <a:gd name="T52" fmla="*/ 65 w 564"/>
              <a:gd name="T53" fmla="*/ 85 h 495"/>
              <a:gd name="T54" fmla="*/ 82 w 564"/>
              <a:gd name="T55" fmla="*/ 221 h 495"/>
              <a:gd name="T56" fmla="*/ 82 w 564"/>
              <a:gd name="T57" fmla="*/ 221 h 495"/>
              <a:gd name="T58" fmla="*/ 108 w 564"/>
              <a:gd name="T59" fmla="*/ 422 h 495"/>
              <a:gd name="T60" fmla="*/ 108 w 564"/>
              <a:gd name="T61" fmla="*/ 422 h 495"/>
              <a:gd name="T62" fmla="*/ 172 w 564"/>
              <a:gd name="T63" fmla="*/ 477 h 495"/>
              <a:gd name="T64" fmla="*/ 172 w 564"/>
              <a:gd name="T65" fmla="*/ 477 h 495"/>
              <a:gd name="T66" fmla="*/ 279 w 564"/>
              <a:gd name="T67" fmla="*/ 493 h 495"/>
              <a:gd name="T68" fmla="*/ 279 w 564"/>
              <a:gd name="T69" fmla="*/ 493 h 495"/>
              <a:gd name="T70" fmla="*/ 288 w 564"/>
              <a:gd name="T71" fmla="*/ 494 h 495"/>
              <a:gd name="T72" fmla="*/ 288 w 564"/>
              <a:gd name="T73" fmla="*/ 494 h 495"/>
              <a:gd name="T74" fmla="*/ 390 w 564"/>
              <a:gd name="T75" fmla="*/ 482 h 495"/>
              <a:gd name="T76" fmla="*/ 390 w 564"/>
              <a:gd name="T77" fmla="*/ 482 h 495"/>
              <a:gd name="T78" fmla="*/ 458 w 564"/>
              <a:gd name="T79" fmla="*/ 429 h 495"/>
              <a:gd name="T80" fmla="*/ 458 w 564"/>
              <a:gd name="T81" fmla="*/ 429 h 495"/>
              <a:gd name="T82" fmla="*/ 483 w 564"/>
              <a:gd name="T83" fmla="*/ 222 h 495"/>
              <a:gd name="T84" fmla="*/ 483 w 564"/>
              <a:gd name="T85" fmla="*/ 222 h 495"/>
              <a:gd name="T86" fmla="*/ 499 w 564"/>
              <a:gd name="T87" fmla="*/ 86 h 495"/>
              <a:gd name="T88" fmla="*/ 499 w 564"/>
              <a:gd name="T89" fmla="*/ 86 h 495"/>
              <a:gd name="T90" fmla="*/ 503 w 564"/>
              <a:gd name="T91" fmla="*/ 39 h 495"/>
              <a:gd name="T92" fmla="*/ 503 w 564"/>
              <a:gd name="T93" fmla="*/ 39 h 495"/>
              <a:gd name="T94" fmla="*/ 503 w 564"/>
              <a:gd name="T95" fmla="*/ 39 h 495"/>
              <a:gd name="T96" fmla="*/ 543 w 564"/>
              <a:gd name="T97" fmla="*/ 39 h 495"/>
              <a:gd name="T98" fmla="*/ 543 w 564"/>
              <a:gd name="T99" fmla="*/ 39 h 495"/>
              <a:gd name="T100" fmla="*/ 563 w 564"/>
              <a:gd name="T101" fmla="*/ 19 h 495"/>
              <a:gd name="T102" fmla="*/ 563 w 564"/>
              <a:gd name="T103" fmla="*/ 19 h 495"/>
              <a:gd name="T104" fmla="*/ 543 w 564"/>
              <a:gd name="T105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4" h="495">
                <a:moveTo>
                  <a:pt x="420" y="420"/>
                </a:moveTo>
                <a:lnTo>
                  <a:pt x="420" y="420"/>
                </a:lnTo>
                <a:cubicBezTo>
                  <a:pt x="418" y="427"/>
                  <a:pt x="407" y="436"/>
                  <a:pt x="379" y="444"/>
                </a:cubicBezTo>
                <a:lnTo>
                  <a:pt x="379" y="444"/>
                </a:lnTo>
                <a:cubicBezTo>
                  <a:pt x="352" y="452"/>
                  <a:pt x="317" y="456"/>
                  <a:pt x="280" y="455"/>
                </a:cubicBezTo>
                <a:lnTo>
                  <a:pt x="280" y="455"/>
                </a:lnTo>
                <a:cubicBezTo>
                  <a:pt x="244" y="454"/>
                  <a:pt x="209" y="449"/>
                  <a:pt x="184" y="441"/>
                </a:cubicBezTo>
                <a:lnTo>
                  <a:pt x="184" y="441"/>
                </a:lnTo>
                <a:cubicBezTo>
                  <a:pt x="158" y="432"/>
                  <a:pt x="147" y="422"/>
                  <a:pt x="146" y="415"/>
                </a:cubicBezTo>
                <a:lnTo>
                  <a:pt x="146" y="415"/>
                </a:lnTo>
                <a:cubicBezTo>
                  <a:pt x="143" y="396"/>
                  <a:pt x="105" y="113"/>
                  <a:pt x="99" y="39"/>
                </a:cubicBezTo>
                <a:lnTo>
                  <a:pt x="465" y="39"/>
                </a:lnTo>
                <a:lnTo>
                  <a:pt x="465" y="39"/>
                </a:lnTo>
                <a:cubicBezTo>
                  <a:pt x="459" y="113"/>
                  <a:pt x="424" y="400"/>
                  <a:pt x="420" y="420"/>
                </a:cubicBezTo>
                <a:close/>
                <a:moveTo>
                  <a:pt x="543" y="0"/>
                </a:moveTo>
                <a:lnTo>
                  <a:pt x="80" y="0"/>
                </a:lnTo>
                <a:lnTo>
                  <a:pt x="19" y="0"/>
                </a:lnTo>
                <a:lnTo>
                  <a:pt x="19" y="0"/>
                </a:lnTo>
                <a:cubicBezTo>
                  <a:pt x="9" y="0"/>
                  <a:pt x="0" y="9"/>
                  <a:pt x="0" y="19"/>
                </a:cubicBezTo>
                <a:lnTo>
                  <a:pt x="0" y="19"/>
                </a:lnTo>
                <a:cubicBezTo>
                  <a:pt x="0" y="30"/>
                  <a:pt x="9" y="39"/>
                  <a:pt x="19" y="39"/>
                </a:cubicBezTo>
                <a:lnTo>
                  <a:pt x="61" y="39"/>
                </a:lnTo>
                <a:lnTo>
                  <a:pt x="61" y="39"/>
                </a:lnTo>
                <a:lnTo>
                  <a:pt x="61" y="39"/>
                </a:lnTo>
                <a:lnTo>
                  <a:pt x="61" y="39"/>
                </a:lnTo>
                <a:cubicBezTo>
                  <a:pt x="62" y="50"/>
                  <a:pt x="63" y="66"/>
                  <a:pt x="65" y="85"/>
                </a:cubicBezTo>
                <a:lnTo>
                  <a:pt x="65" y="85"/>
                </a:lnTo>
                <a:cubicBezTo>
                  <a:pt x="69" y="119"/>
                  <a:pt x="74" y="164"/>
                  <a:pt x="82" y="221"/>
                </a:cubicBezTo>
                <a:lnTo>
                  <a:pt x="82" y="221"/>
                </a:lnTo>
                <a:cubicBezTo>
                  <a:pt x="93" y="312"/>
                  <a:pt x="107" y="417"/>
                  <a:pt x="108" y="422"/>
                </a:cubicBezTo>
                <a:lnTo>
                  <a:pt x="108" y="422"/>
                </a:lnTo>
                <a:cubicBezTo>
                  <a:pt x="112" y="446"/>
                  <a:pt x="134" y="465"/>
                  <a:pt x="172" y="477"/>
                </a:cubicBezTo>
                <a:lnTo>
                  <a:pt x="172" y="477"/>
                </a:lnTo>
                <a:cubicBezTo>
                  <a:pt x="201" y="487"/>
                  <a:pt x="240" y="493"/>
                  <a:pt x="279" y="493"/>
                </a:cubicBezTo>
                <a:lnTo>
                  <a:pt x="279" y="493"/>
                </a:lnTo>
                <a:cubicBezTo>
                  <a:pt x="282" y="494"/>
                  <a:pt x="285" y="494"/>
                  <a:pt x="288" y="494"/>
                </a:cubicBezTo>
                <a:lnTo>
                  <a:pt x="288" y="494"/>
                </a:lnTo>
                <a:cubicBezTo>
                  <a:pt x="326" y="494"/>
                  <a:pt x="362" y="490"/>
                  <a:pt x="390" y="482"/>
                </a:cubicBezTo>
                <a:lnTo>
                  <a:pt x="390" y="482"/>
                </a:lnTo>
                <a:cubicBezTo>
                  <a:pt x="429" y="470"/>
                  <a:pt x="452" y="452"/>
                  <a:pt x="458" y="429"/>
                </a:cubicBezTo>
                <a:lnTo>
                  <a:pt x="458" y="429"/>
                </a:lnTo>
                <a:cubicBezTo>
                  <a:pt x="460" y="421"/>
                  <a:pt x="474" y="307"/>
                  <a:pt x="483" y="222"/>
                </a:cubicBezTo>
                <a:lnTo>
                  <a:pt x="483" y="222"/>
                </a:lnTo>
                <a:cubicBezTo>
                  <a:pt x="490" y="167"/>
                  <a:pt x="496" y="120"/>
                  <a:pt x="499" y="86"/>
                </a:cubicBezTo>
                <a:lnTo>
                  <a:pt x="499" y="86"/>
                </a:lnTo>
                <a:cubicBezTo>
                  <a:pt x="501" y="66"/>
                  <a:pt x="502" y="50"/>
                  <a:pt x="503" y="39"/>
                </a:cubicBezTo>
                <a:lnTo>
                  <a:pt x="503" y="39"/>
                </a:lnTo>
                <a:lnTo>
                  <a:pt x="503" y="39"/>
                </a:lnTo>
                <a:lnTo>
                  <a:pt x="543" y="39"/>
                </a:lnTo>
                <a:lnTo>
                  <a:pt x="543" y="39"/>
                </a:lnTo>
                <a:cubicBezTo>
                  <a:pt x="554" y="39"/>
                  <a:pt x="563" y="30"/>
                  <a:pt x="563" y="19"/>
                </a:cubicBezTo>
                <a:lnTo>
                  <a:pt x="563" y="19"/>
                </a:lnTo>
                <a:cubicBezTo>
                  <a:pt x="563" y="9"/>
                  <a:pt x="554" y="0"/>
                  <a:pt x="5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79"/>
          <p:cNvSpPr>
            <a:spLocks noChangeArrowheads="1"/>
          </p:cNvSpPr>
          <p:nvPr/>
        </p:nvSpPr>
        <p:spPr bwMode="auto">
          <a:xfrm>
            <a:off x="17890565" y="6443194"/>
            <a:ext cx="584163" cy="584166"/>
          </a:xfrm>
          <a:custGeom>
            <a:avLst/>
            <a:gdLst>
              <a:gd name="T0" fmla="*/ 359 w 526"/>
              <a:gd name="T1" fmla="*/ 485 h 525"/>
              <a:gd name="T2" fmla="*/ 486 w 526"/>
              <a:gd name="T3" fmla="*/ 420 h 525"/>
              <a:gd name="T4" fmla="*/ 39 w 526"/>
              <a:gd name="T5" fmla="*/ 359 h 525"/>
              <a:gd name="T6" fmla="*/ 141 w 526"/>
              <a:gd name="T7" fmla="*/ 181 h 525"/>
              <a:gd name="T8" fmla="*/ 39 w 526"/>
              <a:gd name="T9" fmla="*/ 359 h 525"/>
              <a:gd name="T10" fmla="*/ 403 w 526"/>
              <a:gd name="T11" fmla="*/ 252 h 525"/>
              <a:gd name="T12" fmla="*/ 398 w 526"/>
              <a:gd name="T13" fmla="*/ 246 h 525"/>
              <a:gd name="T14" fmla="*/ 386 w 526"/>
              <a:gd name="T15" fmla="*/ 242 h 525"/>
              <a:gd name="T16" fmla="*/ 386 w 526"/>
              <a:gd name="T17" fmla="*/ 242 h 525"/>
              <a:gd name="T18" fmla="*/ 369 w 526"/>
              <a:gd name="T19" fmla="*/ 252 h 525"/>
              <a:gd name="T20" fmla="*/ 158 w 526"/>
              <a:gd name="T21" fmla="*/ 132 h 525"/>
              <a:gd name="T22" fmla="*/ 157 w 526"/>
              <a:gd name="T23" fmla="*/ 130 h 525"/>
              <a:gd name="T24" fmla="*/ 156 w 526"/>
              <a:gd name="T25" fmla="*/ 130 h 525"/>
              <a:gd name="T26" fmla="*/ 155 w 526"/>
              <a:gd name="T27" fmla="*/ 129 h 525"/>
              <a:gd name="T28" fmla="*/ 155 w 526"/>
              <a:gd name="T29" fmla="*/ 128 h 525"/>
              <a:gd name="T30" fmla="*/ 154 w 526"/>
              <a:gd name="T31" fmla="*/ 127 h 525"/>
              <a:gd name="T32" fmla="*/ 152 w 526"/>
              <a:gd name="T33" fmla="*/ 125 h 525"/>
              <a:gd name="T34" fmla="*/ 151 w 526"/>
              <a:gd name="T35" fmla="*/ 125 h 525"/>
              <a:gd name="T36" fmla="*/ 150 w 526"/>
              <a:gd name="T37" fmla="*/ 124 h 525"/>
              <a:gd name="T38" fmla="*/ 149 w 526"/>
              <a:gd name="T39" fmla="*/ 124 h 525"/>
              <a:gd name="T40" fmla="*/ 149 w 526"/>
              <a:gd name="T41" fmla="*/ 124 h 525"/>
              <a:gd name="T42" fmla="*/ 147 w 526"/>
              <a:gd name="T43" fmla="*/ 123 h 525"/>
              <a:gd name="T44" fmla="*/ 145 w 526"/>
              <a:gd name="T45" fmla="*/ 123 h 525"/>
              <a:gd name="T46" fmla="*/ 144 w 526"/>
              <a:gd name="T47" fmla="*/ 123 h 525"/>
              <a:gd name="T48" fmla="*/ 143 w 526"/>
              <a:gd name="T49" fmla="*/ 122 h 525"/>
              <a:gd name="T50" fmla="*/ 141 w 526"/>
              <a:gd name="T51" fmla="*/ 122 h 525"/>
              <a:gd name="T52" fmla="*/ 140 w 526"/>
              <a:gd name="T53" fmla="*/ 122 h 525"/>
              <a:gd name="T54" fmla="*/ 138 w 526"/>
              <a:gd name="T55" fmla="*/ 123 h 525"/>
              <a:gd name="T56" fmla="*/ 138 w 526"/>
              <a:gd name="T57" fmla="*/ 123 h 525"/>
              <a:gd name="T58" fmla="*/ 136 w 526"/>
              <a:gd name="T59" fmla="*/ 123 h 525"/>
              <a:gd name="T60" fmla="*/ 134 w 526"/>
              <a:gd name="T61" fmla="*/ 123 h 525"/>
              <a:gd name="T62" fmla="*/ 133 w 526"/>
              <a:gd name="T63" fmla="*/ 124 h 525"/>
              <a:gd name="T64" fmla="*/ 132 w 526"/>
              <a:gd name="T65" fmla="*/ 124 h 525"/>
              <a:gd name="T66" fmla="*/ 131 w 526"/>
              <a:gd name="T67" fmla="*/ 125 h 525"/>
              <a:gd name="T68" fmla="*/ 130 w 526"/>
              <a:gd name="T69" fmla="*/ 125 h 525"/>
              <a:gd name="T70" fmla="*/ 129 w 526"/>
              <a:gd name="T71" fmla="*/ 127 h 525"/>
              <a:gd name="T72" fmla="*/ 128 w 526"/>
              <a:gd name="T73" fmla="*/ 127 h 525"/>
              <a:gd name="T74" fmla="*/ 126 w 526"/>
              <a:gd name="T75" fmla="*/ 129 h 525"/>
              <a:gd name="T76" fmla="*/ 126 w 526"/>
              <a:gd name="T77" fmla="*/ 129 h 525"/>
              <a:gd name="T78" fmla="*/ 125 w 526"/>
              <a:gd name="T79" fmla="*/ 130 h 525"/>
              <a:gd name="T80" fmla="*/ 125 w 526"/>
              <a:gd name="T81" fmla="*/ 132 h 525"/>
              <a:gd name="T82" fmla="*/ 39 w 526"/>
              <a:gd name="T83" fmla="*/ 39 h 525"/>
              <a:gd name="T84" fmla="*/ 33 w 526"/>
              <a:gd name="T85" fmla="*/ 0 h 525"/>
              <a:gd name="T86" fmla="*/ 0 w 526"/>
              <a:gd name="T87" fmla="*/ 495 h 525"/>
              <a:gd name="T88" fmla="*/ 492 w 526"/>
              <a:gd name="T89" fmla="*/ 524 h 525"/>
              <a:gd name="T90" fmla="*/ 525 w 526"/>
              <a:gd name="T91" fmla="*/ 28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26" h="525">
                <a:moveTo>
                  <a:pt x="359" y="485"/>
                </a:moveTo>
                <a:lnTo>
                  <a:pt x="359" y="485"/>
                </a:lnTo>
                <a:lnTo>
                  <a:pt x="359" y="485"/>
                </a:lnTo>
                <a:lnTo>
                  <a:pt x="306" y="393"/>
                </a:lnTo>
                <a:lnTo>
                  <a:pt x="386" y="293"/>
                </a:lnTo>
                <a:lnTo>
                  <a:pt x="486" y="420"/>
                </a:lnTo>
                <a:lnTo>
                  <a:pt x="486" y="485"/>
                </a:lnTo>
                <a:lnTo>
                  <a:pt x="359" y="485"/>
                </a:lnTo>
                <a:close/>
                <a:moveTo>
                  <a:pt x="39" y="359"/>
                </a:moveTo>
                <a:lnTo>
                  <a:pt x="39" y="359"/>
                </a:lnTo>
                <a:cubicBezTo>
                  <a:pt x="39" y="359"/>
                  <a:pt x="39" y="358"/>
                  <a:pt x="40" y="358"/>
                </a:cubicBezTo>
                <a:lnTo>
                  <a:pt x="141" y="181"/>
                </a:lnTo>
                <a:lnTo>
                  <a:pt x="314" y="485"/>
                </a:lnTo>
                <a:lnTo>
                  <a:pt x="39" y="485"/>
                </a:lnTo>
                <a:lnTo>
                  <a:pt x="39" y="359"/>
                </a:lnTo>
                <a:close/>
                <a:moveTo>
                  <a:pt x="486" y="39"/>
                </a:moveTo>
                <a:lnTo>
                  <a:pt x="486" y="358"/>
                </a:lnTo>
                <a:lnTo>
                  <a:pt x="403" y="252"/>
                </a:lnTo>
                <a:lnTo>
                  <a:pt x="403" y="252"/>
                </a:lnTo>
                <a:cubicBezTo>
                  <a:pt x="402" y="250"/>
                  <a:pt x="401" y="248"/>
                  <a:pt x="398" y="246"/>
                </a:cubicBezTo>
                <a:lnTo>
                  <a:pt x="398" y="246"/>
                </a:lnTo>
                <a:cubicBezTo>
                  <a:pt x="395" y="243"/>
                  <a:pt x="391" y="242"/>
                  <a:pt x="386" y="242"/>
                </a:cubicBezTo>
                <a:lnTo>
                  <a:pt x="386" y="242"/>
                </a:lnTo>
                <a:lnTo>
                  <a:pt x="386" y="242"/>
                </a:lnTo>
                <a:lnTo>
                  <a:pt x="386" y="242"/>
                </a:lnTo>
                <a:lnTo>
                  <a:pt x="386" y="242"/>
                </a:lnTo>
                <a:lnTo>
                  <a:pt x="386" y="242"/>
                </a:lnTo>
                <a:cubicBezTo>
                  <a:pt x="382" y="242"/>
                  <a:pt x="377" y="243"/>
                  <a:pt x="374" y="246"/>
                </a:cubicBezTo>
                <a:lnTo>
                  <a:pt x="374" y="246"/>
                </a:lnTo>
                <a:cubicBezTo>
                  <a:pt x="372" y="248"/>
                  <a:pt x="370" y="250"/>
                  <a:pt x="369" y="252"/>
                </a:cubicBezTo>
                <a:lnTo>
                  <a:pt x="286" y="357"/>
                </a:lnTo>
                <a:lnTo>
                  <a:pt x="158" y="132"/>
                </a:lnTo>
                <a:lnTo>
                  <a:pt x="158" y="132"/>
                </a:lnTo>
                <a:lnTo>
                  <a:pt x="158" y="132"/>
                </a:lnTo>
                <a:lnTo>
                  <a:pt x="158" y="132"/>
                </a:lnTo>
                <a:cubicBezTo>
                  <a:pt x="157" y="131"/>
                  <a:pt x="157" y="131"/>
                  <a:pt x="157" y="130"/>
                </a:cubicBezTo>
                <a:lnTo>
                  <a:pt x="157" y="130"/>
                </a:lnTo>
                <a:lnTo>
                  <a:pt x="156" y="130"/>
                </a:lnTo>
                <a:lnTo>
                  <a:pt x="156" y="130"/>
                </a:lnTo>
                <a:lnTo>
                  <a:pt x="156" y="129"/>
                </a:lnTo>
                <a:lnTo>
                  <a:pt x="156" y="129"/>
                </a:lnTo>
                <a:lnTo>
                  <a:pt x="155" y="129"/>
                </a:lnTo>
                <a:lnTo>
                  <a:pt x="155" y="129"/>
                </a:lnTo>
                <a:cubicBezTo>
                  <a:pt x="155" y="128"/>
                  <a:pt x="155" y="128"/>
                  <a:pt x="155" y="128"/>
                </a:cubicBezTo>
                <a:lnTo>
                  <a:pt x="155" y="128"/>
                </a:lnTo>
                <a:cubicBezTo>
                  <a:pt x="155" y="127"/>
                  <a:pt x="154" y="127"/>
                  <a:pt x="154" y="127"/>
                </a:cubicBezTo>
                <a:lnTo>
                  <a:pt x="154" y="127"/>
                </a:lnTo>
                <a:lnTo>
                  <a:pt x="154" y="127"/>
                </a:lnTo>
                <a:lnTo>
                  <a:pt x="154" y="127"/>
                </a:lnTo>
                <a:cubicBezTo>
                  <a:pt x="153" y="126"/>
                  <a:pt x="153" y="126"/>
                  <a:pt x="152" y="125"/>
                </a:cubicBezTo>
                <a:lnTo>
                  <a:pt x="152" y="125"/>
                </a:lnTo>
                <a:lnTo>
                  <a:pt x="152" y="125"/>
                </a:lnTo>
                <a:lnTo>
                  <a:pt x="152" y="125"/>
                </a:lnTo>
                <a:lnTo>
                  <a:pt x="151" y="125"/>
                </a:lnTo>
                <a:lnTo>
                  <a:pt x="151" y="125"/>
                </a:lnTo>
                <a:cubicBezTo>
                  <a:pt x="151" y="125"/>
                  <a:pt x="150" y="125"/>
                  <a:pt x="150" y="124"/>
                </a:cubicBezTo>
                <a:lnTo>
                  <a:pt x="150" y="124"/>
                </a:lnTo>
                <a:lnTo>
                  <a:pt x="150" y="124"/>
                </a:lnTo>
                <a:lnTo>
                  <a:pt x="150" y="124"/>
                </a:lnTo>
                <a:cubicBezTo>
                  <a:pt x="150" y="124"/>
                  <a:pt x="150" y="124"/>
                  <a:pt x="149" y="124"/>
                </a:cubicBezTo>
                <a:lnTo>
                  <a:pt x="149" y="124"/>
                </a:lnTo>
                <a:lnTo>
                  <a:pt x="149" y="124"/>
                </a:lnTo>
                <a:lnTo>
                  <a:pt x="149" y="124"/>
                </a:lnTo>
                <a:cubicBezTo>
                  <a:pt x="148" y="124"/>
                  <a:pt x="148" y="123"/>
                  <a:pt x="147" y="123"/>
                </a:cubicBezTo>
                <a:lnTo>
                  <a:pt x="147" y="123"/>
                </a:lnTo>
                <a:lnTo>
                  <a:pt x="147" y="123"/>
                </a:lnTo>
                <a:lnTo>
                  <a:pt x="147" y="123"/>
                </a:lnTo>
                <a:cubicBezTo>
                  <a:pt x="146" y="123"/>
                  <a:pt x="146" y="123"/>
                  <a:pt x="145" y="123"/>
                </a:cubicBezTo>
                <a:lnTo>
                  <a:pt x="145" y="123"/>
                </a:lnTo>
                <a:lnTo>
                  <a:pt x="145" y="123"/>
                </a:lnTo>
                <a:lnTo>
                  <a:pt x="145" y="123"/>
                </a:lnTo>
                <a:cubicBezTo>
                  <a:pt x="144" y="123"/>
                  <a:pt x="144" y="123"/>
                  <a:pt x="144" y="123"/>
                </a:cubicBezTo>
                <a:lnTo>
                  <a:pt x="144" y="123"/>
                </a:lnTo>
                <a:cubicBezTo>
                  <a:pt x="144" y="123"/>
                  <a:pt x="143" y="123"/>
                  <a:pt x="143" y="122"/>
                </a:cubicBezTo>
                <a:lnTo>
                  <a:pt x="143" y="122"/>
                </a:lnTo>
                <a:cubicBezTo>
                  <a:pt x="143" y="122"/>
                  <a:pt x="143" y="122"/>
                  <a:pt x="142" y="122"/>
                </a:cubicBezTo>
                <a:lnTo>
                  <a:pt x="142" y="122"/>
                </a:lnTo>
                <a:lnTo>
                  <a:pt x="141" y="122"/>
                </a:lnTo>
                <a:lnTo>
                  <a:pt x="141" y="122"/>
                </a:lnTo>
                <a:cubicBezTo>
                  <a:pt x="141" y="122"/>
                  <a:pt x="141" y="122"/>
                  <a:pt x="140" y="122"/>
                </a:cubicBezTo>
                <a:lnTo>
                  <a:pt x="140" y="122"/>
                </a:lnTo>
                <a:lnTo>
                  <a:pt x="139" y="122"/>
                </a:lnTo>
                <a:lnTo>
                  <a:pt x="139" y="122"/>
                </a:lnTo>
                <a:cubicBezTo>
                  <a:pt x="139" y="123"/>
                  <a:pt x="139" y="123"/>
                  <a:pt x="138" y="123"/>
                </a:cubicBezTo>
                <a:lnTo>
                  <a:pt x="138" y="123"/>
                </a:lnTo>
                <a:lnTo>
                  <a:pt x="138" y="123"/>
                </a:lnTo>
                <a:lnTo>
                  <a:pt x="138" y="123"/>
                </a:lnTo>
                <a:cubicBezTo>
                  <a:pt x="137" y="123"/>
                  <a:pt x="137" y="123"/>
                  <a:pt x="136" y="123"/>
                </a:cubicBezTo>
                <a:lnTo>
                  <a:pt x="136" y="123"/>
                </a:lnTo>
                <a:lnTo>
                  <a:pt x="136" y="123"/>
                </a:lnTo>
                <a:lnTo>
                  <a:pt x="136" y="123"/>
                </a:lnTo>
                <a:cubicBezTo>
                  <a:pt x="135" y="123"/>
                  <a:pt x="135" y="123"/>
                  <a:pt x="134" y="123"/>
                </a:cubicBezTo>
                <a:lnTo>
                  <a:pt x="134" y="123"/>
                </a:lnTo>
                <a:lnTo>
                  <a:pt x="134" y="124"/>
                </a:lnTo>
                <a:lnTo>
                  <a:pt x="134" y="124"/>
                </a:lnTo>
                <a:cubicBezTo>
                  <a:pt x="133" y="124"/>
                  <a:pt x="133" y="124"/>
                  <a:pt x="133" y="124"/>
                </a:cubicBezTo>
                <a:lnTo>
                  <a:pt x="133" y="124"/>
                </a:lnTo>
                <a:lnTo>
                  <a:pt x="132" y="124"/>
                </a:lnTo>
                <a:lnTo>
                  <a:pt x="132" y="124"/>
                </a:lnTo>
                <a:lnTo>
                  <a:pt x="131" y="124"/>
                </a:lnTo>
                <a:lnTo>
                  <a:pt x="131" y="124"/>
                </a:lnTo>
                <a:cubicBezTo>
                  <a:pt x="131" y="125"/>
                  <a:pt x="131" y="125"/>
                  <a:pt x="131" y="125"/>
                </a:cubicBezTo>
                <a:lnTo>
                  <a:pt x="131" y="125"/>
                </a:lnTo>
                <a:cubicBezTo>
                  <a:pt x="131" y="125"/>
                  <a:pt x="131" y="125"/>
                  <a:pt x="130" y="125"/>
                </a:cubicBezTo>
                <a:lnTo>
                  <a:pt x="130" y="125"/>
                </a:lnTo>
                <a:lnTo>
                  <a:pt x="130" y="125"/>
                </a:lnTo>
                <a:lnTo>
                  <a:pt x="130" y="125"/>
                </a:lnTo>
                <a:cubicBezTo>
                  <a:pt x="129" y="126"/>
                  <a:pt x="129" y="126"/>
                  <a:pt x="129" y="127"/>
                </a:cubicBezTo>
                <a:lnTo>
                  <a:pt x="129" y="127"/>
                </a:lnTo>
                <a:cubicBezTo>
                  <a:pt x="128" y="127"/>
                  <a:pt x="128" y="127"/>
                  <a:pt x="128" y="127"/>
                </a:cubicBezTo>
                <a:lnTo>
                  <a:pt x="128" y="127"/>
                </a:lnTo>
                <a:cubicBezTo>
                  <a:pt x="128" y="127"/>
                  <a:pt x="128" y="127"/>
                  <a:pt x="127" y="128"/>
                </a:cubicBezTo>
                <a:lnTo>
                  <a:pt x="127" y="128"/>
                </a:lnTo>
                <a:cubicBezTo>
                  <a:pt x="127" y="128"/>
                  <a:pt x="127" y="128"/>
                  <a:pt x="126" y="129"/>
                </a:cubicBezTo>
                <a:lnTo>
                  <a:pt x="126" y="129"/>
                </a:lnTo>
                <a:lnTo>
                  <a:pt x="126" y="129"/>
                </a:lnTo>
                <a:lnTo>
                  <a:pt x="126" y="129"/>
                </a:lnTo>
                <a:cubicBezTo>
                  <a:pt x="126" y="129"/>
                  <a:pt x="126" y="130"/>
                  <a:pt x="125" y="130"/>
                </a:cubicBezTo>
                <a:lnTo>
                  <a:pt x="125" y="130"/>
                </a:lnTo>
                <a:lnTo>
                  <a:pt x="125" y="130"/>
                </a:lnTo>
                <a:lnTo>
                  <a:pt x="125" y="130"/>
                </a:lnTo>
                <a:cubicBezTo>
                  <a:pt x="125" y="131"/>
                  <a:pt x="125" y="131"/>
                  <a:pt x="125" y="132"/>
                </a:cubicBezTo>
                <a:lnTo>
                  <a:pt x="125" y="132"/>
                </a:lnTo>
                <a:cubicBezTo>
                  <a:pt x="124" y="132"/>
                  <a:pt x="124" y="132"/>
                  <a:pt x="124" y="132"/>
                </a:cubicBezTo>
                <a:lnTo>
                  <a:pt x="39" y="281"/>
                </a:lnTo>
                <a:lnTo>
                  <a:pt x="39" y="39"/>
                </a:lnTo>
                <a:lnTo>
                  <a:pt x="486" y="39"/>
                </a:lnTo>
                <a:close/>
                <a:moveTo>
                  <a:pt x="492" y="0"/>
                </a:moveTo>
                <a:lnTo>
                  <a:pt x="33" y="0"/>
                </a:lnTo>
                <a:lnTo>
                  <a:pt x="33" y="0"/>
                </a:lnTo>
                <a:cubicBezTo>
                  <a:pt x="15" y="0"/>
                  <a:pt x="0" y="13"/>
                  <a:pt x="0" y="28"/>
                </a:cubicBezTo>
                <a:lnTo>
                  <a:pt x="0" y="495"/>
                </a:lnTo>
                <a:lnTo>
                  <a:pt x="0" y="495"/>
                </a:lnTo>
                <a:cubicBezTo>
                  <a:pt x="0" y="511"/>
                  <a:pt x="15" y="524"/>
                  <a:pt x="33" y="524"/>
                </a:cubicBezTo>
                <a:lnTo>
                  <a:pt x="492" y="524"/>
                </a:lnTo>
                <a:lnTo>
                  <a:pt x="492" y="524"/>
                </a:lnTo>
                <a:cubicBezTo>
                  <a:pt x="511" y="524"/>
                  <a:pt x="525" y="511"/>
                  <a:pt x="525" y="495"/>
                </a:cubicBezTo>
                <a:lnTo>
                  <a:pt x="525" y="28"/>
                </a:lnTo>
                <a:lnTo>
                  <a:pt x="525" y="28"/>
                </a:lnTo>
                <a:cubicBezTo>
                  <a:pt x="525" y="13"/>
                  <a:pt x="511" y="0"/>
                  <a:pt x="4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0"/>
          <p:cNvSpPr>
            <a:spLocks noChangeArrowheads="1"/>
          </p:cNvSpPr>
          <p:nvPr/>
        </p:nvSpPr>
        <p:spPr bwMode="auto">
          <a:xfrm>
            <a:off x="18229281" y="6511919"/>
            <a:ext cx="176722" cy="176722"/>
          </a:xfrm>
          <a:custGeom>
            <a:avLst/>
            <a:gdLst>
              <a:gd name="T0" fmla="*/ 79 w 159"/>
              <a:gd name="T1" fmla="*/ 38 h 159"/>
              <a:gd name="T2" fmla="*/ 79 w 159"/>
              <a:gd name="T3" fmla="*/ 38 h 159"/>
              <a:gd name="T4" fmla="*/ 120 w 159"/>
              <a:gd name="T5" fmla="*/ 79 h 159"/>
              <a:gd name="T6" fmla="*/ 120 w 159"/>
              <a:gd name="T7" fmla="*/ 79 h 159"/>
              <a:gd name="T8" fmla="*/ 79 w 159"/>
              <a:gd name="T9" fmla="*/ 120 h 159"/>
              <a:gd name="T10" fmla="*/ 79 w 159"/>
              <a:gd name="T11" fmla="*/ 120 h 159"/>
              <a:gd name="T12" fmla="*/ 39 w 159"/>
              <a:gd name="T13" fmla="*/ 79 h 159"/>
              <a:gd name="T14" fmla="*/ 39 w 159"/>
              <a:gd name="T15" fmla="*/ 79 h 159"/>
              <a:gd name="T16" fmla="*/ 79 w 159"/>
              <a:gd name="T17" fmla="*/ 38 h 159"/>
              <a:gd name="T18" fmla="*/ 79 w 159"/>
              <a:gd name="T19" fmla="*/ 158 h 159"/>
              <a:gd name="T20" fmla="*/ 79 w 159"/>
              <a:gd name="T21" fmla="*/ 158 h 159"/>
              <a:gd name="T22" fmla="*/ 158 w 159"/>
              <a:gd name="T23" fmla="*/ 79 h 159"/>
              <a:gd name="T24" fmla="*/ 158 w 159"/>
              <a:gd name="T25" fmla="*/ 79 h 159"/>
              <a:gd name="T26" fmla="*/ 79 w 159"/>
              <a:gd name="T27" fmla="*/ 0 h 159"/>
              <a:gd name="T28" fmla="*/ 79 w 159"/>
              <a:gd name="T29" fmla="*/ 0 h 159"/>
              <a:gd name="T30" fmla="*/ 0 w 159"/>
              <a:gd name="T31" fmla="*/ 79 h 159"/>
              <a:gd name="T32" fmla="*/ 0 w 159"/>
              <a:gd name="T33" fmla="*/ 79 h 159"/>
              <a:gd name="T34" fmla="*/ 79 w 159"/>
              <a:gd name="T3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9" h="159">
                <a:moveTo>
                  <a:pt x="79" y="38"/>
                </a:moveTo>
                <a:lnTo>
                  <a:pt x="79" y="38"/>
                </a:lnTo>
                <a:cubicBezTo>
                  <a:pt x="101" y="38"/>
                  <a:pt x="120" y="57"/>
                  <a:pt x="120" y="79"/>
                </a:cubicBezTo>
                <a:lnTo>
                  <a:pt x="120" y="79"/>
                </a:lnTo>
                <a:cubicBezTo>
                  <a:pt x="120" y="101"/>
                  <a:pt x="101" y="120"/>
                  <a:pt x="79" y="120"/>
                </a:cubicBezTo>
                <a:lnTo>
                  <a:pt x="79" y="120"/>
                </a:lnTo>
                <a:cubicBezTo>
                  <a:pt x="57" y="120"/>
                  <a:pt x="39" y="101"/>
                  <a:pt x="39" y="79"/>
                </a:cubicBezTo>
                <a:lnTo>
                  <a:pt x="39" y="79"/>
                </a:lnTo>
                <a:cubicBezTo>
                  <a:pt x="39" y="57"/>
                  <a:pt x="57" y="38"/>
                  <a:pt x="79" y="38"/>
                </a:cubicBezTo>
                <a:close/>
                <a:moveTo>
                  <a:pt x="79" y="158"/>
                </a:moveTo>
                <a:lnTo>
                  <a:pt x="79" y="158"/>
                </a:lnTo>
                <a:cubicBezTo>
                  <a:pt x="123" y="158"/>
                  <a:pt x="158" y="123"/>
                  <a:pt x="158" y="79"/>
                </a:cubicBezTo>
                <a:lnTo>
                  <a:pt x="158" y="79"/>
                </a:lnTo>
                <a:cubicBezTo>
                  <a:pt x="158" y="35"/>
                  <a:pt x="123" y="0"/>
                  <a:pt x="79" y="0"/>
                </a:cubicBezTo>
                <a:lnTo>
                  <a:pt x="79" y="0"/>
                </a:lnTo>
                <a:cubicBezTo>
                  <a:pt x="36" y="0"/>
                  <a:pt x="0" y="35"/>
                  <a:pt x="0" y="79"/>
                </a:cubicBezTo>
                <a:lnTo>
                  <a:pt x="0" y="79"/>
                </a:lnTo>
                <a:cubicBezTo>
                  <a:pt x="0" y="123"/>
                  <a:pt x="36" y="158"/>
                  <a:pt x="79" y="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1"/>
          <p:cNvSpPr>
            <a:spLocks noChangeArrowheads="1"/>
          </p:cNvSpPr>
          <p:nvPr/>
        </p:nvSpPr>
        <p:spPr bwMode="auto">
          <a:xfrm>
            <a:off x="5883287" y="10493075"/>
            <a:ext cx="584163" cy="628345"/>
          </a:xfrm>
          <a:custGeom>
            <a:avLst/>
            <a:gdLst>
              <a:gd name="T0" fmla="*/ 428 w 526"/>
              <a:gd name="T1" fmla="*/ 449 h 565"/>
              <a:gd name="T2" fmla="*/ 159 w 526"/>
              <a:gd name="T3" fmla="*/ 487 h 565"/>
              <a:gd name="T4" fmla="*/ 110 w 526"/>
              <a:gd name="T5" fmla="*/ 370 h 565"/>
              <a:gd name="T6" fmla="*/ 438 w 526"/>
              <a:gd name="T7" fmla="*/ 370 h 565"/>
              <a:gd name="T8" fmla="*/ 442 w 526"/>
              <a:gd name="T9" fmla="*/ 370 h 565"/>
              <a:gd name="T10" fmla="*/ 444 w 526"/>
              <a:gd name="T11" fmla="*/ 370 h 565"/>
              <a:gd name="T12" fmla="*/ 447 w 526"/>
              <a:gd name="T13" fmla="*/ 368 h 565"/>
              <a:gd name="T14" fmla="*/ 451 w 526"/>
              <a:gd name="T15" fmla="*/ 366 h 565"/>
              <a:gd name="T16" fmla="*/ 453 w 526"/>
              <a:gd name="T17" fmla="*/ 364 h 565"/>
              <a:gd name="T18" fmla="*/ 454 w 526"/>
              <a:gd name="T19" fmla="*/ 362 h 565"/>
              <a:gd name="T20" fmla="*/ 456 w 526"/>
              <a:gd name="T21" fmla="*/ 358 h 565"/>
              <a:gd name="T22" fmla="*/ 515 w 526"/>
              <a:gd name="T23" fmla="*/ 98 h 565"/>
              <a:gd name="T24" fmla="*/ 516 w 526"/>
              <a:gd name="T25" fmla="*/ 96 h 565"/>
              <a:gd name="T26" fmla="*/ 516 w 526"/>
              <a:gd name="T27" fmla="*/ 94 h 565"/>
              <a:gd name="T28" fmla="*/ 515 w 526"/>
              <a:gd name="T29" fmla="*/ 89 h 565"/>
              <a:gd name="T30" fmla="*/ 515 w 526"/>
              <a:gd name="T31" fmla="*/ 87 h 565"/>
              <a:gd name="T32" fmla="*/ 513 w 526"/>
              <a:gd name="T33" fmla="*/ 84 h 565"/>
              <a:gd name="T34" fmla="*/ 511 w 526"/>
              <a:gd name="T35" fmla="*/ 81 h 565"/>
              <a:gd name="T36" fmla="*/ 509 w 526"/>
              <a:gd name="T37" fmla="*/ 79 h 565"/>
              <a:gd name="T38" fmla="*/ 505 w 526"/>
              <a:gd name="T39" fmla="*/ 77 h 565"/>
              <a:gd name="T40" fmla="*/ 503 w 526"/>
              <a:gd name="T41" fmla="*/ 76 h 565"/>
              <a:gd name="T42" fmla="*/ 499 w 526"/>
              <a:gd name="T43" fmla="*/ 75 h 565"/>
              <a:gd name="T44" fmla="*/ 140 w 526"/>
              <a:gd name="T45" fmla="*/ 75 h 565"/>
              <a:gd name="T46" fmla="*/ 155 w 526"/>
              <a:gd name="T47" fmla="*/ 332 h 565"/>
              <a:gd name="T48" fmla="*/ 95 w 526"/>
              <a:gd name="T49" fmla="*/ 13 h 565"/>
              <a:gd name="T50" fmla="*/ 94 w 526"/>
              <a:gd name="T51" fmla="*/ 11 h 565"/>
              <a:gd name="T52" fmla="*/ 92 w 526"/>
              <a:gd name="T53" fmla="*/ 8 h 565"/>
              <a:gd name="T54" fmla="*/ 90 w 526"/>
              <a:gd name="T55" fmla="*/ 6 h 565"/>
              <a:gd name="T56" fmla="*/ 87 w 526"/>
              <a:gd name="T57" fmla="*/ 3 h 565"/>
              <a:gd name="T58" fmla="*/ 84 w 526"/>
              <a:gd name="T59" fmla="*/ 1 h 565"/>
              <a:gd name="T60" fmla="*/ 81 w 526"/>
              <a:gd name="T61" fmla="*/ 1 h 565"/>
              <a:gd name="T62" fmla="*/ 78 w 526"/>
              <a:gd name="T63" fmla="*/ 0 h 565"/>
              <a:gd name="T64" fmla="*/ 0 w 526"/>
              <a:gd name="T65" fmla="*/ 19 h 565"/>
              <a:gd name="T66" fmla="*/ 99 w 526"/>
              <a:gd name="T67" fmla="*/ 332 h 565"/>
              <a:gd name="T68" fmla="*/ 95 w 526"/>
              <a:gd name="T69" fmla="*/ 333 h 565"/>
              <a:gd name="T70" fmla="*/ 93 w 526"/>
              <a:gd name="T71" fmla="*/ 333 h 565"/>
              <a:gd name="T72" fmla="*/ 89 w 526"/>
              <a:gd name="T73" fmla="*/ 335 h 565"/>
              <a:gd name="T74" fmla="*/ 87 w 526"/>
              <a:gd name="T75" fmla="*/ 336 h 565"/>
              <a:gd name="T76" fmla="*/ 85 w 526"/>
              <a:gd name="T77" fmla="*/ 339 h 565"/>
              <a:gd name="T78" fmla="*/ 33 w 526"/>
              <a:gd name="T79" fmla="*/ 420 h 565"/>
              <a:gd name="T80" fmla="*/ 32 w 526"/>
              <a:gd name="T81" fmla="*/ 422 h 565"/>
              <a:gd name="T82" fmla="*/ 30 w 526"/>
              <a:gd name="T83" fmla="*/ 426 h 565"/>
              <a:gd name="T84" fmla="*/ 30 w 526"/>
              <a:gd name="T85" fmla="*/ 429 h 565"/>
              <a:gd name="T86" fmla="*/ 30 w 526"/>
              <a:gd name="T87" fmla="*/ 432 h 565"/>
              <a:gd name="T88" fmla="*/ 30 w 526"/>
              <a:gd name="T89" fmla="*/ 434 h 565"/>
              <a:gd name="T90" fmla="*/ 32 w 526"/>
              <a:gd name="T91" fmla="*/ 438 h 565"/>
              <a:gd name="T92" fmla="*/ 33 w 526"/>
              <a:gd name="T93" fmla="*/ 440 h 565"/>
              <a:gd name="T94" fmla="*/ 35 w 526"/>
              <a:gd name="T95" fmla="*/ 443 h 565"/>
              <a:gd name="T96" fmla="*/ 37 w 526"/>
              <a:gd name="T97" fmla="*/ 445 h 565"/>
              <a:gd name="T98" fmla="*/ 39 w 526"/>
              <a:gd name="T99" fmla="*/ 447 h 565"/>
              <a:gd name="T100" fmla="*/ 42 w 526"/>
              <a:gd name="T101" fmla="*/ 448 h 565"/>
              <a:gd name="T102" fmla="*/ 45 w 526"/>
              <a:gd name="T103" fmla="*/ 449 h 565"/>
              <a:gd name="T104" fmla="*/ 49 w 526"/>
              <a:gd name="T105" fmla="*/ 449 h 565"/>
              <a:gd name="T106" fmla="*/ 274 w 526"/>
              <a:gd name="T107" fmla="*/ 487 h 565"/>
              <a:gd name="T108" fmla="*/ 428 w 526"/>
              <a:gd name="T109" fmla="*/ 564 h 565"/>
              <a:gd name="T110" fmla="*/ 525 w 526"/>
              <a:gd name="T111" fmla="*/ 43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6" h="565">
                <a:moveTo>
                  <a:pt x="467" y="487"/>
                </a:moveTo>
                <a:lnTo>
                  <a:pt x="467" y="487"/>
                </a:lnTo>
                <a:cubicBezTo>
                  <a:pt x="467" y="509"/>
                  <a:pt x="450" y="526"/>
                  <a:pt x="428" y="526"/>
                </a:cubicBezTo>
                <a:lnTo>
                  <a:pt x="428" y="526"/>
                </a:lnTo>
                <a:cubicBezTo>
                  <a:pt x="407" y="526"/>
                  <a:pt x="390" y="509"/>
                  <a:pt x="390" y="487"/>
                </a:cubicBezTo>
                <a:lnTo>
                  <a:pt x="390" y="487"/>
                </a:lnTo>
                <a:cubicBezTo>
                  <a:pt x="390" y="467"/>
                  <a:pt x="407" y="449"/>
                  <a:pt x="428" y="449"/>
                </a:cubicBezTo>
                <a:lnTo>
                  <a:pt x="428" y="449"/>
                </a:lnTo>
                <a:cubicBezTo>
                  <a:pt x="450" y="449"/>
                  <a:pt x="467" y="467"/>
                  <a:pt x="467" y="487"/>
                </a:cubicBezTo>
                <a:close/>
                <a:moveTo>
                  <a:pt x="235" y="487"/>
                </a:moveTo>
                <a:lnTo>
                  <a:pt x="235" y="487"/>
                </a:lnTo>
                <a:cubicBezTo>
                  <a:pt x="235" y="509"/>
                  <a:pt x="218" y="526"/>
                  <a:pt x="197" y="526"/>
                </a:cubicBezTo>
                <a:lnTo>
                  <a:pt x="197" y="526"/>
                </a:lnTo>
                <a:cubicBezTo>
                  <a:pt x="176" y="526"/>
                  <a:pt x="159" y="509"/>
                  <a:pt x="159" y="487"/>
                </a:cubicBezTo>
                <a:lnTo>
                  <a:pt x="159" y="487"/>
                </a:lnTo>
                <a:cubicBezTo>
                  <a:pt x="159" y="467"/>
                  <a:pt x="176" y="449"/>
                  <a:pt x="197" y="449"/>
                </a:cubicBezTo>
                <a:lnTo>
                  <a:pt x="197" y="449"/>
                </a:lnTo>
                <a:cubicBezTo>
                  <a:pt x="218" y="449"/>
                  <a:pt x="235" y="467"/>
                  <a:pt x="235" y="487"/>
                </a:cubicBezTo>
                <a:close/>
                <a:moveTo>
                  <a:pt x="505" y="411"/>
                </a:moveTo>
                <a:lnTo>
                  <a:pt x="84" y="411"/>
                </a:lnTo>
                <a:lnTo>
                  <a:pt x="110" y="370"/>
                </a:lnTo>
                <a:lnTo>
                  <a:pt x="139" y="370"/>
                </a:lnTo>
                <a:lnTo>
                  <a:pt x="139" y="370"/>
                </a:lnTo>
                <a:cubicBezTo>
                  <a:pt x="140" y="370"/>
                  <a:pt x="140" y="370"/>
                  <a:pt x="140" y="370"/>
                </a:cubicBezTo>
                <a:lnTo>
                  <a:pt x="140" y="370"/>
                </a:lnTo>
                <a:lnTo>
                  <a:pt x="140" y="370"/>
                </a:lnTo>
                <a:lnTo>
                  <a:pt x="438" y="370"/>
                </a:lnTo>
                <a:lnTo>
                  <a:pt x="438" y="370"/>
                </a:lnTo>
                <a:lnTo>
                  <a:pt x="438" y="370"/>
                </a:lnTo>
                <a:lnTo>
                  <a:pt x="438" y="370"/>
                </a:lnTo>
                <a:cubicBezTo>
                  <a:pt x="439" y="370"/>
                  <a:pt x="440" y="370"/>
                  <a:pt x="440" y="370"/>
                </a:cubicBezTo>
                <a:lnTo>
                  <a:pt x="440" y="370"/>
                </a:lnTo>
                <a:lnTo>
                  <a:pt x="440" y="370"/>
                </a:lnTo>
                <a:lnTo>
                  <a:pt x="440" y="370"/>
                </a:lnTo>
                <a:cubicBezTo>
                  <a:pt x="441" y="370"/>
                  <a:pt x="441" y="370"/>
                  <a:pt x="442" y="370"/>
                </a:cubicBezTo>
                <a:lnTo>
                  <a:pt x="442" y="370"/>
                </a:lnTo>
                <a:lnTo>
                  <a:pt x="442" y="370"/>
                </a:lnTo>
                <a:lnTo>
                  <a:pt x="442" y="370"/>
                </a:lnTo>
                <a:lnTo>
                  <a:pt x="443" y="370"/>
                </a:lnTo>
                <a:lnTo>
                  <a:pt x="443" y="370"/>
                </a:lnTo>
                <a:cubicBezTo>
                  <a:pt x="444" y="370"/>
                  <a:pt x="444" y="370"/>
                  <a:pt x="444" y="370"/>
                </a:cubicBezTo>
                <a:lnTo>
                  <a:pt x="444" y="370"/>
                </a:lnTo>
                <a:cubicBezTo>
                  <a:pt x="444" y="369"/>
                  <a:pt x="445" y="369"/>
                  <a:pt x="445" y="369"/>
                </a:cubicBezTo>
                <a:lnTo>
                  <a:pt x="445" y="369"/>
                </a:lnTo>
                <a:cubicBezTo>
                  <a:pt x="446" y="369"/>
                  <a:pt x="446" y="369"/>
                  <a:pt x="446" y="369"/>
                </a:cubicBezTo>
                <a:lnTo>
                  <a:pt x="446" y="369"/>
                </a:lnTo>
                <a:cubicBezTo>
                  <a:pt x="446" y="369"/>
                  <a:pt x="446" y="369"/>
                  <a:pt x="447" y="369"/>
                </a:cubicBezTo>
                <a:lnTo>
                  <a:pt x="447" y="369"/>
                </a:lnTo>
                <a:cubicBezTo>
                  <a:pt x="447" y="369"/>
                  <a:pt x="447" y="369"/>
                  <a:pt x="447" y="368"/>
                </a:cubicBezTo>
                <a:lnTo>
                  <a:pt x="447" y="368"/>
                </a:lnTo>
                <a:cubicBezTo>
                  <a:pt x="448" y="368"/>
                  <a:pt x="448" y="368"/>
                  <a:pt x="448" y="368"/>
                </a:cubicBezTo>
                <a:lnTo>
                  <a:pt x="448" y="368"/>
                </a:lnTo>
                <a:cubicBezTo>
                  <a:pt x="448" y="368"/>
                  <a:pt x="449" y="368"/>
                  <a:pt x="449" y="367"/>
                </a:cubicBezTo>
                <a:lnTo>
                  <a:pt x="449" y="367"/>
                </a:lnTo>
                <a:cubicBezTo>
                  <a:pt x="449" y="367"/>
                  <a:pt x="450" y="367"/>
                  <a:pt x="451" y="366"/>
                </a:cubicBezTo>
                <a:lnTo>
                  <a:pt x="451" y="366"/>
                </a:lnTo>
                <a:lnTo>
                  <a:pt x="451" y="366"/>
                </a:lnTo>
                <a:lnTo>
                  <a:pt x="451" y="366"/>
                </a:lnTo>
                <a:cubicBezTo>
                  <a:pt x="451" y="366"/>
                  <a:pt x="451" y="366"/>
                  <a:pt x="452" y="365"/>
                </a:cubicBezTo>
                <a:lnTo>
                  <a:pt x="452" y="365"/>
                </a:lnTo>
                <a:lnTo>
                  <a:pt x="452" y="365"/>
                </a:lnTo>
                <a:lnTo>
                  <a:pt x="452" y="365"/>
                </a:lnTo>
                <a:cubicBezTo>
                  <a:pt x="452" y="364"/>
                  <a:pt x="452" y="364"/>
                  <a:pt x="453" y="364"/>
                </a:cubicBezTo>
                <a:lnTo>
                  <a:pt x="453" y="364"/>
                </a:lnTo>
                <a:cubicBezTo>
                  <a:pt x="453" y="364"/>
                  <a:pt x="453" y="364"/>
                  <a:pt x="453" y="363"/>
                </a:cubicBezTo>
                <a:lnTo>
                  <a:pt x="453" y="363"/>
                </a:lnTo>
                <a:lnTo>
                  <a:pt x="453" y="363"/>
                </a:lnTo>
                <a:lnTo>
                  <a:pt x="453" y="363"/>
                </a:lnTo>
                <a:cubicBezTo>
                  <a:pt x="454" y="363"/>
                  <a:pt x="454" y="362"/>
                  <a:pt x="454" y="362"/>
                </a:cubicBezTo>
                <a:lnTo>
                  <a:pt x="454" y="362"/>
                </a:lnTo>
                <a:cubicBezTo>
                  <a:pt x="454" y="362"/>
                  <a:pt x="455" y="362"/>
                  <a:pt x="455" y="361"/>
                </a:cubicBezTo>
                <a:lnTo>
                  <a:pt x="455" y="361"/>
                </a:lnTo>
                <a:lnTo>
                  <a:pt x="455" y="361"/>
                </a:lnTo>
                <a:lnTo>
                  <a:pt x="455" y="361"/>
                </a:lnTo>
                <a:cubicBezTo>
                  <a:pt x="455" y="360"/>
                  <a:pt x="455" y="360"/>
                  <a:pt x="456" y="359"/>
                </a:cubicBezTo>
                <a:lnTo>
                  <a:pt x="456" y="359"/>
                </a:lnTo>
                <a:cubicBezTo>
                  <a:pt x="456" y="359"/>
                  <a:pt x="456" y="359"/>
                  <a:pt x="456" y="358"/>
                </a:cubicBezTo>
                <a:lnTo>
                  <a:pt x="456" y="358"/>
                </a:lnTo>
                <a:cubicBezTo>
                  <a:pt x="456" y="358"/>
                  <a:pt x="456" y="358"/>
                  <a:pt x="457" y="357"/>
                </a:cubicBezTo>
                <a:lnTo>
                  <a:pt x="457" y="357"/>
                </a:lnTo>
                <a:lnTo>
                  <a:pt x="457" y="357"/>
                </a:lnTo>
                <a:lnTo>
                  <a:pt x="457" y="357"/>
                </a:lnTo>
                <a:cubicBezTo>
                  <a:pt x="457" y="356"/>
                  <a:pt x="457" y="356"/>
                  <a:pt x="457" y="356"/>
                </a:cubicBezTo>
                <a:lnTo>
                  <a:pt x="515" y="98"/>
                </a:lnTo>
                <a:lnTo>
                  <a:pt x="515" y="98"/>
                </a:lnTo>
                <a:lnTo>
                  <a:pt x="515" y="98"/>
                </a:lnTo>
                <a:lnTo>
                  <a:pt x="515" y="98"/>
                </a:lnTo>
                <a:lnTo>
                  <a:pt x="516" y="97"/>
                </a:lnTo>
                <a:lnTo>
                  <a:pt x="516" y="97"/>
                </a:lnTo>
                <a:cubicBezTo>
                  <a:pt x="516" y="97"/>
                  <a:pt x="516" y="97"/>
                  <a:pt x="516" y="96"/>
                </a:cubicBezTo>
                <a:lnTo>
                  <a:pt x="516" y="96"/>
                </a:lnTo>
                <a:lnTo>
                  <a:pt x="516" y="95"/>
                </a:lnTo>
                <a:lnTo>
                  <a:pt x="516" y="95"/>
                </a:lnTo>
                <a:cubicBezTo>
                  <a:pt x="516" y="95"/>
                  <a:pt x="516" y="95"/>
                  <a:pt x="516" y="94"/>
                </a:cubicBezTo>
                <a:lnTo>
                  <a:pt x="516" y="94"/>
                </a:lnTo>
                <a:lnTo>
                  <a:pt x="516" y="94"/>
                </a:lnTo>
                <a:lnTo>
                  <a:pt x="516" y="94"/>
                </a:lnTo>
                <a:lnTo>
                  <a:pt x="516" y="94"/>
                </a:lnTo>
                <a:cubicBezTo>
                  <a:pt x="516" y="93"/>
                  <a:pt x="516" y="93"/>
                  <a:pt x="516" y="92"/>
                </a:cubicBezTo>
                <a:lnTo>
                  <a:pt x="516" y="92"/>
                </a:lnTo>
                <a:lnTo>
                  <a:pt x="516" y="92"/>
                </a:lnTo>
                <a:lnTo>
                  <a:pt x="516" y="92"/>
                </a:lnTo>
                <a:cubicBezTo>
                  <a:pt x="516" y="91"/>
                  <a:pt x="516" y="91"/>
                  <a:pt x="515" y="91"/>
                </a:cubicBezTo>
                <a:lnTo>
                  <a:pt x="515" y="91"/>
                </a:lnTo>
                <a:cubicBezTo>
                  <a:pt x="515" y="90"/>
                  <a:pt x="515" y="90"/>
                  <a:pt x="515" y="89"/>
                </a:cubicBezTo>
                <a:lnTo>
                  <a:pt x="515" y="89"/>
                </a:lnTo>
                <a:lnTo>
                  <a:pt x="515" y="89"/>
                </a:lnTo>
                <a:lnTo>
                  <a:pt x="515" y="89"/>
                </a:lnTo>
                <a:cubicBezTo>
                  <a:pt x="515" y="88"/>
                  <a:pt x="515" y="88"/>
                  <a:pt x="515" y="87"/>
                </a:cubicBezTo>
                <a:lnTo>
                  <a:pt x="515" y="87"/>
                </a:lnTo>
                <a:lnTo>
                  <a:pt x="515" y="87"/>
                </a:lnTo>
                <a:lnTo>
                  <a:pt x="515" y="87"/>
                </a:lnTo>
                <a:cubicBezTo>
                  <a:pt x="515" y="86"/>
                  <a:pt x="514" y="86"/>
                  <a:pt x="514" y="86"/>
                </a:cubicBezTo>
                <a:lnTo>
                  <a:pt x="514" y="86"/>
                </a:lnTo>
                <a:cubicBezTo>
                  <a:pt x="514" y="86"/>
                  <a:pt x="514" y="86"/>
                  <a:pt x="514" y="85"/>
                </a:cubicBezTo>
                <a:lnTo>
                  <a:pt x="514" y="85"/>
                </a:lnTo>
                <a:cubicBezTo>
                  <a:pt x="513" y="85"/>
                  <a:pt x="513" y="84"/>
                  <a:pt x="513" y="84"/>
                </a:cubicBezTo>
                <a:lnTo>
                  <a:pt x="513" y="84"/>
                </a:lnTo>
                <a:lnTo>
                  <a:pt x="513" y="84"/>
                </a:lnTo>
                <a:lnTo>
                  <a:pt x="513" y="84"/>
                </a:lnTo>
                <a:cubicBezTo>
                  <a:pt x="513" y="83"/>
                  <a:pt x="512" y="83"/>
                  <a:pt x="512" y="82"/>
                </a:cubicBezTo>
                <a:lnTo>
                  <a:pt x="512" y="82"/>
                </a:lnTo>
                <a:lnTo>
                  <a:pt x="511" y="82"/>
                </a:lnTo>
                <a:lnTo>
                  <a:pt x="511" y="82"/>
                </a:lnTo>
                <a:lnTo>
                  <a:pt x="511" y="81"/>
                </a:lnTo>
                <a:lnTo>
                  <a:pt x="511" y="81"/>
                </a:lnTo>
                <a:cubicBezTo>
                  <a:pt x="511" y="81"/>
                  <a:pt x="511" y="81"/>
                  <a:pt x="510" y="81"/>
                </a:cubicBezTo>
                <a:lnTo>
                  <a:pt x="510" y="81"/>
                </a:lnTo>
                <a:cubicBezTo>
                  <a:pt x="510" y="80"/>
                  <a:pt x="510" y="80"/>
                  <a:pt x="510" y="80"/>
                </a:cubicBezTo>
                <a:lnTo>
                  <a:pt x="510" y="80"/>
                </a:lnTo>
                <a:lnTo>
                  <a:pt x="509" y="80"/>
                </a:lnTo>
                <a:lnTo>
                  <a:pt x="509" y="80"/>
                </a:lnTo>
                <a:cubicBezTo>
                  <a:pt x="509" y="79"/>
                  <a:pt x="509" y="79"/>
                  <a:pt x="509" y="79"/>
                </a:cubicBezTo>
                <a:lnTo>
                  <a:pt x="509" y="79"/>
                </a:lnTo>
                <a:cubicBezTo>
                  <a:pt x="508" y="79"/>
                  <a:pt x="508" y="78"/>
                  <a:pt x="507" y="78"/>
                </a:cubicBezTo>
                <a:lnTo>
                  <a:pt x="507" y="78"/>
                </a:lnTo>
                <a:lnTo>
                  <a:pt x="507" y="78"/>
                </a:lnTo>
                <a:cubicBezTo>
                  <a:pt x="507" y="78"/>
                  <a:pt x="506" y="78"/>
                  <a:pt x="506" y="77"/>
                </a:cubicBezTo>
                <a:lnTo>
                  <a:pt x="506" y="77"/>
                </a:lnTo>
                <a:cubicBezTo>
                  <a:pt x="505" y="77"/>
                  <a:pt x="505" y="77"/>
                  <a:pt x="505" y="77"/>
                </a:cubicBezTo>
                <a:lnTo>
                  <a:pt x="505" y="77"/>
                </a:lnTo>
                <a:cubicBezTo>
                  <a:pt x="505" y="76"/>
                  <a:pt x="505" y="76"/>
                  <a:pt x="504" y="76"/>
                </a:cubicBezTo>
                <a:lnTo>
                  <a:pt x="504" y="76"/>
                </a:lnTo>
                <a:cubicBezTo>
                  <a:pt x="504" y="76"/>
                  <a:pt x="504" y="76"/>
                  <a:pt x="503" y="76"/>
                </a:cubicBezTo>
                <a:lnTo>
                  <a:pt x="503" y="76"/>
                </a:lnTo>
                <a:lnTo>
                  <a:pt x="503" y="76"/>
                </a:lnTo>
                <a:lnTo>
                  <a:pt x="503" y="76"/>
                </a:lnTo>
                <a:cubicBezTo>
                  <a:pt x="503" y="76"/>
                  <a:pt x="502" y="75"/>
                  <a:pt x="501" y="75"/>
                </a:cubicBezTo>
                <a:lnTo>
                  <a:pt x="501" y="75"/>
                </a:lnTo>
                <a:lnTo>
                  <a:pt x="501" y="75"/>
                </a:lnTo>
                <a:lnTo>
                  <a:pt x="500" y="75"/>
                </a:lnTo>
                <a:lnTo>
                  <a:pt x="500" y="75"/>
                </a:lnTo>
                <a:cubicBezTo>
                  <a:pt x="500" y="75"/>
                  <a:pt x="500" y="75"/>
                  <a:pt x="499" y="75"/>
                </a:cubicBezTo>
                <a:lnTo>
                  <a:pt x="499" y="75"/>
                </a:lnTo>
                <a:lnTo>
                  <a:pt x="499" y="75"/>
                </a:lnTo>
                <a:lnTo>
                  <a:pt x="499" y="75"/>
                </a:lnTo>
                <a:lnTo>
                  <a:pt x="498" y="75"/>
                </a:lnTo>
                <a:lnTo>
                  <a:pt x="498" y="75"/>
                </a:lnTo>
                <a:lnTo>
                  <a:pt x="497" y="75"/>
                </a:lnTo>
                <a:lnTo>
                  <a:pt x="497" y="75"/>
                </a:lnTo>
                <a:lnTo>
                  <a:pt x="140" y="75"/>
                </a:lnTo>
                <a:lnTo>
                  <a:pt x="140" y="75"/>
                </a:lnTo>
                <a:cubicBezTo>
                  <a:pt x="129" y="75"/>
                  <a:pt x="120" y="83"/>
                  <a:pt x="120" y="94"/>
                </a:cubicBezTo>
                <a:lnTo>
                  <a:pt x="120" y="94"/>
                </a:lnTo>
                <a:cubicBezTo>
                  <a:pt x="120" y="105"/>
                  <a:pt x="129" y="113"/>
                  <a:pt x="140" y="113"/>
                </a:cubicBezTo>
                <a:lnTo>
                  <a:pt x="472" y="113"/>
                </a:lnTo>
                <a:lnTo>
                  <a:pt x="423" y="332"/>
                </a:lnTo>
                <a:lnTo>
                  <a:pt x="155" y="332"/>
                </a:lnTo>
                <a:lnTo>
                  <a:pt x="96" y="16"/>
                </a:lnTo>
                <a:lnTo>
                  <a:pt x="96" y="16"/>
                </a:lnTo>
                <a:cubicBezTo>
                  <a:pt x="95" y="16"/>
                  <a:pt x="95" y="15"/>
                  <a:pt x="95" y="15"/>
                </a:cubicBezTo>
                <a:lnTo>
                  <a:pt x="95" y="15"/>
                </a:lnTo>
                <a:cubicBezTo>
                  <a:pt x="95" y="15"/>
                  <a:pt x="95" y="15"/>
                  <a:pt x="95" y="14"/>
                </a:cubicBezTo>
                <a:lnTo>
                  <a:pt x="95" y="14"/>
                </a:lnTo>
                <a:cubicBezTo>
                  <a:pt x="95" y="14"/>
                  <a:pt x="95" y="14"/>
                  <a:pt x="95" y="13"/>
                </a:cubicBezTo>
                <a:lnTo>
                  <a:pt x="95" y="13"/>
                </a:lnTo>
                <a:cubicBezTo>
                  <a:pt x="95" y="13"/>
                  <a:pt x="95" y="13"/>
                  <a:pt x="95" y="12"/>
                </a:cubicBezTo>
                <a:lnTo>
                  <a:pt x="95" y="12"/>
                </a:lnTo>
                <a:lnTo>
                  <a:pt x="95" y="12"/>
                </a:lnTo>
                <a:lnTo>
                  <a:pt x="95" y="12"/>
                </a:lnTo>
                <a:cubicBezTo>
                  <a:pt x="94" y="12"/>
                  <a:pt x="94" y="11"/>
                  <a:pt x="94" y="11"/>
                </a:cubicBezTo>
                <a:lnTo>
                  <a:pt x="94" y="11"/>
                </a:lnTo>
                <a:cubicBezTo>
                  <a:pt x="94" y="10"/>
                  <a:pt x="94" y="10"/>
                  <a:pt x="93" y="10"/>
                </a:cubicBezTo>
                <a:lnTo>
                  <a:pt x="93" y="10"/>
                </a:lnTo>
                <a:lnTo>
                  <a:pt x="93" y="10"/>
                </a:lnTo>
                <a:lnTo>
                  <a:pt x="93" y="10"/>
                </a:lnTo>
                <a:cubicBezTo>
                  <a:pt x="93" y="9"/>
                  <a:pt x="93" y="8"/>
                  <a:pt x="93" y="8"/>
                </a:cubicBezTo>
                <a:lnTo>
                  <a:pt x="93" y="8"/>
                </a:lnTo>
                <a:lnTo>
                  <a:pt x="92" y="8"/>
                </a:lnTo>
                <a:lnTo>
                  <a:pt x="92" y="8"/>
                </a:lnTo>
                <a:lnTo>
                  <a:pt x="91" y="7"/>
                </a:lnTo>
                <a:lnTo>
                  <a:pt x="91" y="7"/>
                </a:lnTo>
                <a:lnTo>
                  <a:pt x="91" y="7"/>
                </a:lnTo>
                <a:lnTo>
                  <a:pt x="91" y="7"/>
                </a:lnTo>
                <a:cubicBezTo>
                  <a:pt x="91" y="6"/>
                  <a:pt x="90" y="6"/>
                  <a:pt x="90" y="6"/>
                </a:cubicBezTo>
                <a:lnTo>
                  <a:pt x="90" y="6"/>
                </a:lnTo>
                <a:cubicBezTo>
                  <a:pt x="90" y="6"/>
                  <a:pt x="90" y="6"/>
                  <a:pt x="90" y="5"/>
                </a:cubicBezTo>
                <a:lnTo>
                  <a:pt x="90" y="5"/>
                </a:lnTo>
                <a:cubicBezTo>
                  <a:pt x="89" y="5"/>
                  <a:pt x="89" y="5"/>
                  <a:pt x="89" y="4"/>
                </a:cubicBezTo>
                <a:lnTo>
                  <a:pt x="89" y="4"/>
                </a:lnTo>
                <a:cubicBezTo>
                  <a:pt x="88" y="4"/>
                  <a:pt x="88" y="4"/>
                  <a:pt x="88" y="4"/>
                </a:cubicBezTo>
                <a:lnTo>
                  <a:pt x="88" y="4"/>
                </a:lnTo>
                <a:cubicBezTo>
                  <a:pt x="88" y="4"/>
                  <a:pt x="87" y="4"/>
                  <a:pt x="87" y="3"/>
                </a:cubicBezTo>
                <a:lnTo>
                  <a:pt x="87" y="3"/>
                </a:lnTo>
                <a:cubicBezTo>
                  <a:pt x="86" y="3"/>
                  <a:pt x="86" y="2"/>
                  <a:pt x="86" y="2"/>
                </a:cubicBezTo>
                <a:lnTo>
                  <a:pt x="86" y="2"/>
                </a:lnTo>
                <a:lnTo>
                  <a:pt x="86" y="2"/>
                </a:lnTo>
                <a:cubicBezTo>
                  <a:pt x="85" y="2"/>
                  <a:pt x="85" y="2"/>
                  <a:pt x="84" y="2"/>
                </a:cubicBezTo>
                <a:lnTo>
                  <a:pt x="84" y="2"/>
                </a:lnTo>
                <a:cubicBezTo>
                  <a:pt x="84" y="2"/>
                  <a:pt x="84" y="2"/>
                  <a:pt x="84" y="1"/>
                </a:cubicBezTo>
                <a:lnTo>
                  <a:pt x="84" y="1"/>
                </a:lnTo>
                <a:cubicBezTo>
                  <a:pt x="84" y="1"/>
                  <a:pt x="84" y="1"/>
                  <a:pt x="83" y="1"/>
                </a:cubicBezTo>
                <a:lnTo>
                  <a:pt x="83" y="1"/>
                </a:lnTo>
                <a:lnTo>
                  <a:pt x="82" y="1"/>
                </a:lnTo>
                <a:lnTo>
                  <a:pt x="82" y="1"/>
                </a:lnTo>
                <a:cubicBezTo>
                  <a:pt x="82" y="1"/>
                  <a:pt x="82" y="1"/>
                  <a:pt x="81" y="1"/>
                </a:cubicBezTo>
                <a:lnTo>
                  <a:pt x="81" y="1"/>
                </a:lnTo>
                <a:cubicBezTo>
                  <a:pt x="81" y="1"/>
                  <a:pt x="81" y="1"/>
                  <a:pt x="80" y="1"/>
                </a:cubicBezTo>
                <a:lnTo>
                  <a:pt x="80" y="1"/>
                </a:lnTo>
                <a:lnTo>
                  <a:pt x="80" y="0"/>
                </a:lnTo>
                <a:lnTo>
                  <a:pt x="80" y="0"/>
                </a:lnTo>
                <a:cubicBezTo>
                  <a:pt x="79" y="0"/>
                  <a:pt x="79" y="0"/>
                  <a:pt x="79" y="0"/>
                </a:cubicBezTo>
                <a:lnTo>
                  <a:pt x="79" y="0"/>
                </a:lnTo>
                <a:lnTo>
                  <a:pt x="78" y="0"/>
                </a:lnTo>
                <a:lnTo>
                  <a:pt x="78" y="0"/>
                </a:lnTo>
                <a:cubicBezTo>
                  <a:pt x="77" y="0"/>
                  <a:pt x="77" y="0"/>
                  <a:pt x="77" y="0"/>
                </a:cubicBezTo>
                <a:lnTo>
                  <a:pt x="77" y="0"/>
                </a:lnTo>
                <a:lnTo>
                  <a:pt x="19" y="0"/>
                </a:lnTo>
                <a:lnTo>
                  <a:pt x="19" y="0"/>
                </a:lnTo>
                <a:cubicBezTo>
                  <a:pt x="9" y="0"/>
                  <a:pt x="0" y="8"/>
                  <a:pt x="0" y="19"/>
                </a:cubicBezTo>
                <a:lnTo>
                  <a:pt x="0" y="19"/>
                </a:lnTo>
                <a:cubicBezTo>
                  <a:pt x="0" y="30"/>
                  <a:pt x="9" y="39"/>
                  <a:pt x="19" y="39"/>
                </a:cubicBezTo>
                <a:lnTo>
                  <a:pt x="60" y="39"/>
                </a:lnTo>
                <a:lnTo>
                  <a:pt x="116" y="332"/>
                </a:lnTo>
                <a:lnTo>
                  <a:pt x="99" y="332"/>
                </a:lnTo>
                <a:lnTo>
                  <a:pt x="99" y="332"/>
                </a:lnTo>
                <a:lnTo>
                  <a:pt x="99" y="332"/>
                </a:lnTo>
                <a:lnTo>
                  <a:pt x="99" y="332"/>
                </a:lnTo>
                <a:cubicBezTo>
                  <a:pt x="99" y="332"/>
                  <a:pt x="99" y="332"/>
                  <a:pt x="98" y="332"/>
                </a:cubicBezTo>
                <a:lnTo>
                  <a:pt x="98" y="332"/>
                </a:lnTo>
                <a:cubicBezTo>
                  <a:pt x="97" y="332"/>
                  <a:pt x="97" y="332"/>
                  <a:pt x="97" y="332"/>
                </a:cubicBezTo>
                <a:lnTo>
                  <a:pt x="97" y="332"/>
                </a:lnTo>
                <a:cubicBezTo>
                  <a:pt x="97" y="332"/>
                  <a:pt x="97" y="333"/>
                  <a:pt x="96" y="333"/>
                </a:cubicBezTo>
                <a:lnTo>
                  <a:pt x="96" y="333"/>
                </a:lnTo>
                <a:cubicBezTo>
                  <a:pt x="96" y="333"/>
                  <a:pt x="96" y="333"/>
                  <a:pt x="95" y="333"/>
                </a:cubicBezTo>
                <a:lnTo>
                  <a:pt x="95" y="333"/>
                </a:lnTo>
                <a:lnTo>
                  <a:pt x="95" y="333"/>
                </a:lnTo>
                <a:lnTo>
                  <a:pt x="95" y="333"/>
                </a:lnTo>
                <a:cubicBezTo>
                  <a:pt x="95" y="333"/>
                  <a:pt x="94" y="333"/>
                  <a:pt x="93" y="333"/>
                </a:cubicBezTo>
                <a:lnTo>
                  <a:pt x="93" y="333"/>
                </a:lnTo>
                <a:lnTo>
                  <a:pt x="93" y="333"/>
                </a:lnTo>
                <a:lnTo>
                  <a:pt x="93" y="333"/>
                </a:lnTo>
                <a:cubicBezTo>
                  <a:pt x="93" y="333"/>
                  <a:pt x="92" y="333"/>
                  <a:pt x="92" y="334"/>
                </a:cubicBezTo>
                <a:lnTo>
                  <a:pt x="92" y="334"/>
                </a:lnTo>
                <a:cubicBezTo>
                  <a:pt x="91" y="334"/>
                  <a:pt x="91" y="334"/>
                  <a:pt x="91" y="334"/>
                </a:cubicBezTo>
                <a:lnTo>
                  <a:pt x="91" y="334"/>
                </a:lnTo>
                <a:cubicBezTo>
                  <a:pt x="91" y="335"/>
                  <a:pt x="90" y="335"/>
                  <a:pt x="90" y="335"/>
                </a:cubicBezTo>
                <a:lnTo>
                  <a:pt x="90" y="335"/>
                </a:lnTo>
                <a:cubicBezTo>
                  <a:pt x="90" y="335"/>
                  <a:pt x="90" y="335"/>
                  <a:pt x="89" y="335"/>
                </a:cubicBezTo>
                <a:lnTo>
                  <a:pt x="89" y="335"/>
                </a:lnTo>
                <a:cubicBezTo>
                  <a:pt x="89" y="335"/>
                  <a:pt x="89" y="335"/>
                  <a:pt x="88" y="336"/>
                </a:cubicBezTo>
                <a:lnTo>
                  <a:pt x="88" y="336"/>
                </a:lnTo>
                <a:lnTo>
                  <a:pt x="88" y="336"/>
                </a:lnTo>
                <a:lnTo>
                  <a:pt x="88" y="336"/>
                </a:lnTo>
                <a:cubicBezTo>
                  <a:pt x="87" y="336"/>
                  <a:pt x="87" y="336"/>
                  <a:pt x="87" y="336"/>
                </a:cubicBezTo>
                <a:lnTo>
                  <a:pt x="87" y="336"/>
                </a:lnTo>
                <a:cubicBezTo>
                  <a:pt x="86" y="337"/>
                  <a:pt x="86" y="337"/>
                  <a:pt x="86" y="338"/>
                </a:cubicBezTo>
                <a:lnTo>
                  <a:pt x="86" y="338"/>
                </a:lnTo>
                <a:lnTo>
                  <a:pt x="86" y="338"/>
                </a:lnTo>
                <a:lnTo>
                  <a:pt x="86" y="338"/>
                </a:lnTo>
                <a:cubicBezTo>
                  <a:pt x="85" y="338"/>
                  <a:pt x="85" y="338"/>
                  <a:pt x="85" y="339"/>
                </a:cubicBezTo>
                <a:lnTo>
                  <a:pt x="85" y="339"/>
                </a:lnTo>
                <a:lnTo>
                  <a:pt x="85" y="339"/>
                </a:lnTo>
                <a:lnTo>
                  <a:pt x="85" y="339"/>
                </a:lnTo>
                <a:cubicBezTo>
                  <a:pt x="84" y="339"/>
                  <a:pt x="84" y="340"/>
                  <a:pt x="84" y="340"/>
                </a:cubicBezTo>
                <a:lnTo>
                  <a:pt x="84" y="340"/>
                </a:lnTo>
                <a:lnTo>
                  <a:pt x="84" y="341"/>
                </a:lnTo>
                <a:lnTo>
                  <a:pt x="84" y="341"/>
                </a:lnTo>
                <a:lnTo>
                  <a:pt x="84" y="341"/>
                </a:lnTo>
                <a:lnTo>
                  <a:pt x="33" y="420"/>
                </a:lnTo>
                <a:lnTo>
                  <a:pt x="33" y="420"/>
                </a:lnTo>
                <a:lnTo>
                  <a:pt x="33" y="420"/>
                </a:lnTo>
                <a:lnTo>
                  <a:pt x="33" y="420"/>
                </a:lnTo>
                <a:cubicBezTo>
                  <a:pt x="33" y="421"/>
                  <a:pt x="32" y="421"/>
                  <a:pt x="32" y="421"/>
                </a:cubicBezTo>
                <a:lnTo>
                  <a:pt x="32" y="421"/>
                </a:lnTo>
                <a:lnTo>
                  <a:pt x="32" y="422"/>
                </a:lnTo>
                <a:lnTo>
                  <a:pt x="32" y="422"/>
                </a:lnTo>
                <a:cubicBezTo>
                  <a:pt x="32" y="422"/>
                  <a:pt x="32" y="422"/>
                  <a:pt x="32" y="423"/>
                </a:cubicBezTo>
                <a:lnTo>
                  <a:pt x="32" y="423"/>
                </a:lnTo>
                <a:cubicBezTo>
                  <a:pt x="31" y="423"/>
                  <a:pt x="31" y="424"/>
                  <a:pt x="31" y="424"/>
                </a:cubicBezTo>
                <a:lnTo>
                  <a:pt x="31" y="424"/>
                </a:lnTo>
                <a:cubicBezTo>
                  <a:pt x="31" y="425"/>
                  <a:pt x="31" y="425"/>
                  <a:pt x="31" y="425"/>
                </a:cubicBezTo>
                <a:lnTo>
                  <a:pt x="31" y="425"/>
                </a:lnTo>
                <a:cubicBezTo>
                  <a:pt x="30" y="425"/>
                  <a:pt x="30" y="426"/>
                  <a:pt x="30" y="426"/>
                </a:cubicBezTo>
                <a:lnTo>
                  <a:pt x="30" y="426"/>
                </a:lnTo>
                <a:cubicBezTo>
                  <a:pt x="30" y="426"/>
                  <a:pt x="30" y="426"/>
                  <a:pt x="30" y="427"/>
                </a:cubicBezTo>
                <a:lnTo>
                  <a:pt x="30" y="427"/>
                </a:lnTo>
                <a:lnTo>
                  <a:pt x="30" y="427"/>
                </a:lnTo>
                <a:lnTo>
                  <a:pt x="30" y="427"/>
                </a:lnTo>
                <a:cubicBezTo>
                  <a:pt x="30" y="428"/>
                  <a:pt x="30" y="428"/>
                  <a:pt x="30" y="429"/>
                </a:cubicBezTo>
                <a:lnTo>
                  <a:pt x="30" y="429"/>
                </a:lnTo>
                <a:cubicBezTo>
                  <a:pt x="30" y="429"/>
                  <a:pt x="30" y="429"/>
                  <a:pt x="30" y="430"/>
                </a:cubicBezTo>
                <a:lnTo>
                  <a:pt x="30" y="430"/>
                </a:lnTo>
                <a:lnTo>
                  <a:pt x="30" y="430"/>
                </a:lnTo>
                <a:lnTo>
                  <a:pt x="30" y="430"/>
                </a:lnTo>
                <a:cubicBezTo>
                  <a:pt x="30" y="431"/>
                  <a:pt x="30" y="431"/>
                  <a:pt x="30" y="431"/>
                </a:cubicBezTo>
                <a:lnTo>
                  <a:pt x="30" y="431"/>
                </a:lnTo>
                <a:cubicBezTo>
                  <a:pt x="30" y="431"/>
                  <a:pt x="30" y="431"/>
                  <a:pt x="30" y="432"/>
                </a:cubicBezTo>
                <a:lnTo>
                  <a:pt x="30" y="432"/>
                </a:lnTo>
                <a:lnTo>
                  <a:pt x="30" y="432"/>
                </a:lnTo>
                <a:lnTo>
                  <a:pt x="30" y="432"/>
                </a:lnTo>
                <a:lnTo>
                  <a:pt x="30" y="433"/>
                </a:lnTo>
                <a:lnTo>
                  <a:pt x="30" y="433"/>
                </a:lnTo>
                <a:lnTo>
                  <a:pt x="30" y="434"/>
                </a:lnTo>
                <a:lnTo>
                  <a:pt x="30" y="434"/>
                </a:lnTo>
                <a:lnTo>
                  <a:pt x="30" y="435"/>
                </a:lnTo>
                <a:lnTo>
                  <a:pt x="30" y="435"/>
                </a:lnTo>
                <a:cubicBezTo>
                  <a:pt x="31" y="435"/>
                  <a:pt x="31" y="435"/>
                  <a:pt x="31" y="436"/>
                </a:cubicBezTo>
                <a:lnTo>
                  <a:pt x="31" y="436"/>
                </a:lnTo>
                <a:lnTo>
                  <a:pt x="31" y="437"/>
                </a:lnTo>
                <a:lnTo>
                  <a:pt x="31" y="437"/>
                </a:lnTo>
                <a:cubicBezTo>
                  <a:pt x="31" y="437"/>
                  <a:pt x="32" y="437"/>
                  <a:pt x="32" y="438"/>
                </a:cubicBezTo>
                <a:lnTo>
                  <a:pt x="32" y="438"/>
                </a:lnTo>
                <a:lnTo>
                  <a:pt x="32" y="438"/>
                </a:lnTo>
                <a:lnTo>
                  <a:pt x="32" y="438"/>
                </a:lnTo>
                <a:cubicBezTo>
                  <a:pt x="32" y="439"/>
                  <a:pt x="32" y="439"/>
                  <a:pt x="32" y="440"/>
                </a:cubicBezTo>
                <a:lnTo>
                  <a:pt x="32" y="440"/>
                </a:lnTo>
                <a:cubicBezTo>
                  <a:pt x="33" y="440"/>
                  <a:pt x="33" y="440"/>
                  <a:pt x="33" y="440"/>
                </a:cubicBezTo>
                <a:lnTo>
                  <a:pt x="33" y="440"/>
                </a:lnTo>
                <a:lnTo>
                  <a:pt x="33" y="441"/>
                </a:lnTo>
                <a:lnTo>
                  <a:pt x="33" y="441"/>
                </a:lnTo>
                <a:cubicBezTo>
                  <a:pt x="33" y="442"/>
                  <a:pt x="34" y="442"/>
                  <a:pt x="34" y="442"/>
                </a:cubicBezTo>
                <a:lnTo>
                  <a:pt x="34" y="442"/>
                </a:lnTo>
                <a:cubicBezTo>
                  <a:pt x="34" y="442"/>
                  <a:pt x="34" y="442"/>
                  <a:pt x="34" y="443"/>
                </a:cubicBezTo>
                <a:lnTo>
                  <a:pt x="34" y="443"/>
                </a:lnTo>
                <a:lnTo>
                  <a:pt x="35" y="443"/>
                </a:lnTo>
                <a:lnTo>
                  <a:pt x="35" y="443"/>
                </a:lnTo>
                <a:cubicBezTo>
                  <a:pt x="35" y="443"/>
                  <a:pt x="35" y="444"/>
                  <a:pt x="36" y="444"/>
                </a:cubicBezTo>
                <a:lnTo>
                  <a:pt x="36" y="444"/>
                </a:lnTo>
                <a:lnTo>
                  <a:pt x="36" y="445"/>
                </a:lnTo>
                <a:lnTo>
                  <a:pt x="36" y="445"/>
                </a:lnTo>
                <a:lnTo>
                  <a:pt x="37" y="445"/>
                </a:lnTo>
                <a:lnTo>
                  <a:pt x="37" y="445"/>
                </a:lnTo>
                <a:cubicBezTo>
                  <a:pt x="37" y="445"/>
                  <a:pt x="38" y="445"/>
                  <a:pt x="38" y="446"/>
                </a:cubicBezTo>
                <a:lnTo>
                  <a:pt x="38" y="446"/>
                </a:lnTo>
                <a:cubicBezTo>
                  <a:pt x="38" y="446"/>
                  <a:pt x="38" y="446"/>
                  <a:pt x="39" y="446"/>
                </a:cubicBezTo>
                <a:lnTo>
                  <a:pt x="39" y="446"/>
                </a:lnTo>
                <a:lnTo>
                  <a:pt x="39" y="446"/>
                </a:lnTo>
                <a:lnTo>
                  <a:pt x="39" y="446"/>
                </a:lnTo>
                <a:lnTo>
                  <a:pt x="39" y="447"/>
                </a:lnTo>
                <a:lnTo>
                  <a:pt x="39" y="447"/>
                </a:lnTo>
                <a:cubicBezTo>
                  <a:pt x="40" y="447"/>
                  <a:pt x="40" y="447"/>
                  <a:pt x="40" y="447"/>
                </a:cubicBezTo>
                <a:lnTo>
                  <a:pt x="40" y="447"/>
                </a:lnTo>
                <a:cubicBezTo>
                  <a:pt x="41" y="448"/>
                  <a:pt x="41" y="448"/>
                  <a:pt x="41" y="448"/>
                </a:cubicBezTo>
                <a:lnTo>
                  <a:pt x="41" y="448"/>
                </a:lnTo>
                <a:cubicBezTo>
                  <a:pt x="42" y="448"/>
                  <a:pt x="42" y="448"/>
                  <a:pt x="42" y="448"/>
                </a:cubicBezTo>
                <a:lnTo>
                  <a:pt x="42" y="448"/>
                </a:lnTo>
                <a:cubicBezTo>
                  <a:pt x="43" y="448"/>
                  <a:pt x="43" y="448"/>
                  <a:pt x="43" y="448"/>
                </a:cubicBezTo>
                <a:lnTo>
                  <a:pt x="43" y="448"/>
                </a:lnTo>
                <a:lnTo>
                  <a:pt x="44" y="449"/>
                </a:lnTo>
                <a:lnTo>
                  <a:pt x="44" y="449"/>
                </a:lnTo>
                <a:lnTo>
                  <a:pt x="45" y="449"/>
                </a:lnTo>
                <a:lnTo>
                  <a:pt x="45" y="449"/>
                </a:lnTo>
                <a:lnTo>
                  <a:pt x="45" y="449"/>
                </a:lnTo>
                <a:lnTo>
                  <a:pt x="45" y="449"/>
                </a:lnTo>
                <a:cubicBezTo>
                  <a:pt x="46" y="449"/>
                  <a:pt x="47" y="449"/>
                  <a:pt x="47" y="449"/>
                </a:cubicBezTo>
                <a:lnTo>
                  <a:pt x="47" y="449"/>
                </a:lnTo>
                <a:lnTo>
                  <a:pt x="47" y="449"/>
                </a:lnTo>
                <a:lnTo>
                  <a:pt x="47" y="449"/>
                </a:lnTo>
                <a:cubicBezTo>
                  <a:pt x="48" y="449"/>
                  <a:pt x="49" y="449"/>
                  <a:pt x="49" y="449"/>
                </a:cubicBezTo>
                <a:lnTo>
                  <a:pt x="49" y="449"/>
                </a:lnTo>
                <a:lnTo>
                  <a:pt x="131" y="449"/>
                </a:lnTo>
                <a:lnTo>
                  <a:pt x="131" y="449"/>
                </a:lnTo>
                <a:cubicBezTo>
                  <a:pt x="124" y="461"/>
                  <a:pt x="120" y="474"/>
                  <a:pt x="120" y="487"/>
                </a:cubicBezTo>
                <a:lnTo>
                  <a:pt x="120" y="487"/>
                </a:lnTo>
                <a:cubicBezTo>
                  <a:pt x="120" y="530"/>
                  <a:pt x="154" y="564"/>
                  <a:pt x="197" y="564"/>
                </a:cubicBezTo>
                <a:lnTo>
                  <a:pt x="197" y="564"/>
                </a:lnTo>
                <a:cubicBezTo>
                  <a:pt x="239" y="564"/>
                  <a:pt x="274" y="530"/>
                  <a:pt x="274" y="487"/>
                </a:cubicBezTo>
                <a:lnTo>
                  <a:pt x="274" y="487"/>
                </a:lnTo>
                <a:cubicBezTo>
                  <a:pt x="274" y="474"/>
                  <a:pt x="270" y="461"/>
                  <a:pt x="264" y="449"/>
                </a:cubicBezTo>
                <a:lnTo>
                  <a:pt x="362" y="449"/>
                </a:lnTo>
                <a:lnTo>
                  <a:pt x="362" y="449"/>
                </a:lnTo>
                <a:cubicBezTo>
                  <a:pt x="356" y="461"/>
                  <a:pt x="352" y="474"/>
                  <a:pt x="352" y="487"/>
                </a:cubicBezTo>
                <a:lnTo>
                  <a:pt x="352" y="487"/>
                </a:lnTo>
                <a:cubicBezTo>
                  <a:pt x="352" y="530"/>
                  <a:pt x="386" y="564"/>
                  <a:pt x="428" y="564"/>
                </a:cubicBezTo>
                <a:lnTo>
                  <a:pt x="428" y="564"/>
                </a:lnTo>
                <a:cubicBezTo>
                  <a:pt x="471" y="564"/>
                  <a:pt x="505" y="530"/>
                  <a:pt x="505" y="487"/>
                </a:cubicBezTo>
                <a:lnTo>
                  <a:pt x="505" y="487"/>
                </a:lnTo>
                <a:cubicBezTo>
                  <a:pt x="505" y="474"/>
                  <a:pt x="502" y="461"/>
                  <a:pt x="495" y="449"/>
                </a:cubicBezTo>
                <a:lnTo>
                  <a:pt x="505" y="449"/>
                </a:lnTo>
                <a:lnTo>
                  <a:pt x="505" y="449"/>
                </a:lnTo>
                <a:cubicBezTo>
                  <a:pt x="516" y="449"/>
                  <a:pt x="525" y="441"/>
                  <a:pt x="525" y="430"/>
                </a:cubicBezTo>
                <a:lnTo>
                  <a:pt x="525" y="430"/>
                </a:lnTo>
                <a:cubicBezTo>
                  <a:pt x="525" y="420"/>
                  <a:pt x="516" y="411"/>
                  <a:pt x="505" y="4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CuadroTexto 544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7" name="CuadroTexto 546"/>
          <p:cNvSpPr txBox="1"/>
          <p:nvPr/>
        </p:nvSpPr>
        <p:spPr>
          <a:xfrm>
            <a:off x="3304542" y="4991784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8" name="Rectángulo 547"/>
          <p:cNvSpPr/>
          <p:nvPr/>
        </p:nvSpPr>
        <p:spPr>
          <a:xfrm>
            <a:off x="2379873" y="5598142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9" name="CuadroTexto 548"/>
          <p:cNvSpPr txBox="1"/>
          <p:nvPr/>
        </p:nvSpPr>
        <p:spPr>
          <a:xfrm>
            <a:off x="3316027" y="7350293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0" name="Rectángulo 549"/>
          <p:cNvSpPr/>
          <p:nvPr/>
        </p:nvSpPr>
        <p:spPr>
          <a:xfrm>
            <a:off x="2391358" y="7956651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1" name="CuadroTexto 550"/>
          <p:cNvSpPr txBox="1"/>
          <p:nvPr/>
        </p:nvSpPr>
        <p:spPr>
          <a:xfrm>
            <a:off x="3061252" y="10041990"/>
            <a:ext cx="242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52" name="Rectángulo 551"/>
          <p:cNvSpPr/>
          <p:nvPr/>
        </p:nvSpPr>
        <p:spPr>
          <a:xfrm>
            <a:off x="2384782" y="10648348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19004894" y="3695835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4" name="Rectángulo 553"/>
          <p:cNvSpPr/>
          <p:nvPr/>
        </p:nvSpPr>
        <p:spPr>
          <a:xfrm>
            <a:off x="19004894" y="4343929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19004894" y="6036424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56" name="Rectángulo 555"/>
          <p:cNvSpPr/>
          <p:nvPr/>
        </p:nvSpPr>
        <p:spPr>
          <a:xfrm>
            <a:off x="19004894" y="6684518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19004894" y="8619215"/>
            <a:ext cx="183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8" name="Rectángulo 557"/>
          <p:cNvSpPr/>
          <p:nvPr/>
        </p:nvSpPr>
        <p:spPr>
          <a:xfrm>
            <a:off x="19004894" y="9267309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66671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reeform 423"/>
          <p:cNvSpPr>
            <a:spLocks noChangeArrowheads="1"/>
          </p:cNvSpPr>
          <p:nvPr/>
        </p:nvSpPr>
        <p:spPr bwMode="auto">
          <a:xfrm>
            <a:off x="9215102" y="3980457"/>
            <a:ext cx="4491777" cy="2313471"/>
          </a:xfrm>
          <a:custGeom>
            <a:avLst/>
            <a:gdLst>
              <a:gd name="T0" fmla="*/ 3615 w 3808"/>
              <a:gd name="T1" fmla="*/ 1595 h 1961"/>
              <a:gd name="T2" fmla="*/ 3412 w 3808"/>
              <a:gd name="T3" fmla="*/ 1488 h 1961"/>
              <a:gd name="T4" fmla="*/ 3178 w 3808"/>
              <a:gd name="T5" fmla="*/ 1326 h 1961"/>
              <a:gd name="T6" fmla="*/ 2921 w 3808"/>
              <a:gd name="T7" fmla="*/ 1230 h 1961"/>
              <a:gd name="T8" fmla="*/ 2795 w 3808"/>
              <a:gd name="T9" fmla="*/ 980 h 1961"/>
              <a:gd name="T10" fmla="*/ 2526 w 3808"/>
              <a:gd name="T11" fmla="*/ 948 h 1961"/>
              <a:gd name="T12" fmla="*/ 2430 w 3808"/>
              <a:gd name="T13" fmla="*/ 678 h 1961"/>
              <a:gd name="T14" fmla="*/ 2304 w 3808"/>
              <a:gd name="T15" fmla="*/ 631 h 1961"/>
              <a:gd name="T16" fmla="*/ 2122 w 3808"/>
              <a:gd name="T17" fmla="*/ 0 h 1961"/>
              <a:gd name="T18" fmla="*/ 1441 w 3808"/>
              <a:gd name="T19" fmla="*/ 960 h 1961"/>
              <a:gd name="T20" fmla="*/ 1291 w 3808"/>
              <a:gd name="T21" fmla="*/ 790 h 1961"/>
              <a:gd name="T22" fmla="*/ 1056 w 3808"/>
              <a:gd name="T23" fmla="*/ 700 h 1961"/>
              <a:gd name="T24" fmla="*/ 881 w 3808"/>
              <a:gd name="T25" fmla="*/ 900 h 1961"/>
              <a:gd name="T26" fmla="*/ 688 w 3808"/>
              <a:gd name="T27" fmla="*/ 1170 h 1961"/>
              <a:gd name="T28" fmla="*/ 331 w 3808"/>
              <a:gd name="T29" fmla="*/ 1340 h 1961"/>
              <a:gd name="T30" fmla="*/ 0 w 3808"/>
              <a:gd name="T31" fmla="*/ 1960 h 1961"/>
              <a:gd name="T32" fmla="*/ 3807 w 3808"/>
              <a:gd name="T33" fmla="*/ 1960 h 1961"/>
              <a:gd name="T34" fmla="*/ 3705 w 3808"/>
              <a:gd name="T35" fmla="*/ 1823 h 1961"/>
              <a:gd name="T36" fmla="*/ 3615 w 3808"/>
              <a:gd name="T37" fmla="*/ 1595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08" h="1961">
                <a:moveTo>
                  <a:pt x="3615" y="1595"/>
                </a:moveTo>
                <a:lnTo>
                  <a:pt x="3412" y="1488"/>
                </a:lnTo>
                <a:lnTo>
                  <a:pt x="3178" y="1326"/>
                </a:lnTo>
                <a:lnTo>
                  <a:pt x="2921" y="1230"/>
                </a:lnTo>
                <a:lnTo>
                  <a:pt x="2795" y="980"/>
                </a:lnTo>
                <a:lnTo>
                  <a:pt x="2526" y="948"/>
                </a:lnTo>
                <a:lnTo>
                  <a:pt x="2430" y="678"/>
                </a:lnTo>
                <a:lnTo>
                  <a:pt x="2304" y="631"/>
                </a:lnTo>
                <a:lnTo>
                  <a:pt x="2122" y="0"/>
                </a:lnTo>
                <a:lnTo>
                  <a:pt x="1441" y="960"/>
                </a:lnTo>
                <a:lnTo>
                  <a:pt x="1291" y="790"/>
                </a:lnTo>
                <a:lnTo>
                  <a:pt x="1056" y="700"/>
                </a:lnTo>
                <a:lnTo>
                  <a:pt x="881" y="900"/>
                </a:lnTo>
                <a:lnTo>
                  <a:pt x="688" y="1170"/>
                </a:lnTo>
                <a:lnTo>
                  <a:pt x="331" y="1340"/>
                </a:lnTo>
                <a:lnTo>
                  <a:pt x="0" y="1960"/>
                </a:lnTo>
                <a:lnTo>
                  <a:pt x="3807" y="1960"/>
                </a:lnTo>
                <a:lnTo>
                  <a:pt x="3705" y="1823"/>
                </a:lnTo>
                <a:lnTo>
                  <a:pt x="3615" y="15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24"/>
          <p:cNvSpPr>
            <a:spLocks noChangeArrowheads="1"/>
          </p:cNvSpPr>
          <p:nvPr/>
        </p:nvSpPr>
        <p:spPr bwMode="auto">
          <a:xfrm>
            <a:off x="11720932" y="3980457"/>
            <a:ext cx="3041306" cy="2313471"/>
          </a:xfrm>
          <a:custGeom>
            <a:avLst/>
            <a:gdLst>
              <a:gd name="T0" fmla="*/ 1529 w 2581"/>
              <a:gd name="T1" fmla="*/ 740 h 1961"/>
              <a:gd name="T2" fmla="*/ 1329 w 2581"/>
              <a:gd name="T3" fmla="*/ 1160 h 1961"/>
              <a:gd name="T4" fmla="*/ 859 w 2581"/>
              <a:gd name="T5" fmla="*/ 760 h 1961"/>
              <a:gd name="T6" fmla="*/ 799 w 2581"/>
              <a:gd name="T7" fmla="*/ 530 h 1961"/>
              <a:gd name="T8" fmla="*/ 659 w 2581"/>
              <a:gd name="T9" fmla="*/ 420 h 1961"/>
              <a:gd name="T10" fmla="*/ 579 w 2581"/>
              <a:gd name="T11" fmla="*/ 299 h 1961"/>
              <a:gd name="T12" fmla="*/ 280 w 2581"/>
              <a:gd name="T13" fmla="*/ 179 h 1961"/>
              <a:gd name="T14" fmla="*/ 230 w 2581"/>
              <a:gd name="T15" fmla="*/ 49 h 1961"/>
              <a:gd name="T16" fmla="*/ 0 w 2581"/>
              <a:gd name="T17" fmla="*/ 0 h 1961"/>
              <a:gd name="T18" fmla="*/ 182 w 2581"/>
              <a:gd name="T19" fmla="*/ 631 h 1961"/>
              <a:gd name="T20" fmla="*/ 308 w 2581"/>
              <a:gd name="T21" fmla="*/ 678 h 1961"/>
              <a:gd name="T22" fmla="*/ 404 w 2581"/>
              <a:gd name="T23" fmla="*/ 948 h 1961"/>
              <a:gd name="T24" fmla="*/ 673 w 2581"/>
              <a:gd name="T25" fmla="*/ 980 h 1961"/>
              <a:gd name="T26" fmla="*/ 799 w 2581"/>
              <a:gd name="T27" fmla="*/ 1230 h 1961"/>
              <a:gd name="T28" fmla="*/ 1056 w 2581"/>
              <a:gd name="T29" fmla="*/ 1326 h 1961"/>
              <a:gd name="T30" fmla="*/ 1290 w 2581"/>
              <a:gd name="T31" fmla="*/ 1488 h 1961"/>
              <a:gd name="T32" fmla="*/ 1493 w 2581"/>
              <a:gd name="T33" fmla="*/ 1595 h 1961"/>
              <a:gd name="T34" fmla="*/ 1583 w 2581"/>
              <a:gd name="T35" fmla="*/ 1823 h 1961"/>
              <a:gd name="T36" fmla="*/ 1685 w 2581"/>
              <a:gd name="T37" fmla="*/ 1960 h 1961"/>
              <a:gd name="T38" fmla="*/ 2580 w 2581"/>
              <a:gd name="T39" fmla="*/ 1960 h 1961"/>
              <a:gd name="T40" fmla="*/ 1900 w 2581"/>
              <a:gd name="T41" fmla="*/ 900 h 1961"/>
              <a:gd name="T42" fmla="*/ 1529 w 2581"/>
              <a:gd name="T43" fmla="*/ 740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81" h="1961">
                <a:moveTo>
                  <a:pt x="1529" y="740"/>
                </a:moveTo>
                <a:lnTo>
                  <a:pt x="1329" y="1160"/>
                </a:lnTo>
                <a:lnTo>
                  <a:pt x="859" y="760"/>
                </a:lnTo>
                <a:lnTo>
                  <a:pt x="799" y="530"/>
                </a:lnTo>
                <a:lnTo>
                  <a:pt x="659" y="420"/>
                </a:lnTo>
                <a:lnTo>
                  <a:pt x="579" y="299"/>
                </a:lnTo>
                <a:lnTo>
                  <a:pt x="280" y="179"/>
                </a:lnTo>
                <a:lnTo>
                  <a:pt x="230" y="49"/>
                </a:lnTo>
                <a:lnTo>
                  <a:pt x="0" y="0"/>
                </a:lnTo>
                <a:lnTo>
                  <a:pt x="182" y="631"/>
                </a:lnTo>
                <a:lnTo>
                  <a:pt x="308" y="678"/>
                </a:lnTo>
                <a:lnTo>
                  <a:pt x="404" y="948"/>
                </a:lnTo>
                <a:lnTo>
                  <a:pt x="673" y="980"/>
                </a:lnTo>
                <a:lnTo>
                  <a:pt x="799" y="1230"/>
                </a:lnTo>
                <a:lnTo>
                  <a:pt x="1056" y="1326"/>
                </a:lnTo>
                <a:lnTo>
                  <a:pt x="1290" y="1488"/>
                </a:lnTo>
                <a:lnTo>
                  <a:pt x="1493" y="1595"/>
                </a:lnTo>
                <a:lnTo>
                  <a:pt x="1583" y="1823"/>
                </a:lnTo>
                <a:lnTo>
                  <a:pt x="1685" y="1960"/>
                </a:lnTo>
                <a:lnTo>
                  <a:pt x="2580" y="1960"/>
                </a:lnTo>
                <a:lnTo>
                  <a:pt x="1900" y="900"/>
                </a:lnTo>
                <a:lnTo>
                  <a:pt x="1529" y="74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25"/>
          <p:cNvSpPr>
            <a:spLocks noChangeArrowheads="1"/>
          </p:cNvSpPr>
          <p:nvPr/>
        </p:nvSpPr>
        <p:spPr bwMode="auto">
          <a:xfrm>
            <a:off x="9215102" y="6293928"/>
            <a:ext cx="4642541" cy="6415339"/>
          </a:xfrm>
          <a:custGeom>
            <a:avLst/>
            <a:gdLst>
              <a:gd name="T0" fmla="*/ 2470 w 3939"/>
              <a:gd name="T1" fmla="*/ 4446 h 5440"/>
              <a:gd name="T2" fmla="*/ 2470 w 3939"/>
              <a:gd name="T3" fmla="*/ 4176 h 5440"/>
              <a:gd name="T4" fmla="*/ 2637 w 3939"/>
              <a:gd name="T5" fmla="*/ 4112 h 5440"/>
              <a:gd name="T6" fmla="*/ 2753 w 3939"/>
              <a:gd name="T7" fmla="*/ 3892 h 5440"/>
              <a:gd name="T8" fmla="*/ 2817 w 3939"/>
              <a:gd name="T9" fmla="*/ 3635 h 5440"/>
              <a:gd name="T10" fmla="*/ 3036 w 3939"/>
              <a:gd name="T11" fmla="*/ 3531 h 5440"/>
              <a:gd name="T12" fmla="*/ 3036 w 3939"/>
              <a:gd name="T13" fmla="*/ 3093 h 5440"/>
              <a:gd name="T14" fmla="*/ 3242 w 3939"/>
              <a:gd name="T15" fmla="*/ 3028 h 5440"/>
              <a:gd name="T16" fmla="*/ 3358 w 3939"/>
              <a:gd name="T17" fmla="*/ 2732 h 5440"/>
              <a:gd name="T18" fmla="*/ 3358 w 3939"/>
              <a:gd name="T19" fmla="*/ 2372 h 5440"/>
              <a:gd name="T20" fmla="*/ 3358 w 3939"/>
              <a:gd name="T21" fmla="*/ 2165 h 5440"/>
              <a:gd name="T22" fmla="*/ 3552 w 3939"/>
              <a:gd name="T23" fmla="*/ 1766 h 5440"/>
              <a:gd name="T24" fmla="*/ 3681 w 3939"/>
              <a:gd name="T25" fmla="*/ 1766 h 5440"/>
              <a:gd name="T26" fmla="*/ 3810 w 3939"/>
              <a:gd name="T27" fmla="*/ 1315 h 5440"/>
              <a:gd name="T28" fmla="*/ 3938 w 3939"/>
              <a:gd name="T29" fmla="*/ 1044 h 5440"/>
              <a:gd name="T30" fmla="*/ 3938 w 3939"/>
              <a:gd name="T31" fmla="*/ 812 h 5440"/>
              <a:gd name="T32" fmla="*/ 3861 w 3939"/>
              <a:gd name="T33" fmla="*/ 580 h 5440"/>
              <a:gd name="T34" fmla="*/ 3681 w 3939"/>
              <a:gd name="T35" fmla="*/ 374 h 5440"/>
              <a:gd name="T36" fmla="*/ 3807 w 3939"/>
              <a:gd name="T37" fmla="*/ 0 h 5440"/>
              <a:gd name="T38" fmla="*/ 0 w 3939"/>
              <a:gd name="T39" fmla="*/ 0 h 5440"/>
              <a:gd name="T40" fmla="*/ 249 w 3939"/>
              <a:gd name="T41" fmla="*/ 567 h 5440"/>
              <a:gd name="T42" fmla="*/ 134 w 3939"/>
              <a:gd name="T43" fmla="*/ 1510 h 5440"/>
              <a:gd name="T44" fmla="*/ 464 w 3939"/>
              <a:gd name="T45" fmla="*/ 1408 h 5440"/>
              <a:gd name="T46" fmla="*/ 598 w 3939"/>
              <a:gd name="T47" fmla="*/ 2115 h 5440"/>
              <a:gd name="T48" fmla="*/ 795 w 3939"/>
              <a:gd name="T49" fmla="*/ 2390 h 5440"/>
              <a:gd name="T50" fmla="*/ 921 w 3939"/>
              <a:gd name="T51" fmla="*/ 3563 h 5440"/>
              <a:gd name="T52" fmla="*/ 1321 w 3939"/>
              <a:gd name="T53" fmla="*/ 3756 h 5440"/>
              <a:gd name="T54" fmla="*/ 2101 w 3939"/>
              <a:gd name="T55" fmla="*/ 5439 h 5440"/>
              <a:gd name="T56" fmla="*/ 2407 w 3939"/>
              <a:gd name="T57" fmla="*/ 5335 h 5440"/>
              <a:gd name="T58" fmla="*/ 2352 w 3939"/>
              <a:gd name="T59" fmla="*/ 4678 h 5440"/>
              <a:gd name="T60" fmla="*/ 2470 w 3939"/>
              <a:gd name="T61" fmla="*/ 4446 h 5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39" h="5440">
                <a:moveTo>
                  <a:pt x="2470" y="4446"/>
                </a:moveTo>
                <a:lnTo>
                  <a:pt x="2470" y="4176"/>
                </a:lnTo>
                <a:lnTo>
                  <a:pt x="2637" y="4112"/>
                </a:lnTo>
                <a:lnTo>
                  <a:pt x="2753" y="3892"/>
                </a:lnTo>
                <a:lnTo>
                  <a:pt x="2817" y="3635"/>
                </a:lnTo>
                <a:lnTo>
                  <a:pt x="3036" y="3531"/>
                </a:lnTo>
                <a:lnTo>
                  <a:pt x="3036" y="3093"/>
                </a:lnTo>
                <a:lnTo>
                  <a:pt x="3242" y="3028"/>
                </a:lnTo>
                <a:lnTo>
                  <a:pt x="3358" y="2732"/>
                </a:lnTo>
                <a:lnTo>
                  <a:pt x="3358" y="2372"/>
                </a:lnTo>
                <a:lnTo>
                  <a:pt x="3358" y="2165"/>
                </a:lnTo>
                <a:lnTo>
                  <a:pt x="3552" y="1766"/>
                </a:lnTo>
                <a:lnTo>
                  <a:pt x="3681" y="1766"/>
                </a:lnTo>
                <a:lnTo>
                  <a:pt x="3810" y="1315"/>
                </a:lnTo>
                <a:lnTo>
                  <a:pt x="3938" y="1044"/>
                </a:lnTo>
                <a:lnTo>
                  <a:pt x="3938" y="812"/>
                </a:lnTo>
                <a:lnTo>
                  <a:pt x="3861" y="580"/>
                </a:lnTo>
                <a:lnTo>
                  <a:pt x="3681" y="374"/>
                </a:lnTo>
                <a:lnTo>
                  <a:pt x="3807" y="0"/>
                </a:lnTo>
                <a:lnTo>
                  <a:pt x="0" y="0"/>
                </a:lnTo>
                <a:lnTo>
                  <a:pt x="249" y="567"/>
                </a:lnTo>
                <a:lnTo>
                  <a:pt x="134" y="1510"/>
                </a:lnTo>
                <a:lnTo>
                  <a:pt x="464" y="1408"/>
                </a:lnTo>
                <a:lnTo>
                  <a:pt x="598" y="2115"/>
                </a:lnTo>
                <a:lnTo>
                  <a:pt x="795" y="2390"/>
                </a:lnTo>
                <a:lnTo>
                  <a:pt x="921" y="3563"/>
                </a:lnTo>
                <a:lnTo>
                  <a:pt x="1321" y="3756"/>
                </a:lnTo>
                <a:lnTo>
                  <a:pt x="2101" y="5439"/>
                </a:lnTo>
                <a:lnTo>
                  <a:pt x="2407" y="5335"/>
                </a:lnTo>
                <a:lnTo>
                  <a:pt x="2352" y="4678"/>
                </a:lnTo>
                <a:lnTo>
                  <a:pt x="2470" y="4446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26"/>
          <p:cNvSpPr>
            <a:spLocks noChangeArrowheads="1"/>
          </p:cNvSpPr>
          <p:nvPr/>
        </p:nvSpPr>
        <p:spPr bwMode="auto">
          <a:xfrm>
            <a:off x="11991270" y="6293928"/>
            <a:ext cx="3181675" cy="6290567"/>
          </a:xfrm>
          <a:custGeom>
            <a:avLst/>
            <a:gdLst>
              <a:gd name="T0" fmla="*/ 575 w 2700"/>
              <a:gd name="T1" fmla="*/ 4200 h 5336"/>
              <a:gd name="T2" fmla="*/ 971 w 2700"/>
              <a:gd name="T3" fmla="*/ 4114 h 5336"/>
              <a:gd name="T4" fmla="*/ 1229 w 2700"/>
              <a:gd name="T5" fmla="*/ 3770 h 5336"/>
              <a:gd name="T6" fmla="*/ 1339 w 2700"/>
              <a:gd name="T7" fmla="*/ 3494 h 5336"/>
              <a:gd name="T8" fmla="*/ 1597 w 2700"/>
              <a:gd name="T9" fmla="*/ 3739 h 5336"/>
              <a:gd name="T10" fmla="*/ 1890 w 2700"/>
              <a:gd name="T11" fmla="*/ 2995 h 5336"/>
              <a:gd name="T12" fmla="*/ 1890 w 2700"/>
              <a:gd name="T13" fmla="*/ 2634 h 5336"/>
              <a:gd name="T14" fmla="*/ 2172 w 2700"/>
              <a:gd name="T15" fmla="*/ 2788 h 5336"/>
              <a:gd name="T16" fmla="*/ 2350 w 2700"/>
              <a:gd name="T17" fmla="*/ 2358 h 5336"/>
              <a:gd name="T18" fmla="*/ 2294 w 2700"/>
              <a:gd name="T19" fmla="*/ 1738 h 5336"/>
              <a:gd name="T20" fmla="*/ 2416 w 2700"/>
              <a:gd name="T21" fmla="*/ 1478 h 5336"/>
              <a:gd name="T22" fmla="*/ 2699 w 2700"/>
              <a:gd name="T23" fmla="*/ 1478 h 5336"/>
              <a:gd name="T24" fmla="*/ 2699 w 2700"/>
              <a:gd name="T25" fmla="*/ 947 h 5336"/>
              <a:gd name="T26" fmla="*/ 2350 w 2700"/>
              <a:gd name="T27" fmla="*/ 0 h 5336"/>
              <a:gd name="T28" fmla="*/ 1455 w 2700"/>
              <a:gd name="T29" fmla="*/ 0 h 5336"/>
              <a:gd name="T30" fmla="*/ 1329 w 2700"/>
              <a:gd name="T31" fmla="*/ 374 h 5336"/>
              <a:gd name="T32" fmla="*/ 1509 w 2700"/>
              <a:gd name="T33" fmla="*/ 580 h 5336"/>
              <a:gd name="T34" fmla="*/ 1586 w 2700"/>
              <a:gd name="T35" fmla="*/ 812 h 5336"/>
              <a:gd name="T36" fmla="*/ 1586 w 2700"/>
              <a:gd name="T37" fmla="*/ 1044 h 5336"/>
              <a:gd name="T38" fmla="*/ 1458 w 2700"/>
              <a:gd name="T39" fmla="*/ 1315 h 5336"/>
              <a:gd name="T40" fmla="*/ 1329 w 2700"/>
              <a:gd name="T41" fmla="*/ 1766 h 5336"/>
              <a:gd name="T42" fmla="*/ 1200 w 2700"/>
              <a:gd name="T43" fmla="*/ 1766 h 5336"/>
              <a:gd name="T44" fmla="*/ 1006 w 2700"/>
              <a:gd name="T45" fmla="*/ 2165 h 5336"/>
              <a:gd name="T46" fmla="*/ 1006 w 2700"/>
              <a:gd name="T47" fmla="*/ 2372 h 5336"/>
              <a:gd name="T48" fmla="*/ 1006 w 2700"/>
              <a:gd name="T49" fmla="*/ 2732 h 5336"/>
              <a:gd name="T50" fmla="*/ 890 w 2700"/>
              <a:gd name="T51" fmla="*/ 3028 h 5336"/>
              <a:gd name="T52" fmla="*/ 684 w 2700"/>
              <a:gd name="T53" fmla="*/ 3093 h 5336"/>
              <a:gd name="T54" fmla="*/ 684 w 2700"/>
              <a:gd name="T55" fmla="*/ 3531 h 5336"/>
              <a:gd name="T56" fmla="*/ 465 w 2700"/>
              <a:gd name="T57" fmla="*/ 3635 h 5336"/>
              <a:gd name="T58" fmla="*/ 401 w 2700"/>
              <a:gd name="T59" fmla="*/ 3892 h 5336"/>
              <a:gd name="T60" fmla="*/ 285 w 2700"/>
              <a:gd name="T61" fmla="*/ 4112 h 5336"/>
              <a:gd name="T62" fmla="*/ 118 w 2700"/>
              <a:gd name="T63" fmla="*/ 4176 h 5336"/>
              <a:gd name="T64" fmla="*/ 118 w 2700"/>
              <a:gd name="T65" fmla="*/ 4446 h 5336"/>
              <a:gd name="T66" fmla="*/ 0 w 2700"/>
              <a:gd name="T67" fmla="*/ 4678 h 5336"/>
              <a:gd name="T68" fmla="*/ 55 w 2700"/>
              <a:gd name="T69" fmla="*/ 5335 h 5336"/>
              <a:gd name="T70" fmla="*/ 485 w 2700"/>
              <a:gd name="T71" fmla="*/ 4705 h 5336"/>
              <a:gd name="T72" fmla="*/ 575 w 2700"/>
              <a:gd name="T73" fmla="*/ 4200 h 5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700" h="5336">
                <a:moveTo>
                  <a:pt x="575" y="4200"/>
                </a:moveTo>
                <a:lnTo>
                  <a:pt x="971" y="4114"/>
                </a:lnTo>
                <a:lnTo>
                  <a:pt x="1229" y="3770"/>
                </a:lnTo>
                <a:lnTo>
                  <a:pt x="1339" y="3494"/>
                </a:lnTo>
                <a:lnTo>
                  <a:pt x="1597" y="3739"/>
                </a:lnTo>
                <a:lnTo>
                  <a:pt x="1890" y="2995"/>
                </a:lnTo>
                <a:lnTo>
                  <a:pt x="1890" y="2634"/>
                </a:lnTo>
                <a:lnTo>
                  <a:pt x="2172" y="2788"/>
                </a:lnTo>
                <a:lnTo>
                  <a:pt x="2350" y="2358"/>
                </a:lnTo>
                <a:lnTo>
                  <a:pt x="2294" y="1738"/>
                </a:lnTo>
                <a:lnTo>
                  <a:pt x="2416" y="1478"/>
                </a:lnTo>
                <a:lnTo>
                  <a:pt x="2699" y="1478"/>
                </a:lnTo>
                <a:lnTo>
                  <a:pt x="2699" y="947"/>
                </a:lnTo>
                <a:lnTo>
                  <a:pt x="2350" y="0"/>
                </a:lnTo>
                <a:lnTo>
                  <a:pt x="1455" y="0"/>
                </a:lnTo>
                <a:lnTo>
                  <a:pt x="1329" y="374"/>
                </a:lnTo>
                <a:lnTo>
                  <a:pt x="1509" y="580"/>
                </a:lnTo>
                <a:lnTo>
                  <a:pt x="1586" y="812"/>
                </a:lnTo>
                <a:lnTo>
                  <a:pt x="1586" y="1044"/>
                </a:lnTo>
                <a:lnTo>
                  <a:pt x="1458" y="1315"/>
                </a:lnTo>
                <a:lnTo>
                  <a:pt x="1329" y="1766"/>
                </a:lnTo>
                <a:lnTo>
                  <a:pt x="1200" y="1766"/>
                </a:lnTo>
                <a:lnTo>
                  <a:pt x="1006" y="2165"/>
                </a:lnTo>
                <a:lnTo>
                  <a:pt x="1006" y="2372"/>
                </a:lnTo>
                <a:lnTo>
                  <a:pt x="1006" y="2732"/>
                </a:lnTo>
                <a:lnTo>
                  <a:pt x="890" y="3028"/>
                </a:lnTo>
                <a:lnTo>
                  <a:pt x="684" y="3093"/>
                </a:lnTo>
                <a:lnTo>
                  <a:pt x="684" y="3531"/>
                </a:lnTo>
                <a:lnTo>
                  <a:pt x="465" y="3635"/>
                </a:lnTo>
                <a:lnTo>
                  <a:pt x="401" y="3892"/>
                </a:lnTo>
                <a:lnTo>
                  <a:pt x="285" y="4112"/>
                </a:lnTo>
                <a:lnTo>
                  <a:pt x="118" y="4176"/>
                </a:lnTo>
                <a:lnTo>
                  <a:pt x="118" y="4446"/>
                </a:lnTo>
                <a:lnTo>
                  <a:pt x="0" y="4678"/>
                </a:lnTo>
                <a:lnTo>
                  <a:pt x="55" y="5335"/>
                </a:lnTo>
                <a:lnTo>
                  <a:pt x="485" y="4705"/>
                </a:lnTo>
                <a:lnTo>
                  <a:pt x="575" y="420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27"/>
          <p:cNvSpPr>
            <a:spLocks noChangeArrowheads="1"/>
          </p:cNvSpPr>
          <p:nvPr/>
        </p:nvSpPr>
        <p:spPr bwMode="auto">
          <a:xfrm>
            <a:off x="14424316" y="6631853"/>
            <a:ext cx="1497259" cy="1497259"/>
          </a:xfrm>
          <a:custGeom>
            <a:avLst/>
            <a:gdLst>
              <a:gd name="T0" fmla="*/ 1271 w 1272"/>
              <a:gd name="T1" fmla="*/ 634 h 1270"/>
              <a:gd name="T2" fmla="*/ 1271 w 1272"/>
              <a:gd name="T3" fmla="*/ 634 h 1270"/>
              <a:gd name="T4" fmla="*/ 635 w 1272"/>
              <a:gd name="T5" fmla="*/ 1269 h 1270"/>
              <a:gd name="T6" fmla="*/ 635 w 1272"/>
              <a:gd name="T7" fmla="*/ 1269 h 1270"/>
              <a:gd name="T8" fmla="*/ 0 w 1272"/>
              <a:gd name="T9" fmla="*/ 634 h 1270"/>
              <a:gd name="T10" fmla="*/ 0 w 1272"/>
              <a:gd name="T11" fmla="*/ 634 h 1270"/>
              <a:gd name="T12" fmla="*/ 635 w 1272"/>
              <a:gd name="T13" fmla="*/ 0 h 1270"/>
              <a:gd name="T14" fmla="*/ 635 w 1272"/>
              <a:gd name="T15" fmla="*/ 0 h 1270"/>
              <a:gd name="T16" fmla="*/ 1271 w 1272"/>
              <a:gd name="T17" fmla="*/ 634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2" h="1270">
                <a:moveTo>
                  <a:pt x="1271" y="634"/>
                </a:moveTo>
                <a:lnTo>
                  <a:pt x="1271" y="634"/>
                </a:lnTo>
                <a:cubicBezTo>
                  <a:pt x="1271" y="985"/>
                  <a:pt x="986" y="1269"/>
                  <a:pt x="635" y="1269"/>
                </a:cubicBezTo>
                <a:lnTo>
                  <a:pt x="635" y="1269"/>
                </a:lnTo>
                <a:cubicBezTo>
                  <a:pt x="285" y="1269"/>
                  <a:pt x="0" y="985"/>
                  <a:pt x="0" y="634"/>
                </a:cubicBezTo>
                <a:lnTo>
                  <a:pt x="0" y="634"/>
                </a:lnTo>
                <a:cubicBezTo>
                  <a:pt x="0" y="283"/>
                  <a:pt x="285" y="0"/>
                  <a:pt x="635" y="0"/>
                </a:cubicBezTo>
                <a:lnTo>
                  <a:pt x="635" y="0"/>
                </a:lnTo>
                <a:cubicBezTo>
                  <a:pt x="986" y="0"/>
                  <a:pt x="1271" y="283"/>
                  <a:pt x="1271" y="63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29"/>
          <p:cNvSpPr>
            <a:spLocks noChangeArrowheads="1"/>
          </p:cNvSpPr>
          <p:nvPr/>
        </p:nvSpPr>
        <p:spPr bwMode="auto">
          <a:xfrm>
            <a:off x="8679623" y="6938581"/>
            <a:ext cx="1497259" cy="1497259"/>
          </a:xfrm>
          <a:custGeom>
            <a:avLst/>
            <a:gdLst>
              <a:gd name="T0" fmla="*/ 1271 w 1272"/>
              <a:gd name="T1" fmla="*/ 635 h 1271"/>
              <a:gd name="T2" fmla="*/ 1271 w 1272"/>
              <a:gd name="T3" fmla="*/ 635 h 1271"/>
              <a:gd name="T4" fmla="*/ 636 w 1272"/>
              <a:gd name="T5" fmla="*/ 1270 h 1271"/>
              <a:gd name="T6" fmla="*/ 636 w 1272"/>
              <a:gd name="T7" fmla="*/ 1270 h 1271"/>
              <a:gd name="T8" fmla="*/ 0 w 1272"/>
              <a:gd name="T9" fmla="*/ 635 h 1271"/>
              <a:gd name="T10" fmla="*/ 0 w 1272"/>
              <a:gd name="T11" fmla="*/ 635 h 1271"/>
              <a:gd name="T12" fmla="*/ 636 w 1272"/>
              <a:gd name="T13" fmla="*/ 0 h 1271"/>
              <a:gd name="T14" fmla="*/ 636 w 1272"/>
              <a:gd name="T15" fmla="*/ 0 h 1271"/>
              <a:gd name="T16" fmla="*/ 1271 w 1272"/>
              <a:gd name="T17" fmla="*/ 635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2" h="1271">
                <a:moveTo>
                  <a:pt x="1271" y="635"/>
                </a:moveTo>
                <a:lnTo>
                  <a:pt x="1271" y="635"/>
                </a:lnTo>
                <a:cubicBezTo>
                  <a:pt x="1271" y="986"/>
                  <a:pt x="987" y="1270"/>
                  <a:pt x="636" y="1270"/>
                </a:cubicBezTo>
                <a:lnTo>
                  <a:pt x="636" y="1270"/>
                </a:lnTo>
                <a:cubicBezTo>
                  <a:pt x="285" y="1270"/>
                  <a:pt x="0" y="986"/>
                  <a:pt x="0" y="635"/>
                </a:cubicBezTo>
                <a:lnTo>
                  <a:pt x="0" y="635"/>
                </a:lnTo>
                <a:cubicBezTo>
                  <a:pt x="0" y="284"/>
                  <a:pt x="285" y="0"/>
                  <a:pt x="636" y="0"/>
                </a:cubicBezTo>
                <a:lnTo>
                  <a:pt x="636" y="0"/>
                </a:lnTo>
                <a:cubicBezTo>
                  <a:pt x="987" y="0"/>
                  <a:pt x="1271" y="284"/>
                  <a:pt x="1271" y="6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31"/>
          <p:cNvSpPr>
            <a:spLocks noChangeArrowheads="1"/>
          </p:cNvSpPr>
          <p:nvPr/>
        </p:nvSpPr>
        <p:spPr bwMode="auto">
          <a:xfrm>
            <a:off x="9729783" y="3954461"/>
            <a:ext cx="1497259" cy="1497259"/>
          </a:xfrm>
          <a:custGeom>
            <a:avLst/>
            <a:gdLst>
              <a:gd name="T0" fmla="*/ 1271 w 1272"/>
              <a:gd name="T1" fmla="*/ 635 h 1272"/>
              <a:gd name="T2" fmla="*/ 1271 w 1272"/>
              <a:gd name="T3" fmla="*/ 635 h 1272"/>
              <a:gd name="T4" fmla="*/ 635 w 1272"/>
              <a:gd name="T5" fmla="*/ 1271 h 1272"/>
              <a:gd name="T6" fmla="*/ 635 w 1272"/>
              <a:gd name="T7" fmla="*/ 1271 h 1272"/>
              <a:gd name="T8" fmla="*/ 0 w 1272"/>
              <a:gd name="T9" fmla="*/ 635 h 1272"/>
              <a:gd name="T10" fmla="*/ 0 w 1272"/>
              <a:gd name="T11" fmla="*/ 635 h 1272"/>
              <a:gd name="T12" fmla="*/ 635 w 1272"/>
              <a:gd name="T13" fmla="*/ 0 h 1272"/>
              <a:gd name="T14" fmla="*/ 635 w 1272"/>
              <a:gd name="T15" fmla="*/ 0 h 1272"/>
              <a:gd name="T16" fmla="*/ 1271 w 1272"/>
              <a:gd name="T17" fmla="*/ 635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2" h="1272">
                <a:moveTo>
                  <a:pt x="1271" y="635"/>
                </a:moveTo>
                <a:lnTo>
                  <a:pt x="1271" y="635"/>
                </a:lnTo>
                <a:cubicBezTo>
                  <a:pt x="1271" y="986"/>
                  <a:pt x="986" y="1271"/>
                  <a:pt x="635" y="1271"/>
                </a:cubicBezTo>
                <a:lnTo>
                  <a:pt x="635" y="1271"/>
                </a:lnTo>
                <a:cubicBezTo>
                  <a:pt x="284" y="1271"/>
                  <a:pt x="0" y="986"/>
                  <a:pt x="0" y="635"/>
                </a:cubicBezTo>
                <a:lnTo>
                  <a:pt x="0" y="635"/>
                </a:lnTo>
                <a:cubicBezTo>
                  <a:pt x="0" y="284"/>
                  <a:pt x="284" y="0"/>
                  <a:pt x="635" y="0"/>
                </a:cubicBezTo>
                <a:lnTo>
                  <a:pt x="635" y="0"/>
                </a:lnTo>
                <a:cubicBezTo>
                  <a:pt x="986" y="0"/>
                  <a:pt x="1271" y="284"/>
                  <a:pt x="1271" y="6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33"/>
          <p:cNvSpPr>
            <a:spLocks noChangeArrowheads="1"/>
          </p:cNvSpPr>
          <p:nvPr/>
        </p:nvSpPr>
        <p:spPr bwMode="auto">
          <a:xfrm>
            <a:off x="13582108" y="4385964"/>
            <a:ext cx="1497259" cy="1497259"/>
          </a:xfrm>
          <a:custGeom>
            <a:avLst/>
            <a:gdLst>
              <a:gd name="T0" fmla="*/ 1271 w 1272"/>
              <a:gd name="T1" fmla="*/ 635 h 1271"/>
              <a:gd name="T2" fmla="*/ 1271 w 1272"/>
              <a:gd name="T3" fmla="*/ 635 h 1271"/>
              <a:gd name="T4" fmla="*/ 636 w 1272"/>
              <a:gd name="T5" fmla="*/ 1270 h 1271"/>
              <a:gd name="T6" fmla="*/ 636 w 1272"/>
              <a:gd name="T7" fmla="*/ 1270 h 1271"/>
              <a:gd name="T8" fmla="*/ 0 w 1272"/>
              <a:gd name="T9" fmla="*/ 635 h 1271"/>
              <a:gd name="T10" fmla="*/ 0 w 1272"/>
              <a:gd name="T11" fmla="*/ 635 h 1271"/>
              <a:gd name="T12" fmla="*/ 636 w 1272"/>
              <a:gd name="T13" fmla="*/ 0 h 1271"/>
              <a:gd name="T14" fmla="*/ 636 w 1272"/>
              <a:gd name="T15" fmla="*/ 0 h 1271"/>
              <a:gd name="T16" fmla="*/ 1271 w 1272"/>
              <a:gd name="T17" fmla="*/ 635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2" h="1271">
                <a:moveTo>
                  <a:pt x="1271" y="635"/>
                </a:moveTo>
                <a:lnTo>
                  <a:pt x="1271" y="635"/>
                </a:lnTo>
                <a:cubicBezTo>
                  <a:pt x="1271" y="986"/>
                  <a:pt x="987" y="1270"/>
                  <a:pt x="636" y="1270"/>
                </a:cubicBezTo>
                <a:lnTo>
                  <a:pt x="636" y="1270"/>
                </a:lnTo>
                <a:cubicBezTo>
                  <a:pt x="284" y="1270"/>
                  <a:pt x="0" y="986"/>
                  <a:pt x="0" y="635"/>
                </a:cubicBezTo>
                <a:lnTo>
                  <a:pt x="0" y="635"/>
                </a:lnTo>
                <a:cubicBezTo>
                  <a:pt x="0" y="284"/>
                  <a:pt x="284" y="0"/>
                  <a:pt x="636" y="0"/>
                </a:cubicBezTo>
                <a:lnTo>
                  <a:pt x="636" y="0"/>
                </a:lnTo>
                <a:cubicBezTo>
                  <a:pt x="987" y="0"/>
                  <a:pt x="1271" y="284"/>
                  <a:pt x="1271" y="6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35"/>
          <p:cNvSpPr>
            <a:spLocks noChangeArrowheads="1"/>
          </p:cNvSpPr>
          <p:nvPr/>
        </p:nvSpPr>
        <p:spPr bwMode="auto">
          <a:xfrm>
            <a:off x="13394950" y="9314442"/>
            <a:ext cx="1497259" cy="1497259"/>
          </a:xfrm>
          <a:custGeom>
            <a:avLst/>
            <a:gdLst>
              <a:gd name="T0" fmla="*/ 1271 w 1272"/>
              <a:gd name="T1" fmla="*/ 635 h 1271"/>
              <a:gd name="T2" fmla="*/ 1271 w 1272"/>
              <a:gd name="T3" fmla="*/ 635 h 1271"/>
              <a:gd name="T4" fmla="*/ 635 w 1272"/>
              <a:gd name="T5" fmla="*/ 1270 h 1271"/>
              <a:gd name="T6" fmla="*/ 635 w 1272"/>
              <a:gd name="T7" fmla="*/ 1270 h 1271"/>
              <a:gd name="T8" fmla="*/ 0 w 1272"/>
              <a:gd name="T9" fmla="*/ 635 h 1271"/>
              <a:gd name="T10" fmla="*/ 0 w 1272"/>
              <a:gd name="T11" fmla="*/ 635 h 1271"/>
              <a:gd name="T12" fmla="*/ 635 w 1272"/>
              <a:gd name="T13" fmla="*/ 0 h 1271"/>
              <a:gd name="T14" fmla="*/ 635 w 1272"/>
              <a:gd name="T15" fmla="*/ 0 h 1271"/>
              <a:gd name="T16" fmla="*/ 1271 w 1272"/>
              <a:gd name="T17" fmla="*/ 635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2" h="1271">
                <a:moveTo>
                  <a:pt x="1271" y="635"/>
                </a:moveTo>
                <a:lnTo>
                  <a:pt x="1271" y="635"/>
                </a:lnTo>
                <a:cubicBezTo>
                  <a:pt x="1271" y="986"/>
                  <a:pt x="986" y="1270"/>
                  <a:pt x="635" y="1270"/>
                </a:cubicBezTo>
                <a:lnTo>
                  <a:pt x="635" y="1270"/>
                </a:lnTo>
                <a:cubicBezTo>
                  <a:pt x="285" y="1270"/>
                  <a:pt x="0" y="986"/>
                  <a:pt x="0" y="635"/>
                </a:cubicBezTo>
                <a:lnTo>
                  <a:pt x="0" y="635"/>
                </a:lnTo>
                <a:cubicBezTo>
                  <a:pt x="0" y="284"/>
                  <a:pt x="285" y="0"/>
                  <a:pt x="635" y="0"/>
                </a:cubicBezTo>
                <a:lnTo>
                  <a:pt x="635" y="0"/>
                </a:lnTo>
                <a:cubicBezTo>
                  <a:pt x="986" y="0"/>
                  <a:pt x="1271" y="284"/>
                  <a:pt x="1271" y="6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37"/>
          <p:cNvSpPr>
            <a:spLocks noChangeArrowheads="1"/>
          </p:cNvSpPr>
          <p:nvPr/>
        </p:nvSpPr>
        <p:spPr bwMode="auto">
          <a:xfrm>
            <a:off x="10384834" y="10827296"/>
            <a:ext cx="1497259" cy="1497259"/>
          </a:xfrm>
          <a:custGeom>
            <a:avLst/>
            <a:gdLst>
              <a:gd name="T0" fmla="*/ 1270 w 1271"/>
              <a:gd name="T1" fmla="*/ 635 h 1271"/>
              <a:gd name="T2" fmla="*/ 1270 w 1271"/>
              <a:gd name="T3" fmla="*/ 635 h 1271"/>
              <a:gd name="T4" fmla="*/ 635 w 1271"/>
              <a:gd name="T5" fmla="*/ 1270 h 1271"/>
              <a:gd name="T6" fmla="*/ 635 w 1271"/>
              <a:gd name="T7" fmla="*/ 1270 h 1271"/>
              <a:gd name="T8" fmla="*/ 0 w 1271"/>
              <a:gd name="T9" fmla="*/ 635 h 1271"/>
              <a:gd name="T10" fmla="*/ 0 w 1271"/>
              <a:gd name="T11" fmla="*/ 635 h 1271"/>
              <a:gd name="T12" fmla="*/ 635 w 1271"/>
              <a:gd name="T13" fmla="*/ 0 h 1271"/>
              <a:gd name="T14" fmla="*/ 635 w 1271"/>
              <a:gd name="T15" fmla="*/ 0 h 1271"/>
              <a:gd name="T16" fmla="*/ 1270 w 1271"/>
              <a:gd name="T17" fmla="*/ 635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1" h="1271">
                <a:moveTo>
                  <a:pt x="1270" y="635"/>
                </a:moveTo>
                <a:lnTo>
                  <a:pt x="1270" y="635"/>
                </a:lnTo>
                <a:cubicBezTo>
                  <a:pt x="1270" y="986"/>
                  <a:pt x="986" y="1270"/>
                  <a:pt x="635" y="1270"/>
                </a:cubicBezTo>
                <a:lnTo>
                  <a:pt x="635" y="1270"/>
                </a:lnTo>
                <a:cubicBezTo>
                  <a:pt x="284" y="1270"/>
                  <a:pt x="0" y="986"/>
                  <a:pt x="0" y="635"/>
                </a:cubicBezTo>
                <a:lnTo>
                  <a:pt x="0" y="635"/>
                </a:lnTo>
                <a:cubicBezTo>
                  <a:pt x="0" y="284"/>
                  <a:pt x="284" y="0"/>
                  <a:pt x="635" y="0"/>
                </a:cubicBezTo>
                <a:lnTo>
                  <a:pt x="635" y="0"/>
                </a:lnTo>
                <a:cubicBezTo>
                  <a:pt x="986" y="0"/>
                  <a:pt x="1270" y="284"/>
                  <a:pt x="1270" y="63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39"/>
          <p:cNvSpPr>
            <a:spLocks noChangeArrowheads="1"/>
          </p:cNvSpPr>
          <p:nvPr/>
        </p:nvSpPr>
        <p:spPr bwMode="auto">
          <a:xfrm>
            <a:off x="14330737" y="4022047"/>
            <a:ext cx="3847124" cy="1112547"/>
          </a:xfrm>
          <a:custGeom>
            <a:avLst/>
            <a:gdLst>
              <a:gd name="T0" fmla="*/ 0 w 3265"/>
              <a:gd name="T1" fmla="*/ 944 h 945"/>
              <a:gd name="T2" fmla="*/ 837 w 3265"/>
              <a:gd name="T3" fmla="*/ 0 h 945"/>
              <a:gd name="T4" fmla="*/ 3264 w 3265"/>
              <a:gd name="T5" fmla="*/ 0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5" h="945">
                <a:moveTo>
                  <a:pt x="0" y="944"/>
                </a:moveTo>
                <a:lnTo>
                  <a:pt x="837" y="0"/>
                </a:lnTo>
                <a:lnTo>
                  <a:pt x="3264" y="0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" name="Freeform 440"/>
          <p:cNvSpPr>
            <a:spLocks noChangeArrowheads="1"/>
          </p:cNvSpPr>
          <p:nvPr/>
        </p:nvSpPr>
        <p:spPr bwMode="auto">
          <a:xfrm>
            <a:off x="6646887" y="4697893"/>
            <a:ext cx="3852321" cy="1112547"/>
          </a:xfrm>
          <a:custGeom>
            <a:avLst/>
            <a:gdLst>
              <a:gd name="T0" fmla="*/ 3265 w 3266"/>
              <a:gd name="T1" fmla="*/ 0 h 945"/>
              <a:gd name="T2" fmla="*/ 2428 w 3266"/>
              <a:gd name="T3" fmla="*/ 944 h 945"/>
              <a:gd name="T4" fmla="*/ 0 w 3266"/>
              <a:gd name="T5" fmla="*/ 944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6" h="945">
                <a:moveTo>
                  <a:pt x="3265" y="0"/>
                </a:moveTo>
                <a:lnTo>
                  <a:pt x="2428" y="944"/>
                </a:lnTo>
                <a:lnTo>
                  <a:pt x="0" y="944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2" name="Freeform 441"/>
          <p:cNvSpPr>
            <a:spLocks noChangeArrowheads="1"/>
          </p:cNvSpPr>
          <p:nvPr/>
        </p:nvSpPr>
        <p:spPr bwMode="auto">
          <a:xfrm>
            <a:off x="15172945" y="7401278"/>
            <a:ext cx="3852321" cy="1117744"/>
          </a:xfrm>
          <a:custGeom>
            <a:avLst/>
            <a:gdLst>
              <a:gd name="T0" fmla="*/ 0 w 3266"/>
              <a:gd name="T1" fmla="*/ 0 h 946"/>
              <a:gd name="T2" fmla="*/ 838 w 3266"/>
              <a:gd name="T3" fmla="*/ 945 h 946"/>
              <a:gd name="T4" fmla="*/ 3265 w 3266"/>
              <a:gd name="T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6" h="946">
                <a:moveTo>
                  <a:pt x="0" y="0"/>
                </a:moveTo>
                <a:lnTo>
                  <a:pt x="838" y="945"/>
                </a:lnTo>
                <a:lnTo>
                  <a:pt x="3265" y="945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Freeform 442"/>
          <p:cNvSpPr>
            <a:spLocks noChangeArrowheads="1"/>
          </p:cNvSpPr>
          <p:nvPr/>
        </p:nvSpPr>
        <p:spPr bwMode="auto">
          <a:xfrm>
            <a:off x="5581128" y="7661218"/>
            <a:ext cx="3852324" cy="1112547"/>
          </a:xfrm>
          <a:custGeom>
            <a:avLst/>
            <a:gdLst>
              <a:gd name="T0" fmla="*/ 3265 w 3266"/>
              <a:gd name="T1" fmla="*/ 0 h 945"/>
              <a:gd name="T2" fmla="*/ 2428 w 3266"/>
              <a:gd name="T3" fmla="*/ 944 h 945"/>
              <a:gd name="T4" fmla="*/ 0 w 3266"/>
              <a:gd name="T5" fmla="*/ 944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6" h="945">
                <a:moveTo>
                  <a:pt x="3265" y="0"/>
                </a:moveTo>
                <a:lnTo>
                  <a:pt x="2428" y="944"/>
                </a:lnTo>
                <a:lnTo>
                  <a:pt x="0" y="944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" name="Freeform 443"/>
          <p:cNvSpPr>
            <a:spLocks noChangeArrowheads="1"/>
          </p:cNvSpPr>
          <p:nvPr/>
        </p:nvSpPr>
        <p:spPr bwMode="auto">
          <a:xfrm>
            <a:off x="7343529" y="10499772"/>
            <a:ext cx="3847124" cy="1112547"/>
          </a:xfrm>
          <a:custGeom>
            <a:avLst/>
            <a:gdLst>
              <a:gd name="T0" fmla="*/ 3264 w 3265"/>
              <a:gd name="T1" fmla="*/ 944 h 945"/>
              <a:gd name="T2" fmla="*/ 2428 w 3265"/>
              <a:gd name="T3" fmla="*/ 0 h 945"/>
              <a:gd name="T4" fmla="*/ 0 w 3265"/>
              <a:gd name="T5" fmla="*/ 0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5" h="945">
                <a:moveTo>
                  <a:pt x="3264" y="944"/>
                </a:moveTo>
                <a:lnTo>
                  <a:pt x="2428" y="0"/>
                </a:lnTo>
                <a:lnTo>
                  <a:pt x="0" y="0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" name="Freeform 444"/>
          <p:cNvSpPr>
            <a:spLocks noChangeArrowheads="1"/>
          </p:cNvSpPr>
          <p:nvPr/>
        </p:nvSpPr>
        <p:spPr bwMode="auto">
          <a:xfrm>
            <a:off x="14143580" y="10083867"/>
            <a:ext cx="3852321" cy="1112547"/>
          </a:xfrm>
          <a:custGeom>
            <a:avLst/>
            <a:gdLst>
              <a:gd name="T0" fmla="*/ 0 w 3266"/>
              <a:gd name="T1" fmla="*/ 0 h 945"/>
              <a:gd name="T2" fmla="*/ 838 w 3266"/>
              <a:gd name="T3" fmla="*/ 944 h 945"/>
              <a:gd name="T4" fmla="*/ 3265 w 3266"/>
              <a:gd name="T5" fmla="*/ 944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6" h="945">
                <a:moveTo>
                  <a:pt x="0" y="0"/>
                </a:moveTo>
                <a:lnTo>
                  <a:pt x="838" y="944"/>
                </a:lnTo>
                <a:lnTo>
                  <a:pt x="3265" y="944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" name="CuadroTexto 565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567" name="CuadroTexto 566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4218822" y="4956392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69" name="Rectángulo 568"/>
          <p:cNvSpPr/>
          <p:nvPr/>
        </p:nvSpPr>
        <p:spPr>
          <a:xfrm>
            <a:off x="3294153" y="5562750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0" name="CuadroTexto 569"/>
          <p:cNvSpPr txBox="1"/>
          <p:nvPr/>
        </p:nvSpPr>
        <p:spPr>
          <a:xfrm>
            <a:off x="3064180" y="7988028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71" name="Rectángulo 570"/>
          <p:cNvSpPr/>
          <p:nvPr/>
        </p:nvSpPr>
        <p:spPr>
          <a:xfrm>
            <a:off x="2139511" y="8594386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4692756" y="9761688"/>
            <a:ext cx="242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3" name="Rectángulo 572"/>
          <p:cNvSpPr/>
          <p:nvPr/>
        </p:nvSpPr>
        <p:spPr>
          <a:xfrm>
            <a:off x="4016286" y="10368046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18522782" y="3336744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75" name="Rectángulo 574"/>
          <p:cNvSpPr/>
          <p:nvPr/>
        </p:nvSpPr>
        <p:spPr>
          <a:xfrm>
            <a:off x="18522782" y="3984838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19198378" y="7682007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77" name="Rectángulo 576"/>
          <p:cNvSpPr/>
          <p:nvPr/>
        </p:nvSpPr>
        <p:spPr>
          <a:xfrm>
            <a:off x="19198378" y="8330101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18360933" y="10379698"/>
            <a:ext cx="183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9" name="Rectángulo 578"/>
          <p:cNvSpPr/>
          <p:nvPr/>
        </p:nvSpPr>
        <p:spPr>
          <a:xfrm>
            <a:off x="18360933" y="11027792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37398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66"/>
          <p:cNvSpPr>
            <a:spLocks noChangeArrowheads="1"/>
          </p:cNvSpPr>
          <p:nvPr/>
        </p:nvSpPr>
        <p:spPr bwMode="auto">
          <a:xfrm>
            <a:off x="2304260" y="3952292"/>
            <a:ext cx="4433284" cy="2280113"/>
          </a:xfrm>
          <a:custGeom>
            <a:avLst/>
            <a:gdLst>
              <a:gd name="T0" fmla="*/ 3894 w 4002"/>
              <a:gd name="T1" fmla="*/ 1915 h 2061"/>
              <a:gd name="T2" fmla="*/ 3800 w 4002"/>
              <a:gd name="T3" fmla="*/ 1676 h 2061"/>
              <a:gd name="T4" fmla="*/ 3585 w 4002"/>
              <a:gd name="T5" fmla="*/ 1563 h 2061"/>
              <a:gd name="T6" fmla="*/ 3340 w 4002"/>
              <a:gd name="T7" fmla="*/ 1393 h 2061"/>
              <a:gd name="T8" fmla="*/ 3069 w 4002"/>
              <a:gd name="T9" fmla="*/ 1293 h 2061"/>
              <a:gd name="T10" fmla="*/ 2937 w 4002"/>
              <a:gd name="T11" fmla="*/ 1029 h 2061"/>
              <a:gd name="T12" fmla="*/ 2654 w 4002"/>
              <a:gd name="T13" fmla="*/ 996 h 2061"/>
              <a:gd name="T14" fmla="*/ 2553 w 4002"/>
              <a:gd name="T15" fmla="*/ 713 h 2061"/>
              <a:gd name="T16" fmla="*/ 2421 w 4002"/>
              <a:gd name="T17" fmla="*/ 662 h 2061"/>
              <a:gd name="T18" fmla="*/ 2229 w 4002"/>
              <a:gd name="T19" fmla="*/ 0 h 2061"/>
              <a:gd name="T20" fmla="*/ 1514 w 4002"/>
              <a:gd name="T21" fmla="*/ 1008 h 2061"/>
              <a:gd name="T22" fmla="*/ 1357 w 4002"/>
              <a:gd name="T23" fmla="*/ 830 h 2061"/>
              <a:gd name="T24" fmla="*/ 1109 w 4002"/>
              <a:gd name="T25" fmla="*/ 735 h 2061"/>
              <a:gd name="T26" fmla="*/ 926 w 4002"/>
              <a:gd name="T27" fmla="*/ 946 h 2061"/>
              <a:gd name="T28" fmla="*/ 723 w 4002"/>
              <a:gd name="T29" fmla="*/ 1230 h 2061"/>
              <a:gd name="T30" fmla="*/ 347 w 4002"/>
              <a:gd name="T31" fmla="*/ 1408 h 2061"/>
              <a:gd name="T32" fmla="*/ 0 w 4002"/>
              <a:gd name="T33" fmla="*/ 2060 h 2061"/>
              <a:gd name="T34" fmla="*/ 4001 w 4002"/>
              <a:gd name="T35" fmla="*/ 2060 h 2061"/>
              <a:gd name="T36" fmla="*/ 3894 w 4002"/>
              <a:gd name="T37" fmla="*/ 1915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02" h="2061">
                <a:moveTo>
                  <a:pt x="3894" y="1915"/>
                </a:moveTo>
                <a:lnTo>
                  <a:pt x="3800" y="1676"/>
                </a:lnTo>
                <a:lnTo>
                  <a:pt x="3585" y="1563"/>
                </a:lnTo>
                <a:lnTo>
                  <a:pt x="3340" y="1393"/>
                </a:lnTo>
                <a:lnTo>
                  <a:pt x="3069" y="1293"/>
                </a:lnTo>
                <a:lnTo>
                  <a:pt x="2937" y="1029"/>
                </a:lnTo>
                <a:lnTo>
                  <a:pt x="2654" y="996"/>
                </a:lnTo>
                <a:lnTo>
                  <a:pt x="2553" y="713"/>
                </a:lnTo>
                <a:lnTo>
                  <a:pt x="2421" y="662"/>
                </a:lnTo>
                <a:lnTo>
                  <a:pt x="2229" y="0"/>
                </a:lnTo>
                <a:lnTo>
                  <a:pt x="1514" y="1008"/>
                </a:lnTo>
                <a:lnTo>
                  <a:pt x="1357" y="830"/>
                </a:lnTo>
                <a:lnTo>
                  <a:pt x="1109" y="735"/>
                </a:lnTo>
                <a:lnTo>
                  <a:pt x="926" y="946"/>
                </a:lnTo>
                <a:lnTo>
                  <a:pt x="723" y="1230"/>
                </a:lnTo>
                <a:lnTo>
                  <a:pt x="347" y="1408"/>
                </a:lnTo>
                <a:lnTo>
                  <a:pt x="0" y="2060"/>
                </a:lnTo>
                <a:lnTo>
                  <a:pt x="4001" y="2060"/>
                </a:lnTo>
                <a:lnTo>
                  <a:pt x="3894" y="19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7"/>
          <p:cNvSpPr>
            <a:spLocks noChangeArrowheads="1"/>
          </p:cNvSpPr>
          <p:nvPr/>
        </p:nvSpPr>
        <p:spPr bwMode="auto">
          <a:xfrm>
            <a:off x="4774791" y="3952292"/>
            <a:ext cx="3002722" cy="2280113"/>
          </a:xfrm>
          <a:custGeom>
            <a:avLst/>
            <a:gdLst>
              <a:gd name="T0" fmla="*/ 324 w 2713"/>
              <a:gd name="T1" fmla="*/ 713 h 2061"/>
              <a:gd name="T2" fmla="*/ 425 w 2713"/>
              <a:gd name="T3" fmla="*/ 996 h 2061"/>
              <a:gd name="T4" fmla="*/ 708 w 2713"/>
              <a:gd name="T5" fmla="*/ 1029 h 2061"/>
              <a:gd name="T6" fmla="*/ 840 w 2713"/>
              <a:gd name="T7" fmla="*/ 1293 h 2061"/>
              <a:gd name="T8" fmla="*/ 1111 w 2713"/>
              <a:gd name="T9" fmla="*/ 1393 h 2061"/>
              <a:gd name="T10" fmla="*/ 1356 w 2713"/>
              <a:gd name="T11" fmla="*/ 1563 h 2061"/>
              <a:gd name="T12" fmla="*/ 1571 w 2713"/>
              <a:gd name="T13" fmla="*/ 1676 h 2061"/>
              <a:gd name="T14" fmla="*/ 1665 w 2713"/>
              <a:gd name="T15" fmla="*/ 1915 h 2061"/>
              <a:gd name="T16" fmla="*/ 1772 w 2713"/>
              <a:gd name="T17" fmla="*/ 2060 h 2061"/>
              <a:gd name="T18" fmla="*/ 2712 w 2713"/>
              <a:gd name="T19" fmla="*/ 2060 h 2061"/>
              <a:gd name="T20" fmla="*/ 1997 w 2713"/>
              <a:gd name="T21" fmla="*/ 946 h 2061"/>
              <a:gd name="T22" fmla="*/ 1608 w 2713"/>
              <a:gd name="T23" fmla="*/ 777 h 2061"/>
              <a:gd name="T24" fmla="*/ 1399 w 2713"/>
              <a:gd name="T25" fmla="*/ 1219 h 2061"/>
              <a:gd name="T26" fmla="*/ 905 w 2713"/>
              <a:gd name="T27" fmla="*/ 798 h 2061"/>
              <a:gd name="T28" fmla="*/ 841 w 2713"/>
              <a:gd name="T29" fmla="*/ 557 h 2061"/>
              <a:gd name="T30" fmla="*/ 694 w 2713"/>
              <a:gd name="T31" fmla="*/ 440 h 2061"/>
              <a:gd name="T32" fmla="*/ 610 w 2713"/>
              <a:gd name="T33" fmla="*/ 315 h 2061"/>
              <a:gd name="T34" fmla="*/ 295 w 2713"/>
              <a:gd name="T35" fmla="*/ 189 h 2061"/>
              <a:gd name="T36" fmla="*/ 242 w 2713"/>
              <a:gd name="T37" fmla="*/ 52 h 2061"/>
              <a:gd name="T38" fmla="*/ 0 w 2713"/>
              <a:gd name="T39" fmla="*/ 0 h 2061"/>
              <a:gd name="T40" fmla="*/ 192 w 2713"/>
              <a:gd name="T41" fmla="*/ 662 h 2061"/>
              <a:gd name="T42" fmla="*/ 324 w 2713"/>
              <a:gd name="T43" fmla="*/ 713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13" h="2061">
                <a:moveTo>
                  <a:pt x="324" y="713"/>
                </a:moveTo>
                <a:lnTo>
                  <a:pt x="425" y="996"/>
                </a:lnTo>
                <a:lnTo>
                  <a:pt x="708" y="1029"/>
                </a:lnTo>
                <a:lnTo>
                  <a:pt x="840" y="1293"/>
                </a:lnTo>
                <a:lnTo>
                  <a:pt x="1111" y="1393"/>
                </a:lnTo>
                <a:lnTo>
                  <a:pt x="1356" y="1563"/>
                </a:lnTo>
                <a:lnTo>
                  <a:pt x="1571" y="1676"/>
                </a:lnTo>
                <a:lnTo>
                  <a:pt x="1665" y="1915"/>
                </a:lnTo>
                <a:lnTo>
                  <a:pt x="1772" y="2060"/>
                </a:lnTo>
                <a:lnTo>
                  <a:pt x="2712" y="2060"/>
                </a:lnTo>
                <a:lnTo>
                  <a:pt x="1997" y="946"/>
                </a:lnTo>
                <a:lnTo>
                  <a:pt x="1608" y="777"/>
                </a:lnTo>
                <a:lnTo>
                  <a:pt x="1399" y="1219"/>
                </a:lnTo>
                <a:lnTo>
                  <a:pt x="905" y="798"/>
                </a:lnTo>
                <a:lnTo>
                  <a:pt x="841" y="557"/>
                </a:lnTo>
                <a:lnTo>
                  <a:pt x="694" y="440"/>
                </a:lnTo>
                <a:lnTo>
                  <a:pt x="610" y="315"/>
                </a:lnTo>
                <a:lnTo>
                  <a:pt x="295" y="189"/>
                </a:lnTo>
                <a:lnTo>
                  <a:pt x="242" y="52"/>
                </a:lnTo>
                <a:lnTo>
                  <a:pt x="0" y="0"/>
                </a:lnTo>
                <a:lnTo>
                  <a:pt x="192" y="662"/>
                </a:lnTo>
                <a:lnTo>
                  <a:pt x="324" y="713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8"/>
          <p:cNvSpPr>
            <a:spLocks noChangeArrowheads="1"/>
          </p:cNvSpPr>
          <p:nvPr/>
        </p:nvSpPr>
        <p:spPr bwMode="auto">
          <a:xfrm>
            <a:off x="2304260" y="6232405"/>
            <a:ext cx="4584643" cy="6327684"/>
          </a:xfrm>
          <a:custGeom>
            <a:avLst/>
            <a:gdLst>
              <a:gd name="T0" fmla="*/ 4058 w 4140"/>
              <a:gd name="T1" fmla="*/ 610 h 5714"/>
              <a:gd name="T2" fmla="*/ 3868 w 4140"/>
              <a:gd name="T3" fmla="*/ 393 h 5714"/>
              <a:gd name="T4" fmla="*/ 4001 w 4140"/>
              <a:gd name="T5" fmla="*/ 0 h 5714"/>
              <a:gd name="T6" fmla="*/ 0 w 4140"/>
              <a:gd name="T7" fmla="*/ 0 h 5714"/>
              <a:gd name="T8" fmla="*/ 261 w 4140"/>
              <a:gd name="T9" fmla="*/ 597 h 5714"/>
              <a:gd name="T10" fmla="*/ 157 w 4140"/>
              <a:gd name="T11" fmla="*/ 1450 h 5714"/>
              <a:gd name="T12" fmla="*/ 141 w 4140"/>
              <a:gd name="T13" fmla="*/ 1585 h 5714"/>
              <a:gd name="T14" fmla="*/ 488 w 4140"/>
              <a:gd name="T15" fmla="*/ 1478 h 5714"/>
              <a:gd name="T16" fmla="*/ 628 w 4140"/>
              <a:gd name="T17" fmla="*/ 2221 h 5714"/>
              <a:gd name="T18" fmla="*/ 834 w 4140"/>
              <a:gd name="T19" fmla="*/ 2511 h 5714"/>
              <a:gd name="T20" fmla="*/ 877 w 4140"/>
              <a:gd name="T21" fmla="*/ 2901 h 5714"/>
              <a:gd name="T22" fmla="*/ 967 w 4140"/>
              <a:gd name="T23" fmla="*/ 3743 h 5714"/>
              <a:gd name="T24" fmla="*/ 1388 w 4140"/>
              <a:gd name="T25" fmla="*/ 3945 h 5714"/>
              <a:gd name="T26" fmla="*/ 1576 w 4140"/>
              <a:gd name="T27" fmla="*/ 4351 h 5714"/>
              <a:gd name="T28" fmla="*/ 2208 w 4140"/>
              <a:gd name="T29" fmla="*/ 5713 h 5714"/>
              <a:gd name="T30" fmla="*/ 2529 w 4140"/>
              <a:gd name="T31" fmla="*/ 5604 h 5714"/>
              <a:gd name="T32" fmla="*/ 2471 w 4140"/>
              <a:gd name="T33" fmla="*/ 4915 h 5714"/>
              <a:gd name="T34" fmla="*/ 2595 w 4140"/>
              <a:gd name="T35" fmla="*/ 4671 h 5714"/>
              <a:gd name="T36" fmla="*/ 2595 w 4140"/>
              <a:gd name="T37" fmla="*/ 4386 h 5714"/>
              <a:gd name="T38" fmla="*/ 2686 w 4140"/>
              <a:gd name="T39" fmla="*/ 4351 h 5714"/>
              <a:gd name="T40" fmla="*/ 2771 w 4140"/>
              <a:gd name="T41" fmla="*/ 4319 h 5714"/>
              <a:gd name="T42" fmla="*/ 2893 w 4140"/>
              <a:gd name="T43" fmla="*/ 4088 h 5714"/>
              <a:gd name="T44" fmla="*/ 2961 w 4140"/>
              <a:gd name="T45" fmla="*/ 3818 h 5714"/>
              <a:gd name="T46" fmla="*/ 3191 w 4140"/>
              <a:gd name="T47" fmla="*/ 3709 h 5714"/>
              <a:gd name="T48" fmla="*/ 3191 w 4140"/>
              <a:gd name="T49" fmla="*/ 3249 h 5714"/>
              <a:gd name="T50" fmla="*/ 3408 w 4140"/>
              <a:gd name="T51" fmla="*/ 3181 h 5714"/>
              <a:gd name="T52" fmla="*/ 3517 w 4140"/>
              <a:gd name="T53" fmla="*/ 2901 h 5714"/>
              <a:gd name="T54" fmla="*/ 3530 w 4140"/>
              <a:gd name="T55" fmla="*/ 2870 h 5714"/>
              <a:gd name="T56" fmla="*/ 3530 w 4140"/>
              <a:gd name="T57" fmla="*/ 2490 h 5714"/>
              <a:gd name="T58" fmla="*/ 3530 w 4140"/>
              <a:gd name="T59" fmla="*/ 2274 h 5714"/>
              <a:gd name="T60" fmla="*/ 3733 w 4140"/>
              <a:gd name="T61" fmla="*/ 1854 h 5714"/>
              <a:gd name="T62" fmla="*/ 3868 w 4140"/>
              <a:gd name="T63" fmla="*/ 1854 h 5714"/>
              <a:gd name="T64" fmla="*/ 3984 w 4140"/>
              <a:gd name="T65" fmla="*/ 1450 h 5714"/>
              <a:gd name="T66" fmla="*/ 4004 w 4140"/>
              <a:gd name="T67" fmla="*/ 1381 h 5714"/>
              <a:gd name="T68" fmla="*/ 4139 w 4140"/>
              <a:gd name="T69" fmla="*/ 1096 h 5714"/>
              <a:gd name="T70" fmla="*/ 4139 w 4140"/>
              <a:gd name="T71" fmla="*/ 853 h 5714"/>
              <a:gd name="T72" fmla="*/ 4058 w 4140"/>
              <a:gd name="T73" fmla="*/ 610 h 5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40" h="5714">
                <a:moveTo>
                  <a:pt x="4058" y="610"/>
                </a:moveTo>
                <a:lnTo>
                  <a:pt x="3868" y="393"/>
                </a:lnTo>
                <a:lnTo>
                  <a:pt x="4001" y="0"/>
                </a:lnTo>
                <a:lnTo>
                  <a:pt x="0" y="0"/>
                </a:lnTo>
                <a:lnTo>
                  <a:pt x="261" y="597"/>
                </a:lnTo>
                <a:lnTo>
                  <a:pt x="157" y="1450"/>
                </a:lnTo>
                <a:lnTo>
                  <a:pt x="141" y="1585"/>
                </a:lnTo>
                <a:lnTo>
                  <a:pt x="488" y="1478"/>
                </a:lnTo>
                <a:lnTo>
                  <a:pt x="628" y="2221"/>
                </a:lnTo>
                <a:lnTo>
                  <a:pt x="834" y="2511"/>
                </a:lnTo>
                <a:lnTo>
                  <a:pt x="877" y="2901"/>
                </a:lnTo>
                <a:lnTo>
                  <a:pt x="967" y="3743"/>
                </a:lnTo>
                <a:lnTo>
                  <a:pt x="1388" y="3945"/>
                </a:lnTo>
                <a:lnTo>
                  <a:pt x="1576" y="4351"/>
                </a:lnTo>
                <a:lnTo>
                  <a:pt x="2208" y="5713"/>
                </a:lnTo>
                <a:lnTo>
                  <a:pt x="2529" y="5604"/>
                </a:lnTo>
                <a:lnTo>
                  <a:pt x="2471" y="4915"/>
                </a:lnTo>
                <a:lnTo>
                  <a:pt x="2595" y="4671"/>
                </a:lnTo>
                <a:lnTo>
                  <a:pt x="2595" y="4386"/>
                </a:lnTo>
                <a:lnTo>
                  <a:pt x="2686" y="4351"/>
                </a:lnTo>
                <a:lnTo>
                  <a:pt x="2771" y="4319"/>
                </a:lnTo>
                <a:lnTo>
                  <a:pt x="2893" y="4088"/>
                </a:lnTo>
                <a:lnTo>
                  <a:pt x="2961" y="3818"/>
                </a:lnTo>
                <a:lnTo>
                  <a:pt x="3191" y="3709"/>
                </a:lnTo>
                <a:lnTo>
                  <a:pt x="3191" y="3249"/>
                </a:lnTo>
                <a:lnTo>
                  <a:pt x="3408" y="3181"/>
                </a:lnTo>
                <a:lnTo>
                  <a:pt x="3517" y="2901"/>
                </a:lnTo>
                <a:lnTo>
                  <a:pt x="3530" y="2870"/>
                </a:lnTo>
                <a:lnTo>
                  <a:pt x="3530" y="2490"/>
                </a:lnTo>
                <a:lnTo>
                  <a:pt x="3530" y="2274"/>
                </a:lnTo>
                <a:lnTo>
                  <a:pt x="3733" y="1854"/>
                </a:lnTo>
                <a:lnTo>
                  <a:pt x="3868" y="1854"/>
                </a:lnTo>
                <a:lnTo>
                  <a:pt x="3984" y="1450"/>
                </a:lnTo>
                <a:lnTo>
                  <a:pt x="4004" y="1381"/>
                </a:lnTo>
                <a:lnTo>
                  <a:pt x="4139" y="1096"/>
                </a:lnTo>
                <a:lnTo>
                  <a:pt x="4139" y="853"/>
                </a:lnTo>
                <a:lnTo>
                  <a:pt x="4058" y="61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69"/>
          <p:cNvSpPr>
            <a:spLocks noChangeArrowheads="1"/>
          </p:cNvSpPr>
          <p:nvPr/>
        </p:nvSpPr>
        <p:spPr bwMode="auto">
          <a:xfrm>
            <a:off x="5043328" y="6232405"/>
            <a:ext cx="3144312" cy="6205623"/>
          </a:xfrm>
          <a:custGeom>
            <a:avLst/>
            <a:gdLst>
              <a:gd name="T0" fmla="*/ 2470 w 2838"/>
              <a:gd name="T1" fmla="*/ 0 h 5605"/>
              <a:gd name="T2" fmla="*/ 1530 w 2838"/>
              <a:gd name="T3" fmla="*/ 0 h 5605"/>
              <a:gd name="T4" fmla="*/ 1397 w 2838"/>
              <a:gd name="T5" fmla="*/ 393 h 5605"/>
              <a:gd name="T6" fmla="*/ 1587 w 2838"/>
              <a:gd name="T7" fmla="*/ 610 h 5605"/>
              <a:gd name="T8" fmla="*/ 1668 w 2838"/>
              <a:gd name="T9" fmla="*/ 853 h 5605"/>
              <a:gd name="T10" fmla="*/ 1668 w 2838"/>
              <a:gd name="T11" fmla="*/ 1096 h 5605"/>
              <a:gd name="T12" fmla="*/ 1533 w 2838"/>
              <a:gd name="T13" fmla="*/ 1381 h 5605"/>
              <a:gd name="T14" fmla="*/ 1513 w 2838"/>
              <a:gd name="T15" fmla="*/ 1450 h 5605"/>
              <a:gd name="T16" fmla="*/ 1397 w 2838"/>
              <a:gd name="T17" fmla="*/ 1854 h 5605"/>
              <a:gd name="T18" fmla="*/ 1262 w 2838"/>
              <a:gd name="T19" fmla="*/ 1854 h 5605"/>
              <a:gd name="T20" fmla="*/ 1059 w 2838"/>
              <a:gd name="T21" fmla="*/ 2274 h 5605"/>
              <a:gd name="T22" fmla="*/ 1059 w 2838"/>
              <a:gd name="T23" fmla="*/ 2490 h 5605"/>
              <a:gd name="T24" fmla="*/ 1059 w 2838"/>
              <a:gd name="T25" fmla="*/ 2870 h 5605"/>
              <a:gd name="T26" fmla="*/ 1046 w 2838"/>
              <a:gd name="T27" fmla="*/ 2901 h 5605"/>
              <a:gd name="T28" fmla="*/ 937 w 2838"/>
              <a:gd name="T29" fmla="*/ 3181 h 5605"/>
              <a:gd name="T30" fmla="*/ 720 w 2838"/>
              <a:gd name="T31" fmla="*/ 3249 h 5605"/>
              <a:gd name="T32" fmla="*/ 720 w 2838"/>
              <a:gd name="T33" fmla="*/ 3709 h 5605"/>
              <a:gd name="T34" fmla="*/ 490 w 2838"/>
              <a:gd name="T35" fmla="*/ 3818 h 5605"/>
              <a:gd name="T36" fmla="*/ 422 w 2838"/>
              <a:gd name="T37" fmla="*/ 4088 h 5605"/>
              <a:gd name="T38" fmla="*/ 300 w 2838"/>
              <a:gd name="T39" fmla="*/ 4319 h 5605"/>
              <a:gd name="T40" fmla="*/ 215 w 2838"/>
              <a:gd name="T41" fmla="*/ 4351 h 5605"/>
              <a:gd name="T42" fmla="*/ 124 w 2838"/>
              <a:gd name="T43" fmla="*/ 4386 h 5605"/>
              <a:gd name="T44" fmla="*/ 124 w 2838"/>
              <a:gd name="T45" fmla="*/ 4671 h 5605"/>
              <a:gd name="T46" fmla="*/ 0 w 2838"/>
              <a:gd name="T47" fmla="*/ 4915 h 5605"/>
              <a:gd name="T48" fmla="*/ 58 w 2838"/>
              <a:gd name="T49" fmla="*/ 5604 h 5605"/>
              <a:gd name="T50" fmla="*/ 511 w 2838"/>
              <a:gd name="T51" fmla="*/ 4942 h 5605"/>
              <a:gd name="T52" fmla="*/ 606 w 2838"/>
              <a:gd name="T53" fmla="*/ 4412 h 5605"/>
              <a:gd name="T54" fmla="*/ 884 w 2838"/>
              <a:gd name="T55" fmla="*/ 4351 h 5605"/>
              <a:gd name="T56" fmla="*/ 1021 w 2838"/>
              <a:gd name="T57" fmla="*/ 4322 h 5605"/>
              <a:gd name="T58" fmla="*/ 1293 w 2838"/>
              <a:gd name="T59" fmla="*/ 3960 h 5605"/>
              <a:gd name="T60" fmla="*/ 1409 w 2838"/>
              <a:gd name="T61" fmla="*/ 3671 h 5605"/>
              <a:gd name="T62" fmla="*/ 1680 w 2838"/>
              <a:gd name="T63" fmla="*/ 3928 h 5605"/>
              <a:gd name="T64" fmla="*/ 1987 w 2838"/>
              <a:gd name="T65" fmla="*/ 3146 h 5605"/>
              <a:gd name="T66" fmla="*/ 1987 w 2838"/>
              <a:gd name="T67" fmla="*/ 2901 h 5605"/>
              <a:gd name="T68" fmla="*/ 1987 w 2838"/>
              <a:gd name="T69" fmla="*/ 2766 h 5605"/>
              <a:gd name="T70" fmla="*/ 2232 w 2838"/>
              <a:gd name="T71" fmla="*/ 2901 h 5605"/>
              <a:gd name="T72" fmla="*/ 2295 w 2838"/>
              <a:gd name="T73" fmla="*/ 2901 h 5605"/>
              <a:gd name="T74" fmla="*/ 2470 w 2838"/>
              <a:gd name="T75" fmla="*/ 2477 h 5605"/>
              <a:gd name="T76" fmla="*/ 2411 w 2838"/>
              <a:gd name="T77" fmla="*/ 1825 h 5605"/>
              <a:gd name="T78" fmla="*/ 2539 w 2838"/>
              <a:gd name="T79" fmla="*/ 1552 h 5605"/>
              <a:gd name="T80" fmla="*/ 2837 w 2838"/>
              <a:gd name="T81" fmla="*/ 1552 h 5605"/>
              <a:gd name="T82" fmla="*/ 2837 w 2838"/>
              <a:gd name="T83" fmla="*/ 1450 h 5605"/>
              <a:gd name="T84" fmla="*/ 2837 w 2838"/>
              <a:gd name="T85" fmla="*/ 993 h 5605"/>
              <a:gd name="T86" fmla="*/ 2470 w 2838"/>
              <a:gd name="T87" fmla="*/ 0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38" h="5605">
                <a:moveTo>
                  <a:pt x="2470" y="0"/>
                </a:moveTo>
                <a:lnTo>
                  <a:pt x="1530" y="0"/>
                </a:lnTo>
                <a:lnTo>
                  <a:pt x="1397" y="393"/>
                </a:lnTo>
                <a:lnTo>
                  <a:pt x="1587" y="610"/>
                </a:lnTo>
                <a:lnTo>
                  <a:pt x="1668" y="853"/>
                </a:lnTo>
                <a:lnTo>
                  <a:pt x="1668" y="1096"/>
                </a:lnTo>
                <a:lnTo>
                  <a:pt x="1533" y="1381"/>
                </a:lnTo>
                <a:lnTo>
                  <a:pt x="1513" y="1450"/>
                </a:lnTo>
                <a:lnTo>
                  <a:pt x="1397" y="1854"/>
                </a:lnTo>
                <a:lnTo>
                  <a:pt x="1262" y="1854"/>
                </a:lnTo>
                <a:lnTo>
                  <a:pt x="1059" y="2274"/>
                </a:lnTo>
                <a:lnTo>
                  <a:pt x="1059" y="2490"/>
                </a:lnTo>
                <a:lnTo>
                  <a:pt x="1059" y="2870"/>
                </a:lnTo>
                <a:lnTo>
                  <a:pt x="1046" y="2901"/>
                </a:lnTo>
                <a:lnTo>
                  <a:pt x="937" y="3181"/>
                </a:lnTo>
                <a:lnTo>
                  <a:pt x="720" y="3249"/>
                </a:lnTo>
                <a:lnTo>
                  <a:pt x="720" y="3709"/>
                </a:lnTo>
                <a:lnTo>
                  <a:pt x="490" y="3818"/>
                </a:lnTo>
                <a:lnTo>
                  <a:pt x="422" y="4088"/>
                </a:lnTo>
                <a:lnTo>
                  <a:pt x="300" y="4319"/>
                </a:lnTo>
                <a:lnTo>
                  <a:pt x="215" y="4351"/>
                </a:lnTo>
                <a:lnTo>
                  <a:pt x="124" y="4386"/>
                </a:lnTo>
                <a:lnTo>
                  <a:pt x="124" y="4671"/>
                </a:lnTo>
                <a:lnTo>
                  <a:pt x="0" y="4915"/>
                </a:lnTo>
                <a:lnTo>
                  <a:pt x="58" y="5604"/>
                </a:lnTo>
                <a:lnTo>
                  <a:pt x="511" y="4942"/>
                </a:lnTo>
                <a:lnTo>
                  <a:pt x="606" y="4412"/>
                </a:lnTo>
                <a:lnTo>
                  <a:pt x="884" y="4351"/>
                </a:lnTo>
                <a:lnTo>
                  <a:pt x="1021" y="4322"/>
                </a:lnTo>
                <a:lnTo>
                  <a:pt x="1293" y="3960"/>
                </a:lnTo>
                <a:lnTo>
                  <a:pt x="1409" y="3671"/>
                </a:lnTo>
                <a:lnTo>
                  <a:pt x="1680" y="3928"/>
                </a:lnTo>
                <a:lnTo>
                  <a:pt x="1987" y="3146"/>
                </a:lnTo>
                <a:lnTo>
                  <a:pt x="1987" y="2901"/>
                </a:lnTo>
                <a:lnTo>
                  <a:pt x="1987" y="2766"/>
                </a:lnTo>
                <a:lnTo>
                  <a:pt x="2232" y="2901"/>
                </a:lnTo>
                <a:lnTo>
                  <a:pt x="2295" y="2901"/>
                </a:lnTo>
                <a:lnTo>
                  <a:pt x="2470" y="2477"/>
                </a:lnTo>
                <a:lnTo>
                  <a:pt x="2411" y="1825"/>
                </a:lnTo>
                <a:lnTo>
                  <a:pt x="2539" y="1552"/>
                </a:lnTo>
                <a:lnTo>
                  <a:pt x="2837" y="1552"/>
                </a:lnTo>
                <a:lnTo>
                  <a:pt x="2837" y="1450"/>
                </a:lnTo>
                <a:lnTo>
                  <a:pt x="2837" y="993"/>
                </a:lnTo>
                <a:lnTo>
                  <a:pt x="2470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0"/>
          <p:cNvSpPr>
            <a:spLocks noChangeArrowheads="1"/>
          </p:cNvSpPr>
          <p:nvPr/>
        </p:nvSpPr>
        <p:spPr bwMode="auto">
          <a:xfrm>
            <a:off x="11595605" y="6232405"/>
            <a:ext cx="10497315" cy="1703984"/>
          </a:xfrm>
          <a:custGeom>
            <a:avLst/>
            <a:gdLst>
              <a:gd name="T0" fmla="*/ 9482 w 9483"/>
              <a:gd name="T1" fmla="*/ 1538 h 1539"/>
              <a:gd name="T2" fmla="*/ 204 w 9483"/>
              <a:gd name="T3" fmla="*/ 1538 h 1539"/>
              <a:gd name="T4" fmla="*/ 0 w 9483"/>
              <a:gd name="T5" fmla="*/ 711 h 1539"/>
              <a:gd name="T6" fmla="*/ 204 w 9483"/>
              <a:gd name="T7" fmla="*/ 0 h 1539"/>
              <a:gd name="T8" fmla="*/ 9482 w 9483"/>
              <a:gd name="T9" fmla="*/ 0 h 1539"/>
              <a:gd name="T10" fmla="*/ 9482 w 9483"/>
              <a:gd name="T11" fmla="*/ 1538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83" h="1539">
                <a:moveTo>
                  <a:pt x="9482" y="1538"/>
                </a:moveTo>
                <a:lnTo>
                  <a:pt x="204" y="1538"/>
                </a:lnTo>
                <a:lnTo>
                  <a:pt x="0" y="711"/>
                </a:lnTo>
                <a:lnTo>
                  <a:pt x="204" y="0"/>
                </a:lnTo>
                <a:lnTo>
                  <a:pt x="9482" y="0"/>
                </a:lnTo>
                <a:lnTo>
                  <a:pt x="9482" y="15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2"/>
          <p:cNvSpPr>
            <a:spLocks noChangeArrowheads="1"/>
          </p:cNvSpPr>
          <p:nvPr/>
        </p:nvSpPr>
        <p:spPr bwMode="auto">
          <a:xfrm>
            <a:off x="11595605" y="7936389"/>
            <a:ext cx="10497315" cy="1703981"/>
          </a:xfrm>
          <a:custGeom>
            <a:avLst/>
            <a:gdLst>
              <a:gd name="T0" fmla="*/ 9482 w 9483"/>
              <a:gd name="T1" fmla="*/ 1539 h 1540"/>
              <a:gd name="T2" fmla="*/ 204 w 9483"/>
              <a:gd name="T3" fmla="*/ 1539 h 1540"/>
              <a:gd name="T4" fmla="*/ 0 w 9483"/>
              <a:gd name="T5" fmla="*/ 769 h 1540"/>
              <a:gd name="T6" fmla="*/ 204 w 9483"/>
              <a:gd name="T7" fmla="*/ 0 h 1540"/>
              <a:gd name="T8" fmla="*/ 9482 w 9483"/>
              <a:gd name="T9" fmla="*/ 0 h 1540"/>
              <a:gd name="T10" fmla="*/ 9482 w 9483"/>
              <a:gd name="T11" fmla="*/ 1539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83" h="1540">
                <a:moveTo>
                  <a:pt x="9482" y="1539"/>
                </a:moveTo>
                <a:lnTo>
                  <a:pt x="204" y="1539"/>
                </a:lnTo>
                <a:lnTo>
                  <a:pt x="0" y="769"/>
                </a:lnTo>
                <a:lnTo>
                  <a:pt x="204" y="0"/>
                </a:lnTo>
                <a:lnTo>
                  <a:pt x="9482" y="0"/>
                </a:lnTo>
                <a:lnTo>
                  <a:pt x="9482" y="153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4"/>
          <p:cNvSpPr>
            <a:spLocks noChangeArrowheads="1"/>
          </p:cNvSpPr>
          <p:nvPr/>
        </p:nvSpPr>
        <p:spPr bwMode="auto">
          <a:xfrm>
            <a:off x="11595605" y="9640371"/>
            <a:ext cx="10497315" cy="1703984"/>
          </a:xfrm>
          <a:custGeom>
            <a:avLst/>
            <a:gdLst>
              <a:gd name="T0" fmla="*/ 9482 w 9483"/>
              <a:gd name="T1" fmla="*/ 1539 h 1540"/>
              <a:gd name="T2" fmla="*/ 204 w 9483"/>
              <a:gd name="T3" fmla="*/ 1539 h 1540"/>
              <a:gd name="T4" fmla="*/ 0 w 9483"/>
              <a:gd name="T5" fmla="*/ 751 h 1540"/>
              <a:gd name="T6" fmla="*/ 204 w 9483"/>
              <a:gd name="T7" fmla="*/ 0 h 1540"/>
              <a:gd name="T8" fmla="*/ 9482 w 9483"/>
              <a:gd name="T9" fmla="*/ 0 h 1540"/>
              <a:gd name="T10" fmla="*/ 9482 w 9483"/>
              <a:gd name="T11" fmla="*/ 1539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83" h="1540">
                <a:moveTo>
                  <a:pt x="9482" y="1539"/>
                </a:moveTo>
                <a:lnTo>
                  <a:pt x="204" y="1539"/>
                </a:lnTo>
                <a:lnTo>
                  <a:pt x="0" y="751"/>
                </a:lnTo>
                <a:lnTo>
                  <a:pt x="204" y="0"/>
                </a:lnTo>
                <a:lnTo>
                  <a:pt x="9482" y="0"/>
                </a:lnTo>
                <a:lnTo>
                  <a:pt x="9482" y="153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6"/>
          <p:cNvSpPr>
            <a:spLocks noChangeArrowheads="1"/>
          </p:cNvSpPr>
          <p:nvPr/>
        </p:nvSpPr>
        <p:spPr bwMode="auto">
          <a:xfrm>
            <a:off x="11595605" y="11344355"/>
            <a:ext cx="10497315" cy="1703981"/>
          </a:xfrm>
          <a:custGeom>
            <a:avLst/>
            <a:gdLst>
              <a:gd name="T0" fmla="*/ 9482 w 9483"/>
              <a:gd name="T1" fmla="*/ 1539 h 1540"/>
              <a:gd name="T2" fmla="*/ 204 w 9483"/>
              <a:gd name="T3" fmla="*/ 1539 h 1540"/>
              <a:gd name="T4" fmla="*/ 0 w 9483"/>
              <a:gd name="T5" fmla="*/ 759 h 1540"/>
              <a:gd name="T6" fmla="*/ 204 w 9483"/>
              <a:gd name="T7" fmla="*/ 0 h 1540"/>
              <a:gd name="T8" fmla="*/ 9482 w 9483"/>
              <a:gd name="T9" fmla="*/ 0 h 1540"/>
              <a:gd name="T10" fmla="*/ 9482 w 9483"/>
              <a:gd name="T11" fmla="*/ 1539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83" h="1540">
                <a:moveTo>
                  <a:pt x="9482" y="1539"/>
                </a:moveTo>
                <a:lnTo>
                  <a:pt x="204" y="1539"/>
                </a:lnTo>
                <a:lnTo>
                  <a:pt x="0" y="759"/>
                </a:lnTo>
                <a:lnTo>
                  <a:pt x="204" y="0"/>
                </a:lnTo>
                <a:lnTo>
                  <a:pt x="9482" y="0"/>
                </a:lnTo>
                <a:lnTo>
                  <a:pt x="9482" y="153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4" name="CuadroTexto 883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885" name="CuadroTexto 884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6" name="CuadroTexto 885"/>
          <p:cNvSpPr txBox="1"/>
          <p:nvPr/>
        </p:nvSpPr>
        <p:spPr>
          <a:xfrm>
            <a:off x="12897161" y="6459820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7" name="CuadroTexto 886"/>
          <p:cNvSpPr txBox="1"/>
          <p:nvPr/>
        </p:nvSpPr>
        <p:spPr>
          <a:xfrm>
            <a:off x="12908367" y="8195918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8" name="CuadroTexto 887"/>
          <p:cNvSpPr txBox="1"/>
          <p:nvPr/>
        </p:nvSpPr>
        <p:spPr>
          <a:xfrm>
            <a:off x="12908367" y="9862903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9" name="CuadroTexto 888"/>
          <p:cNvSpPr txBox="1"/>
          <p:nvPr/>
        </p:nvSpPr>
        <p:spPr>
          <a:xfrm>
            <a:off x="12908367" y="11615710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90" name="CuadroTexto 889"/>
          <p:cNvSpPr txBox="1"/>
          <p:nvPr/>
        </p:nvSpPr>
        <p:spPr>
          <a:xfrm>
            <a:off x="9217590" y="6736818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891" name="CuadroTexto 890"/>
          <p:cNvSpPr txBox="1"/>
          <p:nvPr/>
        </p:nvSpPr>
        <p:spPr>
          <a:xfrm>
            <a:off x="9222324" y="8472916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92" name="CuadroTexto 891"/>
          <p:cNvSpPr txBox="1"/>
          <p:nvPr/>
        </p:nvSpPr>
        <p:spPr>
          <a:xfrm>
            <a:off x="8920976" y="10139901"/>
            <a:ext cx="247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93" name="CuadroTexto 892"/>
          <p:cNvSpPr txBox="1"/>
          <p:nvPr/>
        </p:nvSpPr>
        <p:spPr>
          <a:xfrm>
            <a:off x="8920976" y="11873179"/>
            <a:ext cx="247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56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49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63B3E2"/>
      </a:accent1>
      <a:accent2>
        <a:srgbClr val="01E1B5"/>
      </a:accent2>
      <a:accent3>
        <a:srgbClr val="02CDC3"/>
      </a:accent3>
      <a:accent4>
        <a:srgbClr val="00A5F0"/>
      </a:accent4>
      <a:accent5>
        <a:srgbClr val="286187"/>
      </a:accent5>
      <a:accent6>
        <a:srgbClr val="5E26C3"/>
      </a:accent6>
      <a:hlink>
        <a:srgbClr val="919191"/>
      </a:hlink>
      <a:folHlink>
        <a:srgbClr val="5E5E5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88795</TotalTime>
  <Words>996</Words>
  <Application>Microsoft Macintosh PowerPoint</Application>
  <PresentationFormat>Custom</PresentationFormat>
  <Paragraphs>133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15554</cp:revision>
  <dcterms:created xsi:type="dcterms:W3CDTF">2014-11-12T21:47:38Z</dcterms:created>
  <dcterms:modified xsi:type="dcterms:W3CDTF">2019-06-14T15:16:04Z</dcterms:modified>
  <cp:category/>
</cp:coreProperties>
</file>