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8" r:id="rId2"/>
    <p:sldId id="266" r:id="rId3"/>
    <p:sldId id="267" r:id="rId4"/>
    <p:sldId id="265" r:id="rId5"/>
    <p:sldId id="264" r:id="rId6"/>
    <p:sldId id="263" r:id="rId7"/>
    <p:sldId id="262" r:id="rId8"/>
    <p:sldId id="26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992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2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7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4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7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5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1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68" name="Freeform 161">
            <a:extLst>
              <a:ext uri="{FF2B5EF4-FFF2-40B4-BE49-F238E27FC236}">
                <a16:creationId xmlns:a16="http://schemas.microsoft.com/office/drawing/2014/main" id="{A9BF4319-4426-7845-9AC7-3F20CDF7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41" y="5854463"/>
            <a:ext cx="4389498" cy="3794227"/>
          </a:xfrm>
          <a:custGeom>
            <a:avLst/>
            <a:gdLst>
              <a:gd name="T0" fmla="*/ 3974 w 4001"/>
              <a:gd name="T1" fmla="*/ 1124 h 3459"/>
              <a:gd name="T2" fmla="*/ 3974 w 4001"/>
              <a:gd name="T3" fmla="*/ 1124 h 3459"/>
              <a:gd name="T4" fmla="*/ 3046 w 4001"/>
              <a:gd name="T5" fmla="*/ 68 h 3459"/>
              <a:gd name="T6" fmla="*/ 3046 w 4001"/>
              <a:gd name="T7" fmla="*/ 68 h 3459"/>
              <a:gd name="T8" fmla="*/ 2291 w 4001"/>
              <a:gd name="T9" fmla="*/ 66 h 3459"/>
              <a:gd name="T10" fmla="*/ 2291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3 w 4001"/>
              <a:gd name="T23" fmla="*/ 119 h 3459"/>
              <a:gd name="T24" fmla="*/ 1913 w 4001"/>
              <a:gd name="T25" fmla="*/ 119 h 3459"/>
              <a:gd name="T26" fmla="*/ 1806 w 4001"/>
              <a:gd name="T27" fmla="*/ 82 h 3459"/>
              <a:gd name="T28" fmla="*/ 1806 w 4001"/>
              <a:gd name="T29" fmla="*/ 82 h 3459"/>
              <a:gd name="T30" fmla="*/ 1183 w 4001"/>
              <a:gd name="T31" fmla="*/ 31 h 3459"/>
              <a:gd name="T32" fmla="*/ 1183 w 4001"/>
              <a:gd name="T33" fmla="*/ 31 h 3459"/>
              <a:gd name="T34" fmla="*/ 71 w 4001"/>
              <a:gd name="T35" fmla="*/ 933 h 3459"/>
              <a:gd name="T36" fmla="*/ 71 w 4001"/>
              <a:gd name="T37" fmla="*/ 933 h 3459"/>
              <a:gd name="T38" fmla="*/ 49 w 4001"/>
              <a:gd name="T39" fmla="*/ 1661 h 3459"/>
              <a:gd name="T40" fmla="*/ 49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7 w 4001"/>
              <a:gd name="T47" fmla="*/ 3411 h 3459"/>
              <a:gd name="T48" fmla="*/ 1487 w 4001"/>
              <a:gd name="T49" fmla="*/ 3411 h 3459"/>
              <a:gd name="T50" fmla="*/ 1924 w 4001"/>
              <a:gd name="T51" fmla="*/ 3324 h 3459"/>
              <a:gd name="T52" fmla="*/ 1924 w 4001"/>
              <a:gd name="T53" fmla="*/ 3324 h 3459"/>
              <a:gd name="T54" fmla="*/ 2079 w 4001"/>
              <a:gd name="T55" fmla="*/ 3324 h 3459"/>
              <a:gd name="T56" fmla="*/ 2079 w 4001"/>
              <a:gd name="T57" fmla="*/ 3324 h 3459"/>
              <a:gd name="T58" fmla="*/ 2291 w 4001"/>
              <a:gd name="T59" fmla="*/ 3378 h 3459"/>
              <a:gd name="T60" fmla="*/ 2291 w 4001"/>
              <a:gd name="T61" fmla="*/ 3378 h 3459"/>
              <a:gd name="T62" fmla="*/ 3162 w 4001"/>
              <a:gd name="T63" fmla="*/ 3171 h 3459"/>
              <a:gd name="T64" fmla="*/ 3162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4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4" y="1124"/>
                </a:moveTo>
                <a:lnTo>
                  <a:pt x="3974" y="1124"/>
                </a:lnTo>
                <a:cubicBezTo>
                  <a:pt x="3909" y="607"/>
                  <a:pt x="3550" y="201"/>
                  <a:pt x="3046" y="68"/>
                </a:cubicBezTo>
                <a:lnTo>
                  <a:pt x="3046" y="68"/>
                </a:lnTo>
                <a:cubicBezTo>
                  <a:pt x="2795" y="0"/>
                  <a:pt x="2543" y="22"/>
                  <a:pt x="2291" y="66"/>
                </a:cubicBezTo>
                <a:lnTo>
                  <a:pt x="2291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3" y="117"/>
                  <a:pt x="2042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9" y="131"/>
                  <a:pt x="1913" y="119"/>
                </a:cubicBezTo>
                <a:lnTo>
                  <a:pt x="1913" y="119"/>
                </a:lnTo>
                <a:cubicBezTo>
                  <a:pt x="1878" y="103"/>
                  <a:pt x="1842" y="89"/>
                  <a:pt x="1806" y="82"/>
                </a:cubicBezTo>
                <a:lnTo>
                  <a:pt x="1806" y="82"/>
                </a:lnTo>
                <a:cubicBezTo>
                  <a:pt x="1624" y="39"/>
                  <a:pt x="1365" y="17"/>
                  <a:pt x="1183" y="31"/>
                </a:cubicBezTo>
                <a:lnTo>
                  <a:pt x="1183" y="31"/>
                </a:lnTo>
                <a:cubicBezTo>
                  <a:pt x="666" y="71"/>
                  <a:pt x="216" y="436"/>
                  <a:pt x="71" y="933"/>
                </a:cubicBezTo>
                <a:lnTo>
                  <a:pt x="71" y="933"/>
                </a:lnTo>
                <a:cubicBezTo>
                  <a:pt x="0" y="1174"/>
                  <a:pt x="13" y="1418"/>
                  <a:pt x="49" y="1661"/>
                </a:cubicBezTo>
                <a:lnTo>
                  <a:pt x="49" y="1661"/>
                </a:lnTo>
                <a:cubicBezTo>
                  <a:pt x="136" y="2232"/>
                  <a:pt x="383" y="2723"/>
                  <a:pt x="792" y="3132"/>
                </a:cubicBezTo>
                <a:lnTo>
                  <a:pt x="792" y="3132"/>
                </a:lnTo>
                <a:cubicBezTo>
                  <a:pt x="984" y="3322"/>
                  <a:pt x="1216" y="3416"/>
                  <a:pt x="1487" y="3411"/>
                </a:cubicBezTo>
                <a:lnTo>
                  <a:pt x="1487" y="3411"/>
                </a:lnTo>
                <a:cubicBezTo>
                  <a:pt x="1638" y="3409"/>
                  <a:pt x="1779" y="3359"/>
                  <a:pt x="1924" y="3324"/>
                </a:cubicBezTo>
                <a:lnTo>
                  <a:pt x="1924" y="3324"/>
                </a:lnTo>
                <a:cubicBezTo>
                  <a:pt x="1977" y="3310"/>
                  <a:pt x="2026" y="3307"/>
                  <a:pt x="2079" y="3324"/>
                </a:cubicBezTo>
                <a:lnTo>
                  <a:pt x="2079" y="3324"/>
                </a:lnTo>
                <a:cubicBezTo>
                  <a:pt x="2149" y="3345"/>
                  <a:pt x="2220" y="3361"/>
                  <a:pt x="2291" y="3378"/>
                </a:cubicBezTo>
                <a:lnTo>
                  <a:pt x="2291" y="3378"/>
                </a:lnTo>
                <a:cubicBezTo>
                  <a:pt x="2617" y="3458"/>
                  <a:pt x="2914" y="3400"/>
                  <a:pt x="3162" y="3171"/>
                </a:cubicBezTo>
                <a:lnTo>
                  <a:pt x="3162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9" y="1546"/>
                  <a:pt x="4000" y="1334"/>
                  <a:pt x="3974" y="1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62">
            <a:extLst>
              <a:ext uri="{FF2B5EF4-FFF2-40B4-BE49-F238E27FC236}">
                <a16:creationId xmlns:a16="http://schemas.microsoft.com/office/drawing/2014/main" id="{83785551-BA25-6F46-811F-6A9E88DB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1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4" y="1296"/>
                  <a:pt x="331" y="12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63">
            <a:extLst>
              <a:ext uri="{FF2B5EF4-FFF2-40B4-BE49-F238E27FC236}">
                <a16:creationId xmlns:a16="http://schemas.microsoft.com/office/drawing/2014/main" id="{89B4E6DB-DDFA-8541-90A9-3943F885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1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4" y="1296"/>
                  <a:pt x="331" y="1230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64">
            <a:extLst>
              <a:ext uri="{FF2B5EF4-FFF2-40B4-BE49-F238E27FC236}">
                <a16:creationId xmlns:a16="http://schemas.microsoft.com/office/drawing/2014/main" id="{B8767509-CF3F-B34E-8860-8E7A368B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864" y="5854463"/>
            <a:ext cx="4389498" cy="3794227"/>
          </a:xfrm>
          <a:custGeom>
            <a:avLst/>
            <a:gdLst>
              <a:gd name="T0" fmla="*/ 3974 w 4001"/>
              <a:gd name="T1" fmla="*/ 1124 h 3459"/>
              <a:gd name="T2" fmla="*/ 3974 w 4001"/>
              <a:gd name="T3" fmla="*/ 1124 h 3459"/>
              <a:gd name="T4" fmla="*/ 3045 w 4001"/>
              <a:gd name="T5" fmla="*/ 68 h 3459"/>
              <a:gd name="T6" fmla="*/ 3045 w 4001"/>
              <a:gd name="T7" fmla="*/ 68 h 3459"/>
              <a:gd name="T8" fmla="*/ 2290 w 4001"/>
              <a:gd name="T9" fmla="*/ 66 h 3459"/>
              <a:gd name="T10" fmla="*/ 2290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2 w 4001"/>
              <a:gd name="T23" fmla="*/ 119 h 3459"/>
              <a:gd name="T24" fmla="*/ 1912 w 4001"/>
              <a:gd name="T25" fmla="*/ 119 h 3459"/>
              <a:gd name="T26" fmla="*/ 1805 w 4001"/>
              <a:gd name="T27" fmla="*/ 82 h 3459"/>
              <a:gd name="T28" fmla="*/ 1805 w 4001"/>
              <a:gd name="T29" fmla="*/ 82 h 3459"/>
              <a:gd name="T30" fmla="*/ 1182 w 4001"/>
              <a:gd name="T31" fmla="*/ 31 h 3459"/>
              <a:gd name="T32" fmla="*/ 1182 w 4001"/>
              <a:gd name="T33" fmla="*/ 31 h 3459"/>
              <a:gd name="T34" fmla="*/ 70 w 4001"/>
              <a:gd name="T35" fmla="*/ 933 h 3459"/>
              <a:gd name="T36" fmla="*/ 70 w 4001"/>
              <a:gd name="T37" fmla="*/ 933 h 3459"/>
              <a:gd name="T38" fmla="*/ 48 w 4001"/>
              <a:gd name="T39" fmla="*/ 1661 h 3459"/>
              <a:gd name="T40" fmla="*/ 48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6 w 4001"/>
              <a:gd name="T47" fmla="*/ 3411 h 3459"/>
              <a:gd name="T48" fmla="*/ 1486 w 4001"/>
              <a:gd name="T49" fmla="*/ 3411 h 3459"/>
              <a:gd name="T50" fmla="*/ 1923 w 4001"/>
              <a:gd name="T51" fmla="*/ 3324 h 3459"/>
              <a:gd name="T52" fmla="*/ 1923 w 4001"/>
              <a:gd name="T53" fmla="*/ 3324 h 3459"/>
              <a:gd name="T54" fmla="*/ 2078 w 4001"/>
              <a:gd name="T55" fmla="*/ 3324 h 3459"/>
              <a:gd name="T56" fmla="*/ 2078 w 4001"/>
              <a:gd name="T57" fmla="*/ 3324 h 3459"/>
              <a:gd name="T58" fmla="*/ 2290 w 4001"/>
              <a:gd name="T59" fmla="*/ 3378 h 3459"/>
              <a:gd name="T60" fmla="*/ 2290 w 4001"/>
              <a:gd name="T61" fmla="*/ 3378 h 3459"/>
              <a:gd name="T62" fmla="*/ 3161 w 4001"/>
              <a:gd name="T63" fmla="*/ 3171 h 3459"/>
              <a:gd name="T64" fmla="*/ 3161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4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4" y="1124"/>
                </a:moveTo>
                <a:lnTo>
                  <a:pt x="3974" y="1124"/>
                </a:lnTo>
                <a:cubicBezTo>
                  <a:pt x="3909" y="607"/>
                  <a:pt x="3549" y="201"/>
                  <a:pt x="3045" y="68"/>
                </a:cubicBezTo>
                <a:lnTo>
                  <a:pt x="3045" y="68"/>
                </a:lnTo>
                <a:cubicBezTo>
                  <a:pt x="2794" y="0"/>
                  <a:pt x="2542" y="22"/>
                  <a:pt x="2290" y="66"/>
                </a:cubicBezTo>
                <a:lnTo>
                  <a:pt x="2290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2" y="117"/>
                  <a:pt x="2041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8" y="131"/>
                  <a:pt x="1912" y="119"/>
                </a:cubicBezTo>
                <a:lnTo>
                  <a:pt x="1912" y="119"/>
                </a:lnTo>
                <a:cubicBezTo>
                  <a:pt x="1877" y="103"/>
                  <a:pt x="1842" y="89"/>
                  <a:pt x="1805" y="82"/>
                </a:cubicBezTo>
                <a:lnTo>
                  <a:pt x="1805" y="82"/>
                </a:lnTo>
                <a:cubicBezTo>
                  <a:pt x="1623" y="39"/>
                  <a:pt x="1364" y="17"/>
                  <a:pt x="1182" y="31"/>
                </a:cubicBezTo>
                <a:lnTo>
                  <a:pt x="1182" y="31"/>
                </a:lnTo>
                <a:cubicBezTo>
                  <a:pt x="665" y="71"/>
                  <a:pt x="216" y="436"/>
                  <a:pt x="70" y="933"/>
                </a:cubicBezTo>
                <a:lnTo>
                  <a:pt x="70" y="933"/>
                </a:lnTo>
                <a:cubicBezTo>
                  <a:pt x="0" y="1174"/>
                  <a:pt x="12" y="1418"/>
                  <a:pt x="48" y="1661"/>
                </a:cubicBezTo>
                <a:lnTo>
                  <a:pt x="48" y="1661"/>
                </a:lnTo>
                <a:cubicBezTo>
                  <a:pt x="135" y="2232"/>
                  <a:pt x="382" y="2723"/>
                  <a:pt x="792" y="3132"/>
                </a:cubicBezTo>
                <a:lnTo>
                  <a:pt x="792" y="3132"/>
                </a:lnTo>
                <a:cubicBezTo>
                  <a:pt x="983" y="3322"/>
                  <a:pt x="1215" y="3416"/>
                  <a:pt x="1486" y="3411"/>
                </a:cubicBezTo>
                <a:lnTo>
                  <a:pt x="1486" y="3411"/>
                </a:lnTo>
                <a:cubicBezTo>
                  <a:pt x="1638" y="3409"/>
                  <a:pt x="1778" y="3359"/>
                  <a:pt x="1923" y="3324"/>
                </a:cubicBezTo>
                <a:lnTo>
                  <a:pt x="1923" y="3324"/>
                </a:lnTo>
                <a:cubicBezTo>
                  <a:pt x="1977" y="3310"/>
                  <a:pt x="2026" y="3307"/>
                  <a:pt x="2078" y="3324"/>
                </a:cubicBezTo>
                <a:lnTo>
                  <a:pt x="2078" y="3324"/>
                </a:lnTo>
                <a:cubicBezTo>
                  <a:pt x="2148" y="3345"/>
                  <a:pt x="2219" y="3361"/>
                  <a:pt x="2290" y="3378"/>
                </a:cubicBezTo>
                <a:lnTo>
                  <a:pt x="2290" y="3378"/>
                </a:lnTo>
                <a:cubicBezTo>
                  <a:pt x="2616" y="3458"/>
                  <a:pt x="2913" y="3400"/>
                  <a:pt x="3161" y="3171"/>
                </a:cubicBezTo>
                <a:lnTo>
                  <a:pt x="3161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8" y="1546"/>
                  <a:pt x="4000" y="1334"/>
                  <a:pt x="3974" y="11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65">
            <a:extLst>
              <a:ext uri="{FF2B5EF4-FFF2-40B4-BE49-F238E27FC236}">
                <a16:creationId xmlns:a16="http://schemas.microsoft.com/office/drawing/2014/main" id="{BD4EA698-E349-3544-A26F-4EEAFEB4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288" y="5854463"/>
            <a:ext cx="4389498" cy="3794227"/>
          </a:xfrm>
          <a:custGeom>
            <a:avLst/>
            <a:gdLst>
              <a:gd name="T0" fmla="*/ 3974 w 4001"/>
              <a:gd name="T1" fmla="*/ 1124 h 3459"/>
              <a:gd name="T2" fmla="*/ 3974 w 4001"/>
              <a:gd name="T3" fmla="*/ 1124 h 3459"/>
              <a:gd name="T4" fmla="*/ 3046 w 4001"/>
              <a:gd name="T5" fmla="*/ 68 h 3459"/>
              <a:gd name="T6" fmla="*/ 3046 w 4001"/>
              <a:gd name="T7" fmla="*/ 68 h 3459"/>
              <a:gd name="T8" fmla="*/ 2291 w 4001"/>
              <a:gd name="T9" fmla="*/ 66 h 3459"/>
              <a:gd name="T10" fmla="*/ 2291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2 w 4001"/>
              <a:gd name="T23" fmla="*/ 119 h 3459"/>
              <a:gd name="T24" fmla="*/ 1912 w 4001"/>
              <a:gd name="T25" fmla="*/ 119 h 3459"/>
              <a:gd name="T26" fmla="*/ 1805 w 4001"/>
              <a:gd name="T27" fmla="*/ 82 h 3459"/>
              <a:gd name="T28" fmla="*/ 1805 w 4001"/>
              <a:gd name="T29" fmla="*/ 82 h 3459"/>
              <a:gd name="T30" fmla="*/ 1182 w 4001"/>
              <a:gd name="T31" fmla="*/ 31 h 3459"/>
              <a:gd name="T32" fmla="*/ 1182 w 4001"/>
              <a:gd name="T33" fmla="*/ 31 h 3459"/>
              <a:gd name="T34" fmla="*/ 70 w 4001"/>
              <a:gd name="T35" fmla="*/ 933 h 3459"/>
              <a:gd name="T36" fmla="*/ 70 w 4001"/>
              <a:gd name="T37" fmla="*/ 933 h 3459"/>
              <a:gd name="T38" fmla="*/ 49 w 4001"/>
              <a:gd name="T39" fmla="*/ 1661 h 3459"/>
              <a:gd name="T40" fmla="*/ 49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6 w 4001"/>
              <a:gd name="T47" fmla="*/ 3411 h 3459"/>
              <a:gd name="T48" fmla="*/ 1486 w 4001"/>
              <a:gd name="T49" fmla="*/ 3411 h 3459"/>
              <a:gd name="T50" fmla="*/ 1923 w 4001"/>
              <a:gd name="T51" fmla="*/ 3324 h 3459"/>
              <a:gd name="T52" fmla="*/ 1923 w 4001"/>
              <a:gd name="T53" fmla="*/ 3324 h 3459"/>
              <a:gd name="T54" fmla="*/ 2079 w 4001"/>
              <a:gd name="T55" fmla="*/ 3324 h 3459"/>
              <a:gd name="T56" fmla="*/ 2079 w 4001"/>
              <a:gd name="T57" fmla="*/ 3324 h 3459"/>
              <a:gd name="T58" fmla="*/ 2291 w 4001"/>
              <a:gd name="T59" fmla="*/ 3378 h 3459"/>
              <a:gd name="T60" fmla="*/ 2291 w 4001"/>
              <a:gd name="T61" fmla="*/ 3378 h 3459"/>
              <a:gd name="T62" fmla="*/ 3161 w 4001"/>
              <a:gd name="T63" fmla="*/ 3171 h 3459"/>
              <a:gd name="T64" fmla="*/ 3161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4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4" y="1124"/>
                </a:moveTo>
                <a:lnTo>
                  <a:pt x="3974" y="1124"/>
                </a:lnTo>
                <a:cubicBezTo>
                  <a:pt x="3909" y="607"/>
                  <a:pt x="3549" y="201"/>
                  <a:pt x="3046" y="68"/>
                </a:cubicBezTo>
                <a:lnTo>
                  <a:pt x="3046" y="68"/>
                </a:lnTo>
                <a:cubicBezTo>
                  <a:pt x="2794" y="0"/>
                  <a:pt x="2543" y="22"/>
                  <a:pt x="2291" y="66"/>
                </a:cubicBezTo>
                <a:lnTo>
                  <a:pt x="2291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2" y="117"/>
                  <a:pt x="2042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8" y="131"/>
                  <a:pt x="1912" y="119"/>
                </a:cubicBezTo>
                <a:lnTo>
                  <a:pt x="1912" y="119"/>
                </a:lnTo>
                <a:cubicBezTo>
                  <a:pt x="1878" y="103"/>
                  <a:pt x="1842" y="89"/>
                  <a:pt x="1805" y="82"/>
                </a:cubicBezTo>
                <a:lnTo>
                  <a:pt x="1805" y="82"/>
                </a:lnTo>
                <a:cubicBezTo>
                  <a:pt x="1623" y="39"/>
                  <a:pt x="1365" y="17"/>
                  <a:pt x="1182" y="31"/>
                </a:cubicBezTo>
                <a:lnTo>
                  <a:pt x="1182" y="31"/>
                </a:lnTo>
                <a:cubicBezTo>
                  <a:pt x="666" y="71"/>
                  <a:pt x="216" y="436"/>
                  <a:pt x="70" y="933"/>
                </a:cubicBezTo>
                <a:lnTo>
                  <a:pt x="70" y="933"/>
                </a:lnTo>
                <a:cubicBezTo>
                  <a:pt x="0" y="1174"/>
                  <a:pt x="12" y="1418"/>
                  <a:pt x="49" y="1661"/>
                </a:cubicBezTo>
                <a:lnTo>
                  <a:pt x="49" y="1661"/>
                </a:lnTo>
                <a:cubicBezTo>
                  <a:pt x="135" y="2232"/>
                  <a:pt x="382" y="2723"/>
                  <a:pt x="792" y="3132"/>
                </a:cubicBezTo>
                <a:lnTo>
                  <a:pt x="792" y="3132"/>
                </a:lnTo>
                <a:cubicBezTo>
                  <a:pt x="983" y="3322"/>
                  <a:pt x="1215" y="3416"/>
                  <a:pt x="1486" y="3411"/>
                </a:cubicBezTo>
                <a:lnTo>
                  <a:pt x="1486" y="3411"/>
                </a:lnTo>
                <a:cubicBezTo>
                  <a:pt x="1638" y="3409"/>
                  <a:pt x="1779" y="3359"/>
                  <a:pt x="1923" y="3324"/>
                </a:cubicBezTo>
                <a:lnTo>
                  <a:pt x="1923" y="3324"/>
                </a:lnTo>
                <a:cubicBezTo>
                  <a:pt x="1977" y="3310"/>
                  <a:pt x="2026" y="3307"/>
                  <a:pt x="2079" y="3324"/>
                </a:cubicBezTo>
                <a:lnTo>
                  <a:pt x="2079" y="3324"/>
                </a:lnTo>
                <a:cubicBezTo>
                  <a:pt x="2148" y="3345"/>
                  <a:pt x="2220" y="3361"/>
                  <a:pt x="2291" y="3378"/>
                </a:cubicBezTo>
                <a:lnTo>
                  <a:pt x="2291" y="3378"/>
                </a:lnTo>
                <a:cubicBezTo>
                  <a:pt x="2616" y="3458"/>
                  <a:pt x="2914" y="3400"/>
                  <a:pt x="3161" y="3171"/>
                </a:cubicBezTo>
                <a:lnTo>
                  <a:pt x="3161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9" y="1546"/>
                  <a:pt x="4000" y="1334"/>
                  <a:pt x="3974" y="11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66">
            <a:extLst>
              <a:ext uri="{FF2B5EF4-FFF2-40B4-BE49-F238E27FC236}">
                <a16:creationId xmlns:a16="http://schemas.microsoft.com/office/drawing/2014/main" id="{57A84B93-F43A-C24A-BADB-4A55ABF7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8711" y="5854463"/>
            <a:ext cx="4389498" cy="3794227"/>
          </a:xfrm>
          <a:custGeom>
            <a:avLst/>
            <a:gdLst>
              <a:gd name="T0" fmla="*/ 3973 w 4001"/>
              <a:gd name="T1" fmla="*/ 1124 h 3459"/>
              <a:gd name="T2" fmla="*/ 3973 w 4001"/>
              <a:gd name="T3" fmla="*/ 1124 h 3459"/>
              <a:gd name="T4" fmla="*/ 3046 w 4001"/>
              <a:gd name="T5" fmla="*/ 68 h 3459"/>
              <a:gd name="T6" fmla="*/ 3046 w 4001"/>
              <a:gd name="T7" fmla="*/ 68 h 3459"/>
              <a:gd name="T8" fmla="*/ 2291 w 4001"/>
              <a:gd name="T9" fmla="*/ 66 h 3459"/>
              <a:gd name="T10" fmla="*/ 2291 w 4001"/>
              <a:gd name="T11" fmla="*/ 66 h 3459"/>
              <a:gd name="T12" fmla="*/ 2152 w 4001"/>
              <a:gd name="T13" fmla="*/ 98 h 3459"/>
              <a:gd name="T14" fmla="*/ 2152 w 4001"/>
              <a:gd name="T15" fmla="*/ 98 h 3459"/>
              <a:gd name="T16" fmla="*/ 2152 w 4001"/>
              <a:gd name="T17" fmla="*/ 98 h 3459"/>
              <a:gd name="T18" fmla="*/ 1998 w 4001"/>
              <a:gd name="T19" fmla="*/ 135 h 3459"/>
              <a:gd name="T20" fmla="*/ 1998 w 4001"/>
              <a:gd name="T21" fmla="*/ 135 h 3459"/>
              <a:gd name="T22" fmla="*/ 1912 w 4001"/>
              <a:gd name="T23" fmla="*/ 119 h 3459"/>
              <a:gd name="T24" fmla="*/ 1912 w 4001"/>
              <a:gd name="T25" fmla="*/ 119 h 3459"/>
              <a:gd name="T26" fmla="*/ 1806 w 4001"/>
              <a:gd name="T27" fmla="*/ 82 h 3459"/>
              <a:gd name="T28" fmla="*/ 1806 w 4001"/>
              <a:gd name="T29" fmla="*/ 82 h 3459"/>
              <a:gd name="T30" fmla="*/ 1183 w 4001"/>
              <a:gd name="T31" fmla="*/ 31 h 3459"/>
              <a:gd name="T32" fmla="*/ 1183 w 4001"/>
              <a:gd name="T33" fmla="*/ 31 h 3459"/>
              <a:gd name="T34" fmla="*/ 70 w 4001"/>
              <a:gd name="T35" fmla="*/ 933 h 3459"/>
              <a:gd name="T36" fmla="*/ 70 w 4001"/>
              <a:gd name="T37" fmla="*/ 933 h 3459"/>
              <a:gd name="T38" fmla="*/ 49 w 4001"/>
              <a:gd name="T39" fmla="*/ 1661 h 3459"/>
              <a:gd name="T40" fmla="*/ 49 w 4001"/>
              <a:gd name="T41" fmla="*/ 1661 h 3459"/>
              <a:gd name="T42" fmla="*/ 792 w 4001"/>
              <a:gd name="T43" fmla="*/ 3132 h 3459"/>
              <a:gd name="T44" fmla="*/ 792 w 4001"/>
              <a:gd name="T45" fmla="*/ 3132 h 3459"/>
              <a:gd name="T46" fmla="*/ 1487 w 4001"/>
              <a:gd name="T47" fmla="*/ 3411 h 3459"/>
              <a:gd name="T48" fmla="*/ 1487 w 4001"/>
              <a:gd name="T49" fmla="*/ 3411 h 3459"/>
              <a:gd name="T50" fmla="*/ 1924 w 4001"/>
              <a:gd name="T51" fmla="*/ 3324 h 3459"/>
              <a:gd name="T52" fmla="*/ 1924 w 4001"/>
              <a:gd name="T53" fmla="*/ 3324 h 3459"/>
              <a:gd name="T54" fmla="*/ 2079 w 4001"/>
              <a:gd name="T55" fmla="*/ 3324 h 3459"/>
              <a:gd name="T56" fmla="*/ 2079 w 4001"/>
              <a:gd name="T57" fmla="*/ 3324 h 3459"/>
              <a:gd name="T58" fmla="*/ 2291 w 4001"/>
              <a:gd name="T59" fmla="*/ 3378 h 3459"/>
              <a:gd name="T60" fmla="*/ 2291 w 4001"/>
              <a:gd name="T61" fmla="*/ 3378 h 3459"/>
              <a:gd name="T62" fmla="*/ 3161 w 4001"/>
              <a:gd name="T63" fmla="*/ 3171 h 3459"/>
              <a:gd name="T64" fmla="*/ 3161 w 4001"/>
              <a:gd name="T65" fmla="*/ 3171 h 3459"/>
              <a:gd name="T66" fmla="*/ 3939 w 4001"/>
              <a:gd name="T67" fmla="*/ 1755 h 3459"/>
              <a:gd name="T68" fmla="*/ 3939 w 4001"/>
              <a:gd name="T69" fmla="*/ 1755 h 3459"/>
              <a:gd name="T70" fmla="*/ 3973 w 4001"/>
              <a:gd name="T71" fmla="*/ 112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1" h="3459">
                <a:moveTo>
                  <a:pt x="3973" y="1124"/>
                </a:moveTo>
                <a:lnTo>
                  <a:pt x="3973" y="1124"/>
                </a:lnTo>
                <a:cubicBezTo>
                  <a:pt x="3909" y="607"/>
                  <a:pt x="3549" y="201"/>
                  <a:pt x="3046" y="68"/>
                </a:cubicBezTo>
                <a:lnTo>
                  <a:pt x="3046" y="68"/>
                </a:lnTo>
                <a:cubicBezTo>
                  <a:pt x="2795" y="0"/>
                  <a:pt x="2543" y="22"/>
                  <a:pt x="2291" y="66"/>
                </a:cubicBezTo>
                <a:lnTo>
                  <a:pt x="2291" y="66"/>
                </a:lnTo>
                <a:cubicBezTo>
                  <a:pt x="2236" y="75"/>
                  <a:pt x="2212" y="87"/>
                  <a:pt x="2152" y="98"/>
                </a:cubicBezTo>
                <a:lnTo>
                  <a:pt x="2152" y="98"/>
                </a:lnTo>
                <a:lnTo>
                  <a:pt x="2152" y="98"/>
                </a:lnTo>
                <a:cubicBezTo>
                  <a:pt x="2113" y="117"/>
                  <a:pt x="2042" y="133"/>
                  <a:pt x="1998" y="135"/>
                </a:cubicBezTo>
                <a:lnTo>
                  <a:pt x="1998" y="135"/>
                </a:lnTo>
                <a:cubicBezTo>
                  <a:pt x="1967" y="137"/>
                  <a:pt x="1938" y="131"/>
                  <a:pt x="1912" y="119"/>
                </a:cubicBezTo>
                <a:lnTo>
                  <a:pt x="1912" y="119"/>
                </a:lnTo>
                <a:cubicBezTo>
                  <a:pt x="1878" y="103"/>
                  <a:pt x="1842" y="89"/>
                  <a:pt x="1806" y="82"/>
                </a:cubicBezTo>
                <a:lnTo>
                  <a:pt x="1806" y="82"/>
                </a:lnTo>
                <a:cubicBezTo>
                  <a:pt x="1623" y="39"/>
                  <a:pt x="1365" y="17"/>
                  <a:pt x="1183" y="31"/>
                </a:cubicBezTo>
                <a:lnTo>
                  <a:pt x="1183" y="31"/>
                </a:lnTo>
                <a:cubicBezTo>
                  <a:pt x="666" y="71"/>
                  <a:pt x="216" y="436"/>
                  <a:pt x="70" y="933"/>
                </a:cubicBezTo>
                <a:lnTo>
                  <a:pt x="70" y="933"/>
                </a:lnTo>
                <a:cubicBezTo>
                  <a:pt x="0" y="1174"/>
                  <a:pt x="12" y="1418"/>
                  <a:pt x="49" y="1661"/>
                </a:cubicBezTo>
                <a:lnTo>
                  <a:pt x="49" y="1661"/>
                </a:lnTo>
                <a:cubicBezTo>
                  <a:pt x="135" y="2232"/>
                  <a:pt x="383" y="2723"/>
                  <a:pt x="792" y="3132"/>
                </a:cubicBezTo>
                <a:lnTo>
                  <a:pt x="792" y="3132"/>
                </a:lnTo>
                <a:cubicBezTo>
                  <a:pt x="984" y="3322"/>
                  <a:pt x="1216" y="3416"/>
                  <a:pt x="1487" y="3411"/>
                </a:cubicBezTo>
                <a:lnTo>
                  <a:pt x="1487" y="3411"/>
                </a:lnTo>
                <a:cubicBezTo>
                  <a:pt x="1638" y="3409"/>
                  <a:pt x="1779" y="3359"/>
                  <a:pt x="1924" y="3324"/>
                </a:cubicBezTo>
                <a:lnTo>
                  <a:pt x="1924" y="3324"/>
                </a:lnTo>
                <a:cubicBezTo>
                  <a:pt x="1977" y="3310"/>
                  <a:pt x="2026" y="3307"/>
                  <a:pt x="2079" y="3324"/>
                </a:cubicBezTo>
                <a:lnTo>
                  <a:pt x="2079" y="3324"/>
                </a:lnTo>
                <a:cubicBezTo>
                  <a:pt x="2149" y="3345"/>
                  <a:pt x="2220" y="3361"/>
                  <a:pt x="2291" y="3378"/>
                </a:cubicBezTo>
                <a:lnTo>
                  <a:pt x="2291" y="3378"/>
                </a:lnTo>
                <a:cubicBezTo>
                  <a:pt x="2616" y="3458"/>
                  <a:pt x="2914" y="3400"/>
                  <a:pt x="3161" y="3171"/>
                </a:cubicBezTo>
                <a:lnTo>
                  <a:pt x="3161" y="3171"/>
                </a:lnTo>
                <a:cubicBezTo>
                  <a:pt x="3577" y="2787"/>
                  <a:pt x="3834" y="2311"/>
                  <a:pt x="3939" y="1755"/>
                </a:cubicBezTo>
                <a:lnTo>
                  <a:pt x="3939" y="1755"/>
                </a:lnTo>
                <a:cubicBezTo>
                  <a:pt x="3978" y="1546"/>
                  <a:pt x="4000" y="1334"/>
                  <a:pt x="3973" y="1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67">
            <a:extLst>
              <a:ext uri="{FF2B5EF4-FFF2-40B4-BE49-F238E27FC236}">
                <a16:creationId xmlns:a16="http://schemas.microsoft.com/office/drawing/2014/main" id="{158565B1-42B8-5C4C-9790-E2DE99F6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032" y="4813952"/>
            <a:ext cx="1543827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4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2" y="0"/>
                  <a:pt x="1074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168">
            <a:extLst>
              <a:ext uri="{FF2B5EF4-FFF2-40B4-BE49-F238E27FC236}">
                <a16:creationId xmlns:a16="http://schemas.microsoft.com/office/drawing/2014/main" id="{02143FC4-5F14-8640-AB5B-6889461F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032" y="4813952"/>
            <a:ext cx="1543827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4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2" y="0"/>
                  <a:pt x="1074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69">
            <a:extLst>
              <a:ext uri="{FF2B5EF4-FFF2-40B4-BE49-F238E27FC236}">
                <a16:creationId xmlns:a16="http://schemas.microsoft.com/office/drawing/2014/main" id="{CA9C22B7-B229-F24D-84A1-CB74C652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051" y="4813952"/>
            <a:ext cx="1543824" cy="1422835"/>
          </a:xfrm>
          <a:custGeom>
            <a:avLst/>
            <a:gdLst>
              <a:gd name="T0" fmla="*/ 332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2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2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4" y="944"/>
                  <a:pt x="834" y="1296"/>
                  <a:pt x="332" y="1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70">
            <a:extLst>
              <a:ext uri="{FF2B5EF4-FFF2-40B4-BE49-F238E27FC236}">
                <a16:creationId xmlns:a16="http://schemas.microsoft.com/office/drawing/2014/main" id="{8CDD766A-11F7-9140-8145-D32FCD51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051" y="4813952"/>
            <a:ext cx="1543824" cy="1422835"/>
          </a:xfrm>
          <a:custGeom>
            <a:avLst/>
            <a:gdLst>
              <a:gd name="T0" fmla="*/ 332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2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2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1" y="353"/>
                  <a:pt x="571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4" y="944"/>
                  <a:pt x="834" y="1296"/>
                  <a:pt x="332" y="1230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71">
            <a:extLst>
              <a:ext uri="{FF2B5EF4-FFF2-40B4-BE49-F238E27FC236}">
                <a16:creationId xmlns:a16="http://schemas.microsoft.com/office/drawing/2014/main" id="{22B0E485-AE14-5B44-903E-3BF559BD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590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0" y="353"/>
                  <a:pt x="572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172">
            <a:extLst>
              <a:ext uri="{FF2B5EF4-FFF2-40B4-BE49-F238E27FC236}">
                <a16:creationId xmlns:a16="http://schemas.microsoft.com/office/drawing/2014/main" id="{A1F49DF1-096A-9D40-8B00-0B4541456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5907" y="4813952"/>
            <a:ext cx="1543824" cy="1422835"/>
          </a:xfrm>
          <a:custGeom>
            <a:avLst/>
            <a:gdLst>
              <a:gd name="T0" fmla="*/ 331 w 1406"/>
              <a:gd name="T1" fmla="*/ 1230 h 1297"/>
              <a:gd name="T2" fmla="*/ 0 w 1406"/>
              <a:gd name="T3" fmla="*/ 1186 h 1297"/>
              <a:gd name="T4" fmla="*/ 44 w 1406"/>
              <a:gd name="T5" fmla="*/ 855 h 1297"/>
              <a:gd name="T6" fmla="*/ 44 w 1406"/>
              <a:gd name="T7" fmla="*/ 855 h 1297"/>
              <a:gd name="T8" fmla="*/ 1073 w 1406"/>
              <a:gd name="T9" fmla="*/ 67 h 1297"/>
              <a:gd name="T10" fmla="*/ 1405 w 1406"/>
              <a:gd name="T11" fmla="*/ 110 h 1297"/>
              <a:gd name="T12" fmla="*/ 1361 w 1406"/>
              <a:gd name="T13" fmla="*/ 442 h 1297"/>
              <a:gd name="T14" fmla="*/ 1361 w 1406"/>
              <a:gd name="T15" fmla="*/ 442 h 1297"/>
              <a:gd name="T16" fmla="*/ 331 w 1406"/>
              <a:gd name="T17" fmla="*/ 1230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297">
                <a:moveTo>
                  <a:pt x="331" y="1230"/>
                </a:moveTo>
                <a:lnTo>
                  <a:pt x="0" y="1186"/>
                </a:lnTo>
                <a:lnTo>
                  <a:pt x="44" y="855"/>
                </a:lnTo>
                <a:lnTo>
                  <a:pt x="44" y="855"/>
                </a:lnTo>
                <a:cubicBezTo>
                  <a:pt x="110" y="353"/>
                  <a:pt x="572" y="0"/>
                  <a:pt x="1073" y="67"/>
                </a:cubicBezTo>
                <a:lnTo>
                  <a:pt x="1405" y="110"/>
                </a:lnTo>
                <a:lnTo>
                  <a:pt x="1361" y="442"/>
                </a:lnTo>
                <a:lnTo>
                  <a:pt x="1361" y="442"/>
                </a:lnTo>
                <a:cubicBezTo>
                  <a:pt x="1295" y="944"/>
                  <a:pt x="833" y="1296"/>
                  <a:pt x="331" y="1230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CuadroTexto 4">
            <a:extLst>
              <a:ext uri="{FF2B5EF4-FFF2-40B4-BE49-F238E27FC236}">
                <a16:creationId xmlns:a16="http://schemas.microsoft.com/office/drawing/2014/main" id="{6B4FEFA9-7547-C042-8E73-5852931BA376}"/>
              </a:ext>
            </a:extLst>
          </p:cNvPr>
          <p:cNvSpPr txBox="1"/>
          <p:nvPr/>
        </p:nvSpPr>
        <p:spPr>
          <a:xfrm>
            <a:off x="4340284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71" name="CuadroTexto 4">
            <a:extLst>
              <a:ext uri="{FF2B5EF4-FFF2-40B4-BE49-F238E27FC236}">
                <a16:creationId xmlns:a16="http://schemas.microsoft.com/office/drawing/2014/main" id="{999FCB39-CDA1-D94A-BF2C-F0CAEA8CD266}"/>
              </a:ext>
            </a:extLst>
          </p:cNvPr>
          <p:cNvSpPr txBox="1"/>
          <p:nvPr/>
        </p:nvSpPr>
        <p:spPr>
          <a:xfrm>
            <a:off x="9681675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72" name="CuadroTexto 4">
            <a:extLst>
              <a:ext uri="{FF2B5EF4-FFF2-40B4-BE49-F238E27FC236}">
                <a16:creationId xmlns:a16="http://schemas.microsoft.com/office/drawing/2014/main" id="{02FE9622-1B6E-0F41-956F-F92C1342699A}"/>
              </a:ext>
            </a:extLst>
          </p:cNvPr>
          <p:cNvSpPr txBox="1"/>
          <p:nvPr/>
        </p:nvSpPr>
        <p:spPr>
          <a:xfrm>
            <a:off x="14959545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73" name="CuadroTexto 4">
            <a:extLst>
              <a:ext uri="{FF2B5EF4-FFF2-40B4-BE49-F238E27FC236}">
                <a16:creationId xmlns:a16="http://schemas.microsoft.com/office/drawing/2014/main" id="{CDD73ED0-139D-C94A-8C63-B262DD190F73}"/>
              </a:ext>
            </a:extLst>
          </p:cNvPr>
          <p:cNvSpPr txBox="1"/>
          <p:nvPr/>
        </p:nvSpPr>
        <p:spPr>
          <a:xfrm>
            <a:off x="20273402" y="5153535"/>
            <a:ext cx="1376926" cy="86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4B69822-35B9-F14E-B7E2-79A944B07D01}"/>
              </a:ext>
            </a:extLst>
          </p:cNvPr>
          <p:cNvGrpSpPr/>
          <p:nvPr/>
        </p:nvGrpSpPr>
        <p:grpSpPr>
          <a:xfrm>
            <a:off x="2713269" y="6742880"/>
            <a:ext cx="3241842" cy="2031326"/>
            <a:chOff x="4674303" y="7069503"/>
            <a:chExt cx="3241842" cy="2031326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6DFAEA21-5DC5-3445-94D3-B662D80B3B18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24BD7C5B-6C0F-8741-B4C2-3B9FD5E99C33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A52276D-BF67-6949-BF23-78C25715DBCB}"/>
              </a:ext>
            </a:extLst>
          </p:cNvPr>
          <p:cNvGrpSpPr/>
          <p:nvPr/>
        </p:nvGrpSpPr>
        <p:grpSpPr>
          <a:xfrm>
            <a:off x="7949692" y="6742880"/>
            <a:ext cx="3241842" cy="2031326"/>
            <a:chOff x="4674303" y="7069503"/>
            <a:chExt cx="3241842" cy="2031326"/>
          </a:xfrm>
        </p:grpSpPr>
        <p:sp>
          <p:nvSpPr>
            <p:cNvPr id="279" name="CuadroTexto 4">
              <a:extLst>
                <a:ext uri="{FF2B5EF4-FFF2-40B4-BE49-F238E27FC236}">
                  <a16:creationId xmlns:a16="http://schemas.microsoft.com/office/drawing/2014/main" id="{C70741A6-1ADF-F943-8EB2-F1AAF5A2A387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0" name="CuadroTexto 4">
              <a:extLst>
                <a:ext uri="{FF2B5EF4-FFF2-40B4-BE49-F238E27FC236}">
                  <a16:creationId xmlns:a16="http://schemas.microsoft.com/office/drawing/2014/main" id="{1D28F4C1-1921-294D-8CC1-D7A3AC0164EE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C5BCB45-4D19-EC44-AC39-D9F3DF648B12}"/>
              </a:ext>
            </a:extLst>
          </p:cNvPr>
          <p:cNvGrpSpPr/>
          <p:nvPr/>
        </p:nvGrpSpPr>
        <p:grpSpPr>
          <a:xfrm>
            <a:off x="13184033" y="6742880"/>
            <a:ext cx="3241842" cy="2031326"/>
            <a:chOff x="4674303" y="7069503"/>
            <a:chExt cx="3241842" cy="2031326"/>
          </a:xfrm>
        </p:grpSpPr>
        <p:sp>
          <p:nvSpPr>
            <p:cNvPr id="282" name="CuadroTexto 4">
              <a:extLst>
                <a:ext uri="{FF2B5EF4-FFF2-40B4-BE49-F238E27FC236}">
                  <a16:creationId xmlns:a16="http://schemas.microsoft.com/office/drawing/2014/main" id="{7199065E-3649-0E40-BF93-BDE8841C63CE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3" name="CuadroTexto 4">
              <a:extLst>
                <a:ext uri="{FF2B5EF4-FFF2-40B4-BE49-F238E27FC236}">
                  <a16:creationId xmlns:a16="http://schemas.microsoft.com/office/drawing/2014/main" id="{B09F10A6-5ADE-B742-8F7C-7342197A0C6A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41E639E-E668-C249-80A0-8796CA5DCEE6}"/>
              </a:ext>
            </a:extLst>
          </p:cNvPr>
          <p:cNvGrpSpPr/>
          <p:nvPr/>
        </p:nvGrpSpPr>
        <p:grpSpPr>
          <a:xfrm>
            <a:off x="18429751" y="6742880"/>
            <a:ext cx="3241842" cy="2031326"/>
            <a:chOff x="4674303" y="7069503"/>
            <a:chExt cx="3241842" cy="2031326"/>
          </a:xfrm>
        </p:grpSpPr>
        <p:sp>
          <p:nvSpPr>
            <p:cNvPr id="285" name="CuadroTexto 4">
              <a:extLst>
                <a:ext uri="{FF2B5EF4-FFF2-40B4-BE49-F238E27FC236}">
                  <a16:creationId xmlns:a16="http://schemas.microsoft.com/office/drawing/2014/main" id="{48AE8D52-8CE4-E04C-9E9E-53A9AC8D5A90}"/>
                </a:ext>
              </a:extLst>
            </p:cNvPr>
            <p:cNvSpPr txBox="1"/>
            <p:nvPr/>
          </p:nvSpPr>
          <p:spPr>
            <a:xfrm>
              <a:off x="4674303" y="7715834"/>
              <a:ext cx="32418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6" name="CuadroTexto 4">
              <a:extLst>
                <a:ext uri="{FF2B5EF4-FFF2-40B4-BE49-F238E27FC236}">
                  <a16:creationId xmlns:a16="http://schemas.microsoft.com/office/drawing/2014/main" id="{010391E5-655E-444B-B839-091520DD3F03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526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FF9E81-9272-C04C-8FD2-FBA8BE43E4FE}"/>
              </a:ext>
            </a:extLst>
          </p:cNvPr>
          <p:cNvGrpSpPr/>
          <p:nvPr/>
        </p:nvGrpSpPr>
        <p:grpSpPr>
          <a:xfrm>
            <a:off x="3373540" y="3498971"/>
            <a:ext cx="11801586" cy="8220286"/>
            <a:chOff x="1491035" y="2082239"/>
            <a:chExt cx="13712793" cy="955152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F2CB5EA-8BE1-9441-9D8C-8540DB6C861A}"/>
                </a:ext>
              </a:extLst>
            </p:cNvPr>
            <p:cNvGrpSpPr/>
            <p:nvPr/>
          </p:nvGrpSpPr>
          <p:grpSpPr>
            <a:xfrm>
              <a:off x="2003107" y="2082239"/>
              <a:ext cx="12731768" cy="9551521"/>
              <a:chOff x="2003107" y="2082239"/>
              <a:chExt cx="12731768" cy="9551521"/>
            </a:xfrm>
            <a:solidFill>
              <a:schemeClr val="tx2"/>
            </a:solidFill>
          </p:grpSpPr>
          <p:sp>
            <p:nvSpPr>
              <p:cNvPr id="133" name="Freeform 290">
                <a:extLst>
                  <a:ext uri="{FF2B5EF4-FFF2-40B4-BE49-F238E27FC236}">
                    <a16:creationId xmlns:a16="http://schemas.microsoft.com/office/drawing/2014/main" id="{971B140A-8EBA-0E40-AE13-3898F7CC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107" y="2082239"/>
                <a:ext cx="382709" cy="9551521"/>
              </a:xfrm>
              <a:custGeom>
                <a:avLst/>
                <a:gdLst>
                  <a:gd name="T0" fmla="*/ 156 w 313"/>
                  <a:gd name="T1" fmla="*/ 7813 h 7814"/>
                  <a:gd name="T2" fmla="*/ 156 w 313"/>
                  <a:gd name="T3" fmla="*/ 7813 h 7814"/>
                  <a:gd name="T4" fmla="*/ 156 w 313"/>
                  <a:gd name="T5" fmla="*/ 7813 h 7814"/>
                  <a:gd name="T6" fmla="*/ 0 w 313"/>
                  <a:gd name="T7" fmla="*/ 7657 h 7814"/>
                  <a:gd name="T8" fmla="*/ 0 w 313"/>
                  <a:gd name="T9" fmla="*/ 156 h 7814"/>
                  <a:gd name="T10" fmla="*/ 0 w 313"/>
                  <a:gd name="T11" fmla="*/ 156 h 7814"/>
                  <a:gd name="T12" fmla="*/ 156 w 313"/>
                  <a:gd name="T13" fmla="*/ 0 h 7814"/>
                  <a:gd name="T14" fmla="*/ 156 w 313"/>
                  <a:gd name="T15" fmla="*/ 0 h 7814"/>
                  <a:gd name="T16" fmla="*/ 312 w 313"/>
                  <a:gd name="T17" fmla="*/ 156 h 7814"/>
                  <a:gd name="T18" fmla="*/ 312 w 313"/>
                  <a:gd name="T19" fmla="*/ 7657 h 7814"/>
                  <a:gd name="T20" fmla="*/ 312 w 313"/>
                  <a:gd name="T21" fmla="*/ 7657 h 7814"/>
                  <a:gd name="T22" fmla="*/ 156 w 313"/>
                  <a:gd name="T23" fmla="*/ 7813 h 7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3" h="7814">
                    <a:moveTo>
                      <a:pt x="156" y="7813"/>
                    </a:moveTo>
                    <a:lnTo>
                      <a:pt x="156" y="7813"/>
                    </a:lnTo>
                    <a:lnTo>
                      <a:pt x="156" y="7813"/>
                    </a:lnTo>
                    <a:cubicBezTo>
                      <a:pt x="69" y="7813"/>
                      <a:pt x="0" y="7743"/>
                      <a:pt x="0" y="7657"/>
                    </a:cubicBezTo>
                    <a:lnTo>
                      <a:pt x="0" y="156"/>
                    </a:lnTo>
                    <a:lnTo>
                      <a:pt x="0" y="156"/>
                    </a:lnTo>
                    <a:cubicBezTo>
                      <a:pt x="0" y="70"/>
                      <a:pt x="69" y="0"/>
                      <a:pt x="156" y="0"/>
                    </a:cubicBezTo>
                    <a:lnTo>
                      <a:pt x="156" y="0"/>
                    </a:lnTo>
                    <a:cubicBezTo>
                      <a:pt x="242" y="0"/>
                      <a:pt x="312" y="70"/>
                      <a:pt x="312" y="156"/>
                    </a:cubicBezTo>
                    <a:lnTo>
                      <a:pt x="312" y="7657"/>
                    </a:lnTo>
                    <a:lnTo>
                      <a:pt x="312" y="7657"/>
                    </a:lnTo>
                    <a:cubicBezTo>
                      <a:pt x="312" y="7743"/>
                      <a:pt x="242" y="7813"/>
                      <a:pt x="156" y="78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291">
                <a:extLst>
                  <a:ext uri="{FF2B5EF4-FFF2-40B4-BE49-F238E27FC236}">
                    <a16:creationId xmlns:a16="http://schemas.microsoft.com/office/drawing/2014/main" id="{06778223-982C-BB48-B7EA-8D43217AB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2169" y="2082239"/>
                <a:ext cx="382706" cy="9551521"/>
              </a:xfrm>
              <a:custGeom>
                <a:avLst/>
                <a:gdLst>
                  <a:gd name="T0" fmla="*/ 156 w 314"/>
                  <a:gd name="T1" fmla="*/ 7813 h 7814"/>
                  <a:gd name="T2" fmla="*/ 156 w 314"/>
                  <a:gd name="T3" fmla="*/ 7813 h 7814"/>
                  <a:gd name="T4" fmla="*/ 156 w 314"/>
                  <a:gd name="T5" fmla="*/ 7813 h 7814"/>
                  <a:gd name="T6" fmla="*/ 0 w 314"/>
                  <a:gd name="T7" fmla="*/ 7657 h 7814"/>
                  <a:gd name="T8" fmla="*/ 0 w 314"/>
                  <a:gd name="T9" fmla="*/ 156 h 7814"/>
                  <a:gd name="T10" fmla="*/ 0 w 314"/>
                  <a:gd name="T11" fmla="*/ 156 h 7814"/>
                  <a:gd name="T12" fmla="*/ 156 w 314"/>
                  <a:gd name="T13" fmla="*/ 0 h 7814"/>
                  <a:gd name="T14" fmla="*/ 156 w 314"/>
                  <a:gd name="T15" fmla="*/ 0 h 7814"/>
                  <a:gd name="T16" fmla="*/ 313 w 314"/>
                  <a:gd name="T17" fmla="*/ 156 h 7814"/>
                  <a:gd name="T18" fmla="*/ 313 w 314"/>
                  <a:gd name="T19" fmla="*/ 7657 h 7814"/>
                  <a:gd name="T20" fmla="*/ 313 w 314"/>
                  <a:gd name="T21" fmla="*/ 7657 h 7814"/>
                  <a:gd name="T22" fmla="*/ 156 w 314"/>
                  <a:gd name="T23" fmla="*/ 7813 h 7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4" h="7814">
                    <a:moveTo>
                      <a:pt x="156" y="7813"/>
                    </a:moveTo>
                    <a:lnTo>
                      <a:pt x="156" y="7813"/>
                    </a:lnTo>
                    <a:lnTo>
                      <a:pt x="156" y="7813"/>
                    </a:lnTo>
                    <a:cubicBezTo>
                      <a:pt x="70" y="7813"/>
                      <a:pt x="0" y="7743"/>
                      <a:pt x="0" y="7657"/>
                    </a:cubicBezTo>
                    <a:lnTo>
                      <a:pt x="0" y="156"/>
                    </a:lnTo>
                    <a:lnTo>
                      <a:pt x="0" y="156"/>
                    </a:lnTo>
                    <a:cubicBezTo>
                      <a:pt x="0" y="70"/>
                      <a:pt x="70" y="0"/>
                      <a:pt x="156" y="0"/>
                    </a:cubicBezTo>
                    <a:lnTo>
                      <a:pt x="156" y="0"/>
                    </a:lnTo>
                    <a:cubicBezTo>
                      <a:pt x="242" y="0"/>
                      <a:pt x="313" y="70"/>
                      <a:pt x="313" y="156"/>
                    </a:cubicBezTo>
                    <a:lnTo>
                      <a:pt x="313" y="7657"/>
                    </a:lnTo>
                    <a:lnTo>
                      <a:pt x="313" y="7657"/>
                    </a:lnTo>
                    <a:cubicBezTo>
                      <a:pt x="313" y="7743"/>
                      <a:pt x="242" y="7813"/>
                      <a:pt x="156" y="78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Freeform 292">
              <a:extLst>
                <a:ext uri="{FF2B5EF4-FFF2-40B4-BE49-F238E27FC236}">
                  <a16:creationId xmlns:a16="http://schemas.microsoft.com/office/drawing/2014/main" id="{F5C3CE1C-07D2-3F4A-B1E0-1798A280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35" y="11245662"/>
              <a:ext cx="13712793" cy="382709"/>
            </a:xfrm>
            <a:custGeom>
              <a:avLst/>
              <a:gdLst>
                <a:gd name="T0" fmla="*/ 11218 w 11219"/>
                <a:gd name="T1" fmla="*/ 157 h 314"/>
                <a:gd name="T2" fmla="*/ 11218 w 11219"/>
                <a:gd name="T3" fmla="*/ 157 h 314"/>
                <a:gd name="T4" fmla="*/ 11218 w 11219"/>
                <a:gd name="T5" fmla="*/ 157 h 314"/>
                <a:gd name="T6" fmla="*/ 11061 w 11219"/>
                <a:gd name="T7" fmla="*/ 313 h 314"/>
                <a:gd name="T8" fmla="*/ 156 w 11219"/>
                <a:gd name="T9" fmla="*/ 313 h 314"/>
                <a:gd name="T10" fmla="*/ 156 w 11219"/>
                <a:gd name="T11" fmla="*/ 313 h 314"/>
                <a:gd name="T12" fmla="*/ 0 w 11219"/>
                <a:gd name="T13" fmla="*/ 157 h 314"/>
                <a:gd name="T14" fmla="*/ 0 w 11219"/>
                <a:gd name="T15" fmla="*/ 157 h 314"/>
                <a:gd name="T16" fmla="*/ 156 w 11219"/>
                <a:gd name="T17" fmla="*/ 0 h 314"/>
                <a:gd name="T18" fmla="*/ 11061 w 11219"/>
                <a:gd name="T19" fmla="*/ 0 h 314"/>
                <a:gd name="T20" fmla="*/ 11061 w 11219"/>
                <a:gd name="T21" fmla="*/ 0 h 314"/>
                <a:gd name="T22" fmla="*/ 11218 w 11219"/>
                <a:gd name="T23" fmla="*/ 15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19" h="314">
                  <a:moveTo>
                    <a:pt x="11218" y="157"/>
                  </a:moveTo>
                  <a:lnTo>
                    <a:pt x="11218" y="157"/>
                  </a:lnTo>
                  <a:lnTo>
                    <a:pt x="11218" y="157"/>
                  </a:lnTo>
                  <a:cubicBezTo>
                    <a:pt x="11218" y="243"/>
                    <a:pt x="11147" y="313"/>
                    <a:pt x="11061" y="313"/>
                  </a:cubicBezTo>
                  <a:lnTo>
                    <a:pt x="156" y="313"/>
                  </a:lnTo>
                  <a:lnTo>
                    <a:pt x="156" y="313"/>
                  </a:lnTo>
                  <a:cubicBezTo>
                    <a:pt x="70" y="313"/>
                    <a:pt x="0" y="243"/>
                    <a:pt x="0" y="157"/>
                  </a:cubicBezTo>
                  <a:lnTo>
                    <a:pt x="0" y="157"/>
                  </a:lnTo>
                  <a:cubicBezTo>
                    <a:pt x="0" y="70"/>
                    <a:pt x="70" y="0"/>
                    <a:pt x="156" y="0"/>
                  </a:cubicBezTo>
                  <a:lnTo>
                    <a:pt x="11061" y="0"/>
                  </a:lnTo>
                  <a:lnTo>
                    <a:pt x="11061" y="0"/>
                  </a:lnTo>
                  <a:cubicBezTo>
                    <a:pt x="11147" y="0"/>
                    <a:pt x="11218" y="70"/>
                    <a:pt x="11218" y="15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3">
              <a:extLst>
                <a:ext uri="{FF2B5EF4-FFF2-40B4-BE49-F238E27FC236}">
                  <a16:creationId xmlns:a16="http://schemas.microsoft.com/office/drawing/2014/main" id="{A6A0956B-53E8-3D46-838A-B886DFBC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767" y="8949416"/>
              <a:ext cx="12349058" cy="539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94">
              <a:extLst>
                <a:ext uri="{FF2B5EF4-FFF2-40B4-BE49-F238E27FC236}">
                  <a16:creationId xmlns:a16="http://schemas.microsoft.com/office/drawing/2014/main" id="{0FC29EF5-5437-4C48-9B41-6006E7FF9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767" y="5920096"/>
              <a:ext cx="12349058" cy="5392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95">
              <a:extLst>
                <a:ext uri="{FF2B5EF4-FFF2-40B4-BE49-F238E27FC236}">
                  <a16:creationId xmlns:a16="http://schemas.microsoft.com/office/drawing/2014/main" id="{CA845CF6-8E94-1247-B126-37008116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767" y="2896168"/>
              <a:ext cx="12349058" cy="5389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96">
              <a:extLst>
                <a:ext uri="{FF2B5EF4-FFF2-40B4-BE49-F238E27FC236}">
                  <a16:creationId xmlns:a16="http://schemas.microsoft.com/office/drawing/2014/main" id="{D79336F1-73EF-2D49-9F92-C5081067A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34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7">
              <a:extLst>
                <a:ext uri="{FF2B5EF4-FFF2-40B4-BE49-F238E27FC236}">
                  <a16:creationId xmlns:a16="http://schemas.microsoft.com/office/drawing/2014/main" id="{39128185-ECE1-8D4C-BCDA-AC65DDF4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574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98">
              <a:extLst>
                <a:ext uri="{FF2B5EF4-FFF2-40B4-BE49-F238E27FC236}">
                  <a16:creationId xmlns:a16="http://schemas.microsoft.com/office/drawing/2014/main" id="{D6FAB7BD-6687-4F42-A9B8-7E51200D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014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9">
              <a:extLst>
                <a:ext uri="{FF2B5EF4-FFF2-40B4-BE49-F238E27FC236}">
                  <a16:creationId xmlns:a16="http://schemas.microsoft.com/office/drawing/2014/main" id="{A7CFF7C2-9677-824B-8A4E-826E224EC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843" y="2297849"/>
              <a:ext cx="1191247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6" y="974"/>
                  </a:cubicBezTo>
                  <a:lnTo>
                    <a:pt x="486" y="974"/>
                  </a:lnTo>
                  <a:cubicBezTo>
                    <a:pt x="217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7" y="0"/>
                    <a:pt x="486" y="0"/>
                  </a:cubicBezTo>
                  <a:lnTo>
                    <a:pt x="486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300">
              <a:extLst>
                <a:ext uri="{FF2B5EF4-FFF2-40B4-BE49-F238E27FC236}">
                  <a16:creationId xmlns:a16="http://schemas.microsoft.com/office/drawing/2014/main" id="{30C41E90-B0CA-D548-9345-C72E6FA7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895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01">
              <a:extLst>
                <a:ext uri="{FF2B5EF4-FFF2-40B4-BE49-F238E27FC236}">
                  <a16:creationId xmlns:a16="http://schemas.microsoft.com/office/drawing/2014/main" id="{B8832E4F-02C5-8F40-B44F-7C8D6D7C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335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302">
              <a:extLst>
                <a:ext uri="{FF2B5EF4-FFF2-40B4-BE49-F238E27FC236}">
                  <a16:creationId xmlns:a16="http://schemas.microsoft.com/office/drawing/2014/main" id="{30C935B6-342A-8B4B-96CB-741FAF550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34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7 w 975"/>
                <a:gd name="T5" fmla="*/ 973 h 974"/>
                <a:gd name="T6" fmla="*/ 487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7 w 975"/>
                <a:gd name="T13" fmla="*/ 0 h 974"/>
                <a:gd name="T14" fmla="*/ 487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6" y="973"/>
                    <a:pt x="487" y="973"/>
                  </a:cubicBezTo>
                  <a:lnTo>
                    <a:pt x="487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303">
              <a:extLst>
                <a:ext uri="{FF2B5EF4-FFF2-40B4-BE49-F238E27FC236}">
                  <a16:creationId xmlns:a16="http://schemas.microsoft.com/office/drawing/2014/main" id="{C0943417-27B6-4B44-BB31-91751746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574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7 w 975"/>
                <a:gd name="T5" fmla="*/ 973 h 974"/>
                <a:gd name="T6" fmla="*/ 487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7 w 975"/>
                <a:gd name="T13" fmla="*/ 0 h 974"/>
                <a:gd name="T14" fmla="*/ 487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6" y="973"/>
                    <a:pt x="487" y="973"/>
                  </a:cubicBezTo>
                  <a:lnTo>
                    <a:pt x="487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04">
              <a:extLst>
                <a:ext uri="{FF2B5EF4-FFF2-40B4-BE49-F238E27FC236}">
                  <a16:creationId xmlns:a16="http://schemas.microsoft.com/office/drawing/2014/main" id="{74BE1D00-B302-B441-AB94-FD0C475E0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014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7 w 975"/>
                <a:gd name="T5" fmla="*/ 973 h 974"/>
                <a:gd name="T6" fmla="*/ 487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7 w 975"/>
                <a:gd name="T13" fmla="*/ 0 h 974"/>
                <a:gd name="T14" fmla="*/ 487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6" y="973"/>
                    <a:pt x="487" y="973"/>
                  </a:cubicBezTo>
                  <a:lnTo>
                    <a:pt x="487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05">
              <a:extLst>
                <a:ext uri="{FF2B5EF4-FFF2-40B4-BE49-F238E27FC236}">
                  <a16:creationId xmlns:a16="http://schemas.microsoft.com/office/drawing/2014/main" id="{819CF5A1-4CDF-9F4A-A473-A502E125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134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06">
              <a:extLst>
                <a:ext uri="{FF2B5EF4-FFF2-40B4-BE49-F238E27FC236}">
                  <a16:creationId xmlns:a16="http://schemas.microsoft.com/office/drawing/2014/main" id="{08031279-E8D7-C049-9FD0-C2C1D057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574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07">
              <a:extLst>
                <a:ext uri="{FF2B5EF4-FFF2-40B4-BE49-F238E27FC236}">
                  <a16:creationId xmlns:a16="http://schemas.microsoft.com/office/drawing/2014/main" id="{29CE35DA-8FE5-0240-A613-F0C4C23C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014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7 w 975"/>
                <a:gd name="T5" fmla="*/ 974 h 975"/>
                <a:gd name="T6" fmla="*/ 487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7 w 975"/>
                <a:gd name="T13" fmla="*/ 0 h 975"/>
                <a:gd name="T14" fmla="*/ 487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7" y="974"/>
                  </a:cubicBezTo>
                  <a:lnTo>
                    <a:pt x="487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7" y="0"/>
                  </a:cubicBezTo>
                  <a:lnTo>
                    <a:pt x="487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08">
              <a:extLst>
                <a:ext uri="{FF2B5EF4-FFF2-40B4-BE49-F238E27FC236}">
                  <a16:creationId xmlns:a16="http://schemas.microsoft.com/office/drawing/2014/main" id="{0DFA943D-5C5E-5542-B539-355E0D82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843" y="8351100"/>
              <a:ext cx="1191247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6" y="974"/>
                    <a:pt x="486" y="974"/>
                  </a:cubicBezTo>
                  <a:lnTo>
                    <a:pt x="486" y="974"/>
                  </a:lnTo>
                  <a:cubicBezTo>
                    <a:pt x="217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7" y="0"/>
                    <a:pt x="486" y="0"/>
                  </a:cubicBezTo>
                  <a:lnTo>
                    <a:pt x="486" y="0"/>
                  </a:lnTo>
                  <a:cubicBezTo>
                    <a:pt x="756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09">
              <a:extLst>
                <a:ext uri="{FF2B5EF4-FFF2-40B4-BE49-F238E27FC236}">
                  <a16:creationId xmlns:a16="http://schemas.microsoft.com/office/drawing/2014/main" id="{3671EF5C-7444-2142-A0FB-F36FED3E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4655" y="2297849"/>
              <a:ext cx="1191243" cy="1191247"/>
            </a:xfrm>
            <a:custGeom>
              <a:avLst/>
              <a:gdLst>
                <a:gd name="T0" fmla="*/ 974 w 975"/>
                <a:gd name="T1" fmla="*/ 488 h 975"/>
                <a:gd name="T2" fmla="*/ 974 w 975"/>
                <a:gd name="T3" fmla="*/ 488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8 h 975"/>
                <a:gd name="T10" fmla="*/ 0 w 975"/>
                <a:gd name="T11" fmla="*/ 488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8"/>
                  </a:moveTo>
                  <a:lnTo>
                    <a:pt x="974" y="488"/>
                  </a:lnTo>
                  <a:cubicBezTo>
                    <a:pt x="974" y="757"/>
                    <a:pt x="755" y="974"/>
                    <a:pt x="486" y="974"/>
                  </a:cubicBezTo>
                  <a:lnTo>
                    <a:pt x="486" y="974"/>
                  </a:lnTo>
                  <a:cubicBezTo>
                    <a:pt x="218" y="974"/>
                    <a:pt x="0" y="757"/>
                    <a:pt x="0" y="488"/>
                  </a:cubicBezTo>
                  <a:lnTo>
                    <a:pt x="0" y="488"/>
                  </a:lnTo>
                  <a:cubicBezTo>
                    <a:pt x="0" y="219"/>
                    <a:pt x="218" y="0"/>
                    <a:pt x="486" y="0"/>
                  </a:cubicBezTo>
                  <a:lnTo>
                    <a:pt x="486" y="0"/>
                  </a:lnTo>
                  <a:cubicBezTo>
                    <a:pt x="755" y="0"/>
                    <a:pt x="974" y="219"/>
                    <a:pt x="974" y="4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10">
              <a:extLst>
                <a:ext uri="{FF2B5EF4-FFF2-40B4-BE49-F238E27FC236}">
                  <a16:creationId xmlns:a16="http://schemas.microsoft.com/office/drawing/2014/main" id="{FE9CA2E3-838A-3D45-8723-30157D7BF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4655" y="5327169"/>
              <a:ext cx="1191243" cy="1191247"/>
            </a:xfrm>
            <a:custGeom>
              <a:avLst/>
              <a:gdLst>
                <a:gd name="T0" fmla="*/ 974 w 975"/>
                <a:gd name="T1" fmla="*/ 486 h 974"/>
                <a:gd name="T2" fmla="*/ 974 w 975"/>
                <a:gd name="T3" fmla="*/ 486 h 974"/>
                <a:gd name="T4" fmla="*/ 486 w 975"/>
                <a:gd name="T5" fmla="*/ 973 h 974"/>
                <a:gd name="T6" fmla="*/ 486 w 975"/>
                <a:gd name="T7" fmla="*/ 973 h 974"/>
                <a:gd name="T8" fmla="*/ 0 w 975"/>
                <a:gd name="T9" fmla="*/ 486 h 974"/>
                <a:gd name="T10" fmla="*/ 0 w 975"/>
                <a:gd name="T11" fmla="*/ 486 h 974"/>
                <a:gd name="T12" fmla="*/ 486 w 975"/>
                <a:gd name="T13" fmla="*/ 0 h 974"/>
                <a:gd name="T14" fmla="*/ 486 w 975"/>
                <a:gd name="T15" fmla="*/ 0 h 974"/>
                <a:gd name="T16" fmla="*/ 974 w 975"/>
                <a:gd name="T17" fmla="*/ 486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4">
                  <a:moveTo>
                    <a:pt x="974" y="486"/>
                  </a:moveTo>
                  <a:lnTo>
                    <a:pt x="974" y="486"/>
                  </a:lnTo>
                  <a:cubicBezTo>
                    <a:pt x="974" y="755"/>
                    <a:pt x="755" y="973"/>
                    <a:pt x="486" y="973"/>
                  </a:cubicBezTo>
                  <a:lnTo>
                    <a:pt x="486" y="973"/>
                  </a:lnTo>
                  <a:cubicBezTo>
                    <a:pt x="218" y="973"/>
                    <a:pt x="0" y="755"/>
                    <a:pt x="0" y="486"/>
                  </a:cubicBezTo>
                  <a:lnTo>
                    <a:pt x="0" y="486"/>
                  </a:lnTo>
                  <a:cubicBezTo>
                    <a:pt x="0" y="217"/>
                    <a:pt x="218" y="0"/>
                    <a:pt x="486" y="0"/>
                  </a:cubicBezTo>
                  <a:lnTo>
                    <a:pt x="486" y="0"/>
                  </a:lnTo>
                  <a:cubicBezTo>
                    <a:pt x="755" y="0"/>
                    <a:pt x="974" y="217"/>
                    <a:pt x="974" y="4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11">
              <a:extLst>
                <a:ext uri="{FF2B5EF4-FFF2-40B4-BE49-F238E27FC236}">
                  <a16:creationId xmlns:a16="http://schemas.microsoft.com/office/drawing/2014/main" id="{E4E3E91E-2678-1446-A270-A93F43D2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4655" y="8351100"/>
              <a:ext cx="1191243" cy="1191243"/>
            </a:xfrm>
            <a:custGeom>
              <a:avLst/>
              <a:gdLst>
                <a:gd name="T0" fmla="*/ 974 w 975"/>
                <a:gd name="T1" fmla="*/ 487 h 975"/>
                <a:gd name="T2" fmla="*/ 974 w 975"/>
                <a:gd name="T3" fmla="*/ 487 h 975"/>
                <a:gd name="T4" fmla="*/ 486 w 975"/>
                <a:gd name="T5" fmla="*/ 974 h 975"/>
                <a:gd name="T6" fmla="*/ 486 w 975"/>
                <a:gd name="T7" fmla="*/ 974 h 975"/>
                <a:gd name="T8" fmla="*/ 0 w 975"/>
                <a:gd name="T9" fmla="*/ 487 h 975"/>
                <a:gd name="T10" fmla="*/ 0 w 975"/>
                <a:gd name="T11" fmla="*/ 487 h 975"/>
                <a:gd name="T12" fmla="*/ 486 w 975"/>
                <a:gd name="T13" fmla="*/ 0 h 975"/>
                <a:gd name="T14" fmla="*/ 486 w 975"/>
                <a:gd name="T15" fmla="*/ 0 h 975"/>
                <a:gd name="T16" fmla="*/ 974 w 975"/>
                <a:gd name="T17" fmla="*/ 487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75">
                  <a:moveTo>
                    <a:pt x="974" y="487"/>
                  </a:moveTo>
                  <a:lnTo>
                    <a:pt x="974" y="487"/>
                  </a:lnTo>
                  <a:cubicBezTo>
                    <a:pt x="974" y="756"/>
                    <a:pt x="755" y="974"/>
                    <a:pt x="486" y="974"/>
                  </a:cubicBezTo>
                  <a:lnTo>
                    <a:pt x="486" y="974"/>
                  </a:lnTo>
                  <a:cubicBezTo>
                    <a:pt x="218" y="974"/>
                    <a:pt x="0" y="756"/>
                    <a:pt x="0" y="487"/>
                  </a:cubicBezTo>
                  <a:lnTo>
                    <a:pt x="0" y="487"/>
                  </a:lnTo>
                  <a:cubicBezTo>
                    <a:pt x="0" y="218"/>
                    <a:pt x="218" y="0"/>
                    <a:pt x="486" y="0"/>
                  </a:cubicBezTo>
                  <a:lnTo>
                    <a:pt x="486" y="0"/>
                  </a:lnTo>
                  <a:cubicBezTo>
                    <a:pt x="755" y="0"/>
                    <a:pt x="974" y="218"/>
                    <a:pt x="974" y="4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E1FAB4C-FE96-584C-A81D-935E39A05356}"/>
              </a:ext>
            </a:extLst>
          </p:cNvPr>
          <p:cNvGrpSpPr/>
          <p:nvPr/>
        </p:nvGrpSpPr>
        <p:grpSpPr>
          <a:xfrm>
            <a:off x="16186425" y="3676727"/>
            <a:ext cx="4817684" cy="1600438"/>
            <a:chOff x="21840150" y="4290491"/>
            <a:chExt cx="4817684" cy="1600438"/>
          </a:xfrm>
        </p:grpSpPr>
        <p:sp>
          <p:nvSpPr>
            <p:cNvPr id="163" name="CuadroTexto 4">
              <a:extLst>
                <a:ext uri="{FF2B5EF4-FFF2-40B4-BE49-F238E27FC236}">
                  <a16:creationId xmlns:a16="http://schemas.microsoft.com/office/drawing/2014/main" id="{B923C050-A177-914F-99F6-7D555F20834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4" name="CuadroTexto 4">
              <a:extLst>
                <a:ext uri="{FF2B5EF4-FFF2-40B4-BE49-F238E27FC236}">
                  <a16:creationId xmlns:a16="http://schemas.microsoft.com/office/drawing/2014/main" id="{8B572C7A-A240-F844-B9E5-EDFAB62A23A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AA3306-1249-A34B-9822-81E47E3EB720}"/>
              </a:ext>
            </a:extLst>
          </p:cNvPr>
          <p:cNvGrpSpPr/>
          <p:nvPr/>
        </p:nvGrpSpPr>
        <p:grpSpPr>
          <a:xfrm>
            <a:off x="16186425" y="6291642"/>
            <a:ext cx="4817684" cy="1600438"/>
            <a:chOff x="21840150" y="4290491"/>
            <a:chExt cx="4817684" cy="1600438"/>
          </a:xfrm>
        </p:grpSpPr>
        <p:sp>
          <p:nvSpPr>
            <p:cNvPr id="166" name="CuadroTexto 4">
              <a:extLst>
                <a:ext uri="{FF2B5EF4-FFF2-40B4-BE49-F238E27FC236}">
                  <a16:creationId xmlns:a16="http://schemas.microsoft.com/office/drawing/2014/main" id="{C0A30BC4-A808-0C4E-AC03-1A0AD1D47BA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7" name="CuadroTexto 4">
              <a:extLst>
                <a:ext uri="{FF2B5EF4-FFF2-40B4-BE49-F238E27FC236}">
                  <a16:creationId xmlns:a16="http://schemas.microsoft.com/office/drawing/2014/main" id="{0702F541-D805-234B-B05F-5D1D47016685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3D9EAC5-1470-4942-9F8F-D2C55257B43B}"/>
              </a:ext>
            </a:extLst>
          </p:cNvPr>
          <p:cNvGrpSpPr/>
          <p:nvPr/>
        </p:nvGrpSpPr>
        <p:grpSpPr>
          <a:xfrm>
            <a:off x="16186425" y="8894115"/>
            <a:ext cx="4817684" cy="1600438"/>
            <a:chOff x="21840150" y="4290491"/>
            <a:chExt cx="4817684" cy="1600438"/>
          </a:xfrm>
        </p:grpSpPr>
        <p:sp>
          <p:nvSpPr>
            <p:cNvPr id="169" name="CuadroTexto 4">
              <a:extLst>
                <a:ext uri="{FF2B5EF4-FFF2-40B4-BE49-F238E27FC236}">
                  <a16:creationId xmlns:a16="http://schemas.microsoft.com/office/drawing/2014/main" id="{067BAFAC-ED07-4448-894D-3D2B421AD587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E62F20C2-C24C-5E42-B6CD-C4921E0A665B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172" name="CuadroTexto 238">
            <a:extLst>
              <a:ext uri="{FF2B5EF4-FFF2-40B4-BE49-F238E27FC236}">
                <a16:creationId xmlns:a16="http://schemas.microsoft.com/office/drawing/2014/main" id="{7A01DA4A-3B03-A94E-B768-1099B1C6C08C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3" name="CuadroTexto 4">
            <a:extLst>
              <a:ext uri="{FF2B5EF4-FFF2-40B4-BE49-F238E27FC236}">
                <a16:creationId xmlns:a16="http://schemas.microsoft.com/office/drawing/2014/main" id="{6B5F204B-6939-3543-A741-D0C739FDD8BA}"/>
              </a:ext>
            </a:extLst>
          </p:cNvPr>
          <p:cNvSpPr txBox="1"/>
          <p:nvPr/>
        </p:nvSpPr>
        <p:spPr>
          <a:xfrm>
            <a:off x="12603696" y="3811657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174" name="CuadroTexto 4">
            <a:extLst>
              <a:ext uri="{FF2B5EF4-FFF2-40B4-BE49-F238E27FC236}">
                <a16:creationId xmlns:a16="http://schemas.microsoft.com/office/drawing/2014/main" id="{ADA5848C-61D8-B04D-85AE-218B5528DBDD}"/>
              </a:ext>
            </a:extLst>
          </p:cNvPr>
          <p:cNvSpPr txBox="1"/>
          <p:nvPr/>
        </p:nvSpPr>
        <p:spPr>
          <a:xfrm>
            <a:off x="12603696" y="641412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175" name="CuadroTexto 4">
            <a:extLst>
              <a:ext uri="{FF2B5EF4-FFF2-40B4-BE49-F238E27FC236}">
                <a16:creationId xmlns:a16="http://schemas.microsoft.com/office/drawing/2014/main" id="{1EDB9095-8CE4-9B4C-A923-4E63F0469A59}"/>
              </a:ext>
            </a:extLst>
          </p:cNvPr>
          <p:cNvSpPr txBox="1"/>
          <p:nvPr/>
        </p:nvSpPr>
        <p:spPr>
          <a:xfrm>
            <a:off x="12603696" y="9041920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9008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B4B87EE8-C08D-7B4A-A7F3-F0B3DD6A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0" y="10410581"/>
            <a:ext cx="9242879" cy="2181067"/>
          </a:xfrm>
          <a:custGeom>
            <a:avLst/>
            <a:gdLst>
              <a:gd name="T0" fmla="*/ 8171 w 8409"/>
              <a:gd name="T1" fmla="*/ 1984 h 1985"/>
              <a:gd name="T2" fmla="*/ 238 w 8409"/>
              <a:gd name="T3" fmla="*/ 1984 h 1985"/>
              <a:gd name="T4" fmla="*/ 238 w 8409"/>
              <a:gd name="T5" fmla="*/ 1984 h 1985"/>
              <a:gd name="T6" fmla="*/ 0 w 8409"/>
              <a:gd name="T7" fmla="*/ 1747 h 1985"/>
              <a:gd name="T8" fmla="*/ 0 w 8409"/>
              <a:gd name="T9" fmla="*/ 237 h 1985"/>
              <a:gd name="T10" fmla="*/ 0 w 8409"/>
              <a:gd name="T11" fmla="*/ 237 h 1985"/>
              <a:gd name="T12" fmla="*/ 238 w 8409"/>
              <a:gd name="T13" fmla="*/ 0 h 1985"/>
              <a:gd name="T14" fmla="*/ 8171 w 8409"/>
              <a:gd name="T15" fmla="*/ 0 h 1985"/>
              <a:gd name="T16" fmla="*/ 8171 w 8409"/>
              <a:gd name="T17" fmla="*/ 0 h 1985"/>
              <a:gd name="T18" fmla="*/ 8408 w 8409"/>
              <a:gd name="T19" fmla="*/ 237 h 1985"/>
              <a:gd name="T20" fmla="*/ 8408 w 8409"/>
              <a:gd name="T21" fmla="*/ 1747 h 1985"/>
              <a:gd name="T22" fmla="*/ 8408 w 8409"/>
              <a:gd name="T23" fmla="*/ 1747 h 1985"/>
              <a:gd name="T24" fmla="*/ 8171 w 8409"/>
              <a:gd name="T25" fmla="*/ 1984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09" h="1985">
                <a:moveTo>
                  <a:pt x="8171" y="1984"/>
                </a:moveTo>
                <a:lnTo>
                  <a:pt x="238" y="1984"/>
                </a:lnTo>
                <a:lnTo>
                  <a:pt x="238" y="1984"/>
                </a:lnTo>
                <a:cubicBezTo>
                  <a:pt x="106" y="1984"/>
                  <a:pt x="0" y="1878"/>
                  <a:pt x="0" y="1747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6" y="0"/>
                  <a:pt x="238" y="0"/>
                </a:cubicBezTo>
                <a:lnTo>
                  <a:pt x="8171" y="0"/>
                </a:lnTo>
                <a:lnTo>
                  <a:pt x="8171" y="0"/>
                </a:lnTo>
                <a:cubicBezTo>
                  <a:pt x="8302" y="0"/>
                  <a:pt x="8408" y="106"/>
                  <a:pt x="8408" y="237"/>
                </a:cubicBezTo>
                <a:lnTo>
                  <a:pt x="8408" y="1747"/>
                </a:lnTo>
                <a:lnTo>
                  <a:pt x="8408" y="1747"/>
                </a:lnTo>
                <a:cubicBezTo>
                  <a:pt x="8408" y="1878"/>
                  <a:pt x="8302" y="1984"/>
                  <a:pt x="8171" y="19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4D4E7F99-045B-734E-9D23-D39B9555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91" y="8525306"/>
            <a:ext cx="7842148" cy="1924185"/>
          </a:xfrm>
          <a:custGeom>
            <a:avLst/>
            <a:gdLst>
              <a:gd name="T0" fmla="*/ 6898 w 7136"/>
              <a:gd name="T1" fmla="*/ 1611 h 1612"/>
              <a:gd name="T2" fmla="*/ 237 w 7136"/>
              <a:gd name="T3" fmla="*/ 1611 h 1612"/>
              <a:gd name="T4" fmla="*/ 237 w 7136"/>
              <a:gd name="T5" fmla="*/ 1611 h 1612"/>
              <a:gd name="T6" fmla="*/ 0 w 7136"/>
              <a:gd name="T7" fmla="*/ 1375 h 1612"/>
              <a:gd name="T8" fmla="*/ 0 w 7136"/>
              <a:gd name="T9" fmla="*/ 237 h 1612"/>
              <a:gd name="T10" fmla="*/ 0 w 7136"/>
              <a:gd name="T11" fmla="*/ 237 h 1612"/>
              <a:gd name="T12" fmla="*/ 237 w 7136"/>
              <a:gd name="T13" fmla="*/ 0 h 1612"/>
              <a:gd name="T14" fmla="*/ 6898 w 7136"/>
              <a:gd name="T15" fmla="*/ 0 h 1612"/>
              <a:gd name="T16" fmla="*/ 6898 w 7136"/>
              <a:gd name="T17" fmla="*/ 0 h 1612"/>
              <a:gd name="T18" fmla="*/ 7135 w 7136"/>
              <a:gd name="T19" fmla="*/ 237 h 1612"/>
              <a:gd name="T20" fmla="*/ 7135 w 7136"/>
              <a:gd name="T21" fmla="*/ 1375 h 1612"/>
              <a:gd name="T22" fmla="*/ 7135 w 7136"/>
              <a:gd name="T23" fmla="*/ 1375 h 1612"/>
              <a:gd name="T24" fmla="*/ 6898 w 7136"/>
              <a:gd name="T25" fmla="*/ 1611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36" h="1612">
                <a:moveTo>
                  <a:pt x="6898" y="1611"/>
                </a:moveTo>
                <a:lnTo>
                  <a:pt x="237" y="1611"/>
                </a:lnTo>
                <a:lnTo>
                  <a:pt x="237" y="1611"/>
                </a:lnTo>
                <a:cubicBezTo>
                  <a:pt x="106" y="1611"/>
                  <a:pt x="0" y="1506"/>
                  <a:pt x="0" y="1375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6" y="0"/>
                  <a:pt x="237" y="0"/>
                </a:cubicBezTo>
                <a:lnTo>
                  <a:pt x="6898" y="0"/>
                </a:lnTo>
                <a:lnTo>
                  <a:pt x="6898" y="0"/>
                </a:lnTo>
                <a:cubicBezTo>
                  <a:pt x="7029" y="0"/>
                  <a:pt x="7135" y="106"/>
                  <a:pt x="7135" y="237"/>
                </a:cubicBezTo>
                <a:lnTo>
                  <a:pt x="7135" y="1375"/>
                </a:lnTo>
                <a:lnTo>
                  <a:pt x="7135" y="1375"/>
                </a:lnTo>
                <a:cubicBezTo>
                  <a:pt x="7135" y="1506"/>
                  <a:pt x="7029" y="1611"/>
                  <a:pt x="6898" y="16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4819C664-9697-DB45-831C-97B9B1D0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4027" y="6431482"/>
            <a:ext cx="8554631" cy="2088976"/>
          </a:xfrm>
          <a:custGeom>
            <a:avLst/>
            <a:gdLst>
              <a:gd name="T0" fmla="*/ 7546 w 7784"/>
              <a:gd name="T1" fmla="*/ 1901 h 1902"/>
              <a:gd name="T2" fmla="*/ 236 w 7784"/>
              <a:gd name="T3" fmla="*/ 1901 h 1902"/>
              <a:gd name="T4" fmla="*/ 236 w 7784"/>
              <a:gd name="T5" fmla="*/ 1901 h 1902"/>
              <a:gd name="T6" fmla="*/ 0 w 7784"/>
              <a:gd name="T7" fmla="*/ 1664 h 1902"/>
              <a:gd name="T8" fmla="*/ 0 w 7784"/>
              <a:gd name="T9" fmla="*/ 237 h 1902"/>
              <a:gd name="T10" fmla="*/ 0 w 7784"/>
              <a:gd name="T11" fmla="*/ 237 h 1902"/>
              <a:gd name="T12" fmla="*/ 236 w 7784"/>
              <a:gd name="T13" fmla="*/ 0 h 1902"/>
              <a:gd name="T14" fmla="*/ 7546 w 7784"/>
              <a:gd name="T15" fmla="*/ 0 h 1902"/>
              <a:gd name="T16" fmla="*/ 7546 w 7784"/>
              <a:gd name="T17" fmla="*/ 0 h 1902"/>
              <a:gd name="T18" fmla="*/ 7783 w 7784"/>
              <a:gd name="T19" fmla="*/ 237 h 1902"/>
              <a:gd name="T20" fmla="*/ 7783 w 7784"/>
              <a:gd name="T21" fmla="*/ 1664 h 1902"/>
              <a:gd name="T22" fmla="*/ 7783 w 7784"/>
              <a:gd name="T23" fmla="*/ 1664 h 1902"/>
              <a:gd name="T24" fmla="*/ 7546 w 7784"/>
              <a:gd name="T25" fmla="*/ 1901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84" h="1902">
                <a:moveTo>
                  <a:pt x="7546" y="1901"/>
                </a:moveTo>
                <a:lnTo>
                  <a:pt x="236" y="1901"/>
                </a:lnTo>
                <a:lnTo>
                  <a:pt x="236" y="1901"/>
                </a:lnTo>
                <a:cubicBezTo>
                  <a:pt x="105" y="1901"/>
                  <a:pt x="0" y="1795"/>
                  <a:pt x="0" y="1664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5" y="0"/>
                  <a:pt x="236" y="0"/>
                </a:cubicBezTo>
                <a:lnTo>
                  <a:pt x="7546" y="0"/>
                </a:lnTo>
                <a:lnTo>
                  <a:pt x="7546" y="0"/>
                </a:lnTo>
                <a:cubicBezTo>
                  <a:pt x="7676" y="0"/>
                  <a:pt x="7783" y="106"/>
                  <a:pt x="7783" y="237"/>
                </a:cubicBezTo>
                <a:lnTo>
                  <a:pt x="7783" y="1664"/>
                </a:lnTo>
                <a:lnTo>
                  <a:pt x="7783" y="1664"/>
                </a:lnTo>
                <a:cubicBezTo>
                  <a:pt x="7783" y="1795"/>
                  <a:pt x="7676" y="1901"/>
                  <a:pt x="7546" y="1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4F20631C-2AC2-1646-9DC2-CEB88706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91" y="4347351"/>
            <a:ext cx="7842148" cy="2093824"/>
          </a:xfrm>
          <a:custGeom>
            <a:avLst/>
            <a:gdLst>
              <a:gd name="T0" fmla="*/ 6898 w 7136"/>
              <a:gd name="T1" fmla="*/ 1902 h 1903"/>
              <a:gd name="T2" fmla="*/ 237 w 7136"/>
              <a:gd name="T3" fmla="*/ 1902 h 1903"/>
              <a:gd name="T4" fmla="*/ 237 w 7136"/>
              <a:gd name="T5" fmla="*/ 1902 h 1903"/>
              <a:gd name="T6" fmla="*/ 0 w 7136"/>
              <a:gd name="T7" fmla="*/ 1665 h 1903"/>
              <a:gd name="T8" fmla="*/ 0 w 7136"/>
              <a:gd name="T9" fmla="*/ 237 h 1903"/>
              <a:gd name="T10" fmla="*/ 0 w 7136"/>
              <a:gd name="T11" fmla="*/ 237 h 1903"/>
              <a:gd name="T12" fmla="*/ 237 w 7136"/>
              <a:gd name="T13" fmla="*/ 0 h 1903"/>
              <a:gd name="T14" fmla="*/ 6898 w 7136"/>
              <a:gd name="T15" fmla="*/ 0 h 1903"/>
              <a:gd name="T16" fmla="*/ 6898 w 7136"/>
              <a:gd name="T17" fmla="*/ 0 h 1903"/>
              <a:gd name="T18" fmla="*/ 7135 w 7136"/>
              <a:gd name="T19" fmla="*/ 237 h 1903"/>
              <a:gd name="T20" fmla="*/ 7135 w 7136"/>
              <a:gd name="T21" fmla="*/ 1665 h 1903"/>
              <a:gd name="T22" fmla="*/ 7135 w 7136"/>
              <a:gd name="T23" fmla="*/ 1665 h 1903"/>
              <a:gd name="T24" fmla="*/ 6898 w 7136"/>
              <a:gd name="T25" fmla="*/ 1902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36" h="1903">
                <a:moveTo>
                  <a:pt x="6898" y="1902"/>
                </a:moveTo>
                <a:lnTo>
                  <a:pt x="237" y="1902"/>
                </a:lnTo>
                <a:lnTo>
                  <a:pt x="237" y="1902"/>
                </a:lnTo>
                <a:cubicBezTo>
                  <a:pt x="106" y="1902"/>
                  <a:pt x="0" y="1796"/>
                  <a:pt x="0" y="1665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106"/>
                  <a:pt x="106" y="0"/>
                  <a:pt x="237" y="0"/>
                </a:cubicBezTo>
                <a:lnTo>
                  <a:pt x="6898" y="0"/>
                </a:lnTo>
                <a:lnTo>
                  <a:pt x="6898" y="0"/>
                </a:lnTo>
                <a:cubicBezTo>
                  <a:pt x="7029" y="0"/>
                  <a:pt x="7135" y="106"/>
                  <a:pt x="7135" y="237"/>
                </a:cubicBezTo>
                <a:lnTo>
                  <a:pt x="7135" y="1665"/>
                </a:lnTo>
                <a:lnTo>
                  <a:pt x="7135" y="1665"/>
                </a:lnTo>
                <a:cubicBezTo>
                  <a:pt x="7135" y="1796"/>
                  <a:pt x="7029" y="1902"/>
                  <a:pt x="6898" y="19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65">
            <a:extLst>
              <a:ext uri="{FF2B5EF4-FFF2-40B4-BE49-F238E27FC236}">
                <a16:creationId xmlns:a16="http://schemas.microsoft.com/office/drawing/2014/main" id="{8DCE328F-EABD-884F-B5AD-3C403E848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1302" y="4347351"/>
            <a:ext cx="4845" cy="2088976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66">
            <a:extLst>
              <a:ext uri="{FF2B5EF4-FFF2-40B4-BE49-F238E27FC236}">
                <a16:creationId xmlns:a16="http://schemas.microsoft.com/office/drawing/2014/main" id="{E9330A98-92C0-2243-B1C5-4DA07FF7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9239" y="4347351"/>
            <a:ext cx="4848" cy="2088976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67">
            <a:extLst>
              <a:ext uri="{FF2B5EF4-FFF2-40B4-BE49-F238E27FC236}">
                <a16:creationId xmlns:a16="http://schemas.microsoft.com/office/drawing/2014/main" id="{619B16B7-3BB0-2748-895E-7A3A9242E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45342" y="10410581"/>
            <a:ext cx="4848" cy="2200454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68">
            <a:extLst>
              <a:ext uri="{FF2B5EF4-FFF2-40B4-BE49-F238E27FC236}">
                <a16:creationId xmlns:a16="http://schemas.microsoft.com/office/drawing/2014/main" id="{8B6F494A-5A9A-F649-ACEF-79C9C113D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99" y="10410581"/>
            <a:ext cx="4845" cy="2200454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638D5A0-D0F6-5749-B5D5-414B58D098A4}"/>
              </a:ext>
            </a:extLst>
          </p:cNvPr>
          <p:cNvGrpSpPr/>
          <p:nvPr/>
        </p:nvGrpSpPr>
        <p:grpSpPr>
          <a:xfrm>
            <a:off x="13821302" y="8525306"/>
            <a:ext cx="6872785" cy="1924185"/>
            <a:chOff x="13821302" y="8525306"/>
            <a:chExt cx="6872785" cy="1773935"/>
          </a:xfrm>
        </p:grpSpPr>
        <p:sp>
          <p:nvSpPr>
            <p:cNvPr id="11" name="Line 169">
              <a:extLst>
                <a:ext uri="{FF2B5EF4-FFF2-40B4-BE49-F238E27FC236}">
                  <a16:creationId xmlns:a16="http://schemas.microsoft.com/office/drawing/2014/main" id="{45E426C0-3FBC-514C-9C77-28A77F471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1302" y="8525306"/>
              <a:ext cx="4845" cy="1773935"/>
            </a:xfrm>
            <a:prstGeom prst="line">
              <a:avLst/>
            </a:prstGeom>
            <a:noFill/>
            <a:ln w="3672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0">
              <a:extLst>
                <a:ext uri="{FF2B5EF4-FFF2-40B4-BE49-F238E27FC236}">
                  <a16:creationId xmlns:a16="http://schemas.microsoft.com/office/drawing/2014/main" id="{FF11F106-E6B3-114C-B706-DBCEABA8D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9239" y="8525306"/>
              <a:ext cx="4848" cy="1773935"/>
            </a:xfrm>
            <a:prstGeom prst="line">
              <a:avLst/>
            </a:prstGeom>
            <a:noFill/>
            <a:ln w="3672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171">
            <a:extLst>
              <a:ext uri="{FF2B5EF4-FFF2-40B4-BE49-F238E27FC236}">
                <a16:creationId xmlns:a16="http://schemas.microsoft.com/office/drawing/2014/main" id="{D9E1B4AF-53E1-B546-8515-3131A0500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40187" y="6436327"/>
            <a:ext cx="4845" cy="2088979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2">
            <a:extLst>
              <a:ext uri="{FF2B5EF4-FFF2-40B4-BE49-F238E27FC236}">
                <a16:creationId xmlns:a16="http://schemas.microsoft.com/office/drawing/2014/main" id="{5F965A65-2FB6-C448-BF60-A735CED0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0354" y="6436327"/>
            <a:ext cx="4848" cy="2088979"/>
          </a:xfrm>
          <a:prstGeom prst="line">
            <a:avLst/>
          </a:pr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4B3801F6-7680-F44E-895A-D015EE4E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695" y="1865781"/>
            <a:ext cx="3053494" cy="2636668"/>
          </a:xfrm>
          <a:custGeom>
            <a:avLst/>
            <a:gdLst>
              <a:gd name="T0" fmla="*/ 2758 w 2777"/>
              <a:gd name="T1" fmla="*/ 780 h 2401"/>
              <a:gd name="T2" fmla="*/ 2758 w 2777"/>
              <a:gd name="T3" fmla="*/ 780 h 2401"/>
              <a:gd name="T4" fmla="*/ 2113 w 2777"/>
              <a:gd name="T5" fmla="*/ 47 h 2401"/>
              <a:gd name="T6" fmla="*/ 2113 w 2777"/>
              <a:gd name="T7" fmla="*/ 47 h 2401"/>
              <a:gd name="T8" fmla="*/ 1589 w 2777"/>
              <a:gd name="T9" fmla="*/ 45 h 2401"/>
              <a:gd name="T10" fmla="*/ 1589 w 2777"/>
              <a:gd name="T11" fmla="*/ 45 h 2401"/>
              <a:gd name="T12" fmla="*/ 1493 w 2777"/>
              <a:gd name="T13" fmla="*/ 68 h 2401"/>
              <a:gd name="T14" fmla="*/ 1493 w 2777"/>
              <a:gd name="T15" fmla="*/ 68 h 2401"/>
              <a:gd name="T16" fmla="*/ 1493 w 2777"/>
              <a:gd name="T17" fmla="*/ 68 h 2401"/>
              <a:gd name="T18" fmla="*/ 1386 w 2777"/>
              <a:gd name="T19" fmla="*/ 94 h 2401"/>
              <a:gd name="T20" fmla="*/ 1386 w 2777"/>
              <a:gd name="T21" fmla="*/ 94 h 2401"/>
              <a:gd name="T22" fmla="*/ 1327 w 2777"/>
              <a:gd name="T23" fmla="*/ 83 h 2401"/>
              <a:gd name="T24" fmla="*/ 1327 w 2777"/>
              <a:gd name="T25" fmla="*/ 83 h 2401"/>
              <a:gd name="T26" fmla="*/ 1252 w 2777"/>
              <a:gd name="T27" fmla="*/ 56 h 2401"/>
              <a:gd name="T28" fmla="*/ 1252 w 2777"/>
              <a:gd name="T29" fmla="*/ 56 h 2401"/>
              <a:gd name="T30" fmla="*/ 820 w 2777"/>
              <a:gd name="T31" fmla="*/ 21 h 2401"/>
              <a:gd name="T32" fmla="*/ 820 w 2777"/>
              <a:gd name="T33" fmla="*/ 21 h 2401"/>
              <a:gd name="T34" fmla="*/ 49 w 2777"/>
              <a:gd name="T35" fmla="*/ 648 h 2401"/>
              <a:gd name="T36" fmla="*/ 49 w 2777"/>
              <a:gd name="T37" fmla="*/ 648 h 2401"/>
              <a:gd name="T38" fmla="*/ 33 w 2777"/>
              <a:gd name="T39" fmla="*/ 1153 h 2401"/>
              <a:gd name="T40" fmla="*/ 33 w 2777"/>
              <a:gd name="T41" fmla="*/ 1153 h 2401"/>
              <a:gd name="T42" fmla="*/ 550 w 2777"/>
              <a:gd name="T43" fmla="*/ 2174 h 2401"/>
              <a:gd name="T44" fmla="*/ 550 w 2777"/>
              <a:gd name="T45" fmla="*/ 2174 h 2401"/>
              <a:gd name="T46" fmla="*/ 1032 w 2777"/>
              <a:gd name="T47" fmla="*/ 2367 h 2401"/>
              <a:gd name="T48" fmla="*/ 1032 w 2777"/>
              <a:gd name="T49" fmla="*/ 2367 h 2401"/>
              <a:gd name="T50" fmla="*/ 1334 w 2777"/>
              <a:gd name="T51" fmla="*/ 2307 h 2401"/>
              <a:gd name="T52" fmla="*/ 1334 w 2777"/>
              <a:gd name="T53" fmla="*/ 2307 h 2401"/>
              <a:gd name="T54" fmla="*/ 1443 w 2777"/>
              <a:gd name="T55" fmla="*/ 2307 h 2401"/>
              <a:gd name="T56" fmla="*/ 1443 w 2777"/>
              <a:gd name="T57" fmla="*/ 2307 h 2401"/>
              <a:gd name="T58" fmla="*/ 1589 w 2777"/>
              <a:gd name="T59" fmla="*/ 2345 h 2401"/>
              <a:gd name="T60" fmla="*/ 1589 w 2777"/>
              <a:gd name="T61" fmla="*/ 2345 h 2401"/>
              <a:gd name="T62" fmla="*/ 2194 w 2777"/>
              <a:gd name="T63" fmla="*/ 2201 h 2401"/>
              <a:gd name="T64" fmla="*/ 2194 w 2777"/>
              <a:gd name="T65" fmla="*/ 2201 h 2401"/>
              <a:gd name="T66" fmla="*/ 2734 w 2777"/>
              <a:gd name="T67" fmla="*/ 1218 h 2401"/>
              <a:gd name="T68" fmla="*/ 2734 w 2777"/>
              <a:gd name="T69" fmla="*/ 1218 h 2401"/>
              <a:gd name="T70" fmla="*/ 2758 w 2777"/>
              <a:gd name="T71" fmla="*/ 780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77" h="2401">
                <a:moveTo>
                  <a:pt x="2758" y="780"/>
                </a:moveTo>
                <a:lnTo>
                  <a:pt x="2758" y="780"/>
                </a:lnTo>
                <a:cubicBezTo>
                  <a:pt x="2712" y="422"/>
                  <a:pt x="2463" y="140"/>
                  <a:pt x="2113" y="47"/>
                </a:cubicBezTo>
                <a:lnTo>
                  <a:pt x="2113" y="47"/>
                </a:lnTo>
                <a:cubicBezTo>
                  <a:pt x="1938" y="0"/>
                  <a:pt x="1764" y="15"/>
                  <a:pt x="1589" y="45"/>
                </a:cubicBezTo>
                <a:lnTo>
                  <a:pt x="1589" y="45"/>
                </a:lnTo>
                <a:cubicBezTo>
                  <a:pt x="1552" y="52"/>
                  <a:pt x="1534" y="60"/>
                  <a:pt x="1493" y="68"/>
                </a:cubicBezTo>
                <a:lnTo>
                  <a:pt x="1493" y="68"/>
                </a:lnTo>
                <a:lnTo>
                  <a:pt x="1493" y="68"/>
                </a:lnTo>
                <a:cubicBezTo>
                  <a:pt x="1466" y="81"/>
                  <a:pt x="1417" y="93"/>
                  <a:pt x="1386" y="94"/>
                </a:cubicBezTo>
                <a:lnTo>
                  <a:pt x="1386" y="94"/>
                </a:lnTo>
                <a:cubicBezTo>
                  <a:pt x="1365" y="95"/>
                  <a:pt x="1345" y="91"/>
                  <a:pt x="1327" y="83"/>
                </a:cubicBezTo>
                <a:lnTo>
                  <a:pt x="1327" y="83"/>
                </a:lnTo>
                <a:cubicBezTo>
                  <a:pt x="1302" y="72"/>
                  <a:pt x="1278" y="62"/>
                  <a:pt x="1252" y="56"/>
                </a:cubicBezTo>
                <a:lnTo>
                  <a:pt x="1252" y="56"/>
                </a:lnTo>
                <a:cubicBezTo>
                  <a:pt x="1126" y="26"/>
                  <a:pt x="947" y="11"/>
                  <a:pt x="820" y="21"/>
                </a:cubicBezTo>
                <a:lnTo>
                  <a:pt x="820" y="21"/>
                </a:lnTo>
                <a:cubicBezTo>
                  <a:pt x="462" y="49"/>
                  <a:pt x="150" y="303"/>
                  <a:pt x="49" y="648"/>
                </a:cubicBezTo>
                <a:lnTo>
                  <a:pt x="49" y="648"/>
                </a:lnTo>
                <a:cubicBezTo>
                  <a:pt x="0" y="815"/>
                  <a:pt x="8" y="985"/>
                  <a:pt x="33" y="1153"/>
                </a:cubicBezTo>
                <a:lnTo>
                  <a:pt x="33" y="1153"/>
                </a:lnTo>
                <a:cubicBezTo>
                  <a:pt x="94" y="1549"/>
                  <a:pt x="265" y="1890"/>
                  <a:pt x="550" y="2174"/>
                </a:cubicBezTo>
                <a:lnTo>
                  <a:pt x="550" y="2174"/>
                </a:lnTo>
                <a:cubicBezTo>
                  <a:pt x="682" y="2306"/>
                  <a:pt x="843" y="2370"/>
                  <a:pt x="1032" y="2367"/>
                </a:cubicBezTo>
                <a:lnTo>
                  <a:pt x="1032" y="2367"/>
                </a:lnTo>
                <a:cubicBezTo>
                  <a:pt x="1136" y="2366"/>
                  <a:pt x="1235" y="2331"/>
                  <a:pt x="1334" y="2307"/>
                </a:cubicBezTo>
                <a:lnTo>
                  <a:pt x="1334" y="2307"/>
                </a:lnTo>
                <a:cubicBezTo>
                  <a:pt x="1371" y="2298"/>
                  <a:pt x="1405" y="2296"/>
                  <a:pt x="1443" y="2307"/>
                </a:cubicBezTo>
                <a:lnTo>
                  <a:pt x="1443" y="2307"/>
                </a:lnTo>
                <a:cubicBezTo>
                  <a:pt x="1491" y="2322"/>
                  <a:pt x="1541" y="2332"/>
                  <a:pt x="1589" y="2345"/>
                </a:cubicBezTo>
                <a:lnTo>
                  <a:pt x="1589" y="2345"/>
                </a:lnTo>
                <a:cubicBezTo>
                  <a:pt x="1815" y="2400"/>
                  <a:pt x="2022" y="2359"/>
                  <a:pt x="2194" y="2201"/>
                </a:cubicBezTo>
                <a:lnTo>
                  <a:pt x="2194" y="2201"/>
                </a:lnTo>
                <a:cubicBezTo>
                  <a:pt x="2482" y="1934"/>
                  <a:pt x="2661" y="1604"/>
                  <a:pt x="2734" y="1218"/>
                </a:cubicBezTo>
                <a:lnTo>
                  <a:pt x="2734" y="1218"/>
                </a:lnTo>
                <a:cubicBezTo>
                  <a:pt x="2760" y="1073"/>
                  <a:pt x="2776" y="927"/>
                  <a:pt x="2758" y="780"/>
                </a:cubicBezTo>
              </a:path>
            </a:pathLst>
          </a:custGeom>
          <a:solidFill>
            <a:srgbClr val="FF04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4FCDBC29-23AA-204F-A5BF-E55E4329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127" y="1259928"/>
            <a:ext cx="935437" cy="857888"/>
          </a:xfrm>
          <a:custGeom>
            <a:avLst/>
            <a:gdLst>
              <a:gd name="T0" fmla="*/ 172 w 849"/>
              <a:gd name="T1" fmla="*/ 737 h 780"/>
              <a:gd name="T2" fmla="*/ 0 w 849"/>
              <a:gd name="T3" fmla="*/ 715 h 780"/>
              <a:gd name="T4" fmla="*/ 22 w 849"/>
              <a:gd name="T5" fmla="*/ 543 h 780"/>
              <a:gd name="T6" fmla="*/ 22 w 849"/>
              <a:gd name="T7" fmla="*/ 543 h 780"/>
              <a:gd name="T8" fmla="*/ 676 w 849"/>
              <a:gd name="T9" fmla="*/ 42 h 780"/>
              <a:gd name="T10" fmla="*/ 848 w 849"/>
              <a:gd name="T11" fmla="*/ 66 h 780"/>
              <a:gd name="T12" fmla="*/ 825 w 849"/>
              <a:gd name="T13" fmla="*/ 237 h 780"/>
              <a:gd name="T14" fmla="*/ 825 w 849"/>
              <a:gd name="T15" fmla="*/ 237 h 780"/>
              <a:gd name="T16" fmla="*/ 172 w 849"/>
              <a:gd name="T17" fmla="*/ 737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9" h="780">
                <a:moveTo>
                  <a:pt x="172" y="737"/>
                </a:moveTo>
                <a:lnTo>
                  <a:pt x="0" y="715"/>
                </a:lnTo>
                <a:lnTo>
                  <a:pt x="22" y="543"/>
                </a:lnTo>
                <a:lnTo>
                  <a:pt x="22" y="543"/>
                </a:lnTo>
                <a:cubicBezTo>
                  <a:pt x="65" y="225"/>
                  <a:pt x="358" y="0"/>
                  <a:pt x="676" y="42"/>
                </a:cubicBezTo>
                <a:lnTo>
                  <a:pt x="848" y="66"/>
                </a:lnTo>
                <a:lnTo>
                  <a:pt x="825" y="237"/>
                </a:lnTo>
                <a:lnTo>
                  <a:pt x="825" y="237"/>
                </a:lnTo>
                <a:cubicBezTo>
                  <a:pt x="783" y="555"/>
                  <a:pt x="490" y="779"/>
                  <a:pt x="172" y="737"/>
                </a:cubicBezTo>
              </a:path>
            </a:pathLst>
          </a:custGeom>
          <a:solidFill>
            <a:srgbClr val="00C2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568948A-F6BB-6642-A594-9509F61DA62B}"/>
              </a:ext>
            </a:extLst>
          </p:cNvPr>
          <p:cNvGrpSpPr/>
          <p:nvPr/>
        </p:nvGrpSpPr>
        <p:grpSpPr>
          <a:xfrm>
            <a:off x="2122090" y="4544915"/>
            <a:ext cx="7132320" cy="4551224"/>
            <a:chOff x="2720566" y="4880195"/>
            <a:chExt cx="7132320" cy="4551224"/>
          </a:xfrm>
        </p:grpSpPr>
        <p:sp>
          <p:nvSpPr>
            <p:cNvPr id="218" name="CuadroTexto 238">
              <a:extLst>
                <a:ext uri="{FF2B5EF4-FFF2-40B4-BE49-F238E27FC236}">
                  <a16:creationId xmlns:a16="http://schemas.microsoft.com/office/drawing/2014/main" id="{EAAA00DF-4297-E04E-9D95-AD3BCEB3B9B7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219" name="CuadroTexto 4">
              <a:extLst>
                <a:ext uri="{FF2B5EF4-FFF2-40B4-BE49-F238E27FC236}">
                  <a16:creationId xmlns:a16="http://schemas.microsoft.com/office/drawing/2014/main" id="{F05E2F45-5295-9340-BCE2-88B8BE6EBB6E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6A0A30D-E143-424F-8CE2-863E18AFE958}"/>
              </a:ext>
            </a:extLst>
          </p:cNvPr>
          <p:cNvGrpSpPr/>
          <p:nvPr/>
        </p:nvGrpSpPr>
        <p:grpSpPr>
          <a:xfrm>
            <a:off x="15609816" y="4589198"/>
            <a:ext cx="4914770" cy="1600438"/>
            <a:chOff x="4674303" y="7069503"/>
            <a:chExt cx="4914770" cy="1600438"/>
          </a:xfrm>
        </p:grpSpPr>
        <p:sp>
          <p:nvSpPr>
            <p:cNvPr id="220" name="CuadroTexto 4">
              <a:extLst>
                <a:ext uri="{FF2B5EF4-FFF2-40B4-BE49-F238E27FC236}">
                  <a16:creationId xmlns:a16="http://schemas.microsoft.com/office/drawing/2014/main" id="{0309FB14-111A-CE40-B5AD-1C7E1D6F30DD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1" name="CuadroTexto 4">
              <a:extLst>
                <a:ext uri="{FF2B5EF4-FFF2-40B4-BE49-F238E27FC236}">
                  <a16:creationId xmlns:a16="http://schemas.microsoft.com/office/drawing/2014/main" id="{D1E6B9B6-0DE1-5C45-B194-0CE56E888A3C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3401762-7E62-EA4D-8596-6FD7A278B85D}"/>
              </a:ext>
            </a:extLst>
          </p:cNvPr>
          <p:cNvGrpSpPr/>
          <p:nvPr/>
        </p:nvGrpSpPr>
        <p:grpSpPr>
          <a:xfrm>
            <a:off x="15778906" y="6673329"/>
            <a:ext cx="4914770" cy="1600438"/>
            <a:chOff x="4674303" y="7069503"/>
            <a:chExt cx="4914770" cy="1600438"/>
          </a:xfrm>
        </p:grpSpPr>
        <p:sp>
          <p:nvSpPr>
            <p:cNvPr id="224" name="CuadroTexto 4">
              <a:extLst>
                <a:ext uri="{FF2B5EF4-FFF2-40B4-BE49-F238E27FC236}">
                  <a16:creationId xmlns:a16="http://schemas.microsoft.com/office/drawing/2014/main" id="{BE0D0D1A-C1EA-FE47-81D7-5D1475DE16F0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5" name="CuadroTexto 4">
              <a:extLst>
                <a:ext uri="{FF2B5EF4-FFF2-40B4-BE49-F238E27FC236}">
                  <a16:creationId xmlns:a16="http://schemas.microsoft.com/office/drawing/2014/main" id="{6A09A7D8-398A-4848-81DF-4E14A4F17D27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CEBD859-4503-7F4A-BC32-4A43D203A0F9}"/>
              </a:ext>
            </a:extLst>
          </p:cNvPr>
          <p:cNvGrpSpPr/>
          <p:nvPr/>
        </p:nvGrpSpPr>
        <p:grpSpPr>
          <a:xfrm>
            <a:off x="15616032" y="8687179"/>
            <a:ext cx="4914770" cy="1600438"/>
            <a:chOff x="4674303" y="7069503"/>
            <a:chExt cx="4914770" cy="1600438"/>
          </a:xfrm>
        </p:grpSpPr>
        <p:sp>
          <p:nvSpPr>
            <p:cNvPr id="228" name="CuadroTexto 4">
              <a:extLst>
                <a:ext uri="{FF2B5EF4-FFF2-40B4-BE49-F238E27FC236}">
                  <a16:creationId xmlns:a16="http://schemas.microsoft.com/office/drawing/2014/main" id="{38BA0B74-A34D-A24F-B41C-79040D2091D4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9" name="CuadroTexto 4">
              <a:extLst>
                <a:ext uri="{FF2B5EF4-FFF2-40B4-BE49-F238E27FC236}">
                  <a16:creationId xmlns:a16="http://schemas.microsoft.com/office/drawing/2014/main" id="{B221E6E9-C209-E145-9833-8B401DB8EF7D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BDC4922-35C8-3947-ABF8-E22F642C1B09}"/>
              </a:ext>
            </a:extLst>
          </p:cNvPr>
          <p:cNvGrpSpPr/>
          <p:nvPr/>
        </p:nvGrpSpPr>
        <p:grpSpPr>
          <a:xfrm>
            <a:off x="15694493" y="10710589"/>
            <a:ext cx="4914770" cy="1600438"/>
            <a:chOff x="4674303" y="7069503"/>
            <a:chExt cx="4914770" cy="1600438"/>
          </a:xfrm>
        </p:grpSpPr>
        <p:sp>
          <p:nvSpPr>
            <p:cNvPr id="231" name="CuadroTexto 4">
              <a:extLst>
                <a:ext uri="{FF2B5EF4-FFF2-40B4-BE49-F238E27FC236}">
                  <a16:creationId xmlns:a16="http://schemas.microsoft.com/office/drawing/2014/main" id="{548E7F02-E76A-EF47-88E2-4F0E2D90367A}"/>
                </a:ext>
              </a:extLst>
            </p:cNvPr>
            <p:cNvSpPr txBox="1"/>
            <p:nvPr/>
          </p:nvSpPr>
          <p:spPr>
            <a:xfrm>
              <a:off x="4674303" y="7715834"/>
              <a:ext cx="49147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2" name="CuadroTexto 4">
              <a:extLst>
                <a:ext uri="{FF2B5EF4-FFF2-40B4-BE49-F238E27FC236}">
                  <a16:creationId xmlns:a16="http://schemas.microsoft.com/office/drawing/2014/main" id="{E308E464-BC9B-F44B-A371-294B36947698}"/>
                </a:ext>
              </a:extLst>
            </p:cNvPr>
            <p:cNvSpPr txBox="1"/>
            <p:nvPr/>
          </p:nvSpPr>
          <p:spPr>
            <a:xfrm>
              <a:off x="4674303" y="7069503"/>
              <a:ext cx="32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7ECEBF-F38C-2F43-9450-3B7C14940A22}"/>
              </a:ext>
            </a:extLst>
          </p:cNvPr>
          <p:cNvGrpSpPr/>
          <p:nvPr/>
        </p:nvGrpSpPr>
        <p:grpSpPr>
          <a:xfrm>
            <a:off x="14219381" y="4972747"/>
            <a:ext cx="1192802" cy="908010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34" name="Freeform 16">
              <a:extLst>
                <a:ext uri="{FF2B5EF4-FFF2-40B4-BE49-F238E27FC236}">
                  <a16:creationId xmlns:a16="http://schemas.microsoft.com/office/drawing/2014/main" id="{E3D0ED2F-F3A9-D345-A1F0-D1957723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17">
              <a:extLst>
                <a:ext uri="{FF2B5EF4-FFF2-40B4-BE49-F238E27FC236}">
                  <a16:creationId xmlns:a16="http://schemas.microsoft.com/office/drawing/2014/main" id="{2536199E-E621-854A-B54D-26338774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18">
              <a:extLst>
                <a:ext uri="{FF2B5EF4-FFF2-40B4-BE49-F238E27FC236}">
                  <a16:creationId xmlns:a16="http://schemas.microsoft.com/office/drawing/2014/main" id="{EF569C9D-AE91-3D45-A7FE-FA74C592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19">
              <a:extLst>
                <a:ext uri="{FF2B5EF4-FFF2-40B4-BE49-F238E27FC236}">
                  <a16:creationId xmlns:a16="http://schemas.microsoft.com/office/drawing/2014/main" id="{9E7FEB8C-EA73-9748-998C-42D9ADAB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0">
              <a:extLst>
                <a:ext uri="{FF2B5EF4-FFF2-40B4-BE49-F238E27FC236}">
                  <a16:creationId xmlns:a16="http://schemas.microsoft.com/office/drawing/2014/main" id="{B4C603E4-F7AD-964E-B1B6-2BF3D463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1">
              <a:extLst>
                <a:ext uri="{FF2B5EF4-FFF2-40B4-BE49-F238E27FC236}">
                  <a16:creationId xmlns:a16="http://schemas.microsoft.com/office/drawing/2014/main" id="{0877D961-6F78-7046-B8CF-5DD4028D0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2">
              <a:extLst>
                <a:ext uri="{FF2B5EF4-FFF2-40B4-BE49-F238E27FC236}">
                  <a16:creationId xmlns:a16="http://schemas.microsoft.com/office/drawing/2014/main" id="{9C114FC4-91D8-564E-AD06-A955CC988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C5BB3B2-2F90-5844-964A-8035892884B1}"/>
              </a:ext>
            </a:extLst>
          </p:cNvPr>
          <p:cNvGrpSpPr/>
          <p:nvPr/>
        </p:nvGrpSpPr>
        <p:grpSpPr>
          <a:xfrm>
            <a:off x="14163963" y="10997354"/>
            <a:ext cx="1188680" cy="111025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3301DB7-4839-7C48-9532-86470530B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A825155-EB6E-7544-812E-CC53996A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25D0EC0-B190-0C4E-ACEE-A775EBE2D861}"/>
              </a:ext>
            </a:extLst>
          </p:cNvPr>
          <p:cNvGrpSpPr/>
          <p:nvPr/>
        </p:nvGrpSpPr>
        <p:grpSpPr>
          <a:xfrm>
            <a:off x="14101567" y="8893059"/>
            <a:ext cx="1188680" cy="118867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DB9E64C-E381-7845-876B-41795A161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684A0648-5FE3-F04B-BBC5-B3C018BF1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03DE400F-F6F9-AC4B-B2B4-1EEAB4EC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2BD2AEA-F367-324C-B0A9-D5A83F40C31A}"/>
              </a:ext>
            </a:extLst>
          </p:cNvPr>
          <p:cNvGrpSpPr/>
          <p:nvPr/>
        </p:nvGrpSpPr>
        <p:grpSpPr>
          <a:xfrm>
            <a:off x="14204564" y="6943269"/>
            <a:ext cx="1051392" cy="1058690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7C31DABA-37FC-EC47-8578-51A2EA23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D2359D5A-74BD-7F48-8960-D553B3C4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947A81A4-19A8-4F4E-90DB-704B8E3A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C67B7E31-5690-8643-BBAC-AE4B050B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3FCD622C-35E5-DC4B-90B7-57D25378F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932539A2-A175-6F40-93C4-9B298C8F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5B411D45-991D-EE41-9C1F-2760BF694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30">
              <a:extLst>
                <a:ext uri="{FF2B5EF4-FFF2-40B4-BE49-F238E27FC236}">
                  <a16:creationId xmlns:a16="http://schemas.microsoft.com/office/drawing/2014/main" id="{4D3B1FFC-D8E0-004E-A6DA-A5EE9D225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31">
              <a:extLst>
                <a:ext uri="{FF2B5EF4-FFF2-40B4-BE49-F238E27FC236}">
                  <a16:creationId xmlns:a16="http://schemas.microsoft.com/office/drawing/2014/main" id="{663E8EDD-5439-EE4A-A306-B3B17FAF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7A6171B8-F432-C940-B8CF-CD428AA82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596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57" name="Freeform 163">
            <a:extLst>
              <a:ext uri="{FF2B5EF4-FFF2-40B4-BE49-F238E27FC236}">
                <a16:creationId xmlns:a16="http://schemas.microsoft.com/office/drawing/2014/main" id="{F34CC736-9D5D-AA4F-8FE0-95A5B82F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248" y="3868234"/>
            <a:ext cx="389508" cy="385450"/>
          </a:xfrm>
          <a:custGeom>
            <a:avLst/>
            <a:gdLst>
              <a:gd name="T0" fmla="*/ 421 w 422"/>
              <a:gd name="T1" fmla="*/ 210 h 421"/>
              <a:gd name="T2" fmla="*/ 421 w 422"/>
              <a:gd name="T3" fmla="*/ 210 h 421"/>
              <a:gd name="T4" fmla="*/ 210 w 422"/>
              <a:gd name="T5" fmla="*/ 420 h 421"/>
              <a:gd name="T6" fmla="*/ 210 w 422"/>
              <a:gd name="T7" fmla="*/ 420 h 421"/>
              <a:gd name="T8" fmla="*/ 0 w 422"/>
              <a:gd name="T9" fmla="*/ 210 h 421"/>
              <a:gd name="T10" fmla="*/ 0 w 422"/>
              <a:gd name="T11" fmla="*/ 210 h 421"/>
              <a:gd name="T12" fmla="*/ 210 w 422"/>
              <a:gd name="T13" fmla="*/ 0 h 421"/>
              <a:gd name="T14" fmla="*/ 210 w 422"/>
              <a:gd name="T15" fmla="*/ 0 h 421"/>
              <a:gd name="T16" fmla="*/ 421 w 422"/>
              <a:gd name="T17" fmla="*/ 2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" h="421">
                <a:moveTo>
                  <a:pt x="421" y="210"/>
                </a:moveTo>
                <a:lnTo>
                  <a:pt x="421" y="210"/>
                </a:lnTo>
                <a:cubicBezTo>
                  <a:pt x="421" y="326"/>
                  <a:pt x="326" y="420"/>
                  <a:pt x="210" y="420"/>
                </a:cubicBezTo>
                <a:lnTo>
                  <a:pt x="210" y="420"/>
                </a:lnTo>
                <a:cubicBezTo>
                  <a:pt x="94" y="420"/>
                  <a:pt x="0" y="326"/>
                  <a:pt x="0" y="210"/>
                </a:cubicBezTo>
                <a:lnTo>
                  <a:pt x="0" y="210"/>
                </a:lnTo>
                <a:cubicBezTo>
                  <a:pt x="0" y="94"/>
                  <a:pt x="94" y="0"/>
                  <a:pt x="210" y="0"/>
                </a:cubicBezTo>
                <a:lnTo>
                  <a:pt x="210" y="0"/>
                </a:lnTo>
                <a:cubicBezTo>
                  <a:pt x="326" y="0"/>
                  <a:pt x="421" y="94"/>
                  <a:pt x="421" y="2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66">
            <a:extLst>
              <a:ext uri="{FF2B5EF4-FFF2-40B4-BE49-F238E27FC236}">
                <a16:creationId xmlns:a16="http://schemas.microsoft.com/office/drawing/2014/main" id="{9D9CF18B-0F1D-7447-8256-63B9A140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829" y="5276142"/>
            <a:ext cx="389508" cy="385452"/>
          </a:xfrm>
          <a:custGeom>
            <a:avLst/>
            <a:gdLst>
              <a:gd name="T0" fmla="*/ 422 w 423"/>
              <a:gd name="T1" fmla="*/ 210 h 421"/>
              <a:gd name="T2" fmla="*/ 422 w 423"/>
              <a:gd name="T3" fmla="*/ 210 h 421"/>
              <a:gd name="T4" fmla="*/ 211 w 423"/>
              <a:gd name="T5" fmla="*/ 420 h 421"/>
              <a:gd name="T6" fmla="*/ 211 w 423"/>
              <a:gd name="T7" fmla="*/ 420 h 421"/>
              <a:gd name="T8" fmla="*/ 0 w 423"/>
              <a:gd name="T9" fmla="*/ 210 h 421"/>
              <a:gd name="T10" fmla="*/ 0 w 423"/>
              <a:gd name="T11" fmla="*/ 210 h 421"/>
              <a:gd name="T12" fmla="*/ 211 w 423"/>
              <a:gd name="T13" fmla="*/ 0 h 421"/>
              <a:gd name="T14" fmla="*/ 211 w 423"/>
              <a:gd name="T15" fmla="*/ 0 h 421"/>
              <a:gd name="T16" fmla="*/ 422 w 423"/>
              <a:gd name="T17" fmla="*/ 21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421">
                <a:moveTo>
                  <a:pt x="422" y="210"/>
                </a:moveTo>
                <a:lnTo>
                  <a:pt x="422" y="210"/>
                </a:lnTo>
                <a:cubicBezTo>
                  <a:pt x="422" y="326"/>
                  <a:pt x="328" y="420"/>
                  <a:pt x="211" y="420"/>
                </a:cubicBezTo>
                <a:lnTo>
                  <a:pt x="211" y="420"/>
                </a:lnTo>
                <a:cubicBezTo>
                  <a:pt x="95" y="420"/>
                  <a:pt x="0" y="326"/>
                  <a:pt x="0" y="210"/>
                </a:cubicBezTo>
                <a:lnTo>
                  <a:pt x="0" y="210"/>
                </a:lnTo>
                <a:cubicBezTo>
                  <a:pt x="0" y="94"/>
                  <a:pt x="95" y="0"/>
                  <a:pt x="211" y="0"/>
                </a:cubicBezTo>
                <a:lnTo>
                  <a:pt x="211" y="0"/>
                </a:lnTo>
                <a:cubicBezTo>
                  <a:pt x="328" y="0"/>
                  <a:pt x="422" y="94"/>
                  <a:pt x="422" y="2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69">
            <a:extLst>
              <a:ext uri="{FF2B5EF4-FFF2-40B4-BE49-F238E27FC236}">
                <a16:creationId xmlns:a16="http://schemas.microsoft.com/office/drawing/2014/main" id="{481A92DD-0134-0342-AA73-7BFEB069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468" y="6679995"/>
            <a:ext cx="389508" cy="389508"/>
          </a:xfrm>
          <a:custGeom>
            <a:avLst/>
            <a:gdLst>
              <a:gd name="T0" fmla="*/ 422 w 423"/>
              <a:gd name="T1" fmla="*/ 211 h 422"/>
              <a:gd name="T2" fmla="*/ 422 w 423"/>
              <a:gd name="T3" fmla="*/ 211 h 422"/>
              <a:gd name="T4" fmla="*/ 211 w 423"/>
              <a:gd name="T5" fmla="*/ 421 h 422"/>
              <a:gd name="T6" fmla="*/ 211 w 423"/>
              <a:gd name="T7" fmla="*/ 421 h 422"/>
              <a:gd name="T8" fmla="*/ 0 w 423"/>
              <a:gd name="T9" fmla="*/ 211 h 422"/>
              <a:gd name="T10" fmla="*/ 0 w 423"/>
              <a:gd name="T11" fmla="*/ 211 h 422"/>
              <a:gd name="T12" fmla="*/ 211 w 423"/>
              <a:gd name="T13" fmla="*/ 0 h 422"/>
              <a:gd name="T14" fmla="*/ 211 w 423"/>
              <a:gd name="T15" fmla="*/ 0 h 422"/>
              <a:gd name="T16" fmla="*/ 422 w 423"/>
              <a:gd name="T17" fmla="*/ 21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422">
                <a:moveTo>
                  <a:pt x="422" y="211"/>
                </a:moveTo>
                <a:lnTo>
                  <a:pt x="422" y="211"/>
                </a:lnTo>
                <a:cubicBezTo>
                  <a:pt x="422" y="327"/>
                  <a:pt x="327" y="421"/>
                  <a:pt x="211" y="421"/>
                </a:cubicBezTo>
                <a:lnTo>
                  <a:pt x="211" y="421"/>
                </a:lnTo>
                <a:cubicBezTo>
                  <a:pt x="95" y="421"/>
                  <a:pt x="0" y="327"/>
                  <a:pt x="0" y="21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lnTo>
                  <a:pt x="211" y="0"/>
                </a:lnTo>
                <a:cubicBezTo>
                  <a:pt x="327" y="0"/>
                  <a:pt x="422" y="95"/>
                  <a:pt x="422" y="21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62">
            <a:extLst>
              <a:ext uri="{FF2B5EF4-FFF2-40B4-BE49-F238E27FC236}">
                <a16:creationId xmlns:a16="http://schemas.microsoft.com/office/drawing/2014/main" id="{EE6FB384-CF21-E24E-A75B-35865CCF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81" y="4144134"/>
            <a:ext cx="182583" cy="7590551"/>
          </a:xfrm>
          <a:custGeom>
            <a:avLst/>
            <a:gdLst>
              <a:gd name="T0" fmla="*/ 196 w 197"/>
              <a:gd name="T1" fmla="*/ 7832 h 7833"/>
              <a:gd name="T2" fmla="*/ 0 w 197"/>
              <a:gd name="T3" fmla="*/ 7832 h 7833"/>
              <a:gd name="T4" fmla="*/ 0 w 197"/>
              <a:gd name="T5" fmla="*/ 98 h 7833"/>
              <a:gd name="T6" fmla="*/ 0 w 197"/>
              <a:gd name="T7" fmla="*/ 98 h 7833"/>
              <a:gd name="T8" fmla="*/ 98 w 197"/>
              <a:gd name="T9" fmla="*/ 0 h 7833"/>
              <a:gd name="T10" fmla="*/ 98 w 197"/>
              <a:gd name="T11" fmla="*/ 0 h 7833"/>
              <a:gd name="T12" fmla="*/ 196 w 197"/>
              <a:gd name="T13" fmla="*/ 98 h 7833"/>
              <a:gd name="T14" fmla="*/ 196 w 197"/>
              <a:gd name="T15" fmla="*/ 7832 h 7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7833">
                <a:moveTo>
                  <a:pt x="196" y="7832"/>
                </a:moveTo>
                <a:lnTo>
                  <a:pt x="0" y="7832"/>
                </a:lnTo>
                <a:lnTo>
                  <a:pt x="0" y="98"/>
                </a:lnTo>
                <a:lnTo>
                  <a:pt x="0" y="98"/>
                </a:lnTo>
                <a:cubicBezTo>
                  <a:pt x="0" y="44"/>
                  <a:pt x="44" y="0"/>
                  <a:pt x="98" y="0"/>
                </a:cubicBezTo>
                <a:lnTo>
                  <a:pt x="98" y="0"/>
                </a:lnTo>
                <a:cubicBezTo>
                  <a:pt x="152" y="0"/>
                  <a:pt x="196" y="44"/>
                  <a:pt x="196" y="98"/>
                </a:cubicBezTo>
                <a:lnTo>
                  <a:pt x="196" y="7832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65">
            <a:extLst>
              <a:ext uri="{FF2B5EF4-FFF2-40B4-BE49-F238E27FC236}">
                <a16:creationId xmlns:a16="http://schemas.microsoft.com/office/drawing/2014/main" id="{FE88340E-D8D7-6544-8764-CED595AB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320" y="5627197"/>
            <a:ext cx="182583" cy="6111762"/>
          </a:xfrm>
          <a:custGeom>
            <a:avLst/>
            <a:gdLst>
              <a:gd name="T0" fmla="*/ 196 w 197"/>
              <a:gd name="T1" fmla="*/ 6304 h 6305"/>
              <a:gd name="T2" fmla="*/ 0 w 197"/>
              <a:gd name="T3" fmla="*/ 6304 h 6305"/>
              <a:gd name="T4" fmla="*/ 0 w 197"/>
              <a:gd name="T5" fmla="*/ 99 h 6305"/>
              <a:gd name="T6" fmla="*/ 0 w 197"/>
              <a:gd name="T7" fmla="*/ 99 h 6305"/>
              <a:gd name="T8" fmla="*/ 98 w 197"/>
              <a:gd name="T9" fmla="*/ 0 h 6305"/>
              <a:gd name="T10" fmla="*/ 98 w 197"/>
              <a:gd name="T11" fmla="*/ 0 h 6305"/>
              <a:gd name="T12" fmla="*/ 196 w 197"/>
              <a:gd name="T13" fmla="*/ 99 h 6305"/>
              <a:gd name="T14" fmla="*/ 196 w 197"/>
              <a:gd name="T15" fmla="*/ 6304 h 6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6305">
                <a:moveTo>
                  <a:pt x="196" y="6304"/>
                </a:moveTo>
                <a:lnTo>
                  <a:pt x="0" y="6304"/>
                </a:lnTo>
                <a:lnTo>
                  <a:pt x="0" y="99"/>
                </a:ln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lnTo>
                  <a:pt x="98" y="0"/>
                </a:lnTo>
                <a:cubicBezTo>
                  <a:pt x="152" y="0"/>
                  <a:pt x="196" y="45"/>
                  <a:pt x="196" y="99"/>
                </a:cubicBezTo>
                <a:lnTo>
                  <a:pt x="196" y="6304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68">
            <a:extLst>
              <a:ext uri="{FF2B5EF4-FFF2-40B4-BE49-F238E27FC236}">
                <a16:creationId xmlns:a16="http://schemas.microsoft.com/office/drawing/2014/main" id="{50237148-3454-9F4B-AC61-987E14C3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903" y="7105987"/>
            <a:ext cx="182581" cy="4628699"/>
          </a:xfrm>
          <a:custGeom>
            <a:avLst/>
            <a:gdLst>
              <a:gd name="T0" fmla="*/ 196 w 197"/>
              <a:gd name="T1" fmla="*/ 4776 h 4777"/>
              <a:gd name="T2" fmla="*/ 0 w 197"/>
              <a:gd name="T3" fmla="*/ 4776 h 4777"/>
              <a:gd name="T4" fmla="*/ 0 w 197"/>
              <a:gd name="T5" fmla="*/ 99 h 4777"/>
              <a:gd name="T6" fmla="*/ 0 w 197"/>
              <a:gd name="T7" fmla="*/ 99 h 4777"/>
              <a:gd name="T8" fmla="*/ 98 w 197"/>
              <a:gd name="T9" fmla="*/ 0 h 4777"/>
              <a:gd name="T10" fmla="*/ 98 w 197"/>
              <a:gd name="T11" fmla="*/ 0 h 4777"/>
              <a:gd name="T12" fmla="*/ 196 w 197"/>
              <a:gd name="T13" fmla="*/ 99 h 4777"/>
              <a:gd name="T14" fmla="*/ 196 w 197"/>
              <a:gd name="T15" fmla="*/ 4776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777">
                <a:moveTo>
                  <a:pt x="196" y="4776"/>
                </a:moveTo>
                <a:lnTo>
                  <a:pt x="0" y="4776"/>
                </a:lnTo>
                <a:lnTo>
                  <a:pt x="0" y="99"/>
                </a:ln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lnTo>
                  <a:pt x="98" y="0"/>
                </a:lnTo>
                <a:cubicBezTo>
                  <a:pt x="153" y="0"/>
                  <a:pt x="196" y="45"/>
                  <a:pt x="196" y="99"/>
                </a:cubicBezTo>
                <a:lnTo>
                  <a:pt x="196" y="477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71">
            <a:extLst>
              <a:ext uri="{FF2B5EF4-FFF2-40B4-BE49-F238E27FC236}">
                <a16:creationId xmlns:a16="http://schemas.microsoft.com/office/drawing/2014/main" id="{021FD823-1E16-2B41-A1B4-3ABF2436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543" y="5033118"/>
            <a:ext cx="182581" cy="6701568"/>
          </a:xfrm>
          <a:custGeom>
            <a:avLst/>
            <a:gdLst>
              <a:gd name="T0" fmla="*/ 197 w 198"/>
              <a:gd name="T1" fmla="*/ 6915 h 6916"/>
              <a:gd name="T2" fmla="*/ 0 w 198"/>
              <a:gd name="T3" fmla="*/ 6915 h 6916"/>
              <a:gd name="T4" fmla="*/ 0 w 198"/>
              <a:gd name="T5" fmla="*/ 99 h 6916"/>
              <a:gd name="T6" fmla="*/ 0 w 198"/>
              <a:gd name="T7" fmla="*/ 99 h 6916"/>
              <a:gd name="T8" fmla="*/ 98 w 198"/>
              <a:gd name="T9" fmla="*/ 0 h 6916"/>
              <a:gd name="T10" fmla="*/ 98 w 198"/>
              <a:gd name="T11" fmla="*/ 0 h 6916"/>
              <a:gd name="T12" fmla="*/ 197 w 198"/>
              <a:gd name="T13" fmla="*/ 99 h 6916"/>
              <a:gd name="T14" fmla="*/ 197 w 198"/>
              <a:gd name="T15" fmla="*/ 6915 h 6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6916">
                <a:moveTo>
                  <a:pt x="197" y="6915"/>
                </a:moveTo>
                <a:lnTo>
                  <a:pt x="0" y="6915"/>
                </a:lnTo>
                <a:lnTo>
                  <a:pt x="0" y="99"/>
                </a:lnTo>
                <a:lnTo>
                  <a:pt x="0" y="99"/>
                </a:lnTo>
                <a:cubicBezTo>
                  <a:pt x="0" y="44"/>
                  <a:pt x="44" y="0"/>
                  <a:pt x="98" y="0"/>
                </a:cubicBezTo>
                <a:lnTo>
                  <a:pt x="98" y="0"/>
                </a:lnTo>
                <a:cubicBezTo>
                  <a:pt x="152" y="0"/>
                  <a:pt x="197" y="44"/>
                  <a:pt x="197" y="99"/>
                </a:cubicBezTo>
                <a:lnTo>
                  <a:pt x="197" y="69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72">
            <a:extLst>
              <a:ext uri="{FF2B5EF4-FFF2-40B4-BE49-F238E27FC236}">
                <a16:creationId xmlns:a16="http://schemas.microsoft.com/office/drawing/2014/main" id="{69422C55-58D0-3648-9094-A9B9CF25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051" y="4712168"/>
            <a:ext cx="385450" cy="389508"/>
          </a:xfrm>
          <a:custGeom>
            <a:avLst/>
            <a:gdLst>
              <a:gd name="T0" fmla="*/ 420 w 421"/>
              <a:gd name="T1" fmla="*/ 210 h 422"/>
              <a:gd name="T2" fmla="*/ 420 w 421"/>
              <a:gd name="T3" fmla="*/ 210 h 422"/>
              <a:gd name="T4" fmla="*/ 210 w 421"/>
              <a:gd name="T5" fmla="*/ 421 h 422"/>
              <a:gd name="T6" fmla="*/ 210 w 421"/>
              <a:gd name="T7" fmla="*/ 421 h 422"/>
              <a:gd name="T8" fmla="*/ 0 w 421"/>
              <a:gd name="T9" fmla="*/ 210 h 422"/>
              <a:gd name="T10" fmla="*/ 0 w 421"/>
              <a:gd name="T11" fmla="*/ 210 h 422"/>
              <a:gd name="T12" fmla="*/ 210 w 421"/>
              <a:gd name="T13" fmla="*/ 0 h 422"/>
              <a:gd name="T14" fmla="*/ 210 w 421"/>
              <a:gd name="T15" fmla="*/ 0 h 422"/>
              <a:gd name="T16" fmla="*/ 420 w 421"/>
              <a:gd name="T17" fmla="*/ 21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1" h="422">
                <a:moveTo>
                  <a:pt x="420" y="210"/>
                </a:moveTo>
                <a:lnTo>
                  <a:pt x="420" y="210"/>
                </a:lnTo>
                <a:cubicBezTo>
                  <a:pt x="420" y="327"/>
                  <a:pt x="326" y="421"/>
                  <a:pt x="210" y="421"/>
                </a:cubicBezTo>
                <a:lnTo>
                  <a:pt x="210" y="421"/>
                </a:lnTo>
                <a:cubicBezTo>
                  <a:pt x="94" y="421"/>
                  <a:pt x="0" y="327"/>
                  <a:pt x="0" y="210"/>
                </a:cubicBezTo>
                <a:lnTo>
                  <a:pt x="0" y="210"/>
                </a:lnTo>
                <a:cubicBezTo>
                  <a:pt x="0" y="94"/>
                  <a:pt x="94" y="0"/>
                  <a:pt x="210" y="0"/>
                </a:cubicBezTo>
                <a:lnTo>
                  <a:pt x="210" y="0"/>
                </a:lnTo>
                <a:cubicBezTo>
                  <a:pt x="326" y="0"/>
                  <a:pt x="420" y="94"/>
                  <a:pt x="420" y="21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61">
            <a:extLst>
              <a:ext uri="{FF2B5EF4-FFF2-40B4-BE49-F238E27FC236}">
                <a16:creationId xmlns:a16="http://schemas.microsoft.com/office/drawing/2014/main" id="{B9BD4332-72E0-BC44-8DDD-ABFB7463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81" y="3787086"/>
            <a:ext cx="3525862" cy="3107951"/>
          </a:xfrm>
          <a:custGeom>
            <a:avLst/>
            <a:gdLst>
              <a:gd name="T0" fmla="*/ 3606 w 3834"/>
              <a:gd name="T1" fmla="*/ 2882 h 3376"/>
              <a:gd name="T2" fmla="*/ 3606 w 3834"/>
              <a:gd name="T3" fmla="*/ 2882 h 3376"/>
              <a:gd name="T4" fmla="*/ 126 w 3834"/>
              <a:gd name="T5" fmla="*/ 3002 h 3376"/>
              <a:gd name="T6" fmla="*/ 126 w 3834"/>
              <a:gd name="T7" fmla="*/ 3002 h 3376"/>
              <a:gd name="T8" fmla="*/ 0 w 3834"/>
              <a:gd name="T9" fmla="*/ 2830 h 3376"/>
              <a:gd name="T10" fmla="*/ 0 w 3834"/>
              <a:gd name="T11" fmla="*/ 668 h 3376"/>
              <a:gd name="T12" fmla="*/ 0 w 3834"/>
              <a:gd name="T13" fmla="*/ 668 h 3376"/>
              <a:gd name="T14" fmla="*/ 226 w 3834"/>
              <a:gd name="T15" fmla="*/ 494 h 3376"/>
              <a:gd name="T16" fmla="*/ 226 w 3834"/>
              <a:gd name="T17" fmla="*/ 494 h 3376"/>
              <a:gd name="T18" fmla="*/ 3707 w 3834"/>
              <a:gd name="T19" fmla="*/ 374 h 3376"/>
              <a:gd name="T20" fmla="*/ 3707 w 3834"/>
              <a:gd name="T21" fmla="*/ 374 h 3376"/>
              <a:gd name="T22" fmla="*/ 3833 w 3834"/>
              <a:gd name="T23" fmla="*/ 546 h 3376"/>
              <a:gd name="T24" fmla="*/ 3833 w 3834"/>
              <a:gd name="T25" fmla="*/ 2709 h 3376"/>
              <a:gd name="T26" fmla="*/ 3833 w 3834"/>
              <a:gd name="T27" fmla="*/ 2709 h 3376"/>
              <a:gd name="T28" fmla="*/ 3606 w 3834"/>
              <a:gd name="T29" fmla="*/ 2882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4" h="3376">
                <a:moveTo>
                  <a:pt x="3606" y="2882"/>
                </a:moveTo>
                <a:lnTo>
                  <a:pt x="3606" y="2882"/>
                </a:lnTo>
                <a:cubicBezTo>
                  <a:pt x="2446" y="2576"/>
                  <a:pt x="1286" y="3375"/>
                  <a:pt x="126" y="3002"/>
                </a:cubicBezTo>
                <a:lnTo>
                  <a:pt x="126" y="3002"/>
                </a:lnTo>
                <a:cubicBezTo>
                  <a:pt x="51" y="2978"/>
                  <a:pt x="0" y="2909"/>
                  <a:pt x="0" y="2830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49"/>
                  <a:pt x="112" y="463"/>
                  <a:pt x="226" y="494"/>
                </a:cubicBezTo>
                <a:lnTo>
                  <a:pt x="226" y="494"/>
                </a:lnTo>
                <a:cubicBezTo>
                  <a:pt x="1387" y="801"/>
                  <a:pt x="2547" y="0"/>
                  <a:pt x="3707" y="374"/>
                </a:cubicBezTo>
                <a:lnTo>
                  <a:pt x="3707" y="374"/>
                </a:lnTo>
                <a:cubicBezTo>
                  <a:pt x="3781" y="398"/>
                  <a:pt x="3833" y="467"/>
                  <a:pt x="3833" y="546"/>
                </a:cubicBezTo>
                <a:lnTo>
                  <a:pt x="3833" y="2709"/>
                </a:lnTo>
                <a:lnTo>
                  <a:pt x="3833" y="2709"/>
                </a:lnTo>
                <a:cubicBezTo>
                  <a:pt x="3833" y="2826"/>
                  <a:pt x="3720" y="2913"/>
                  <a:pt x="3606" y="28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64">
            <a:extLst>
              <a:ext uri="{FF2B5EF4-FFF2-40B4-BE49-F238E27FC236}">
                <a16:creationId xmlns:a16="http://schemas.microsoft.com/office/drawing/2014/main" id="{30C607D4-1B73-D244-B218-75319EB4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320" y="5194995"/>
            <a:ext cx="3525862" cy="3107951"/>
          </a:xfrm>
          <a:custGeom>
            <a:avLst/>
            <a:gdLst>
              <a:gd name="T0" fmla="*/ 3606 w 3834"/>
              <a:gd name="T1" fmla="*/ 2882 h 3376"/>
              <a:gd name="T2" fmla="*/ 3606 w 3834"/>
              <a:gd name="T3" fmla="*/ 2882 h 3376"/>
              <a:gd name="T4" fmla="*/ 126 w 3834"/>
              <a:gd name="T5" fmla="*/ 3002 h 3376"/>
              <a:gd name="T6" fmla="*/ 126 w 3834"/>
              <a:gd name="T7" fmla="*/ 3002 h 3376"/>
              <a:gd name="T8" fmla="*/ 0 w 3834"/>
              <a:gd name="T9" fmla="*/ 2830 h 3376"/>
              <a:gd name="T10" fmla="*/ 0 w 3834"/>
              <a:gd name="T11" fmla="*/ 668 h 3376"/>
              <a:gd name="T12" fmla="*/ 0 w 3834"/>
              <a:gd name="T13" fmla="*/ 668 h 3376"/>
              <a:gd name="T14" fmla="*/ 227 w 3834"/>
              <a:gd name="T15" fmla="*/ 494 h 3376"/>
              <a:gd name="T16" fmla="*/ 227 w 3834"/>
              <a:gd name="T17" fmla="*/ 494 h 3376"/>
              <a:gd name="T18" fmla="*/ 3707 w 3834"/>
              <a:gd name="T19" fmla="*/ 374 h 3376"/>
              <a:gd name="T20" fmla="*/ 3707 w 3834"/>
              <a:gd name="T21" fmla="*/ 374 h 3376"/>
              <a:gd name="T22" fmla="*/ 3833 w 3834"/>
              <a:gd name="T23" fmla="*/ 546 h 3376"/>
              <a:gd name="T24" fmla="*/ 3833 w 3834"/>
              <a:gd name="T25" fmla="*/ 2707 h 3376"/>
              <a:gd name="T26" fmla="*/ 3833 w 3834"/>
              <a:gd name="T27" fmla="*/ 2707 h 3376"/>
              <a:gd name="T28" fmla="*/ 3606 w 3834"/>
              <a:gd name="T29" fmla="*/ 2882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4" h="3376">
                <a:moveTo>
                  <a:pt x="3606" y="2882"/>
                </a:moveTo>
                <a:lnTo>
                  <a:pt x="3606" y="2882"/>
                </a:lnTo>
                <a:cubicBezTo>
                  <a:pt x="2446" y="2575"/>
                  <a:pt x="1286" y="3375"/>
                  <a:pt x="126" y="3002"/>
                </a:cubicBezTo>
                <a:lnTo>
                  <a:pt x="126" y="3002"/>
                </a:lnTo>
                <a:cubicBezTo>
                  <a:pt x="51" y="2978"/>
                  <a:pt x="0" y="2909"/>
                  <a:pt x="0" y="2830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49"/>
                  <a:pt x="112" y="463"/>
                  <a:pt x="227" y="494"/>
                </a:cubicBezTo>
                <a:lnTo>
                  <a:pt x="227" y="494"/>
                </a:lnTo>
                <a:cubicBezTo>
                  <a:pt x="1386" y="800"/>
                  <a:pt x="2547" y="0"/>
                  <a:pt x="3707" y="374"/>
                </a:cubicBezTo>
                <a:lnTo>
                  <a:pt x="3707" y="374"/>
                </a:lnTo>
                <a:cubicBezTo>
                  <a:pt x="3781" y="398"/>
                  <a:pt x="3833" y="467"/>
                  <a:pt x="3833" y="546"/>
                </a:cubicBezTo>
                <a:lnTo>
                  <a:pt x="3833" y="2707"/>
                </a:lnTo>
                <a:lnTo>
                  <a:pt x="3833" y="2707"/>
                </a:lnTo>
                <a:cubicBezTo>
                  <a:pt x="3833" y="2826"/>
                  <a:pt x="3720" y="2913"/>
                  <a:pt x="3606" y="28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67">
            <a:extLst>
              <a:ext uri="{FF2B5EF4-FFF2-40B4-BE49-F238E27FC236}">
                <a16:creationId xmlns:a16="http://schemas.microsoft.com/office/drawing/2014/main" id="{7C007EF5-5E73-124A-8F6F-50110D00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7903" y="6602906"/>
            <a:ext cx="3525859" cy="3107951"/>
          </a:xfrm>
          <a:custGeom>
            <a:avLst/>
            <a:gdLst>
              <a:gd name="T0" fmla="*/ 3606 w 3833"/>
              <a:gd name="T1" fmla="*/ 2883 h 3377"/>
              <a:gd name="T2" fmla="*/ 3606 w 3833"/>
              <a:gd name="T3" fmla="*/ 2883 h 3377"/>
              <a:gd name="T4" fmla="*/ 126 w 3833"/>
              <a:gd name="T5" fmla="*/ 3003 h 3377"/>
              <a:gd name="T6" fmla="*/ 126 w 3833"/>
              <a:gd name="T7" fmla="*/ 3003 h 3377"/>
              <a:gd name="T8" fmla="*/ 0 w 3833"/>
              <a:gd name="T9" fmla="*/ 2831 h 3377"/>
              <a:gd name="T10" fmla="*/ 0 w 3833"/>
              <a:gd name="T11" fmla="*/ 668 h 3377"/>
              <a:gd name="T12" fmla="*/ 0 w 3833"/>
              <a:gd name="T13" fmla="*/ 668 h 3377"/>
              <a:gd name="T14" fmla="*/ 227 w 3833"/>
              <a:gd name="T15" fmla="*/ 494 h 3377"/>
              <a:gd name="T16" fmla="*/ 227 w 3833"/>
              <a:gd name="T17" fmla="*/ 494 h 3377"/>
              <a:gd name="T18" fmla="*/ 3706 w 3833"/>
              <a:gd name="T19" fmla="*/ 374 h 3377"/>
              <a:gd name="T20" fmla="*/ 3706 w 3833"/>
              <a:gd name="T21" fmla="*/ 374 h 3377"/>
              <a:gd name="T22" fmla="*/ 3832 w 3833"/>
              <a:gd name="T23" fmla="*/ 545 h 3377"/>
              <a:gd name="T24" fmla="*/ 3832 w 3833"/>
              <a:gd name="T25" fmla="*/ 2708 h 3377"/>
              <a:gd name="T26" fmla="*/ 3832 w 3833"/>
              <a:gd name="T27" fmla="*/ 2708 h 3377"/>
              <a:gd name="T28" fmla="*/ 3606 w 3833"/>
              <a:gd name="T29" fmla="*/ 2883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3" h="3377">
                <a:moveTo>
                  <a:pt x="3606" y="2883"/>
                </a:moveTo>
                <a:lnTo>
                  <a:pt x="3606" y="2883"/>
                </a:lnTo>
                <a:cubicBezTo>
                  <a:pt x="2446" y="2576"/>
                  <a:pt x="1286" y="3376"/>
                  <a:pt x="126" y="3003"/>
                </a:cubicBezTo>
                <a:lnTo>
                  <a:pt x="126" y="3003"/>
                </a:lnTo>
                <a:cubicBezTo>
                  <a:pt x="51" y="2979"/>
                  <a:pt x="0" y="2910"/>
                  <a:pt x="0" y="2831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49"/>
                  <a:pt x="112" y="463"/>
                  <a:pt x="227" y="494"/>
                </a:cubicBezTo>
                <a:lnTo>
                  <a:pt x="227" y="494"/>
                </a:lnTo>
                <a:cubicBezTo>
                  <a:pt x="1387" y="800"/>
                  <a:pt x="2546" y="0"/>
                  <a:pt x="3706" y="374"/>
                </a:cubicBezTo>
                <a:lnTo>
                  <a:pt x="3706" y="374"/>
                </a:lnTo>
                <a:cubicBezTo>
                  <a:pt x="3782" y="397"/>
                  <a:pt x="3832" y="466"/>
                  <a:pt x="3832" y="545"/>
                </a:cubicBezTo>
                <a:lnTo>
                  <a:pt x="3832" y="2708"/>
                </a:lnTo>
                <a:lnTo>
                  <a:pt x="3832" y="2708"/>
                </a:lnTo>
                <a:cubicBezTo>
                  <a:pt x="3832" y="2827"/>
                  <a:pt x="3721" y="2913"/>
                  <a:pt x="3606" y="28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70">
            <a:extLst>
              <a:ext uri="{FF2B5EF4-FFF2-40B4-BE49-F238E27FC236}">
                <a16:creationId xmlns:a16="http://schemas.microsoft.com/office/drawing/2014/main" id="{45712DBC-DD6A-0348-B9A8-D4F5E6C7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543" y="4631021"/>
            <a:ext cx="3525859" cy="3107951"/>
          </a:xfrm>
          <a:custGeom>
            <a:avLst/>
            <a:gdLst>
              <a:gd name="T0" fmla="*/ 3606 w 3833"/>
              <a:gd name="T1" fmla="*/ 2882 h 3377"/>
              <a:gd name="T2" fmla="*/ 3606 w 3833"/>
              <a:gd name="T3" fmla="*/ 2882 h 3377"/>
              <a:gd name="T4" fmla="*/ 125 w 3833"/>
              <a:gd name="T5" fmla="*/ 3002 h 3377"/>
              <a:gd name="T6" fmla="*/ 125 w 3833"/>
              <a:gd name="T7" fmla="*/ 3002 h 3377"/>
              <a:gd name="T8" fmla="*/ 0 w 3833"/>
              <a:gd name="T9" fmla="*/ 2830 h 3377"/>
              <a:gd name="T10" fmla="*/ 0 w 3833"/>
              <a:gd name="T11" fmla="*/ 668 h 3377"/>
              <a:gd name="T12" fmla="*/ 0 w 3833"/>
              <a:gd name="T13" fmla="*/ 668 h 3377"/>
              <a:gd name="T14" fmla="*/ 226 w 3833"/>
              <a:gd name="T15" fmla="*/ 494 h 3377"/>
              <a:gd name="T16" fmla="*/ 226 w 3833"/>
              <a:gd name="T17" fmla="*/ 494 h 3377"/>
              <a:gd name="T18" fmla="*/ 3706 w 3833"/>
              <a:gd name="T19" fmla="*/ 374 h 3377"/>
              <a:gd name="T20" fmla="*/ 3706 w 3833"/>
              <a:gd name="T21" fmla="*/ 374 h 3377"/>
              <a:gd name="T22" fmla="*/ 3832 w 3833"/>
              <a:gd name="T23" fmla="*/ 546 h 3377"/>
              <a:gd name="T24" fmla="*/ 3832 w 3833"/>
              <a:gd name="T25" fmla="*/ 2708 h 3377"/>
              <a:gd name="T26" fmla="*/ 3832 w 3833"/>
              <a:gd name="T27" fmla="*/ 2708 h 3377"/>
              <a:gd name="T28" fmla="*/ 3606 w 3833"/>
              <a:gd name="T29" fmla="*/ 2882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3" h="3377">
                <a:moveTo>
                  <a:pt x="3606" y="2882"/>
                </a:moveTo>
                <a:lnTo>
                  <a:pt x="3606" y="2882"/>
                </a:lnTo>
                <a:cubicBezTo>
                  <a:pt x="2446" y="2575"/>
                  <a:pt x="1286" y="3376"/>
                  <a:pt x="125" y="3002"/>
                </a:cubicBezTo>
                <a:lnTo>
                  <a:pt x="125" y="3002"/>
                </a:lnTo>
                <a:cubicBezTo>
                  <a:pt x="51" y="2978"/>
                  <a:pt x="0" y="2909"/>
                  <a:pt x="0" y="2830"/>
                </a:cubicBezTo>
                <a:lnTo>
                  <a:pt x="0" y="668"/>
                </a:lnTo>
                <a:lnTo>
                  <a:pt x="0" y="668"/>
                </a:lnTo>
                <a:cubicBezTo>
                  <a:pt x="0" y="550"/>
                  <a:pt x="112" y="463"/>
                  <a:pt x="226" y="494"/>
                </a:cubicBezTo>
                <a:lnTo>
                  <a:pt x="226" y="494"/>
                </a:lnTo>
                <a:cubicBezTo>
                  <a:pt x="1387" y="801"/>
                  <a:pt x="2547" y="0"/>
                  <a:pt x="3706" y="374"/>
                </a:cubicBezTo>
                <a:lnTo>
                  <a:pt x="3706" y="374"/>
                </a:lnTo>
                <a:cubicBezTo>
                  <a:pt x="3781" y="398"/>
                  <a:pt x="3832" y="467"/>
                  <a:pt x="3832" y="546"/>
                </a:cubicBezTo>
                <a:lnTo>
                  <a:pt x="3832" y="2708"/>
                </a:lnTo>
                <a:lnTo>
                  <a:pt x="3832" y="2708"/>
                </a:lnTo>
                <a:cubicBezTo>
                  <a:pt x="3832" y="2827"/>
                  <a:pt x="3720" y="2913"/>
                  <a:pt x="3606" y="28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CuadroTexto 4">
            <a:extLst>
              <a:ext uri="{FF2B5EF4-FFF2-40B4-BE49-F238E27FC236}">
                <a16:creationId xmlns:a16="http://schemas.microsoft.com/office/drawing/2014/main" id="{F70D15E9-DEE5-5C4A-974B-23556300E996}"/>
              </a:ext>
            </a:extLst>
          </p:cNvPr>
          <p:cNvSpPr txBox="1"/>
          <p:nvPr/>
        </p:nvSpPr>
        <p:spPr>
          <a:xfrm>
            <a:off x="4674303" y="7715834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71" name="CuadroTexto 4">
            <a:extLst>
              <a:ext uri="{FF2B5EF4-FFF2-40B4-BE49-F238E27FC236}">
                <a16:creationId xmlns:a16="http://schemas.microsoft.com/office/drawing/2014/main" id="{5E41EF14-988D-6642-9EF3-611539646F62}"/>
              </a:ext>
            </a:extLst>
          </p:cNvPr>
          <p:cNvSpPr txBox="1"/>
          <p:nvPr/>
        </p:nvSpPr>
        <p:spPr>
          <a:xfrm>
            <a:off x="4674303" y="7069503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3" name="CuadroTexto 4">
            <a:extLst>
              <a:ext uri="{FF2B5EF4-FFF2-40B4-BE49-F238E27FC236}">
                <a16:creationId xmlns:a16="http://schemas.microsoft.com/office/drawing/2014/main" id="{9B4068F2-1E45-294E-B8B7-5269BDA9F409}"/>
              </a:ext>
            </a:extLst>
          </p:cNvPr>
          <p:cNvSpPr txBox="1"/>
          <p:nvPr/>
        </p:nvSpPr>
        <p:spPr>
          <a:xfrm>
            <a:off x="8843518" y="9099399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74" name="CuadroTexto 4">
            <a:extLst>
              <a:ext uri="{FF2B5EF4-FFF2-40B4-BE49-F238E27FC236}">
                <a16:creationId xmlns:a16="http://schemas.microsoft.com/office/drawing/2014/main" id="{1062FFEB-11FF-9347-A0D0-E31428B621BB}"/>
              </a:ext>
            </a:extLst>
          </p:cNvPr>
          <p:cNvSpPr txBox="1"/>
          <p:nvPr/>
        </p:nvSpPr>
        <p:spPr>
          <a:xfrm>
            <a:off x="8843518" y="8453068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6" name="CuadroTexto 4">
            <a:extLst>
              <a:ext uri="{FF2B5EF4-FFF2-40B4-BE49-F238E27FC236}">
                <a16:creationId xmlns:a16="http://schemas.microsoft.com/office/drawing/2014/main" id="{3A49E389-3352-6048-BC68-4293D0AF4EEA}"/>
              </a:ext>
            </a:extLst>
          </p:cNvPr>
          <p:cNvSpPr txBox="1"/>
          <p:nvPr/>
        </p:nvSpPr>
        <p:spPr>
          <a:xfrm>
            <a:off x="13035596" y="10438227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77" name="CuadroTexto 4">
            <a:extLst>
              <a:ext uri="{FF2B5EF4-FFF2-40B4-BE49-F238E27FC236}">
                <a16:creationId xmlns:a16="http://schemas.microsoft.com/office/drawing/2014/main" id="{59AA9427-D889-E34E-8C51-65C618C8457E}"/>
              </a:ext>
            </a:extLst>
          </p:cNvPr>
          <p:cNvSpPr txBox="1"/>
          <p:nvPr/>
        </p:nvSpPr>
        <p:spPr>
          <a:xfrm>
            <a:off x="13035596" y="9791896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9" name="CuadroTexto 4">
            <a:extLst>
              <a:ext uri="{FF2B5EF4-FFF2-40B4-BE49-F238E27FC236}">
                <a16:creationId xmlns:a16="http://schemas.microsoft.com/office/drawing/2014/main" id="{6544F74D-96F9-404B-8A7C-CC540B93D14D}"/>
              </a:ext>
            </a:extLst>
          </p:cNvPr>
          <p:cNvSpPr txBox="1"/>
          <p:nvPr/>
        </p:nvSpPr>
        <p:spPr>
          <a:xfrm>
            <a:off x="17128749" y="8557068"/>
            <a:ext cx="3241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80" name="CuadroTexto 4">
            <a:extLst>
              <a:ext uri="{FF2B5EF4-FFF2-40B4-BE49-F238E27FC236}">
                <a16:creationId xmlns:a16="http://schemas.microsoft.com/office/drawing/2014/main" id="{B8C64E47-A9A6-5D41-B4F2-12F05232A361}"/>
              </a:ext>
            </a:extLst>
          </p:cNvPr>
          <p:cNvSpPr txBox="1"/>
          <p:nvPr/>
        </p:nvSpPr>
        <p:spPr>
          <a:xfrm>
            <a:off x="17128749" y="7910737"/>
            <a:ext cx="32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7A25DB3-2BE8-9E4C-A054-26C2AB2F03D2}"/>
              </a:ext>
            </a:extLst>
          </p:cNvPr>
          <p:cNvGrpSpPr/>
          <p:nvPr/>
        </p:nvGrpSpPr>
        <p:grpSpPr>
          <a:xfrm>
            <a:off x="17842098" y="5739839"/>
            <a:ext cx="1192802" cy="908010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384" name="Freeform 16">
              <a:extLst>
                <a:ext uri="{FF2B5EF4-FFF2-40B4-BE49-F238E27FC236}">
                  <a16:creationId xmlns:a16="http://schemas.microsoft.com/office/drawing/2014/main" id="{A4F9B0E0-A4AC-5445-B69C-075AAA8C2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Freeform 17">
              <a:extLst>
                <a:ext uri="{FF2B5EF4-FFF2-40B4-BE49-F238E27FC236}">
                  <a16:creationId xmlns:a16="http://schemas.microsoft.com/office/drawing/2014/main" id="{C934CF17-70F3-494D-8E1E-6BCE5636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18">
              <a:extLst>
                <a:ext uri="{FF2B5EF4-FFF2-40B4-BE49-F238E27FC236}">
                  <a16:creationId xmlns:a16="http://schemas.microsoft.com/office/drawing/2014/main" id="{C3185C84-F879-7147-94CA-8B41EF19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Freeform 19">
              <a:extLst>
                <a:ext uri="{FF2B5EF4-FFF2-40B4-BE49-F238E27FC236}">
                  <a16:creationId xmlns:a16="http://schemas.microsoft.com/office/drawing/2014/main" id="{221BA310-2632-104A-B484-FC4BD4A1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20">
              <a:extLst>
                <a:ext uri="{FF2B5EF4-FFF2-40B4-BE49-F238E27FC236}">
                  <a16:creationId xmlns:a16="http://schemas.microsoft.com/office/drawing/2014/main" id="{229825AD-CBAE-064A-AB16-0DA31BC4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Freeform 21">
              <a:extLst>
                <a:ext uri="{FF2B5EF4-FFF2-40B4-BE49-F238E27FC236}">
                  <a16:creationId xmlns:a16="http://schemas.microsoft.com/office/drawing/2014/main" id="{998FC5DC-A05C-CE40-9344-5582592C4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22">
              <a:extLst>
                <a:ext uri="{FF2B5EF4-FFF2-40B4-BE49-F238E27FC236}">
                  <a16:creationId xmlns:a16="http://schemas.microsoft.com/office/drawing/2014/main" id="{AB8C94AA-BDEE-3946-9C04-18D9D175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37CE7185-8C58-C144-8864-51DA72C50009}"/>
              </a:ext>
            </a:extLst>
          </p:cNvPr>
          <p:cNvGrpSpPr/>
          <p:nvPr/>
        </p:nvGrpSpPr>
        <p:grpSpPr>
          <a:xfrm>
            <a:off x="9559556" y="6193844"/>
            <a:ext cx="1188680" cy="111025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B42D7F60-D9C2-2E42-93AB-8E29ABF0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D652E8BB-3EF9-5942-BAF9-4904EA18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99A40B61-F02D-6147-AEDE-5F0522969F6D}"/>
              </a:ext>
            </a:extLst>
          </p:cNvPr>
          <p:cNvGrpSpPr/>
          <p:nvPr/>
        </p:nvGrpSpPr>
        <p:grpSpPr>
          <a:xfrm>
            <a:off x="5342750" y="4739258"/>
            <a:ext cx="1188680" cy="118867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4473FE85-29F2-8A4B-B69B-D07768FF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BE4A616B-4DA7-BC43-BA2B-735F7B57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6486148F-598B-554F-B80B-2E5B50CA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294FA7A-43E7-5B43-985F-BB872202D425}"/>
              </a:ext>
            </a:extLst>
          </p:cNvPr>
          <p:cNvGrpSpPr/>
          <p:nvPr/>
        </p:nvGrpSpPr>
        <p:grpSpPr>
          <a:xfrm>
            <a:off x="13787166" y="7610254"/>
            <a:ext cx="1051392" cy="1058690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399" name="Freeform 23">
              <a:extLst>
                <a:ext uri="{FF2B5EF4-FFF2-40B4-BE49-F238E27FC236}">
                  <a16:creationId xmlns:a16="http://schemas.microsoft.com/office/drawing/2014/main" id="{FC36272C-FFBC-0A4E-94E2-03B2D197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Freeform 24">
              <a:extLst>
                <a:ext uri="{FF2B5EF4-FFF2-40B4-BE49-F238E27FC236}">
                  <a16:creationId xmlns:a16="http://schemas.microsoft.com/office/drawing/2014/main" id="{123CA009-377E-8545-944F-8A4931B8A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25">
              <a:extLst>
                <a:ext uri="{FF2B5EF4-FFF2-40B4-BE49-F238E27FC236}">
                  <a16:creationId xmlns:a16="http://schemas.microsoft.com/office/drawing/2014/main" id="{A89B5F6F-9D99-214E-9D9B-905381C6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26">
              <a:extLst>
                <a:ext uri="{FF2B5EF4-FFF2-40B4-BE49-F238E27FC236}">
                  <a16:creationId xmlns:a16="http://schemas.microsoft.com/office/drawing/2014/main" id="{8681D41D-2E6D-6647-B3AA-D6BAC853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3" name="Freeform 27">
              <a:extLst>
                <a:ext uri="{FF2B5EF4-FFF2-40B4-BE49-F238E27FC236}">
                  <a16:creationId xmlns:a16="http://schemas.microsoft.com/office/drawing/2014/main" id="{F1F8841E-B79C-0C45-BC44-A30D37D8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Freeform 28">
              <a:extLst>
                <a:ext uri="{FF2B5EF4-FFF2-40B4-BE49-F238E27FC236}">
                  <a16:creationId xmlns:a16="http://schemas.microsoft.com/office/drawing/2014/main" id="{1B6D30AE-A3AF-CF40-BBF5-F69A4CD3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38ED79E9-8C5D-EA47-AFFF-82EB1260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Freeform 30">
              <a:extLst>
                <a:ext uri="{FF2B5EF4-FFF2-40B4-BE49-F238E27FC236}">
                  <a16:creationId xmlns:a16="http://schemas.microsoft.com/office/drawing/2014/main" id="{52916F08-698C-6E46-A2DD-7BD5216F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31">
              <a:extLst>
                <a:ext uri="{FF2B5EF4-FFF2-40B4-BE49-F238E27FC236}">
                  <a16:creationId xmlns:a16="http://schemas.microsoft.com/office/drawing/2014/main" id="{87A129C3-AD72-4E4A-9264-F611904A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32">
              <a:extLst>
                <a:ext uri="{FF2B5EF4-FFF2-40B4-BE49-F238E27FC236}">
                  <a16:creationId xmlns:a16="http://schemas.microsoft.com/office/drawing/2014/main" id="{DB2ECFF8-4F07-CE4F-8FD0-6708CA81F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410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6282D15-4786-FA4D-8E4A-C6B0033150A7}"/>
              </a:ext>
            </a:extLst>
          </p:cNvPr>
          <p:cNvGrpSpPr/>
          <p:nvPr/>
        </p:nvGrpSpPr>
        <p:grpSpPr>
          <a:xfrm>
            <a:off x="1795463" y="2364581"/>
            <a:ext cx="11819733" cy="8986837"/>
            <a:chOff x="1795463" y="2364581"/>
            <a:chExt cx="11819733" cy="8986837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815DCFF-D2A1-2E4B-95ED-77A217BEF188}"/>
                </a:ext>
              </a:extLst>
            </p:cNvPr>
            <p:cNvGrpSpPr/>
            <p:nvPr/>
          </p:nvGrpSpPr>
          <p:grpSpPr>
            <a:xfrm>
              <a:off x="1795463" y="2364581"/>
              <a:ext cx="11819733" cy="2040186"/>
              <a:chOff x="1795463" y="2364581"/>
              <a:chExt cx="11819733" cy="2040186"/>
            </a:xfrm>
          </p:grpSpPr>
          <p:sp>
            <p:nvSpPr>
              <p:cNvPr id="29" name="Freeform 161">
                <a:extLst>
                  <a:ext uri="{FF2B5EF4-FFF2-40B4-BE49-F238E27FC236}">
                    <a16:creationId xmlns:a16="http://schemas.microsoft.com/office/drawing/2014/main" id="{288F078A-58BF-DA46-B5A0-34AA3398B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236458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62">
                <a:extLst>
                  <a:ext uri="{FF2B5EF4-FFF2-40B4-BE49-F238E27FC236}">
                    <a16:creationId xmlns:a16="http://schemas.microsoft.com/office/drawing/2014/main" id="{E096D2F0-EC7A-9547-99F0-A8D82135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236458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1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63">
                <a:extLst>
                  <a:ext uri="{FF2B5EF4-FFF2-40B4-BE49-F238E27FC236}">
                    <a16:creationId xmlns:a16="http://schemas.microsoft.com/office/drawing/2014/main" id="{0C2B5062-1C88-454B-BC4F-23BF86E35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236458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64">
                <a:extLst>
                  <a:ext uri="{FF2B5EF4-FFF2-40B4-BE49-F238E27FC236}">
                    <a16:creationId xmlns:a16="http://schemas.microsoft.com/office/drawing/2014/main" id="{2ACE4976-3EB7-DC4E-BA01-32F8D82A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236458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1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65">
                <a:extLst>
                  <a:ext uri="{FF2B5EF4-FFF2-40B4-BE49-F238E27FC236}">
                    <a16:creationId xmlns:a16="http://schemas.microsoft.com/office/drawing/2014/main" id="{E0CA7207-2F6F-754C-81E7-D310EDD11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2957028"/>
                <a:ext cx="150198" cy="901187"/>
              </a:xfrm>
              <a:custGeom>
                <a:avLst/>
                <a:gdLst>
                  <a:gd name="T0" fmla="*/ 156 w 157"/>
                  <a:gd name="T1" fmla="*/ 952 h 953"/>
                  <a:gd name="T2" fmla="*/ 0 w 157"/>
                  <a:gd name="T3" fmla="*/ 952 h 953"/>
                  <a:gd name="T4" fmla="*/ 0 w 157"/>
                  <a:gd name="T5" fmla="*/ 0 h 953"/>
                  <a:gd name="T6" fmla="*/ 156 w 157"/>
                  <a:gd name="T7" fmla="*/ 0 h 953"/>
                  <a:gd name="T8" fmla="*/ 156 w 157"/>
                  <a:gd name="T9" fmla="*/ 952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3">
                    <a:moveTo>
                      <a:pt x="156" y="952"/>
                    </a:moveTo>
                    <a:lnTo>
                      <a:pt x="0" y="952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2"/>
                    </a:lnTo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66">
                <a:extLst>
                  <a:ext uri="{FF2B5EF4-FFF2-40B4-BE49-F238E27FC236}">
                    <a16:creationId xmlns:a16="http://schemas.microsoft.com/office/drawing/2014/main" id="{820B7FAA-EBB4-9141-87E9-F95E79FB3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286524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0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0 h 1143"/>
                  <a:gd name="T20" fmla="*/ 242 w 243"/>
                  <a:gd name="T21" fmla="*/ 1020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67">
                <a:extLst>
                  <a:ext uri="{FF2B5EF4-FFF2-40B4-BE49-F238E27FC236}">
                    <a16:creationId xmlns:a16="http://schemas.microsoft.com/office/drawing/2014/main" id="{58702D9D-5E4B-DF4E-9770-49EE5E2CF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286524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0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0 h 1143"/>
                  <a:gd name="T20" fmla="*/ 242 w 243"/>
                  <a:gd name="T21" fmla="*/ 1020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1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68">
                <a:extLst>
                  <a:ext uri="{FF2B5EF4-FFF2-40B4-BE49-F238E27FC236}">
                    <a16:creationId xmlns:a16="http://schemas.microsoft.com/office/drawing/2014/main" id="{D6909634-EC19-7742-813D-13A4D4072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2397958"/>
                <a:ext cx="4171" cy="1973431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69">
                <a:extLst>
                  <a:ext uri="{FF2B5EF4-FFF2-40B4-BE49-F238E27FC236}">
                    <a16:creationId xmlns:a16="http://schemas.microsoft.com/office/drawing/2014/main" id="{98F9F71A-1CE3-D442-BA1E-D42731E39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2397958"/>
                <a:ext cx="4171" cy="1973431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0">
                <a:extLst>
                  <a:ext uri="{FF2B5EF4-FFF2-40B4-BE49-F238E27FC236}">
                    <a16:creationId xmlns:a16="http://schemas.microsoft.com/office/drawing/2014/main" id="{2DDED055-C401-6F44-B3B5-AD58DB2AB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2543983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71">
                <a:extLst>
                  <a:ext uri="{FF2B5EF4-FFF2-40B4-BE49-F238E27FC236}">
                    <a16:creationId xmlns:a16="http://schemas.microsoft.com/office/drawing/2014/main" id="{690D9AFD-825C-6448-8CC4-D397657AE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2543983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2">
                <a:extLst>
                  <a:ext uri="{FF2B5EF4-FFF2-40B4-BE49-F238E27FC236}">
                    <a16:creationId xmlns:a16="http://schemas.microsoft.com/office/drawing/2014/main" id="{9A9BF093-5DEE-F644-8E42-55B6960D5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3048816"/>
                <a:ext cx="7455652" cy="705094"/>
              </a:xfrm>
              <a:custGeom>
                <a:avLst/>
                <a:gdLst>
                  <a:gd name="T0" fmla="*/ 7813 w 7878"/>
                  <a:gd name="T1" fmla="*/ 440 h 744"/>
                  <a:gd name="T2" fmla="*/ 268 w 7878"/>
                  <a:gd name="T3" fmla="*/ 735 h 744"/>
                  <a:gd name="T4" fmla="*/ 268 w 7878"/>
                  <a:gd name="T5" fmla="*/ 735 h 744"/>
                  <a:gd name="T6" fmla="*/ 0 w 7878"/>
                  <a:gd name="T7" fmla="*/ 482 h 744"/>
                  <a:gd name="T8" fmla="*/ 0 w 7878"/>
                  <a:gd name="T9" fmla="*/ 231 h 744"/>
                  <a:gd name="T10" fmla="*/ 0 w 7878"/>
                  <a:gd name="T11" fmla="*/ 231 h 744"/>
                  <a:gd name="T12" fmla="*/ 236 w 7878"/>
                  <a:gd name="T13" fmla="*/ 7 h 744"/>
                  <a:gd name="T14" fmla="*/ 7813 w 7878"/>
                  <a:gd name="T15" fmla="*/ 305 h 744"/>
                  <a:gd name="T16" fmla="*/ 7813 w 7878"/>
                  <a:gd name="T17" fmla="*/ 305 h 744"/>
                  <a:gd name="T18" fmla="*/ 7877 w 7878"/>
                  <a:gd name="T19" fmla="*/ 372 h 744"/>
                  <a:gd name="T20" fmla="*/ 7877 w 7878"/>
                  <a:gd name="T21" fmla="*/ 372 h 744"/>
                  <a:gd name="T22" fmla="*/ 7813 w 7878"/>
                  <a:gd name="T23" fmla="*/ 44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78" h="744">
                    <a:moveTo>
                      <a:pt x="7813" y="440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3"/>
                      <a:pt x="0" y="627"/>
                      <a:pt x="0" y="482"/>
                    </a:cubicBezTo>
                    <a:lnTo>
                      <a:pt x="0" y="231"/>
                    </a:lnTo>
                    <a:lnTo>
                      <a:pt x="0" y="231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7813" y="305"/>
                    </a:lnTo>
                    <a:lnTo>
                      <a:pt x="7813" y="305"/>
                    </a:lnTo>
                    <a:cubicBezTo>
                      <a:pt x="7849" y="306"/>
                      <a:pt x="7877" y="336"/>
                      <a:pt x="7877" y="372"/>
                    </a:cubicBezTo>
                    <a:lnTo>
                      <a:pt x="7877" y="372"/>
                    </a:lnTo>
                    <a:cubicBezTo>
                      <a:pt x="7877" y="408"/>
                      <a:pt x="7849" y="438"/>
                      <a:pt x="7813" y="4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173">
                <a:extLst>
                  <a:ext uri="{FF2B5EF4-FFF2-40B4-BE49-F238E27FC236}">
                    <a16:creationId xmlns:a16="http://schemas.microsoft.com/office/drawing/2014/main" id="{51194202-5CB7-6145-9D45-814E6FC24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8336" y="3924970"/>
                <a:ext cx="8344" cy="4171"/>
              </a:xfrm>
              <a:custGeom>
                <a:avLst/>
                <a:gdLst>
                  <a:gd name="T0" fmla="*/ 0 w 11"/>
                  <a:gd name="T1" fmla="*/ 2 h 3"/>
                  <a:gd name="T2" fmla="*/ 0 w 11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3">
                    <a:moveTo>
                      <a:pt x="0" y="2"/>
                    </a:moveTo>
                    <a:cubicBezTo>
                      <a:pt x="0" y="2"/>
                      <a:pt x="10" y="0"/>
                      <a:pt x="0" y="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75">
                <a:extLst>
                  <a:ext uri="{FF2B5EF4-FFF2-40B4-BE49-F238E27FC236}">
                    <a16:creationId xmlns:a16="http://schemas.microsoft.com/office/drawing/2014/main" id="{34E14FA9-0DC0-624A-AE7B-6C2DFB7A4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4563" y="2848552"/>
                <a:ext cx="8344" cy="8344"/>
              </a:xfrm>
              <a:custGeom>
                <a:avLst/>
                <a:gdLst>
                  <a:gd name="T0" fmla="*/ 0 w 7"/>
                  <a:gd name="T1" fmla="*/ 7 h 11"/>
                  <a:gd name="T2" fmla="*/ 0 w 7"/>
                  <a:gd name="T3" fmla="*/ 7 h 11"/>
                  <a:gd name="T4" fmla="*/ 5 w 7"/>
                  <a:gd name="T5" fmla="*/ 10 h 11"/>
                  <a:gd name="T6" fmla="*/ 5 w 7"/>
                  <a:gd name="T7" fmla="*/ 10 h 11"/>
                  <a:gd name="T8" fmla="*/ 0 w 7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7"/>
                    </a:moveTo>
                    <a:lnTo>
                      <a:pt x="0" y="7"/>
                    </a:lnTo>
                    <a:cubicBezTo>
                      <a:pt x="2" y="8"/>
                      <a:pt x="3" y="9"/>
                      <a:pt x="5" y="10"/>
                    </a:cubicBezTo>
                    <a:lnTo>
                      <a:pt x="5" y="10"/>
                    </a:lnTo>
                    <a:cubicBezTo>
                      <a:pt x="5" y="5"/>
                      <a:pt x="6" y="0"/>
                      <a:pt x="0" y="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177">
                <a:extLst>
                  <a:ext uri="{FF2B5EF4-FFF2-40B4-BE49-F238E27FC236}">
                    <a16:creationId xmlns:a16="http://schemas.microsoft.com/office/drawing/2014/main" id="{DBDE5F00-496A-0E45-BECE-820470508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7797" y="3824838"/>
                <a:ext cx="8344" cy="4171"/>
              </a:xfrm>
              <a:custGeom>
                <a:avLst/>
                <a:gdLst>
                  <a:gd name="T0" fmla="*/ 4 w 11"/>
                  <a:gd name="T1" fmla="*/ 0 h 6"/>
                  <a:gd name="T2" fmla="*/ 4 w 11"/>
                  <a:gd name="T3" fmla="*/ 0 h 6"/>
                  <a:gd name="T4" fmla="*/ 0 w 11"/>
                  <a:gd name="T5" fmla="*/ 0 h 6"/>
                  <a:gd name="T6" fmla="*/ 0 w 11"/>
                  <a:gd name="T7" fmla="*/ 0 h 6"/>
                  <a:gd name="T8" fmla="*/ 10 w 11"/>
                  <a:gd name="T9" fmla="*/ 5 h 6"/>
                  <a:gd name="T10" fmla="*/ 4 w 1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4" y="0"/>
                    </a:lnTo>
                    <a:cubicBezTo>
                      <a:pt x="4" y="0"/>
                      <a:pt x="2" y="0"/>
                      <a:pt x="0" y="0"/>
                    </a:cubicBezTo>
                    <a:lnTo>
                      <a:pt x="0" y="0"/>
                    </a:lnTo>
                    <a:cubicBezTo>
                      <a:pt x="4" y="2"/>
                      <a:pt x="7" y="3"/>
                      <a:pt x="10" y="5"/>
                    </a:cubicBezTo>
                    <a:lnTo>
                      <a:pt x="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178">
                <a:extLst>
                  <a:ext uri="{FF2B5EF4-FFF2-40B4-BE49-F238E27FC236}">
                    <a16:creationId xmlns:a16="http://schemas.microsoft.com/office/drawing/2014/main" id="{BC00B72A-138B-F24C-AF12-F8B63CD50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5216" y="3816493"/>
                <a:ext cx="62581" cy="25033"/>
              </a:xfrm>
              <a:custGeom>
                <a:avLst/>
                <a:gdLst>
                  <a:gd name="T0" fmla="*/ 51 w 65"/>
                  <a:gd name="T1" fmla="*/ 24 h 25"/>
                  <a:gd name="T2" fmla="*/ 51 w 65"/>
                  <a:gd name="T3" fmla="*/ 24 h 25"/>
                  <a:gd name="T4" fmla="*/ 64 w 65"/>
                  <a:gd name="T5" fmla="*/ 10 h 25"/>
                  <a:gd name="T6" fmla="*/ 64 w 65"/>
                  <a:gd name="T7" fmla="*/ 10 h 25"/>
                  <a:gd name="T8" fmla="*/ 0 w 65"/>
                  <a:gd name="T9" fmla="*/ 6 h 25"/>
                  <a:gd name="T10" fmla="*/ 0 w 65"/>
                  <a:gd name="T11" fmla="*/ 6 h 25"/>
                  <a:gd name="T12" fmla="*/ 51 w 65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5">
                    <a:moveTo>
                      <a:pt x="51" y="24"/>
                    </a:moveTo>
                    <a:lnTo>
                      <a:pt x="51" y="24"/>
                    </a:lnTo>
                    <a:cubicBezTo>
                      <a:pt x="32" y="19"/>
                      <a:pt x="56" y="12"/>
                      <a:pt x="64" y="10"/>
                    </a:cubicBezTo>
                    <a:lnTo>
                      <a:pt x="64" y="10"/>
                    </a:lnTo>
                    <a:cubicBezTo>
                      <a:pt x="43" y="0"/>
                      <a:pt x="22" y="0"/>
                      <a:pt x="0" y="6"/>
                    </a:cubicBezTo>
                    <a:lnTo>
                      <a:pt x="0" y="6"/>
                    </a:lnTo>
                    <a:cubicBezTo>
                      <a:pt x="1" y="18"/>
                      <a:pt x="41" y="15"/>
                      <a:pt x="51" y="2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179">
                <a:extLst>
                  <a:ext uri="{FF2B5EF4-FFF2-40B4-BE49-F238E27FC236}">
                    <a16:creationId xmlns:a16="http://schemas.microsoft.com/office/drawing/2014/main" id="{298F7184-F38D-004B-820A-C6313322B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5531" y="3687155"/>
                <a:ext cx="8344" cy="8344"/>
              </a:xfrm>
              <a:custGeom>
                <a:avLst/>
                <a:gdLst>
                  <a:gd name="T0" fmla="*/ 9 w 10"/>
                  <a:gd name="T1" fmla="*/ 0 h 7"/>
                  <a:gd name="T2" fmla="*/ 0 w 10"/>
                  <a:gd name="T3" fmla="*/ 6 h 7"/>
                  <a:gd name="T4" fmla="*/ 0 w 10"/>
                  <a:gd name="T5" fmla="*/ 6 h 7"/>
                  <a:gd name="T6" fmla="*/ 9 w 10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7">
                    <a:moveTo>
                      <a:pt x="9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4" y="4"/>
                      <a:pt x="7" y="2"/>
                      <a:pt x="9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81">
                <a:extLst>
                  <a:ext uri="{FF2B5EF4-FFF2-40B4-BE49-F238E27FC236}">
                    <a16:creationId xmlns:a16="http://schemas.microsoft.com/office/drawing/2014/main" id="{A68044B8-9E16-B143-A5E3-0111AC625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4141" y="3691329"/>
                <a:ext cx="4173" cy="20859"/>
              </a:xfrm>
              <a:custGeom>
                <a:avLst/>
                <a:gdLst>
                  <a:gd name="T0" fmla="*/ 4 w 6"/>
                  <a:gd name="T1" fmla="*/ 0 h 21"/>
                  <a:gd name="T2" fmla="*/ 0 w 6"/>
                  <a:gd name="T3" fmla="*/ 20 h 21"/>
                  <a:gd name="T4" fmla="*/ 0 w 6"/>
                  <a:gd name="T5" fmla="*/ 20 h 21"/>
                  <a:gd name="T6" fmla="*/ 4 w 6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1">
                    <a:moveTo>
                      <a:pt x="4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3" y="12"/>
                      <a:pt x="5" y="6"/>
                      <a:pt x="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183">
                <a:extLst>
                  <a:ext uri="{FF2B5EF4-FFF2-40B4-BE49-F238E27FC236}">
                    <a16:creationId xmlns:a16="http://schemas.microsoft.com/office/drawing/2014/main" id="{21869283-7D07-E148-AF28-BF61BB2EA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9723" y="2898618"/>
                <a:ext cx="8344" cy="16689"/>
              </a:xfrm>
              <a:custGeom>
                <a:avLst/>
                <a:gdLst>
                  <a:gd name="T0" fmla="*/ 0 w 7"/>
                  <a:gd name="T1" fmla="*/ 0 h 17"/>
                  <a:gd name="T2" fmla="*/ 0 w 7"/>
                  <a:gd name="T3" fmla="*/ 0 h 17"/>
                  <a:gd name="T4" fmla="*/ 4 w 7"/>
                  <a:gd name="T5" fmla="*/ 16 h 17"/>
                  <a:gd name="T6" fmla="*/ 4 w 7"/>
                  <a:gd name="T7" fmla="*/ 16 h 17"/>
                  <a:gd name="T8" fmla="*/ 6 w 7"/>
                  <a:gd name="T9" fmla="*/ 16 h 17"/>
                  <a:gd name="T10" fmla="*/ 0 w 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2" y="11"/>
                      <a:pt x="4" y="16"/>
                    </a:cubicBezTo>
                    <a:lnTo>
                      <a:pt x="4" y="16"/>
                    </a:lnTo>
                    <a:lnTo>
                      <a:pt x="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184">
                <a:extLst>
                  <a:ext uri="{FF2B5EF4-FFF2-40B4-BE49-F238E27FC236}">
                    <a16:creationId xmlns:a16="http://schemas.microsoft.com/office/drawing/2014/main" id="{15D0E8D4-C77B-4E47-BA66-572BB35F1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1358" y="3340867"/>
                <a:ext cx="16689" cy="12515"/>
              </a:xfrm>
              <a:custGeom>
                <a:avLst/>
                <a:gdLst>
                  <a:gd name="T0" fmla="*/ 18 w 19"/>
                  <a:gd name="T1" fmla="*/ 9 h 15"/>
                  <a:gd name="T2" fmla="*/ 18 w 19"/>
                  <a:gd name="T3" fmla="*/ 9 h 15"/>
                  <a:gd name="T4" fmla="*/ 17 w 19"/>
                  <a:gd name="T5" fmla="*/ 0 h 15"/>
                  <a:gd name="T6" fmla="*/ 0 w 19"/>
                  <a:gd name="T7" fmla="*/ 14 h 15"/>
                  <a:gd name="T8" fmla="*/ 0 w 19"/>
                  <a:gd name="T9" fmla="*/ 14 h 15"/>
                  <a:gd name="T10" fmla="*/ 18 w 19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8" y="9"/>
                    </a:moveTo>
                    <a:lnTo>
                      <a:pt x="18" y="9"/>
                    </a:lnTo>
                    <a:cubicBezTo>
                      <a:pt x="18" y="6"/>
                      <a:pt x="18" y="4"/>
                      <a:pt x="17" y="0"/>
                    </a:cubicBezTo>
                    <a:lnTo>
                      <a:pt x="0" y="14"/>
                    </a:lnTo>
                    <a:lnTo>
                      <a:pt x="0" y="14"/>
                    </a:lnTo>
                    <a:cubicBezTo>
                      <a:pt x="8" y="13"/>
                      <a:pt x="14" y="11"/>
                      <a:pt x="18" y="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185">
                <a:extLst>
                  <a:ext uri="{FF2B5EF4-FFF2-40B4-BE49-F238E27FC236}">
                    <a16:creationId xmlns:a16="http://schemas.microsoft.com/office/drawing/2014/main" id="{FFCFDA41-3629-254D-8AEE-03A20DB5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5084" y="3002920"/>
                <a:ext cx="129336" cy="25033"/>
              </a:xfrm>
              <a:custGeom>
                <a:avLst/>
                <a:gdLst>
                  <a:gd name="T0" fmla="*/ 132 w 137"/>
                  <a:gd name="T1" fmla="*/ 20 h 26"/>
                  <a:gd name="T2" fmla="*/ 132 w 137"/>
                  <a:gd name="T3" fmla="*/ 20 h 26"/>
                  <a:gd name="T4" fmla="*/ 136 w 137"/>
                  <a:gd name="T5" fmla="*/ 13 h 26"/>
                  <a:gd name="T6" fmla="*/ 136 w 137"/>
                  <a:gd name="T7" fmla="*/ 13 h 26"/>
                  <a:gd name="T8" fmla="*/ 5 w 137"/>
                  <a:gd name="T9" fmla="*/ 0 h 26"/>
                  <a:gd name="T10" fmla="*/ 0 w 137"/>
                  <a:gd name="T11" fmla="*/ 25 h 26"/>
                  <a:gd name="T12" fmla="*/ 132 w 137"/>
                  <a:gd name="T1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26">
                    <a:moveTo>
                      <a:pt x="132" y="20"/>
                    </a:moveTo>
                    <a:lnTo>
                      <a:pt x="132" y="20"/>
                    </a:lnTo>
                    <a:cubicBezTo>
                      <a:pt x="133" y="17"/>
                      <a:pt x="135" y="16"/>
                      <a:pt x="136" y="13"/>
                    </a:cubicBezTo>
                    <a:lnTo>
                      <a:pt x="136" y="13"/>
                    </a:lnTo>
                    <a:cubicBezTo>
                      <a:pt x="117" y="6"/>
                      <a:pt x="68" y="2"/>
                      <a:pt x="5" y="0"/>
                    </a:cubicBezTo>
                    <a:lnTo>
                      <a:pt x="0" y="25"/>
                    </a:lnTo>
                    <a:lnTo>
                      <a:pt x="132" y="2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186">
                <a:extLst>
                  <a:ext uri="{FF2B5EF4-FFF2-40B4-BE49-F238E27FC236}">
                    <a16:creationId xmlns:a16="http://schemas.microsoft.com/office/drawing/2014/main" id="{CB178D96-620F-0D4F-8522-D73AC7F5E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320" y="2702525"/>
                <a:ext cx="7697640" cy="1372643"/>
              </a:xfrm>
              <a:custGeom>
                <a:avLst/>
                <a:gdLst>
                  <a:gd name="T0" fmla="*/ 7387 w 8135"/>
                  <a:gd name="T1" fmla="*/ 994 h 1449"/>
                  <a:gd name="T2" fmla="*/ 7772 w 8135"/>
                  <a:gd name="T3" fmla="*/ 989 h 1449"/>
                  <a:gd name="T4" fmla="*/ 8116 w 8135"/>
                  <a:gd name="T5" fmla="*/ 920 h 1449"/>
                  <a:gd name="T6" fmla="*/ 8125 w 8135"/>
                  <a:gd name="T7" fmla="*/ 739 h 1449"/>
                  <a:gd name="T8" fmla="*/ 8125 w 8135"/>
                  <a:gd name="T9" fmla="*/ 738 h 1449"/>
                  <a:gd name="T10" fmla="*/ 8125 w 8135"/>
                  <a:gd name="T11" fmla="*/ 739 h 1449"/>
                  <a:gd name="T12" fmla="*/ 8123 w 8135"/>
                  <a:gd name="T13" fmla="*/ 738 h 1449"/>
                  <a:gd name="T14" fmla="*/ 8125 w 8135"/>
                  <a:gd name="T15" fmla="*/ 739 h 1449"/>
                  <a:gd name="T16" fmla="*/ 8114 w 8135"/>
                  <a:gd name="T17" fmla="*/ 816 h 1449"/>
                  <a:gd name="T18" fmla="*/ 7910 w 8135"/>
                  <a:gd name="T19" fmla="*/ 717 h 1449"/>
                  <a:gd name="T20" fmla="*/ 7790 w 8135"/>
                  <a:gd name="T21" fmla="*/ 686 h 1449"/>
                  <a:gd name="T22" fmla="*/ 6873 w 8135"/>
                  <a:gd name="T23" fmla="*/ 485 h 1449"/>
                  <a:gd name="T24" fmla="*/ 6324 w 8135"/>
                  <a:gd name="T25" fmla="*/ 386 h 1449"/>
                  <a:gd name="T26" fmla="*/ 5916 w 8135"/>
                  <a:gd name="T27" fmla="*/ 463 h 1449"/>
                  <a:gd name="T28" fmla="*/ 5338 w 8135"/>
                  <a:gd name="T29" fmla="*/ 471 h 1449"/>
                  <a:gd name="T30" fmla="*/ 4897 w 8135"/>
                  <a:gd name="T31" fmla="*/ 328 h 1449"/>
                  <a:gd name="T32" fmla="*/ 4327 w 8135"/>
                  <a:gd name="T33" fmla="*/ 343 h 1449"/>
                  <a:gd name="T34" fmla="*/ 4453 w 8135"/>
                  <a:gd name="T35" fmla="*/ 269 h 1449"/>
                  <a:gd name="T36" fmla="*/ 3335 w 8135"/>
                  <a:gd name="T37" fmla="*/ 173 h 1449"/>
                  <a:gd name="T38" fmla="*/ 3011 w 8135"/>
                  <a:gd name="T39" fmla="*/ 164 h 1449"/>
                  <a:gd name="T40" fmla="*/ 2431 w 8135"/>
                  <a:gd name="T41" fmla="*/ 165 h 1449"/>
                  <a:gd name="T42" fmla="*/ 2150 w 8135"/>
                  <a:gd name="T43" fmla="*/ 77 h 1449"/>
                  <a:gd name="T44" fmla="*/ 1712 w 8135"/>
                  <a:gd name="T45" fmla="*/ 167 h 1449"/>
                  <a:gd name="T46" fmla="*/ 1049 w 8135"/>
                  <a:gd name="T47" fmla="*/ 110 h 1449"/>
                  <a:gd name="T48" fmla="*/ 762 w 8135"/>
                  <a:gd name="T49" fmla="*/ 21 h 1449"/>
                  <a:gd name="T50" fmla="*/ 532 w 8135"/>
                  <a:gd name="T51" fmla="*/ 0 h 1449"/>
                  <a:gd name="T52" fmla="*/ 393 w 8135"/>
                  <a:gd name="T53" fmla="*/ 65 h 1449"/>
                  <a:gd name="T54" fmla="*/ 388 w 8135"/>
                  <a:gd name="T55" fmla="*/ 135 h 1449"/>
                  <a:gd name="T56" fmla="*/ 253 w 8135"/>
                  <a:gd name="T57" fmla="*/ 188 h 1449"/>
                  <a:gd name="T58" fmla="*/ 216 w 8135"/>
                  <a:gd name="T59" fmla="*/ 204 h 1449"/>
                  <a:gd name="T60" fmla="*/ 103 w 8135"/>
                  <a:gd name="T61" fmla="*/ 293 h 1449"/>
                  <a:gd name="T62" fmla="*/ 121 w 8135"/>
                  <a:gd name="T63" fmla="*/ 313 h 1449"/>
                  <a:gd name="T64" fmla="*/ 74 w 8135"/>
                  <a:gd name="T65" fmla="*/ 406 h 1449"/>
                  <a:gd name="T66" fmla="*/ 67 w 8135"/>
                  <a:gd name="T67" fmla="*/ 524 h 1449"/>
                  <a:gd name="T68" fmla="*/ 47 w 8135"/>
                  <a:gd name="T69" fmla="*/ 623 h 1449"/>
                  <a:gd name="T70" fmla="*/ 45 w 8135"/>
                  <a:gd name="T71" fmla="*/ 702 h 1449"/>
                  <a:gd name="T72" fmla="*/ 22 w 8135"/>
                  <a:gd name="T73" fmla="*/ 685 h 1449"/>
                  <a:gd name="T74" fmla="*/ 40 w 8135"/>
                  <a:gd name="T75" fmla="*/ 828 h 1449"/>
                  <a:gd name="T76" fmla="*/ 25 w 8135"/>
                  <a:gd name="T77" fmla="*/ 874 h 1449"/>
                  <a:gd name="T78" fmla="*/ 41 w 8135"/>
                  <a:gd name="T79" fmla="*/ 993 h 1449"/>
                  <a:gd name="T80" fmla="*/ 87 w 8135"/>
                  <a:gd name="T81" fmla="*/ 1118 h 1449"/>
                  <a:gd name="T82" fmla="*/ 190 w 8135"/>
                  <a:gd name="T83" fmla="*/ 1256 h 1449"/>
                  <a:gd name="T84" fmla="*/ 274 w 8135"/>
                  <a:gd name="T85" fmla="*/ 1340 h 1449"/>
                  <a:gd name="T86" fmla="*/ 402 w 8135"/>
                  <a:gd name="T87" fmla="*/ 1378 h 1449"/>
                  <a:gd name="T88" fmla="*/ 651 w 8135"/>
                  <a:gd name="T89" fmla="*/ 1440 h 1449"/>
                  <a:gd name="T90" fmla="*/ 804 w 8135"/>
                  <a:gd name="T91" fmla="*/ 1427 h 1449"/>
                  <a:gd name="T92" fmla="*/ 2800 w 8135"/>
                  <a:gd name="T93" fmla="*/ 1327 h 1449"/>
                  <a:gd name="T94" fmla="*/ 3465 w 8135"/>
                  <a:gd name="T95" fmla="*/ 1297 h 1449"/>
                  <a:gd name="T96" fmla="*/ 4560 w 8135"/>
                  <a:gd name="T97" fmla="*/ 1200 h 1449"/>
                  <a:gd name="T98" fmla="*/ 5020 w 8135"/>
                  <a:gd name="T99" fmla="*/ 1175 h 1449"/>
                  <a:gd name="T100" fmla="*/ 6738 w 8135"/>
                  <a:gd name="T101" fmla="*/ 1102 h 1449"/>
                  <a:gd name="T102" fmla="*/ 8129 w 8135"/>
                  <a:gd name="T103" fmla="*/ 836 h 1449"/>
                  <a:gd name="T104" fmla="*/ 3676 w 8135"/>
                  <a:gd name="T105" fmla="*/ 666 h 1449"/>
                  <a:gd name="T106" fmla="*/ 707 w 8135"/>
                  <a:gd name="T107" fmla="*/ 730 h 1449"/>
                  <a:gd name="T108" fmla="*/ 661 w 8135"/>
                  <a:gd name="T109" fmla="*/ 758 h 1449"/>
                  <a:gd name="T110" fmla="*/ 641 w 8135"/>
                  <a:gd name="T111" fmla="*/ 728 h 1449"/>
                  <a:gd name="T112" fmla="*/ 642 w 8135"/>
                  <a:gd name="T113" fmla="*/ 745 h 1449"/>
                  <a:gd name="T114" fmla="*/ 651 w 8135"/>
                  <a:gd name="T115" fmla="*/ 740 h 1449"/>
                  <a:gd name="T116" fmla="*/ 705 w 8135"/>
                  <a:gd name="T117" fmla="*/ 726 h 1449"/>
                  <a:gd name="T118" fmla="*/ 707 w 8135"/>
                  <a:gd name="T119" fmla="*/ 734 h 1449"/>
                  <a:gd name="T120" fmla="*/ 1397 w 8135"/>
                  <a:gd name="T121" fmla="*/ 754 h 1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135" h="1449">
                    <a:moveTo>
                      <a:pt x="6064" y="953"/>
                    </a:moveTo>
                    <a:lnTo>
                      <a:pt x="5949" y="899"/>
                    </a:lnTo>
                    <a:lnTo>
                      <a:pt x="5949" y="899"/>
                    </a:lnTo>
                    <a:cubicBezTo>
                      <a:pt x="6324" y="891"/>
                      <a:pt x="6497" y="947"/>
                      <a:pt x="6819" y="920"/>
                    </a:cubicBezTo>
                    <a:lnTo>
                      <a:pt x="6801" y="930"/>
                    </a:lnTo>
                    <a:lnTo>
                      <a:pt x="6801" y="930"/>
                    </a:lnTo>
                    <a:cubicBezTo>
                      <a:pt x="6847" y="943"/>
                      <a:pt x="6878" y="834"/>
                      <a:pt x="7387" y="989"/>
                    </a:cubicBezTo>
                    <a:lnTo>
                      <a:pt x="7387" y="994"/>
                    </a:lnTo>
                    <a:lnTo>
                      <a:pt x="7387" y="994"/>
                    </a:lnTo>
                    <a:cubicBezTo>
                      <a:pt x="7404" y="993"/>
                      <a:pt x="7405" y="984"/>
                      <a:pt x="7440" y="998"/>
                    </a:cubicBezTo>
                    <a:lnTo>
                      <a:pt x="7352" y="965"/>
                    </a:lnTo>
                    <a:lnTo>
                      <a:pt x="7352" y="965"/>
                    </a:lnTo>
                    <a:cubicBezTo>
                      <a:pt x="7406" y="954"/>
                      <a:pt x="7454" y="933"/>
                      <a:pt x="7525" y="932"/>
                    </a:cubicBezTo>
                    <a:lnTo>
                      <a:pt x="7525" y="932"/>
                    </a:lnTo>
                    <a:cubicBezTo>
                      <a:pt x="7540" y="939"/>
                      <a:pt x="7545" y="948"/>
                      <a:pt x="7546" y="956"/>
                    </a:cubicBezTo>
                    <a:lnTo>
                      <a:pt x="7720" y="955"/>
                    </a:lnTo>
                    <a:lnTo>
                      <a:pt x="7772" y="989"/>
                    </a:lnTo>
                    <a:lnTo>
                      <a:pt x="7772" y="989"/>
                    </a:lnTo>
                    <a:cubicBezTo>
                      <a:pt x="7827" y="974"/>
                      <a:pt x="7806" y="906"/>
                      <a:pt x="7947" y="949"/>
                    </a:cubicBezTo>
                    <a:lnTo>
                      <a:pt x="7947" y="949"/>
                    </a:lnTo>
                    <a:cubicBezTo>
                      <a:pt x="7895" y="900"/>
                      <a:pt x="8018" y="924"/>
                      <a:pt x="8002" y="900"/>
                    </a:cubicBezTo>
                    <a:lnTo>
                      <a:pt x="8002" y="900"/>
                    </a:lnTo>
                    <a:cubicBezTo>
                      <a:pt x="8009" y="906"/>
                      <a:pt x="8025" y="915"/>
                      <a:pt x="8038" y="923"/>
                    </a:cubicBezTo>
                    <a:lnTo>
                      <a:pt x="8038" y="923"/>
                    </a:lnTo>
                    <a:cubicBezTo>
                      <a:pt x="8059" y="923"/>
                      <a:pt x="8085" y="921"/>
                      <a:pt x="8112" y="920"/>
                    </a:cubicBezTo>
                    <a:lnTo>
                      <a:pt x="8115" y="920"/>
                    </a:lnTo>
                    <a:lnTo>
                      <a:pt x="8116" y="920"/>
                    </a:lnTo>
                    <a:lnTo>
                      <a:pt x="8117" y="920"/>
                    </a:lnTo>
                    <a:lnTo>
                      <a:pt x="8117" y="920"/>
                    </a:lnTo>
                    <a:cubicBezTo>
                      <a:pt x="8134" y="559"/>
                      <a:pt x="8122" y="820"/>
                      <a:pt x="8125" y="739"/>
                    </a:cubicBez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cubicBezTo>
                      <a:pt x="8125" y="738"/>
                      <a:pt x="8125" y="737"/>
                      <a:pt x="8125" y="738"/>
                    </a:cubicBezTo>
                    <a:lnTo>
                      <a:pt x="8125" y="738"/>
                    </a:lnTo>
                    <a:cubicBezTo>
                      <a:pt x="8125" y="737"/>
                      <a:pt x="8125" y="738"/>
                      <a:pt x="8125" y="738"/>
                    </a:cubicBezTo>
                    <a:lnTo>
                      <a:pt x="8125" y="738"/>
                    </a:lnTo>
                    <a:cubicBezTo>
                      <a:pt x="8124" y="739"/>
                      <a:pt x="8125" y="738"/>
                      <a:pt x="8125" y="738"/>
                    </a:cubicBezTo>
                    <a:lnTo>
                      <a:pt x="8125" y="738"/>
                    </a:lnTo>
                    <a:cubicBezTo>
                      <a:pt x="8125" y="738"/>
                      <a:pt x="8125" y="738"/>
                      <a:pt x="8123" y="738"/>
                    </a:cubicBezTo>
                    <a:lnTo>
                      <a:pt x="8123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cubicBezTo>
                      <a:pt x="8125" y="738"/>
                      <a:pt x="8124" y="738"/>
                      <a:pt x="8125" y="738"/>
                    </a:cubicBezTo>
                    <a:lnTo>
                      <a:pt x="8125" y="738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7"/>
                    </a:lnTo>
                    <a:lnTo>
                      <a:pt x="8125" y="737"/>
                    </a:lnTo>
                    <a:cubicBezTo>
                      <a:pt x="8125" y="737"/>
                      <a:pt x="8125" y="738"/>
                      <a:pt x="8125" y="739"/>
                    </a:cubicBezTo>
                    <a:lnTo>
                      <a:pt x="8125" y="739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lnTo>
                      <a:pt x="8123" y="738"/>
                    </a:lnTo>
                    <a:lnTo>
                      <a:pt x="8123" y="738"/>
                    </a:lnTo>
                    <a:cubicBezTo>
                      <a:pt x="8123" y="738"/>
                      <a:pt x="8124" y="738"/>
                      <a:pt x="8125" y="738"/>
                    </a:cubicBezTo>
                    <a:lnTo>
                      <a:pt x="8125" y="738"/>
                    </a:lnTo>
                    <a:lnTo>
                      <a:pt x="8125" y="738"/>
                    </a:lnTo>
                    <a:lnTo>
                      <a:pt x="8125" y="738"/>
                    </a:lnTo>
                    <a:cubicBezTo>
                      <a:pt x="8124" y="739"/>
                      <a:pt x="8125" y="738"/>
                      <a:pt x="8125" y="738"/>
                    </a:cubicBezTo>
                    <a:lnTo>
                      <a:pt x="8125" y="738"/>
                    </a:lnTo>
                    <a:cubicBezTo>
                      <a:pt x="8125" y="738"/>
                      <a:pt x="8125" y="737"/>
                      <a:pt x="8125" y="738"/>
                    </a:cubicBezTo>
                    <a:lnTo>
                      <a:pt x="8125" y="738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lnTo>
                      <a:pt x="8125" y="739"/>
                    </a:lnTo>
                    <a:cubicBezTo>
                      <a:pt x="8126" y="722"/>
                      <a:pt x="8118" y="890"/>
                      <a:pt x="8122" y="819"/>
                    </a:cubicBezTo>
                    <a:lnTo>
                      <a:pt x="8121" y="819"/>
                    </a:lnTo>
                    <a:lnTo>
                      <a:pt x="8121" y="819"/>
                    </a:lnTo>
                    <a:lnTo>
                      <a:pt x="8119" y="818"/>
                    </a:lnTo>
                    <a:lnTo>
                      <a:pt x="8114" y="816"/>
                    </a:lnTo>
                    <a:lnTo>
                      <a:pt x="8114" y="816"/>
                    </a:lnTo>
                    <a:cubicBezTo>
                      <a:pt x="8102" y="812"/>
                      <a:pt x="8090" y="807"/>
                      <a:pt x="8079" y="803"/>
                    </a:cubicBezTo>
                    <a:lnTo>
                      <a:pt x="8079" y="803"/>
                    </a:lnTo>
                    <a:cubicBezTo>
                      <a:pt x="8056" y="793"/>
                      <a:pt x="8032" y="785"/>
                      <a:pt x="8011" y="775"/>
                    </a:cubicBezTo>
                    <a:lnTo>
                      <a:pt x="8011" y="775"/>
                    </a:lnTo>
                    <a:cubicBezTo>
                      <a:pt x="7968" y="757"/>
                      <a:pt x="7932" y="740"/>
                      <a:pt x="7909" y="727"/>
                    </a:cubicBezTo>
                    <a:lnTo>
                      <a:pt x="7909" y="727"/>
                    </a:lnTo>
                    <a:cubicBezTo>
                      <a:pt x="8028" y="745"/>
                      <a:pt x="7941" y="723"/>
                      <a:pt x="7919" y="706"/>
                    </a:cubicBezTo>
                    <a:lnTo>
                      <a:pt x="7910" y="717"/>
                    </a:lnTo>
                    <a:lnTo>
                      <a:pt x="7910" y="717"/>
                    </a:lnTo>
                    <a:cubicBezTo>
                      <a:pt x="7839" y="703"/>
                      <a:pt x="7840" y="674"/>
                      <a:pt x="7805" y="665"/>
                    </a:cubicBezTo>
                    <a:lnTo>
                      <a:pt x="7805" y="665"/>
                    </a:lnTo>
                    <a:cubicBezTo>
                      <a:pt x="7805" y="666"/>
                      <a:pt x="7806" y="670"/>
                      <a:pt x="7807" y="672"/>
                    </a:cubicBezTo>
                    <a:lnTo>
                      <a:pt x="7812" y="669"/>
                    </a:lnTo>
                    <a:lnTo>
                      <a:pt x="7812" y="669"/>
                    </a:lnTo>
                    <a:cubicBezTo>
                      <a:pt x="7815" y="674"/>
                      <a:pt x="7812" y="677"/>
                      <a:pt x="7808" y="681"/>
                    </a:cubicBezTo>
                    <a:lnTo>
                      <a:pt x="7808" y="681"/>
                    </a:lnTo>
                    <a:cubicBezTo>
                      <a:pt x="7809" y="687"/>
                      <a:pt x="7806" y="691"/>
                      <a:pt x="7786" y="689"/>
                    </a:cubicBezTo>
                    <a:lnTo>
                      <a:pt x="7790" y="686"/>
                    </a:lnTo>
                    <a:lnTo>
                      <a:pt x="7790" y="686"/>
                    </a:lnTo>
                    <a:cubicBezTo>
                      <a:pt x="7760" y="689"/>
                      <a:pt x="7708" y="682"/>
                      <a:pt x="7686" y="680"/>
                    </a:cubicBezTo>
                    <a:lnTo>
                      <a:pt x="7687" y="655"/>
                    </a:lnTo>
                    <a:lnTo>
                      <a:pt x="7687" y="655"/>
                    </a:lnTo>
                    <a:cubicBezTo>
                      <a:pt x="7632" y="700"/>
                      <a:pt x="7333" y="570"/>
                      <a:pt x="7262" y="566"/>
                    </a:cubicBezTo>
                    <a:lnTo>
                      <a:pt x="7262" y="566"/>
                    </a:lnTo>
                    <a:cubicBezTo>
                      <a:pt x="7192" y="531"/>
                      <a:pt x="7101" y="567"/>
                      <a:pt x="7013" y="548"/>
                    </a:cubicBezTo>
                    <a:lnTo>
                      <a:pt x="7013" y="548"/>
                    </a:lnTo>
                    <a:cubicBezTo>
                      <a:pt x="6871" y="534"/>
                      <a:pt x="6944" y="509"/>
                      <a:pt x="6873" y="485"/>
                    </a:cubicBezTo>
                    <a:lnTo>
                      <a:pt x="6873" y="485"/>
                    </a:lnTo>
                    <a:cubicBezTo>
                      <a:pt x="6785" y="466"/>
                      <a:pt x="6890" y="514"/>
                      <a:pt x="6854" y="515"/>
                    </a:cubicBezTo>
                    <a:lnTo>
                      <a:pt x="6749" y="476"/>
                    </a:lnTo>
                    <a:lnTo>
                      <a:pt x="6749" y="476"/>
                    </a:lnTo>
                    <a:cubicBezTo>
                      <a:pt x="6811" y="476"/>
                      <a:pt x="6778" y="460"/>
                      <a:pt x="6767" y="450"/>
                    </a:cubicBezTo>
                    <a:lnTo>
                      <a:pt x="6767" y="450"/>
                    </a:lnTo>
                    <a:cubicBezTo>
                      <a:pt x="6675" y="442"/>
                      <a:pt x="6531" y="391"/>
                      <a:pt x="6500" y="439"/>
                    </a:cubicBezTo>
                    <a:lnTo>
                      <a:pt x="6500" y="439"/>
                    </a:lnTo>
                    <a:cubicBezTo>
                      <a:pt x="6376" y="411"/>
                      <a:pt x="6377" y="391"/>
                      <a:pt x="6324" y="386"/>
                    </a:cubicBezTo>
                    <a:lnTo>
                      <a:pt x="6324" y="386"/>
                    </a:lnTo>
                    <a:cubicBezTo>
                      <a:pt x="6341" y="396"/>
                      <a:pt x="6376" y="406"/>
                      <a:pt x="6376" y="416"/>
                    </a:cubicBezTo>
                    <a:lnTo>
                      <a:pt x="6376" y="416"/>
                    </a:lnTo>
                    <a:cubicBezTo>
                      <a:pt x="6327" y="392"/>
                      <a:pt x="6352" y="420"/>
                      <a:pt x="6372" y="425"/>
                    </a:cubicBezTo>
                    <a:lnTo>
                      <a:pt x="6372" y="425"/>
                    </a:lnTo>
                    <a:cubicBezTo>
                      <a:pt x="6296" y="444"/>
                      <a:pt x="5981" y="321"/>
                      <a:pt x="5962" y="374"/>
                    </a:cubicBezTo>
                    <a:lnTo>
                      <a:pt x="5963" y="364"/>
                    </a:lnTo>
                    <a:lnTo>
                      <a:pt x="5963" y="364"/>
                    </a:lnTo>
                    <a:cubicBezTo>
                      <a:pt x="5943" y="403"/>
                      <a:pt x="5970" y="443"/>
                      <a:pt x="5916" y="463"/>
                    </a:cubicBezTo>
                    <a:lnTo>
                      <a:pt x="5882" y="444"/>
                    </a:lnTo>
                    <a:lnTo>
                      <a:pt x="5827" y="459"/>
                    </a:lnTo>
                    <a:lnTo>
                      <a:pt x="5827" y="459"/>
                    </a:lnTo>
                    <a:cubicBezTo>
                      <a:pt x="5792" y="445"/>
                      <a:pt x="5810" y="435"/>
                      <a:pt x="5810" y="430"/>
                    </a:cubicBezTo>
                    <a:lnTo>
                      <a:pt x="5810" y="430"/>
                    </a:lnTo>
                    <a:cubicBezTo>
                      <a:pt x="5722" y="445"/>
                      <a:pt x="5601" y="418"/>
                      <a:pt x="5496" y="409"/>
                    </a:cubicBezTo>
                    <a:lnTo>
                      <a:pt x="5603" y="523"/>
                    </a:lnTo>
                    <a:lnTo>
                      <a:pt x="5603" y="523"/>
                    </a:lnTo>
                    <a:cubicBezTo>
                      <a:pt x="5515" y="494"/>
                      <a:pt x="5357" y="436"/>
                      <a:pt x="5338" y="471"/>
                    </a:cubicBezTo>
                    <a:lnTo>
                      <a:pt x="5286" y="431"/>
                    </a:lnTo>
                    <a:lnTo>
                      <a:pt x="5286" y="431"/>
                    </a:lnTo>
                    <a:cubicBezTo>
                      <a:pt x="5110" y="355"/>
                      <a:pt x="5160" y="457"/>
                      <a:pt x="5090" y="433"/>
                    </a:cubicBezTo>
                    <a:lnTo>
                      <a:pt x="5001" y="390"/>
                    </a:lnTo>
                    <a:lnTo>
                      <a:pt x="5091" y="394"/>
                    </a:lnTo>
                    <a:lnTo>
                      <a:pt x="5091" y="394"/>
                    </a:lnTo>
                    <a:cubicBezTo>
                      <a:pt x="5003" y="371"/>
                      <a:pt x="4967" y="356"/>
                      <a:pt x="4897" y="327"/>
                    </a:cubicBezTo>
                    <a:lnTo>
                      <a:pt x="4897" y="327"/>
                    </a:lnTo>
                    <a:cubicBezTo>
                      <a:pt x="4897" y="327"/>
                      <a:pt x="4897" y="327"/>
                      <a:pt x="4897" y="328"/>
                    </a:cubicBezTo>
                    <a:lnTo>
                      <a:pt x="4897" y="328"/>
                    </a:lnTo>
                    <a:cubicBezTo>
                      <a:pt x="4902" y="330"/>
                      <a:pt x="4905" y="332"/>
                      <a:pt x="4905" y="334"/>
                    </a:cubicBezTo>
                    <a:lnTo>
                      <a:pt x="4893" y="335"/>
                    </a:lnTo>
                    <a:lnTo>
                      <a:pt x="4893" y="335"/>
                    </a:lnTo>
                    <a:cubicBezTo>
                      <a:pt x="4881" y="355"/>
                      <a:pt x="4834" y="366"/>
                      <a:pt x="4771" y="362"/>
                    </a:cubicBezTo>
                    <a:lnTo>
                      <a:pt x="4771" y="362"/>
                    </a:lnTo>
                    <a:cubicBezTo>
                      <a:pt x="4682" y="353"/>
                      <a:pt x="4611" y="380"/>
                      <a:pt x="4470" y="332"/>
                    </a:cubicBezTo>
                    <a:lnTo>
                      <a:pt x="4433" y="372"/>
                    </a:lnTo>
                    <a:lnTo>
                      <a:pt x="4327" y="343"/>
                    </a:lnTo>
                    <a:lnTo>
                      <a:pt x="4329" y="310"/>
                    </a:lnTo>
                    <a:lnTo>
                      <a:pt x="4329" y="310"/>
                    </a:lnTo>
                    <a:cubicBezTo>
                      <a:pt x="4433" y="316"/>
                      <a:pt x="4631" y="312"/>
                      <a:pt x="4766" y="315"/>
                    </a:cubicBezTo>
                    <a:lnTo>
                      <a:pt x="4769" y="301"/>
                    </a:lnTo>
                    <a:lnTo>
                      <a:pt x="4769" y="301"/>
                    </a:lnTo>
                    <a:cubicBezTo>
                      <a:pt x="4689" y="298"/>
                      <a:pt x="4597" y="309"/>
                      <a:pt x="4545" y="303"/>
                    </a:cubicBezTo>
                    <a:lnTo>
                      <a:pt x="4545" y="303"/>
                    </a:lnTo>
                    <a:cubicBezTo>
                      <a:pt x="4520" y="296"/>
                      <a:pt x="4455" y="259"/>
                      <a:pt x="4504" y="239"/>
                    </a:cubicBezTo>
                    <a:lnTo>
                      <a:pt x="4453" y="269"/>
                    </a:lnTo>
                    <a:lnTo>
                      <a:pt x="4453" y="269"/>
                    </a:lnTo>
                    <a:cubicBezTo>
                      <a:pt x="4187" y="262"/>
                      <a:pt x="4185" y="264"/>
                      <a:pt x="3908" y="216"/>
                    </a:cubicBezTo>
                    <a:lnTo>
                      <a:pt x="3932" y="233"/>
                    </a:lnTo>
                    <a:lnTo>
                      <a:pt x="3932" y="233"/>
                    </a:lnTo>
                    <a:cubicBezTo>
                      <a:pt x="3876" y="241"/>
                      <a:pt x="3821" y="248"/>
                      <a:pt x="3807" y="221"/>
                    </a:cubicBezTo>
                    <a:lnTo>
                      <a:pt x="3807" y="221"/>
                    </a:lnTo>
                    <a:cubicBezTo>
                      <a:pt x="3640" y="209"/>
                      <a:pt x="3467" y="182"/>
                      <a:pt x="3361" y="136"/>
                    </a:cubicBezTo>
                    <a:lnTo>
                      <a:pt x="3335" y="173"/>
                    </a:lnTo>
                    <a:lnTo>
                      <a:pt x="3335" y="173"/>
                    </a:lnTo>
                    <a:cubicBezTo>
                      <a:pt x="3300" y="170"/>
                      <a:pt x="3250" y="110"/>
                      <a:pt x="3230" y="163"/>
                    </a:cubicBezTo>
                    <a:lnTo>
                      <a:pt x="3154" y="177"/>
                    </a:lnTo>
                    <a:lnTo>
                      <a:pt x="3154" y="177"/>
                    </a:lnTo>
                    <a:cubicBezTo>
                      <a:pt x="3106" y="172"/>
                      <a:pt x="3075" y="193"/>
                      <a:pt x="3021" y="169"/>
                    </a:cubicBezTo>
                    <a:lnTo>
                      <a:pt x="3021" y="169"/>
                    </a:lnTo>
                    <a:lnTo>
                      <a:pt x="3021" y="169"/>
                    </a:lnTo>
                    <a:lnTo>
                      <a:pt x="3021" y="169"/>
                    </a:lnTo>
                    <a:lnTo>
                      <a:pt x="3021" y="169"/>
                    </a:lnTo>
                    <a:cubicBezTo>
                      <a:pt x="3018" y="167"/>
                      <a:pt x="3014" y="165"/>
                      <a:pt x="3011" y="164"/>
                    </a:cubicBezTo>
                    <a:lnTo>
                      <a:pt x="3011" y="164"/>
                    </a:lnTo>
                    <a:cubicBezTo>
                      <a:pt x="3011" y="165"/>
                      <a:pt x="3011" y="166"/>
                      <a:pt x="3012" y="167"/>
                    </a:cubicBezTo>
                    <a:lnTo>
                      <a:pt x="3012" y="167"/>
                    </a:lnTo>
                    <a:cubicBezTo>
                      <a:pt x="2903" y="146"/>
                      <a:pt x="3011" y="201"/>
                      <a:pt x="2887" y="174"/>
                    </a:cubicBezTo>
                    <a:lnTo>
                      <a:pt x="2887" y="174"/>
                    </a:lnTo>
                    <a:cubicBezTo>
                      <a:pt x="2848" y="145"/>
                      <a:pt x="2841" y="221"/>
                      <a:pt x="2780" y="210"/>
                    </a:cubicBezTo>
                    <a:lnTo>
                      <a:pt x="2721" y="153"/>
                    </a:lnTo>
                    <a:lnTo>
                      <a:pt x="2721" y="153"/>
                    </a:lnTo>
                    <a:cubicBezTo>
                      <a:pt x="2612" y="117"/>
                      <a:pt x="2591" y="172"/>
                      <a:pt x="2431" y="165"/>
                    </a:cubicBezTo>
                    <a:lnTo>
                      <a:pt x="2431" y="165"/>
                    </a:lnTo>
                    <a:cubicBezTo>
                      <a:pt x="2355" y="143"/>
                      <a:pt x="2320" y="94"/>
                      <a:pt x="2373" y="54"/>
                    </a:cubicBezTo>
                    <a:lnTo>
                      <a:pt x="2373" y="54"/>
                    </a:lnTo>
                    <a:cubicBezTo>
                      <a:pt x="2301" y="102"/>
                      <a:pt x="2339" y="86"/>
                      <a:pt x="2245" y="107"/>
                    </a:cubicBezTo>
                    <a:lnTo>
                      <a:pt x="2245" y="107"/>
                    </a:lnTo>
                    <a:cubicBezTo>
                      <a:pt x="2232" y="85"/>
                      <a:pt x="2243" y="81"/>
                      <a:pt x="2263" y="63"/>
                    </a:cubicBezTo>
                    <a:lnTo>
                      <a:pt x="2263" y="63"/>
                    </a:lnTo>
                    <a:cubicBezTo>
                      <a:pt x="2182" y="36"/>
                      <a:pt x="2212" y="80"/>
                      <a:pt x="2150" y="77"/>
                    </a:cubicBezTo>
                    <a:lnTo>
                      <a:pt x="2150" y="77"/>
                    </a:lnTo>
                    <a:cubicBezTo>
                      <a:pt x="2130" y="115"/>
                      <a:pt x="2107" y="177"/>
                      <a:pt x="2086" y="178"/>
                    </a:cubicBezTo>
                    <a:lnTo>
                      <a:pt x="2110" y="191"/>
                    </a:lnTo>
                    <a:lnTo>
                      <a:pt x="2110" y="191"/>
                    </a:lnTo>
                    <a:cubicBezTo>
                      <a:pt x="2044" y="210"/>
                      <a:pt x="1971" y="217"/>
                      <a:pt x="1896" y="194"/>
                    </a:cubicBezTo>
                    <a:lnTo>
                      <a:pt x="1899" y="175"/>
                    </a:lnTo>
                    <a:lnTo>
                      <a:pt x="1817" y="182"/>
                    </a:lnTo>
                    <a:lnTo>
                      <a:pt x="1813" y="156"/>
                    </a:lnTo>
                    <a:lnTo>
                      <a:pt x="1697" y="159"/>
                    </a:lnTo>
                    <a:lnTo>
                      <a:pt x="1712" y="167"/>
                    </a:lnTo>
                    <a:lnTo>
                      <a:pt x="1712" y="167"/>
                    </a:lnTo>
                    <a:cubicBezTo>
                      <a:pt x="1685" y="169"/>
                      <a:pt x="1595" y="174"/>
                      <a:pt x="1545" y="159"/>
                    </a:cubicBezTo>
                    <a:lnTo>
                      <a:pt x="1547" y="145"/>
                    </a:lnTo>
                    <a:lnTo>
                      <a:pt x="1547" y="145"/>
                    </a:lnTo>
                    <a:cubicBezTo>
                      <a:pt x="1404" y="96"/>
                      <a:pt x="1283" y="148"/>
                      <a:pt x="1113" y="146"/>
                    </a:cubicBezTo>
                    <a:lnTo>
                      <a:pt x="1137" y="119"/>
                    </a:lnTo>
                    <a:lnTo>
                      <a:pt x="1137" y="119"/>
                    </a:lnTo>
                    <a:cubicBezTo>
                      <a:pt x="1080" y="88"/>
                      <a:pt x="1119" y="162"/>
                      <a:pt x="1051" y="145"/>
                    </a:cubicBezTo>
                    <a:lnTo>
                      <a:pt x="1049" y="110"/>
                    </a:lnTo>
                    <a:lnTo>
                      <a:pt x="1049" y="110"/>
                    </a:lnTo>
                    <a:cubicBezTo>
                      <a:pt x="986" y="153"/>
                      <a:pt x="971" y="97"/>
                      <a:pt x="930" y="78"/>
                    </a:cubicBezTo>
                    <a:lnTo>
                      <a:pt x="948" y="125"/>
                    </a:lnTo>
                    <a:lnTo>
                      <a:pt x="869" y="112"/>
                    </a:lnTo>
                    <a:lnTo>
                      <a:pt x="869" y="112"/>
                    </a:lnTo>
                    <a:cubicBezTo>
                      <a:pt x="784" y="93"/>
                      <a:pt x="819" y="52"/>
                      <a:pt x="832" y="28"/>
                    </a:cubicBezTo>
                    <a:lnTo>
                      <a:pt x="772" y="62"/>
                    </a:lnTo>
                    <a:lnTo>
                      <a:pt x="762" y="21"/>
                    </a:lnTo>
                    <a:lnTo>
                      <a:pt x="762" y="21"/>
                    </a:lnTo>
                    <a:cubicBezTo>
                      <a:pt x="751" y="32"/>
                      <a:pt x="743" y="37"/>
                      <a:pt x="735" y="39"/>
                    </a:cubicBezTo>
                    <a:lnTo>
                      <a:pt x="735" y="39"/>
                    </a:lnTo>
                    <a:cubicBezTo>
                      <a:pt x="722" y="40"/>
                      <a:pt x="710" y="38"/>
                      <a:pt x="696" y="35"/>
                    </a:cubicBezTo>
                    <a:lnTo>
                      <a:pt x="696" y="35"/>
                    </a:lnTo>
                    <a:cubicBezTo>
                      <a:pt x="682" y="33"/>
                      <a:pt x="666" y="29"/>
                      <a:pt x="644" y="27"/>
                    </a:cubicBezTo>
                    <a:lnTo>
                      <a:pt x="644" y="27"/>
                    </a:lnTo>
                    <a:cubicBezTo>
                      <a:pt x="624" y="26"/>
                      <a:pt x="596" y="26"/>
                      <a:pt x="562" y="32"/>
                    </a:cubicBezTo>
                    <a:lnTo>
                      <a:pt x="562" y="32"/>
                    </a:lnTo>
                    <a:cubicBezTo>
                      <a:pt x="547" y="16"/>
                      <a:pt x="583" y="7"/>
                      <a:pt x="532" y="0"/>
                    </a:cubicBezTo>
                    <a:lnTo>
                      <a:pt x="532" y="0"/>
                    </a:lnTo>
                    <a:cubicBezTo>
                      <a:pt x="512" y="5"/>
                      <a:pt x="495" y="13"/>
                      <a:pt x="477" y="19"/>
                    </a:cubicBezTo>
                    <a:lnTo>
                      <a:pt x="477" y="19"/>
                    </a:lnTo>
                    <a:cubicBezTo>
                      <a:pt x="469" y="22"/>
                      <a:pt x="460" y="25"/>
                      <a:pt x="452" y="28"/>
                    </a:cubicBezTo>
                    <a:lnTo>
                      <a:pt x="427" y="41"/>
                    </a:lnTo>
                    <a:lnTo>
                      <a:pt x="427" y="41"/>
                    </a:lnTo>
                    <a:cubicBezTo>
                      <a:pt x="397" y="57"/>
                      <a:pt x="367" y="74"/>
                      <a:pt x="340" y="96"/>
                    </a:cubicBezTo>
                    <a:lnTo>
                      <a:pt x="340" y="96"/>
                    </a:lnTo>
                    <a:cubicBezTo>
                      <a:pt x="356" y="84"/>
                      <a:pt x="375" y="75"/>
                      <a:pt x="393" y="65"/>
                    </a:cubicBezTo>
                    <a:lnTo>
                      <a:pt x="421" y="52"/>
                    </a:lnTo>
                    <a:lnTo>
                      <a:pt x="421" y="52"/>
                    </a:lnTo>
                    <a:cubicBezTo>
                      <a:pt x="431" y="47"/>
                      <a:pt x="441" y="44"/>
                      <a:pt x="451" y="40"/>
                    </a:cubicBezTo>
                    <a:lnTo>
                      <a:pt x="451" y="40"/>
                    </a:lnTo>
                    <a:cubicBezTo>
                      <a:pt x="452" y="60"/>
                      <a:pt x="454" y="80"/>
                      <a:pt x="457" y="100"/>
                    </a:cubicBezTo>
                    <a:lnTo>
                      <a:pt x="457" y="100"/>
                    </a:lnTo>
                    <a:cubicBezTo>
                      <a:pt x="443" y="107"/>
                      <a:pt x="431" y="115"/>
                      <a:pt x="420" y="120"/>
                    </a:cubicBezTo>
                    <a:lnTo>
                      <a:pt x="420" y="120"/>
                    </a:lnTo>
                    <a:cubicBezTo>
                      <a:pt x="408" y="126"/>
                      <a:pt x="398" y="131"/>
                      <a:pt x="388" y="135"/>
                    </a:cubicBezTo>
                    <a:lnTo>
                      <a:pt x="388" y="135"/>
                    </a:lnTo>
                    <a:cubicBezTo>
                      <a:pt x="367" y="143"/>
                      <a:pt x="348" y="148"/>
                      <a:pt x="330" y="154"/>
                    </a:cubicBezTo>
                    <a:lnTo>
                      <a:pt x="330" y="154"/>
                    </a:lnTo>
                    <a:cubicBezTo>
                      <a:pt x="321" y="157"/>
                      <a:pt x="312" y="159"/>
                      <a:pt x="304" y="163"/>
                    </a:cubicBezTo>
                    <a:lnTo>
                      <a:pt x="304" y="163"/>
                    </a:lnTo>
                    <a:cubicBezTo>
                      <a:pt x="294" y="166"/>
                      <a:pt x="286" y="169"/>
                      <a:pt x="277" y="173"/>
                    </a:cubicBezTo>
                    <a:lnTo>
                      <a:pt x="277" y="173"/>
                    </a:lnTo>
                    <a:cubicBezTo>
                      <a:pt x="269" y="178"/>
                      <a:pt x="261" y="183"/>
                      <a:pt x="253" y="188"/>
                    </a:cubicBezTo>
                    <a:lnTo>
                      <a:pt x="253" y="188"/>
                    </a:lnTo>
                    <a:cubicBezTo>
                      <a:pt x="245" y="194"/>
                      <a:pt x="238" y="201"/>
                      <a:pt x="230" y="210"/>
                    </a:cubicBezTo>
                    <a:lnTo>
                      <a:pt x="230" y="210"/>
                    </a:lnTo>
                    <a:cubicBezTo>
                      <a:pt x="236" y="201"/>
                      <a:pt x="242" y="193"/>
                      <a:pt x="249" y="184"/>
                    </a:cubicBezTo>
                    <a:lnTo>
                      <a:pt x="269" y="160"/>
                    </a:lnTo>
                    <a:lnTo>
                      <a:pt x="269" y="160"/>
                    </a:lnTo>
                    <a:cubicBezTo>
                      <a:pt x="255" y="172"/>
                      <a:pt x="242" y="182"/>
                      <a:pt x="232" y="191"/>
                    </a:cubicBezTo>
                    <a:lnTo>
                      <a:pt x="232" y="191"/>
                    </a:lnTo>
                    <a:cubicBezTo>
                      <a:pt x="226" y="195"/>
                      <a:pt x="221" y="200"/>
                      <a:pt x="216" y="204"/>
                    </a:cubicBezTo>
                    <a:lnTo>
                      <a:pt x="216" y="204"/>
                    </a:lnTo>
                    <a:cubicBezTo>
                      <a:pt x="211" y="208"/>
                      <a:pt x="206" y="212"/>
                      <a:pt x="201" y="216"/>
                    </a:cubicBezTo>
                    <a:lnTo>
                      <a:pt x="201" y="216"/>
                    </a:lnTo>
                    <a:cubicBezTo>
                      <a:pt x="193" y="223"/>
                      <a:pt x="185" y="229"/>
                      <a:pt x="178" y="235"/>
                    </a:cubicBezTo>
                    <a:lnTo>
                      <a:pt x="178" y="235"/>
                    </a:lnTo>
                    <a:cubicBezTo>
                      <a:pt x="171" y="241"/>
                      <a:pt x="164" y="246"/>
                      <a:pt x="158" y="251"/>
                    </a:cubicBezTo>
                    <a:lnTo>
                      <a:pt x="158" y="251"/>
                    </a:lnTo>
                    <a:cubicBezTo>
                      <a:pt x="146" y="260"/>
                      <a:pt x="134" y="268"/>
                      <a:pt x="122" y="277"/>
                    </a:cubicBezTo>
                    <a:lnTo>
                      <a:pt x="122" y="277"/>
                    </a:lnTo>
                    <a:cubicBezTo>
                      <a:pt x="116" y="282"/>
                      <a:pt x="110" y="287"/>
                      <a:pt x="103" y="293"/>
                    </a:cubicBezTo>
                    <a:lnTo>
                      <a:pt x="103" y="293"/>
                    </a:lnTo>
                    <a:cubicBezTo>
                      <a:pt x="96" y="298"/>
                      <a:pt x="90" y="305"/>
                      <a:pt x="83" y="314"/>
                    </a:cubicBezTo>
                    <a:lnTo>
                      <a:pt x="83" y="314"/>
                    </a:lnTo>
                    <a:cubicBezTo>
                      <a:pt x="95" y="305"/>
                      <a:pt x="109" y="296"/>
                      <a:pt x="118" y="296"/>
                    </a:cubicBezTo>
                    <a:lnTo>
                      <a:pt x="118" y="296"/>
                    </a:lnTo>
                    <a:cubicBezTo>
                      <a:pt x="122" y="295"/>
                      <a:pt x="125" y="297"/>
                      <a:pt x="124" y="303"/>
                    </a:cubicBezTo>
                    <a:lnTo>
                      <a:pt x="124" y="303"/>
                    </a:lnTo>
                    <a:cubicBezTo>
                      <a:pt x="124" y="305"/>
                      <a:pt x="123" y="309"/>
                      <a:pt x="121" y="313"/>
                    </a:cubicBezTo>
                    <a:lnTo>
                      <a:pt x="121" y="313"/>
                    </a:lnTo>
                    <a:cubicBezTo>
                      <a:pt x="120" y="317"/>
                      <a:pt x="118" y="323"/>
                      <a:pt x="115" y="330"/>
                    </a:cubicBezTo>
                    <a:lnTo>
                      <a:pt x="115" y="330"/>
                    </a:lnTo>
                    <a:cubicBezTo>
                      <a:pt x="104" y="349"/>
                      <a:pt x="98" y="351"/>
                      <a:pt x="90" y="353"/>
                    </a:cubicBezTo>
                    <a:lnTo>
                      <a:pt x="90" y="353"/>
                    </a:lnTo>
                    <a:cubicBezTo>
                      <a:pt x="86" y="353"/>
                      <a:pt x="82" y="354"/>
                      <a:pt x="77" y="356"/>
                    </a:cubicBezTo>
                    <a:lnTo>
                      <a:pt x="77" y="356"/>
                    </a:lnTo>
                    <a:cubicBezTo>
                      <a:pt x="72" y="359"/>
                      <a:pt x="67" y="363"/>
                      <a:pt x="61" y="372"/>
                    </a:cubicBezTo>
                    <a:lnTo>
                      <a:pt x="61" y="372"/>
                    </a:lnTo>
                    <a:cubicBezTo>
                      <a:pt x="68" y="379"/>
                      <a:pt x="73" y="391"/>
                      <a:pt x="74" y="406"/>
                    </a:cubicBezTo>
                    <a:lnTo>
                      <a:pt x="74" y="406"/>
                    </a:lnTo>
                    <a:cubicBezTo>
                      <a:pt x="74" y="414"/>
                      <a:pt x="75" y="423"/>
                      <a:pt x="75" y="431"/>
                    </a:cubicBezTo>
                    <a:lnTo>
                      <a:pt x="75" y="431"/>
                    </a:lnTo>
                    <a:cubicBezTo>
                      <a:pt x="75" y="441"/>
                      <a:pt x="74" y="450"/>
                      <a:pt x="74" y="460"/>
                    </a:cubicBezTo>
                    <a:lnTo>
                      <a:pt x="74" y="460"/>
                    </a:lnTo>
                    <a:cubicBezTo>
                      <a:pt x="74" y="470"/>
                      <a:pt x="73" y="481"/>
                      <a:pt x="71" y="491"/>
                    </a:cubicBezTo>
                    <a:lnTo>
                      <a:pt x="71" y="491"/>
                    </a:lnTo>
                    <a:cubicBezTo>
                      <a:pt x="70" y="502"/>
                      <a:pt x="68" y="512"/>
                      <a:pt x="67" y="524"/>
                    </a:cubicBezTo>
                    <a:lnTo>
                      <a:pt x="67" y="524"/>
                    </a:lnTo>
                    <a:cubicBezTo>
                      <a:pt x="63" y="546"/>
                      <a:pt x="57" y="569"/>
                      <a:pt x="52" y="593"/>
                    </a:cubicBezTo>
                    <a:lnTo>
                      <a:pt x="52" y="593"/>
                    </a:lnTo>
                    <a:cubicBezTo>
                      <a:pt x="47" y="590"/>
                      <a:pt x="42" y="586"/>
                      <a:pt x="38" y="579"/>
                    </a:cubicBezTo>
                    <a:lnTo>
                      <a:pt x="38" y="579"/>
                    </a:lnTo>
                    <a:cubicBezTo>
                      <a:pt x="41" y="593"/>
                      <a:pt x="45" y="603"/>
                      <a:pt x="46" y="616"/>
                    </a:cubicBezTo>
                    <a:lnTo>
                      <a:pt x="46" y="616"/>
                    </a:lnTo>
                    <a:cubicBezTo>
                      <a:pt x="46" y="618"/>
                      <a:pt x="47" y="619"/>
                      <a:pt x="47" y="620"/>
                    </a:cubicBezTo>
                    <a:lnTo>
                      <a:pt x="47" y="623"/>
                    </a:lnTo>
                    <a:lnTo>
                      <a:pt x="47" y="623"/>
                    </a:lnTo>
                    <a:cubicBezTo>
                      <a:pt x="47" y="624"/>
                      <a:pt x="47" y="625"/>
                      <a:pt x="47" y="627"/>
                    </a:cubicBezTo>
                    <a:lnTo>
                      <a:pt x="47" y="627"/>
                    </a:lnTo>
                    <a:cubicBezTo>
                      <a:pt x="47" y="635"/>
                      <a:pt x="47" y="643"/>
                      <a:pt x="47" y="652"/>
                    </a:cubicBezTo>
                    <a:lnTo>
                      <a:pt x="47" y="652"/>
                    </a:lnTo>
                    <a:cubicBezTo>
                      <a:pt x="47" y="661"/>
                      <a:pt x="47" y="670"/>
                      <a:pt x="46" y="681"/>
                    </a:cubicBezTo>
                    <a:lnTo>
                      <a:pt x="46" y="681"/>
                    </a:lnTo>
                    <a:cubicBezTo>
                      <a:pt x="46" y="686"/>
                      <a:pt x="46" y="691"/>
                      <a:pt x="45" y="698"/>
                    </a:cubicBezTo>
                    <a:lnTo>
                      <a:pt x="45" y="702"/>
                    </a:lnTo>
                    <a:lnTo>
                      <a:pt x="45" y="702"/>
                    </a:lnTo>
                    <a:cubicBezTo>
                      <a:pt x="44" y="703"/>
                      <a:pt x="44" y="706"/>
                      <a:pt x="44" y="706"/>
                    </a:cubicBezTo>
                    <a:lnTo>
                      <a:pt x="44" y="706"/>
                    </a:lnTo>
                    <a:cubicBezTo>
                      <a:pt x="44" y="706"/>
                      <a:pt x="44" y="707"/>
                      <a:pt x="44" y="708"/>
                    </a:cubicBezTo>
                    <a:lnTo>
                      <a:pt x="38" y="706"/>
                    </a:lnTo>
                    <a:lnTo>
                      <a:pt x="38" y="706"/>
                    </a:lnTo>
                    <a:cubicBezTo>
                      <a:pt x="37" y="706"/>
                      <a:pt x="36" y="706"/>
                      <a:pt x="35" y="704"/>
                    </a:cubicBezTo>
                    <a:lnTo>
                      <a:pt x="33" y="701"/>
                    </a:lnTo>
                    <a:lnTo>
                      <a:pt x="22" y="685"/>
                    </a:lnTo>
                    <a:lnTo>
                      <a:pt x="22" y="685"/>
                    </a:lnTo>
                    <a:cubicBezTo>
                      <a:pt x="15" y="674"/>
                      <a:pt x="7" y="662"/>
                      <a:pt x="0" y="650"/>
                    </a:cubicBezTo>
                    <a:lnTo>
                      <a:pt x="10" y="704"/>
                    </a:lnTo>
                    <a:lnTo>
                      <a:pt x="10" y="704"/>
                    </a:lnTo>
                    <a:cubicBezTo>
                      <a:pt x="14" y="709"/>
                      <a:pt x="17" y="713"/>
                      <a:pt x="21" y="718"/>
                    </a:cubicBezTo>
                    <a:lnTo>
                      <a:pt x="41" y="743"/>
                    </a:lnTo>
                    <a:lnTo>
                      <a:pt x="41" y="743"/>
                    </a:lnTo>
                    <a:cubicBezTo>
                      <a:pt x="38" y="751"/>
                      <a:pt x="38" y="761"/>
                      <a:pt x="39" y="770"/>
                    </a:cubicBezTo>
                    <a:lnTo>
                      <a:pt x="39" y="770"/>
                    </a:lnTo>
                    <a:cubicBezTo>
                      <a:pt x="40" y="789"/>
                      <a:pt x="40" y="808"/>
                      <a:pt x="40" y="828"/>
                    </a:cubicBezTo>
                    <a:lnTo>
                      <a:pt x="40" y="828"/>
                    </a:lnTo>
                    <a:cubicBezTo>
                      <a:pt x="40" y="832"/>
                      <a:pt x="41" y="835"/>
                      <a:pt x="41" y="839"/>
                    </a:cubicBezTo>
                    <a:lnTo>
                      <a:pt x="41" y="839"/>
                    </a:lnTo>
                    <a:cubicBezTo>
                      <a:pt x="43" y="846"/>
                      <a:pt x="44" y="853"/>
                      <a:pt x="44" y="860"/>
                    </a:cubicBezTo>
                    <a:lnTo>
                      <a:pt x="44" y="860"/>
                    </a:lnTo>
                    <a:cubicBezTo>
                      <a:pt x="48" y="886"/>
                      <a:pt x="52" y="904"/>
                      <a:pt x="36" y="904"/>
                    </a:cubicBezTo>
                    <a:lnTo>
                      <a:pt x="30" y="890"/>
                    </a:lnTo>
                    <a:lnTo>
                      <a:pt x="30" y="890"/>
                    </a:lnTo>
                    <a:cubicBezTo>
                      <a:pt x="28" y="885"/>
                      <a:pt x="27" y="880"/>
                      <a:pt x="25" y="874"/>
                    </a:cubicBezTo>
                    <a:lnTo>
                      <a:pt x="25" y="888"/>
                    </a:lnTo>
                    <a:lnTo>
                      <a:pt x="25" y="888"/>
                    </a:lnTo>
                    <a:cubicBezTo>
                      <a:pt x="25" y="893"/>
                      <a:pt x="26" y="897"/>
                      <a:pt x="27" y="902"/>
                    </a:cubicBezTo>
                    <a:lnTo>
                      <a:pt x="29" y="929"/>
                    </a:lnTo>
                    <a:lnTo>
                      <a:pt x="29" y="929"/>
                    </a:lnTo>
                    <a:cubicBezTo>
                      <a:pt x="30" y="937"/>
                      <a:pt x="31" y="946"/>
                      <a:pt x="33" y="955"/>
                    </a:cubicBezTo>
                    <a:lnTo>
                      <a:pt x="38" y="981"/>
                    </a:lnTo>
                    <a:lnTo>
                      <a:pt x="41" y="993"/>
                    </a:lnTo>
                    <a:lnTo>
                      <a:pt x="41" y="993"/>
                    </a:lnTo>
                    <a:cubicBezTo>
                      <a:pt x="42" y="998"/>
                      <a:pt x="43" y="1002"/>
                      <a:pt x="44" y="1006"/>
                    </a:cubicBezTo>
                    <a:lnTo>
                      <a:pt x="52" y="1032"/>
                    </a:lnTo>
                    <a:lnTo>
                      <a:pt x="52" y="1032"/>
                    </a:lnTo>
                    <a:cubicBezTo>
                      <a:pt x="54" y="1041"/>
                      <a:pt x="58" y="1049"/>
                      <a:pt x="61" y="1057"/>
                    </a:cubicBezTo>
                    <a:lnTo>
                      <a:pt x="61" y="1057"/>
                    </a:lnTo>
                    <a:cubicBezTo>
                      <a:pt x="64" y="1065"/>
                      <a:pt x="67" y="1074"/>
                      <a:pt x="70" y="1082"/>
                    </a:cubicBezTo>
                    <a:lnTo>
                      <a:pt x="82" y="1106"/>
                    </a:lnTo>
                    <a:lnTo>
                      <a:pt x="82" y="1106"/>
                    </a:lnTo>
                    <a:cubicBezTo>
                      <a:pt x="84" y="1110"/>
                      <a:pt x="85" y="1114"/>
                      <a:pt x="87" y="1118"/>
                    </a:cubicBezTo>
                    <a:lnTo>
                      <a:pt x="94" y="1129"/>
                    </a:lnTo>
                    <a:lnTo>
                      <a:pt x="108" y="1152"/>
                    </a:lnTo>
                    <a:lnTo>
                      <a:pt x="122" y="1174"/>
                    </a:lnTo>
                    <a:lnTo>
                      <a:pt x="122" y="1174"/>
                    </a:lnTo>
                    <a:cubicBezTo>
                      <a:pt x="132" y="1189"/>
                      <a:pt x="143" y="1203"/>
                      <a:pt x="154" y="1217"/>
                    </a:cubicBezTo>
                    <a:lnTo>
                      <a:pt x="154" y="1217"/>
                    </a:lnTo>
                    <a:cubicBezTo>
                      <a:pt x="160" y="1223"/>
                      <a:pt x="166" y="1230"/>
                      <a:pt x="172" y="1236"/>
                    </a:cubicBezTo>
                    <a:lnTo>
                      <a:pt x="172" y="1236"/>
                    </a:lnTo>
                    <a:cubicBezTo>
                      <a:pt x="178" y="1243"/>
                      <a:pt x="184" y="1250"/>
                      <a:pt x="190" y="1256"/>
                    </a:cubicBezTo>
                    <a:lnTo>
                      <a:pt x="171" y="1285"/>
                    </a:lnTo>
                    <a:lnTo>
                      <a:pt x="171" y="1285"/>
                    </a:lnTo>
                    <a:cubicBezTo>
                      <a:pt x="188" y="1284"/>
                      <a:pt x="206" y="1294"/>
                      <a:pt x="227" y="1307"/>
                    </a:cubicBezTo>
                    <a:lnTo>
                      <a:pt x="227" y="1307"/>
                    </a:lnTo>
                    <a:cubicBezTo>
                      <a:pt x="232" y="1310"/>
                      <a:pt x="236" y="1314"/>
                      <a:pt x="242" y="1318"/>
                    </a:cubicBezTo>
                    <a:lnTo>
                      <a:pt x="242" y="1318"/>
                    </a:lnTo>
                    <a:cubicBezTo>
                      <a:pt x="247" y="1321"/>
                      <a:pt x="252" y="1325"/>
                      <a:pt x="258" y="1329"/>
                    </a:cubicBezTo>
                    <a:lnTo>
                      <a:pt x="258" y="1329"/>
                    </a:lnTo>
                    <a:cubicBezTo>
                      <a:pt x="263" y="1332"/>
                      <a:pt x="269" y="1336"/>
                      <a:pt x="274" y="1340"/>
                    </a:cubicBezTo>
                    <a:lnTo>
                      <a:pt x="274" y="1340"/>
                    </a:lnTo>
                    <a:cubicBezTo>
                      <a:pt x="280" y="1344"/>
                      <a:pt x="285" y="1347"/>
                      <a:pt x="291" y="1351"/>
                    </a:cubicBezTo>
                    <a:lnTo>
                      <a:pt x="291" y="1351"/>
                    </a:lnTo>
                    <a:cubicBezTo>
                      <a:pt x="313" y="1365"/>
                      <a:pt x="335" y="1375"/>
                      <a:pt x="352" y="1379"/>
                    </a:cubicBezTo>
                    <a:lnTo>
                      <a:pt x="352" y="1379"/>
                    </a:lnTo>
                    <a:cubicBezTo>
                      <a:pt x="369" y="1383"/>
                      <a:pt x="381" y="1379"/>
                      <a:pt x="384" y="1365"/>
                    </a:cubicBezTo>
                    <a:lnTo>
                      <a:pt x="384" y="1365"/>
                    </a:lnTo>
                    <a:cubicBezTo>
                      <a:pt x="389" y="1369"/>
                      <a:pt x="395" y="1373"/>
                      <a:pt x="402" y="1378"/>
                    </a:cubicBezTo>
                    <a:lnTo>
                      <a:pt x="402" y="1378"/>
                    </a:lnTo>
                    <a:cubicBezTo>
                      <a:pt x="409" y="1381"/>
                      <a:pt x="418" y="1384"/>
                      <a:pt x="426" y="1388"/>
                    </a:cubicBezTo>
                    <a:lnTo>
                      <a:pt x="426" y="1388"/>
                    </a:lnTo>
                    <a:cubicBezTo>
                      <a:pt x="444" y="1395"/>
                      <a:pt x="465" y="1398"/>
                      <a:pt x="485" y="1401"/>
                    </a:cubicBezTo>
                    <a:lnTo>
                      <a:pt x="485" y="1401"/>
                    </a:lnTo>
                    <a:cubicBezTo>
                      <a:pt x="507" y="1405"/>
                      <a:pt x="530" y="1405"/>
                      <a:pt x="551" y="1406"/>
                    </a:cubicBezTo>
                    <a:lnTo>
                      <a:pt x="551" y="1406"/>
                    </a:lnTo>
                    <a:cubicBezTo>
                      <a:pt x="573" y="1406"/>
                      <a:pt x="593" y="1405"/>
                      <a:pt x="610" y="1406"/>
                    </a:cubicBezTo>
                    <a:lnTo>
                      <a:pt x="610" y="1406"/>
                    </a:lnTo>
                    <a:cubicBezTo>
                      <a:pt x="649" y="1406"/>
                      <a:pt x="672" y="1414"/>
                      <a:pt x="651" y="1440"/>
                    </a:cubicBezTo>
                    <a:lnTo>
                      <a:pt x="651" y="1440"/>
                    </a:lnTo>
                    <a:cubicBezTo>
                      <a:pt x="671" y="1440"/>
                      <a:pt x="690" y="1439"/>
                      <a:pt x="708" y="1437"/>
                    </a:cubicBezTo>
                    <a:lnTo>
                      <a:pt x="708" y="1437"/>
                    </a:lnTo>
                    <a:cubicBezTo>
                      <a:pt x="717" y="1437"/>
                      <a:pt x="726" y="1436"/>
                      <a:pt x="735" y="1436"/>
                    </a:cubicBezTo>
                    <a:lnTo>
                      <a:pt x="735" y="1436"/>
                    </a:lnTo>
                    <a:cubicBezTo>
                      <a:pt x="740" y="1436"/>
                      <a:pt x="745" y="1435"/>
                      <a:pt x="750" y="1435"/>
                    </a:cubicBezTo>
                    <a:lnTo>
                      <a:pt x="750" y="1435"/>
                    </a:lnTo>
                    <a:cubicBezTo>
                      <a:pt x="769" y="1433"/>
                      <a:pt x="787" y="1430"/>
                      <a:pt x="804" y="1427"/>
                    </a:cubicBezTo>
                    <a:lnTo>
                      <a:pt x="804" y="1427"/>
                    </a:lnTo>
                    <a:cubicBezTo>
                      <a:pt x="839" y="1420"/>
                      <a:pt x="872" y="1412"/>
                      <a:pt x="907" y="1406"/>
                    </a:cubicBezTo>
                    <a:lnTo>
                      <a:pt x="907" y="1406"/>
                    </a:lnTo>
                    <a:cubicBezTo>
                      <a:pt x="976" y="1391"/>
                      <a:pt x="1049" y="1380"/>
                      <a:pt x="1152" y="1393"/>
                    </a:cubicBezTo>
                    <a:lnTo>
                      <a:pt x="1152" y="1393"/>
                    </a:lnTo>
                    <a:cubicBezTo>
                      <a:pt x="1227" y="1448"/>
                      <a:pt x="1425" y="1421"/>
                      <a:pt x="1556" y="1422"/>
                    </a:cubicBezTo>
                    <a:lnTo>
                      <a:pt x="1556" y="1422"/>
                    </a:lnTo>
                    <a:cubicBezTo>
                      <a:pt x="1811" y="1388"/>
                      <a:pt x="1976" y="1360"/>
                      <a:pt x="2237" y="1331"/>
                    </a:cubicBezTo>
                    <a:lnTo>
                      <a:pt x="2237" y="1331"/>
                    </a:lnTo>
                    <a:cubicBezTo>
                      <a:pt x="2398" y="1406"/>
                      <a:pt x="2628" y="1288"/>
                      <a:pt x="2800" y="1327"/>
                    </a:cubicBezTo>
                    <a:lnTo>
                      <a:pt x="2845" y="1293"/>
                    </a:lnTo>
                    <a:lnTo>
                      <a:pt x="2845" y="1293"/>
                    </a:lnTo>
                    <a:cubicBezTo>
                      <a:pt x="2959" y="1340"/>
                      <a:pt x="3129" y="1270"/>
                      <a:pt x="3289" y="1314"/>
                    </a:cubicBezTo>
                    <a:lnTo>
                      <a:pt x="3289" y="1314"/>
                    </a:lnTo>
                    <a:cubicBezTo>
                      <a:pt x="3327" y="1299"/>
                      <a:pt x="3347" y="1293"/>
                      <a:pt x="3356" y="1292"/>
                    </a:cubicBezTo>
                    <a:lnTo>
                      <a:pt x="3356" y="1292"/>
                    </a:lnTo>
                    <a:cubicBezTo>
                      <a:pt x="3349" y="1291"/>
                      <a:pt x="3338" y="1285"/>
                      <a:pt x="3334" y="1265"/>
                    </a:cubicBezTo>
                    <a:lnTo>
                      <a:pt x="3334" y="1265"/>
                    </a:lnTo>
                    <a:cubicBezTo>
                      <a:pt x="3379" y="1277"/>
                      <a:pt x="3470" y="1256"/>
                      <a:pt x="3465" y="1297"/>
                    </a:cubicBezTo>
                    <a:lnTo>
                      <a:pt x="3453" y="1301"/>
                    </a:lnTo>
                    <a:lnTo>
                      <a:pt x="3453" y="1301"/>
                    </a:lnTo>
                    <a:cubicBezTo>
                      <a:pt x="3449" y="1342"/>
                      <a:pt x="3590" y="1277"/>
                      <a:pt x="3642" y="1310"/>
                    </a:cubicBezTo>
                    <a:lnTo>
                      <a:pt x="3612" y="1268"/>
                    </a:lnTo>
                    <a:lnTo>
                      <a:pt x="3698" y="1272"/>
                    </a:lnTo>
                    <a:lnTo>
                      <a:pt x="3675" y="1281"/>
                    </a:lnTo>
                    <a:lnTo>
                      <a:pt x="3675" y="1281"/>
                    </a:lnTo>
                    <a:cubicBezTo>
                      <a:pt x="4043" y="1170"/>
                      <a:pt x="4216" y="1301"/>
                      <a:pt x="4560" y="1200"/>
                    </a:cubicBezTo>
                    <a:lnTo>
                      <a:pt x="4560" y="1200"/>
                    </a:lnTo>
                    <a:cubicBezTo>
                      <a:pt x="4515" y="1249"/>
                      <a:pt x="4628" y="1172"/>
                      <a:pt x="4634" y="1223"/>
                    </a:cubicBezTo>
                    <a:lnTo>
                      <a:pt x="4634" y="1223"/>
                    </a:lnTo>
                    <a:cubicBezTo>
                      <a:pt x="4724" y="1285"/>
                      <a:pt x="4797" y="1203"/>
                      <a:pt x="4867" y="1183"/>
                    </a:cubicBezTo>
                    <a:lnTo>
                      <a:pt x="4867" y="1183"/>
                    </a:lnTo>
                    <a:cubicBezTo>
                      <a:pt x="4867" y="1181"/>
                      <a:pt x="4868" y="1178"/>
                      <a:pt x="4872" y="1173"/>
                    </a:cubicBezTo>
                    <a:lnTo>
                      <a:pt x="4998" y="1175"/>
                    </a:lnTo>
                    <a:lnTo>
                      <a:pt x="4998" y="1175"/>
                    </a:lnTo>
                    <a:cubicBezTo>
                      <a:pt x="4925" y="1243"/>
                      <a:pt x="5087" y="1117"/>
                      <a:pt x="5020" y="1175"/>
                    </a:cubicBezTo>
                    <a:lnTo>
                      <a:pt x="5020" y="1175"/>
                    </a:lnTo>
                    <a:cubicBezTo>
                      <a:pt x="5350" y="1211"/>
                      <a:pt x="5778" y="1145"/>
                      <a:pt x="6158" y="1153"/>
                    </a:cubicBezTo>
                    <a:lnTo>
                      <a:pt x="6141" y="1136"/>
                    </a:lnTo>
                    <a:lnTo>
                      <a:pt x="6141" y="1136"/>
                    </a:lnTo>
                    <a:cubicBezTo>
                      <a:pt x="6238" y="1136"/>
                      <a:pt x="6357" y="1110"/>
                      <a:pt x="6431" y="1134"/>
                    </a:cubicBezTo>
                    <a:lnTo>
                      <a:pt x="6431" y="1134"/>
                    </a:lnTo>
                    <a:cubicBezTo>
                      <a:pt x="6505" y="1159"/>
                      <a:pt x="6590" y="1085"/>
                      <a:pt x="6618" y="1082"/>
                    </a:cubicBezTo>
                    <a:lnTo>
                      <a:pt x="6618" y="1082"/>
                    </a:lnTo>
                    <a:cubicBezTo>
                      <a:pt x="6697" y="1049"/>
                      <a:pt x="6772" y="1104"/>
                      <a:pt x="6738" y="1102"/>
                    </a:cubicBezTo>
                    <a:lnTo>
                      <a:pt x="6738" y="1102"/>
                    </a:lnTo>
                    <a:cubicBezTo>
                      <a:pt x="6823" y="1091"/>
                      <a:pt x="6901" y="1028"/>
                      <a:pt x="7021" y="1049"/>
                    </a:cubicBezTo>
                    <a:lnTo>
                      <a:pt x="7021" y="1049"/>
                    </a:lnTo>
                    <a:cubicBezTo>
                      <a:pt x="7064" y="1103"/>
                      <a:pt x="7344" y="982"/>
                      <a:pt x="7350" y="1044"/>
                    </a:cubicBezTo>
                    <a:lnTo>
                      <a:pt x="7351" y="1039"/>
                    </a:lnTo>
                    <a:lnTo>
                      <a:pt x="7351" y="1039"/>
                    </a:lnTo>
                    <a:cubicBezTo>
                      <a:pt x="7505" y="1077"/>
                      <a:pt x="7646" y="997"/>
                      <a:pt x="7812" y="1030"/>
                    </a:cubicBezTo>
                    <a:lnTo>
                      <a:pt x="7812" y="1030"/>
                    </a:lnTo>
                    <a:cubicBezTo>
                      <a:pt x="7812" y="1030"/>
                      <a:pt x="7808" y="1035"/>
                      <a:pt x="7803" y="1039"/>
                    </a:cubicBezTo>
                    <a:lnTo>
                      <a:pt x="8129" y="836"/>
                    </a:lnTo>
                    <a:lnTo>
                      <a:pt x="8026" y="631"/>
                    </a:lnTo>
                    <a:lnTo>
                      <a:pt x="7730" y="473"/>
                    </a:lnTo>
                    <a:lnTo>
                      <a:pt x="6947" y="540"/>
                    </a:lnTo>
                    <a:lnTo>
                      <a:pt x="6318" y="499"/>
                    </a:lnTo>
                    <a:lnTo>
                      <a:pt x="4795" y="581"/>
                    </a:lnTo>
                    <a:lnTo>
                      <a:pt x="4688" y="632"/>
                    </a:lnTo>
                    <a:lnTo>
                      <a:pt x="4688" y="632"/>
                    </a:lnTo>
                    <a:cubicBezTo>
                      <a:pt x="4385" y="561"/>
                      <a:pt x="4006" y="671"/>
                      <a:pt x="3681" y="625"/>
                    </a:cubicBezTo>
                    <a:lnTo>
                      <a:pt x="3676" y="666"/>
                    </a:lnTo>
                    <a:lnTo>
                      <a:pt x="3676" y="666"/>
                    </a:lnTo>
                    <a:cubicBezTo>
                      <a:pt x="3585" y="672"/>
                      <a:pt x="3590" y="646"/>
                      <a:pt x="3568" y="640"/>
                    </a:cubicBezTo>
                    <a:lnTo>
                      <a:pt x="3568" y="640"/>
                    </a:lnTo>
                    <a:cubicBezTo>
                      <a:pt x="2722" y="682"/>
                      <a:pt x="1853" y="770"/>
                      <a:pt x="1090" y="749"/>
                    </a:cubicBezTo>
                    <a:lnTo>
                      <a:pt x="1090" y="749"/>
                    </a:lnTo>
                    <a:cubicBezTo>
                      <a:pt x="1015" y="725"/>
                      <a:pt x="792" y="750"/>
                      <a:pt x="734" y="723"/>
                    </a:cubicBezTo>
                    <a:lnTo>
                      <a:pt x="710" y="729"/>
                    </a:lnTo>
                    <a:lnTo>
                      <a:pt x="710" y="729"/>
                    </a:lnTo>
                    <a:cubicBezTo>
                      <a:pt x="709" y="729"/>
                      <a:pt x="708" y="729"/>
                      <a:pt x="707" y="730"/>
                    </a:cubicBezTo>
                    <a:lnTo>
                      <a:pt x="707" y="731"/>
                    </a:lnTo>
                    <a:lnTo>
                      <a:pt x="707" y="731"/>
                    </a:lnTo>
                    <a:lnTo>
                      <a:pt x="706" y="734"/>
                    </a:lnTo>
                    <a:lnTo>
                      <a:pt x="706" y="734"/>
                    </a:lnTo>
                    <a:cubicBezTo>
                      <a:pt x="705" y="737"/>
                      <a:pt x="703" y="739"/>
                      <a:pt x="701" y="741"/>
                    </a:cubicBezTo>
                    <a:lnTo>
                      <a:pt x="701" y="741"/>
                    </a:lnTo>
                    <a:cubicBezTo>
                      <a:pt x="695" y="750"/>
                      <a:pt x="685" y="757"/>
                      <a:pt x="676" y="759"/>
                    </a:cubicBezTo>
                    <a:lnTo>
                      <a:pt x="676" y="759"/>
                    </a:lnTo>
                    <a:cubicBezTo>
                      <a:pt x="671" y="760"/>
                      <a:pt x="666" y="760"/>
                      <a:pt x="661" y="758"/>
                    </a:cubicBezTo>
                    <a:lnTo>
                      <a:pt x="661" y="758"/>
                    </a:lnTo>
                    <a:cubicBezTo>
                      <a:pt x="657" y="757"/>
                      <a:pt x="653" y="754"/>
                      <a:pt x="649" y="751"/>
                    </a:cubicBezTo>
                    <a:lnTo>
                      <a:pt x="649" y="751"/>
                    </a:lnTo>
                    <a:cubicBezTo>
                      <a:pt x="643" y="745"/>
                      <a:pt x="640" y="735"/>
                      <a:pt x="641" y="726"/>
                    </a:cubicBezTo>
                    <a:lnTo>
                      <a:pt x="641" y="720"/>
                    </a:lnTo>
                    <a:lnTo>
                      <a:pt x="641" y="718"/>
                    </a:lnTo>
                    <a:lnTo>
                      <a:pt x="641" y="717"/>
                    </a:lnTo>
                    <a:lnTo>
                      <a:pt x="641" y="717"/>
                    </a:lnTo>
                    <a:lnTo>
                      <a:pt x="641" y="728"/>
                    </a:lnTo>
                    <a:lnTo>
                      <a:pt x="641" y="770"/>
                    </a:lnTo>
                    <a:lnTo>
                      <a:pt x="641" y="750"/>
                    </a:lnTo>
                    <a:lnTo>
                      <a:pt x="641" y="750"/>
                    </a:lnTo>
                    <a:cubicBezTo>
                      <a:pt x="641" y="736"/>
                      <a:pt x="642" y="722"/>
                      <a:pt x="642" y="709"/>
                    </a:cubicBezTo>
                    <a:lnTo>
                      <a:pt x="642" y="706"/>
                    </a:lnTo>
                    <a:lnTo>
                      <a:pt x="642" y="705"/>
                    </a:lnTo>
                    <a:lnTo>
                      <a:pt x="642" y="708"/>
                    </a:lnTo>
                    <a:lnTo>
                      <a:pt x="642" y="721"/>
                    </a:lnTo>
                    <a:lnTo>
                      <a:pt x="642" y="745"/>
                    </a:lnTo>
                    <a:lnTo>
                      <a:pt x="643" y="756"/>
                    </a:lnTo>
                    <a:lnTo>
                      <a:pt x="643" y="756"/>
                    </a:lnTo>
                    <a:lnTo>
                      <a:pt x="643" y="754"/>
                    </a:lnTo>
                    <a:lnTo>
                      <a:pt x="647" y="756"/>
                    </a:lnTo>
                    <a:lnTo>
                      <a:pt x="647" y="756"/>
                    </a:lnTo>
                    <a:cubicBezTo>
                      <a:pt x="644" y="750"/>
                      <a:pt x="641" y="743"/>
                      <a:pt x="640" y="735"/>
                    </a:cubicBezTo>
                    <a:lnTo>
                      <a:pt x="640" y="735"/>
                    </a:lnTo>
                    <a:cubicBezTo>
                      <a:pt x="643" y="735"/>
                      <a:pt x="648" y="739"/>
                      <a:pt x="651" y="740"/>
                    </a:cubicBezTo>
                    <a:lnTo>
                      <a:pt x="651" y="740"/>
                    </a:lnTo>
                    <a:cubicBezTo>
                      <a:pt x="643" y="731"/>
                      <a:pt x="641" y="721"/>
                      <a:pt x="644" y="714"/>
                    </a:cubicBezTo>
                    <a:lnTo>
                      <a:pt x="644" y="714"/>
                    </a:lnTo>
                    <a:cubicBezTo>
                      <a:pt x="647" y="707"/>
                      <a:pt x="655" y="703"/>
                      <a:pt x="665" y="704"/>
                    </a:cubicBezTo>
                    <a:lnTo>
                      <a:pt x="665" y="704"/>
                    </a:lnTo>
                    <a:cubicBezTo>
                      <a:pt x="674" y="704"/>
                      <a:pt x="683" y="710"/>
                      <a:pt x="691" y="715"/>
                    </a:cubicBezTo>
                    <a:lnTo>
                      <a:pt x="691" y="715"/>
                    </a:lnTo>
                    <a:cubicBezTo>
                      <a:pt x="695" y="718"/>
                      <a:pt x="698" y="720"/>
                      <a:pt x="701" y="723"/>
                    </a:cubicBezTo>
                    <a:lnTo>
                      <a:pt x="701" y="723"/>
                    </a:lnTo>
                    <a:cubicBezTo>
                      <a:pt x="702" y="724"/>
                      <a:pt x="704" y="725"/>
                      <a:pt x="705" y="726"/>
                    </a:cubicBezTo>
                    <a:lnTo>
                      <a:pt x="707" y="728"/>
                    </a:lnTo>
                    <a:lnTo>
                      <a:pt x="707" y="728"/>
                    </a:lnTo>
                    <a:lnTo>
                      <a:pt x="707" y="728"/>
                    </a:lnTo>
                    <a:cubicBezTo>
                      <a:pt x="708" y="729"/>
                      <a:pt x="708" y="729"/>
                      <a:pt x="708" y="729"/>
                    </a:cubicBezTo>
                    <a:lnTo>
                      <a:pt x="712" y="729"/>
                    </a:lnTo>
                    <a:lnTo>
                      <a:pt x="710" y="731"/>
                    </a:lnTo>
                    <a:lnTo>
                      <a:pt x="710" y="731"/>
                    </a:lnTo>
                    <a:cubicBezTo>
                      <a:pt x="709" y="731"/>
                      <a:pt x="707" y="731"/>
                      <a:pt x="708" y="731"/>
                    </a:cubicBezTo>
                    <a:lnTo>
                      <a:pt x="707" y="734"/>
                    </a:lnTo>
                    <a:lnTo>
                      <a:pt x="707" y="734"/>
                    </a:lnTo>
                    <a:cubicBezTo>
                      <a:pt x="735" y="735"/>
                      <a:pt x="762" y="736"/>
                      <a:pt x="791" y="737"/>
                    </a:cubicBezTo>
                    <a:lnTo>
                      <a:pt x="791" y="737"/>
                    </a:lnTo>
                    <a:cubicBezTo>
                      <a:pt x="819" y="739"/>
                      <a:pt x="849" y="740"/>
                      <a:pt x="878" y="740"/>
                    </a:cubicBezTo>
                    <a:lnTo>
                      <a:pt x="878" y="740"/>
                    </a:lnTo>
                    <a:cubicBezTo>
                      <a:pt x="936" y="743"/>
                      <a:pt x="994" y="745"/>
                      <a:pt x="1052" y="746"/>
                    </a:cubicBezTo>
                    <a:lnTo>
                      <a:pt x="1052" y="746"/>
                    </a:lnTo>
                    <a:cubicBezTo>
                      <a:pt x="1167" y="750"/>
                      <a:pt x="1282" y="752"/>
                      <a:pt x="1397" y="754"/>
                    </a:cubicBezTo>
                    <a:lnTo>
                      <a:pt x="1397" y="754"/>
                    </a:lnTo>
                    <a:cubicBezTo>
                      <a:pt x="1625" y="757"/>
                      <a:pt x="1852" y="760"/>
                      <a:pt x="2078" y="763"/>
                    </a:cubicBezTo>
                    <a:lnTo>
                      <a:pt x="2078" y="763"/>
                    </a:lnTo>
                    <a:cubicBezTo>
                      <a:pt x="2531" y="770"/>
                      <a:pt x="2981" y="783"/>
                      <a:pt x="3446" y="829"/>
                    </a:cubicBezTo>
                    <a:lnTo>
                      <a:pt x="3446" y="829"/>
                    </a:lnTo>
                    <a:cubicBezTo>
                      <a:pt x="3876" y="912"/>
                      <a:pt x="4383" y="841"/>
                      <a:pt x="4878" y="915"/>
                    </a:cubicBezTo>
                    <a:lnTo>
                      <a:pt x="4878" y="915"/>
                    </a:lnTo>
                    <a:cubicBezTo>
                      <a:pt x="4967" y="959"/>
                      <a:pt x="5974" y="969"/>
                      <a:pt x="6064" y="9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187">
                <a:extLst>
                  <a:ext uri="{FF2B5EF4-FFF2-40B4-BE49-F238E27FC236}">
                    <a16:creationId xmlns:a16="http://schemas.microsoft.com/office/drawing/2014/main" id="{FB78F754-0EFF-8645-A9C5-B3D6A98E1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7717" y="3607885"/>
                <a:ext cx="8344" cy="16689"/>
              </a:xfrm>
              <a:custGeom>
                <a:avLst/>
                <a:gdLst>
                  <a:gd name="T0" fmla="*/ 5 w 7"/>
                  <a:gd name="T1" fmla="*/ 0 h 18"/>
                  <a:gd name="T2" fmla="*/ 1 w 7"/>
                  <a:gd name="T3" fmla="*/ 1 h 18"/>
                  <a:gd name="T4" fmla="*/ 1 w 7"/>
                  <a:gd name="T5" fmla="*/ 1 h 18"/>
                  <a:gd name="T6" fmla="*/ 5 w 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8">
                    <a:moveTo>
                      <a:pt x="5" y="0"/>
                    </a:moveTo>
                    <a:lnTo>
                      <a:pt x="1" y="1"/>
                    </a:lnTo>
                    <a:lnTo>
                      <a:pt x="1" y="1"/>
                    </a:lnTo>
                    <a:cubicBezTo>
                      <a:pt x="0" y="17"/>
                      <a:pt x="6" y="11"/>
                      <a:pt x="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188">
                <a:extLst>
                  <a:ext uri="{FF2B5EF4-FFF2-40B4-BE49-F238E27FC236}">
                    <a16:creationId xmlns:a16="http://schemas.microsoft.com/office/drawing/2014/main" id="{9A458BA2-0E4F-B544-8AF5-50F67156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0974" y="3065504"/>
                <a:ext cx="20859" cy="25033"/>
              </a:xfrm>
              <a:custGeom>
                <a:avLst/>
                <a:gdLst>
                  <a:gd name="T0" fmla="*/ 16 w 24"/>
                  <a:gd name="T1" fmla="*/ 24 h 26"/>
                  <a:gd name="T2" fmla="*/ 16 w 24"/>
                  <a:gd name="T3" fmla="*/ 24 h 26"/>
                  <a:gd name="T4" fmla="*/ 23 w 24"/>
                  <a:gd name="T5" fmla="*/ 25 h 26"/>
                  <a:gd name="T6" fmla="*/ 0 w 24"/>
                  <a:gd name="T7" fmla="*/ 0 h 26"/>
                  <a:gd name="T8" fmla="*/ 16 w 2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6" y="24"/>
                    </a:moveTo>
                    <a:lnTo>
                      <a:pt x="16" y="24"/>
                    </a:lnTo>
                    <a:cubicBezTo>
                      <a:pt x="19" y="24"/>
                      <a:pt x="21" y="24"/>
                      <a:pt x="23" y="25"/>
                    </a:cubicBezTo>
                    <a:lnTo>
                      <a:pt x="0" y="0"/>
                    </a:lnTo>
                    <a:lnTo>
                      <a:pt x="16" y="2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89">
                <a:extLst>
                  <a:ext uri="{FF2B5EF4-FFF2-40B4-BE49-F238E27FC236}">
                    <a16:creationId xmlns:a16="http://schemas.microsoft.com/office/drawing/2014/main" id="{A391343C-A0E3-DE49-8CDF-07B5EA678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5072" y="3119741"/>
                <a:ext cx="62584" cy="12518"/>
              </a:xfrm>
              <a:custGeom>
                <a:avLst/>
                <a:gdLst>
                  <a:gd name="T0" fmla="*/ 63 w 64"/>
                  <a:gd name="T1" fmla="*/ 8 h 15"/>
                  <a:gd name="T2" fmla="*/ 63 w 64"/>
                  <a:gd name="T3" fmla="*/ 8 h 15"/>
                  <a:gd name="T4" fmla="*/ 9 w 64"/>
                  <a:gd name="T5" fmla="*/ 12 h 15"/>
                  <a:gd name="T6" fmla="*/ 9 w 64"/>
                  <a:gd name="T7" fmla="*/ 12 h 15"/>
                  <a:gd name="T8" fmla="*/ 63 w 64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5">
                    <a:moveTo>
                      <a:pt x="63" y="8"/>
                    </a:moveTo>
                    <a:lnTo>
                      <a:pt x="63" y="8"/>
                    </a:lnTo>
                    <a:cubicBezTo>
                      <a:pt x="3" y="0"/>
                      <a:pt x="0" y="4"/>
                      <a:pt x="9" y="12"/>
                    </a:cubicBezTo>
                    <a:lnTo>
                      <a:pt x="9" y="12"/>
                    </a:lnTo>
                    <a:cubicBezTo>
                      <a:pt x="31" y="14"/>
                      <a:pt x="49" y="13"/>
                      <a:pt x="63" y="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190">
                <a:extLst>
                  <a:ext uri="{FF2B5EF4-FFF2-40B4-BE49-F238E27FC236}">
                    <a16:creationId xmlns:a16="http://schemas.microsoft.com/office/drawing/2014/main" id="{2A4E54B4-3BCF-CE43-9CF7-6AC77CAF1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4933" y="3578679"/>
                <a:ext cx="79272" cy="20862"/>
              </a:xfrm>
              <a:custGeom>
                <a:avLst/>
                <a:gdLst>
                  <a:gd name="T0" fmla="*/ 52 w 85"/>
                  <a:gd name="T1" fmla="*/ 20 h 24"/>
                  <a:gd name="T2" fmla="*/ 52 w 85"/>
                  <a:gd name="T3" fmla="*/ 20 h 24"/>
                  <a:gd name="T4" fmla="*/ 55 w 85"/>
                  <a:gd name="T5" fmla="*/ 0 h 24"/>
                  <a:gd name="T6" fmla="*/ 55 w 85"/>
                  <a:gd name="T7" fmla="*/ 0 h 24"/>
                  <a:gd name="T8" fmla="*/ 0 w 85"/>
                  <a:gd name="T9" fmla="*/ 1 h 24"/>
                  <a:gd name="T10" fmla="*/ 0 w 85"/>
                  <a:gd name="T11" fmla="*/ 1 h 24"/>
                  <a:gd name="T12" fmla="*/ 52 w 85"/>
                  <a:gd name="T13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4">
                    <a:moveTo>
                      <a:pt x="52" y="20"/>
                    </a:moveTo>
                    <a:lnTo>
                      <a:pt x="52" y="20"/>
                    </a:lnTo>
                    <a:cubicBezTo>
                      <a:pt x="84" y="23"/>
                      <a:pt x="73" y="12"/>
                      <a:pt x="55" y="0"/>
                    </a:cubicBezTo>
                    <a:lnTo>
                      <a:pt x="55" y="0"/>
                    </a:lnTo>
                    <a:cubicBezTo>
                      <a:pt x="23" y="0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18" y="6"/>
                      <a:pt x="35" y="16"/>
                      <a:pt x="52" y="2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191">
                <a:extLst>
                  <a:ext uri="{FF2B5EF4-FFF2-40B4-BE49-F238E27FC236}">
                    <a16:creationId xmlns:a16="http://schemas.microsoft.com/office/drawing/2014/main" id="{EFC033D8-7B21-6747-B0B7-E5D12D92E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8178" y="3357556"/>
                <a:ext cx="20862" cy="12515"/>
              </a:xfrm>
              <a:custGeom>
                <a:avLst/>
                <a:gdLst>
                  <a:gd name="T0" fmla="*/ 9 w 20"/>
                  <a:gd name="T1" fmla="*/ 13 h 14"/>
                  <a:gd name="T2" fmla="*/ 19 w 20"/>
                  <a:gd name="T3" fmla="*/ 0 h 14"/>
                  <a:gd name="T4" fmla="*/ 19 w 20"/>
                  <a:gd name="T5" fmla="*/ 0 h 14"/>
                  <a:gd name="T6" fmla="*/ 9 w 20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4">
                    <a:moveTo>
                      <a:pt x="9" y="13"/>
                    </a:moveTo>
                    <a:lnTo>
                      <a:pt x="19" y="0"/>
                    </a:lnTo>
                    <a:lnTo>
                      <a:pt x="19" y="0"/>
                    </a:lnTo>
                    <a:cubicBezTo>
                      <a:pt x="0" y="2"/>
                      <a:pt x="1" y="8"/>
                      <a:pt x="9" y="1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179EE86-6687-A446-BD10-9E3345311315}"/>
                </a:ext>
              </a:extLst>
            </p:cNvPr>
            <p:cNvGrpSpPr/>
            <p:nvPr/>
          </p:nvGrpSpPr>
          <p:grpSpPr>
            <a:xfrm>
              <a:off x="1795463" y="4650926"/>
              <a:ext cx="8540414" cy="2040186"/>
              <a:chOff x="1795463" y="4650926"/>
              <a:chExt cx="8540414" cy="2040186"/>
            </a:xfrm>
          </p:grpSpPr>
          <p:sp>
            <p:nvSpPr>
              <p:cNvPr id="61" name="Freeform 192">
                <a:extLst>
                  <a:ext uri="{FF2B5EF4-FFF2-40B4-BE49-F238E27FC236}">
                    <a16:creationId xmlns:a16="http://schemas.microsoft.com/office/drawing/2014/main" id="{10CDFA77-708D-964A-8B23-F7EE9159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4650926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2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2"/>
                      <a:pt x="3130" y="1970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93">
                <a:extLst>
                  <a:ext uri="{FF2B5EF4-FFF2-40B4-BE49-F238E27FC236}">
                    <a16:creationId xmlns:a16="http://schemas.microsoft.com/office/drawing/2014/main" id="{D270CA3C-AD95-8342-B3F2-A1648752A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4650926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3 h 2156"/>
                  <a:gd name="T6" fmla="*/ 2890 w 3320"/>
                  <a:gd name="T7" fmla="*/ 173 h 2156"/>
                  <a:gd name="T8" fmla="*/ 3319 w 3320"/>
                  <a:gd name="T9" fmla="*/ 623 h 2156"/>
                  <a:gd name="T10" fmla="*/ 3319 w 3320"/>
                  <a:gd name="T11" fmla="*/ 1532 h 2156"/>
                  <a:gd name="T12" fmla="*/ 3319 w 3320"/>
                  <a:gd name="T13" fmla="*/ 1532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3"/>
                    </a:lnTo>
                    <a:lnTo>
                      <a:pt x="2890" y="173"/>
                    </a:lnTo>
                    <a:cubicBezTo>
                      <a:pt x="3130" y="185"/>
                      <a:pt x="3319" y="382"/>
                      <a:pt x="3319" y="623"/>
                    </a:cubicBezTo>
                    <a:lnTo>
                      <a:pt x="3319" y="1532"/>
                    </a:lnTo>
                    <a:lnTo>
                      <a:pt x="3319" y="1532"/>
                    </a:lnTo>
                    <a:cubicBezTo>
                      <a:pt x="3319" y="1772"/>
                      <a:pt x="3130" y="1970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2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94">
                <a:extLst>
                  <a:ext uri="{FF2B5EF4-FFF2-40B4-BE49-F238E27FC236}">
                    <a16:creationId xmlns:a16="http://schemas.microsoft.com/office/drawing/2014/main" id="{AD0D264B-4114-974B-BE73-9FCC006CE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4650926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95">
                <a:extLst>
                  <a:ext uri="{FF2B5EF4-FFF2-40B4-BE49-F238E27FC236}">
                    <a16:creationId xmlns:a16="http://schemas.microsoft.com/office/drawing/2014/main" id="{FC609422-615D-E74D-8A0E-BEBFC42A8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4650926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6"/>
                      <a:pt x="0" y="2001"/>
                    </a:cubicBezTo>
                  </a:path>
                </a:pathLst>
              </a:custGeom>
              <a:solidFill>
                <a:schemeClr val="accent2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96">
                <a:extLst>
                  <a:ext uri="{FF2B5EF4-FFF2-40B4-BE49-F238E27FC236}">
                    <a16:creationId xmlns:a16="http://schemas.microsoft.com/office/drawing/2014/main" id="{50BDD5FB-D107-A941-B6BB-4670E86D6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5243373"/>
                <a:ext cx="150198" cy="901187"/>
              </a:xfrm>
              <a:custGeom>
                <a:avLst/>
                <a:gdLst>
                  <a:gd name="T0" fmla="*/ 156 w 157"/>
                  <a:gd name="T1" fmla="*/ 953 h 954"/>
                  <a:gd name="T2" fmla="*/ 0 w 157"/>
                  <a:gd name="T3" fmla="*/ 953 h 954"/>
                  <a:gd name="T4" fmla="*/ 0 w 157"/>
                  <a:gd name="T5" fmla="*/ 0 h 954"/>
                  <a:gd name="T6" fmla="*/ 156 w 157"/>
                  <a:gd name="T7" fmla="*/ 0 h 954"/>
                  <a:gd name="T8" fmla="*/ 156 w 157"/>
                  <a:gd name="T9" fmla="*/ 953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4">
                    <a:moveTo>
                      <a:pt x="156" y="953"/>
                    </a:moveTo>
                    <a:lnTo>
                      <a:pt x="0" y="953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3"/>
                    </a:lnTo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7">
                <a:extLst>
                  <a:ext uri="{FF2B5EF4-FFF2-40B4-BE49-F238E27FC236}">
                    <a16:creationId xmlns:a16="http://schemas.microsoft.com/office/drawing/2014/main" id="{E3C42737-2926-0B43-B2CF-27E00D7D4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5151585"/>
                <a:ext cx="229468" cy="1080589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19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19 h 1142"/>
                  <a:gd name="T20" fmla="*/ 242 w 243"/>
                  <a:gd name="T21" fmla="*/ 1019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19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19"/>
                    </a:lnTo>
                    <a:lnTo>
                      <a:pt x="242" y="1019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198">
                <a:extLst>
                  <a:ext uri="{FF2B5EF4-FFF2-40B4-BE49-F238E27FC236}">
                    <a16:creationId xmlns:a16="http://schemas.microsoft.com/office/drawing/2014/main" id="{AC118AA5-9930-C442-86F1-2825CF80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5151585"/>
                <a:ext cx="229468" cy="1080589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19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19 h 1142"/>
                  <a:gd name="T20" fmla="*/ 242 w 243"/>
                  <a:gd name="T21" fmla="*/ 1019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19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19"/>
                    </a:lnTo>
                    <a:lnTo>
                      <a:pt x="242" y="1019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2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99">
                <a:extLst>
                  <a:ext uri="{FF2B5EF4-FFF2-40B4-BE49-F238E27FC236}">
                    <a16:creationId xmlns:a16="http://schemas.microsoft.com/office/drawing/2014/main" id="{8BCD97E0-5908-C940-8B69-97054BE3C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4684303"/>
                <a:ext cx="4171" cy="1973431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200">
                <a:extLst>
                  <a:ext uri="{FF2B5EF4-FFF2-40B4-BE49-F238E27FC236}">
                    <a16:creationId xmlns:a16="http://schemas.microsoft.com/office/drawing/2014/main" id="{B3E5FA20-18A9-DE49-B53E-5A3DA60B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4684303"/>
                <a:ext cx="4171" cy="1973431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01">
                <a:extLst>
                  <a:ext uri="{FF2B5EF4-FFF2-40B4-BE49-F238E27FC236}">
                    <a16:creationId xmlns:a16="http://schemas.microsoft.com/office/drawing/2014/main" id="{EF265380-6B5B-C243-A8EF-328964174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4834501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02">
                <a:extLst>
                  <a:ext uri="{FF2B5EF4-FFF2-40B4-BE49-F238E27FC236}">
                    <a16:creationId xmlns:a16="http://schemas.microsoft.com/office/drawing/2014/main" id="{900A37C4-DF3C-3942-B419-07BFE4CF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4834501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03">
                <a:extLst>
                  <a:ext uri="{FF2B5EF4-FFF2-40B4-BE49-F238E27FC236}">
                    <a16:creationId xmlns:a16="http://schemas.microsoft.com/office/drawing/2014/main" id="{42A692D4-F52F-F248-B784-01FC51556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5335160"/>
                <a:ext cx="4176333" cy="705094"/>
              </a:xfrm>
              <a:custGeom>
                <a:avLst/>
                <a:gdLst>
                  <a:gd name="T0" fmla="*/ 4348 w 4413"/>
                  <a:gd name="T1" fmla="*/ 440 h 744"/>
                  <a:gd name="T2" fmla="*/ 268 w 4413"/>
                  <a:gd name="T3" fmla="*/ 735 h 744"/>
                  <a:gd name="T4" fmla="*/ 268 w 4413"/>
                  <a:gd name="T5" fmla="*/ 735 h 744"/>
                  <a:gd name="T6" fmla="*/ 0 w 4413"/>
                  <a:gd name="T7" fmla="*/ 482 h 744"/>
                  <a:gd name="T8" fmla="*/ 0 w 4413"/>
                  <a:gd name="T9" fmla="*/ 231 h 744"/>
                  <a:gd name="T10" fmla="*/ 0 w 4413"/>
                  <a:gd name="T11" fmla="*/ 231 h 744"/>
                  <a:gd name="T12" fmla="*/ 236 w 4413"/>
                  <a:gd name="T13" fmla="*/ 7 h 744"/>
                  <a:gd name="T14" fmla="*/ 4348 w 4413"/>
                  <a:gd name="T15" fmla="*/ 304 h 744"/>
                  <a:gd name="T16" fmla="*/ 4348 w 4413"/>
                  <a:gd name="T17" fmla="*/ 304 h 744"/>
                  <a:gd name="T18" fmla="*/ 4412 w 4413"/>
                  <a:gd name="T19" fmla="*/ 372 h 744"/>
                  <a:gd name="T20" fmla="*/ 4412 w 4413"/>
                  <a:gd name="T21" fmla="*/ 372 h 744"/>
                  <a:gd name="T22" fmla="*/ 4348 w 4413"/>
                  <a:gd name="T23" fmla="*/ 44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13" h="744">
                    <a:moveTo>
                      <a:pt x="4348" y="440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3"/>
                      <a:pt x="0" y="628"/>
                      <a:pt x="0" y="482"/>
                    </a:cubicBezTo>
                    <a:lnTo>
                      <a:pt x="0" y="231"/>
                    </a:lnTo>
                    <a:lnTo>
                      <a:pt x="0" y="231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4348" y="304"/>
                    </a:lnTo>
                    <a:lnTo>
                      <a:pt x="4348" y="304"/>
                    </a:lnTo>
                    <a:cubicBezTo>
                      <a:pt x="4384" y="306"/>
                      <a:pt x="4412" y="336"/>
                      <a:pt x="4412" y="372"/>
                    </a:cubicBezTo>
                    <a:lnTo>
                      <a:pt x="4412" y="372"/>
                    </a:lnTo>
                    <a:cubicBezTo>
                      <a:pt x="4412" y="408"/>
                      <a:pt x="4384" y="437"/>
                      <a:pt x="4348" y="44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204">
                <a:extLst>
                  <a:ext uri="{FF2B5EF4-FFF2-40B4-BE49-F238E27FC236}">
                    <a16:creationId xmlns:a16="http://schemas.microsoft.com/office/drawing/2014/main" id="{099C5027-D649-6B47-BF88-EB772D36E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56" y="6223830"/>
                <a:ext cx="8344" cy="4173"/>
              </a:xfrm>
              <a:custGeom>
                <a:avLst/>
                <a:gdLst>
                  <a:gd name="T0" fmla="*/ 0 w 7"/>
                  <a:gd name="T1" fmla="*/ 2 h 3"/>
                  <a:gd name="T2" fmla="*/ 0 w 7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" h="3">
                    <a:moveTo>
                      <a:pt x="0" y="2"/>
                    </a:moveTo>
                    <a:cubicBezTo>
                      <a:pt x="0" y="2"/>
                      <a:pt x="6" y="0"/>
                      <a:pt x="0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208">
                <a:extLst>
                  <a:ext uri="{FF2B5EF4-FFF2-40B4-BE49-F238E27FC236}">
                    <a16:creationId xmlns:a16="http://schemas.microsoft.com/office/drawing/2014/main" id="{8EABEFB8-68A7-9B4E-9F5E-64E8FF35B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6021" y="6119527"/>
                <a:ext cx="8344" cy="8344"/>
              </a:xfrm>
              <a:custGeom>
                <a:avLst/>
                <a:gdLst>
                  <a:gd name="T0" fmla="*/ 2 w 7"/>
                  <a:gd name="T1" fmla="*/ 0 h 7"/>
                  <a:gd name="T2" fmla="*/ 2 w 7"/>
                  <a:gd name="T3" fmla="*/ 0 h 7"/>
                  <a:gd name="T4" fmla="*/ 0 w 7"/>
                  <a:gd name="T5" fmla="*/ 1 h 7"/>
                  <a:gd name="T6" fmla="*/ 0 w 7"/>
                  <a:gd name="T7" fmla="*/ 1 h 7"/>
                  <a:gd name="T8" fmla="*/ 6 w 7"/>
                  <a:gd name="T9" fmla="*/ 6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2" y="2"/>
                      <a:pt x="4" y="4"/>
                      <a:pt x="6" y="6"/>
                    </a:cubicBezTo>
                    <a:lnTo>
                      <a:pt x="2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09">
                <a:extLst>
                  <a:ext uri="{FF2B5EF4-FFF2-40B4-BE49-F238E27FC236}">
                    <a16:creationId xmlns:a16="http://schemas.microsoft.com/office/drawing/2014/main" id="{73AAE8EE-DF18-274C-B97F-DE73217B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8470" y="6111182"/>
                <a:ext cx="37551" cy="25033"/>
              </a:xfrm>
              <a:custGeom>
                <a:avLst/>
                <a:gdLst>
                  <a:gd name="T0" fmla="*/ 30 w 38"/>
                  <a:gd name="T1" fmla="*/ 24 h 25"/>
                  <a:gd name="T2" fmla="*/ 30 w 38"/>
                  <a:gd name="T3" fmla="*/ 24 h 25"/>
                  <a:gd name="T4" fmla="*/ 37 w 38"/>
                  <a:gd name="T5" fmla="*/ 10 h 25"/>
                  <a:gd name="T6" fmla="*/ 37 w 38"/>
                  <a:gd name="T7" fmla="*/ 10 h 25"/>
                  <a:gd name="T8" fmla="*/ 0 w 38"/>
                  <a:gd name="T9" fmla="*/ 6 h 25"/>
                  <a:gd name="T10" fmla="*/ 0 w 38"/>
                  <a:gd name="T11" fmla="*/ 6 h 25"/>
                  <a:gd name="T12" fmla="*/ 30 w 38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30" y="24"/>
                    </a:moveTo>
                    <a:lnTo>
                      <a:pt x="30" y="24"/>
                    </a:lnTo>
                    <a:cubicBezTo>
                      <a:pt x="19" y="18"/>
                      <a:pt x="32" y="12"/>
                      <a:pt x="37" y="10"/>
                    </a:cubicBezTo>
                    <a:lnTo>
                      <a:pt x="37" y="10"/>
                    </a:lnTo>
                    <a:cubicBezTo>
                      <a:pt x="24" y="0"/>
                      <a:pt x="12" y="0"/>
                      <a:pt x="0" y="6"/>
                    </a:cubicBezTo>
                    <a:lnTo>
                      <a:pt x="0" y="6"/>
                    </a:lnTo>
                    <a:cubicBezTo>
                      <a:pt x="1" y="18"/>
                      <a:pt x="24" y="15"/>
                      <a:pt x="30" y="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210">
                <a:extLst>
                  <a:ext uri="{FF2B5EF4-FFF2-40B4-BE49-F238E27FC236}">
                    <a16:creationId xmlns:a16="http://schemas.microsoft.com/office/drawing/2014/main" id="{1C92CDD0-DA2E-6B42-A682-4EDE558F4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236" y="5973500"/>
                <a:ext cx="4173" cy="8344"/>
              </a:xfrm>
              <a:custGeom>
                <a:avLst/>
                <a:gdLst>
                  <a:gd name="T0" fmla="*/ 5 w 6"/>
                  <a:gd name="T1" fmla="*/ 0 h 7"/>
                  <a:gd name="T2" fmla="*/ 0 w 6"/>
                  <a:gd name="T3" fmla="*/ 6 h 7"/>
                  <a:gd name="T4" fmla="*/ 0 w 6"/>
                  <a:gd name="T5" fmla="*/ 6 h 7"/>
                  <a:gd name="T6" fmla="*/ 5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2" y="5"/>
                      <a:pt x="3" y="3"/>
                      <a:pt x="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212">
                <a:extLst>
                  <a:ext uri="{FF2B5EF4-FFF2-40B4-BE49-F238E27FC236}">
                    <a16:creationId xmlns:a16="http://schemas.microsoft.com/office/drawing/2014/main" id="{9849A76C-3E81-2640-8475-AFD993FDD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0251" y="5981844"/>
                <a:ext cx="4173" cy="20862"/>
              </a:xfrm>
              <a:custGeom>
                <a:avLst/>
                <a:gdLst>
                  <a:gd name="T0" fmla="*/ 2 w 3"/>
                  <a:gd name="T1" fmla="*/ 0 h 21"/>
                  <a:gd name="T2" fmla="*/ 0 w 3"/>
                  <a:gd name="T3" fmla="*/ 20 h 21"/>
                  <a:gd name="T4" fmla="*/ 0 w 3"/>
                  <a:gd name="T5" fmla="*/ 20 h 21"/>
                  <a:gd name="T6" fmla="*/ 2 w 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1">
                    <a:moveTo>
                      <a:pt x="2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2" y="12"/>
                      <a:pt x="2" y="6"/>
                      <a:pt x="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14">
                <a:extLst>
                  <a:ext uri="{FF2B5EF4-FFF2-40B4-BE49-F238E27FC236}">
                    <a16:creationId xmlns:a16="http://schemas.microsoft.com/office/drawing/2014/main" id="{1A4C511E-0B53-8645-BF5B-5A43BCCFF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1984" y="5180789"/>
                <a:ext cx="4171" cy="16689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1 w 4"/>
                  <a:gd name="T5" fmla="*/ 15 h 16"/>
                  <a:gd name="T6" fmla="*/ 1 w 4"/>
                  <a:gd name="T7" fmla="*/ 15 h 16"/>
                  <a:gd name="T8" fmla="*/ 3 w 4"/>
                  <a:gd name="T9" fmla="*/ 15 h 16"/>
                  <a:gd name="T10" fmla="*/ 0 w 4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1" y="11"/>
                      <a:pt x="1" y="15"/>
                    </a:cubicBezTo>
                    <a:lnTo>
                      <a:pt x="1" y="15"/>
                    </a:lnTo>
                    <a:cubicBezTo>
                      <a:pt x="2" y="15"/>
                      <a:pt x="3" y="15"/>
                      <a:pt x="3" y="15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15">
                <a:extLst>
                  <a:ext uri="{FF2B5EF4-FFF2-40B4-BE49-F238E27FC236}">
                    <a16:creationId xmlns:a16="http://schemas.microsoft.com/office/drawing/2014/main" id="{9CAED7CB-F1BF-704E-A778-C9A74B0F1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8991" y="5631383"/>
                <a:ext cx="12518" cy="12518"/>
              </a:xfrm>
              <a:custGeom>
                <a:avLst/>
                <a:gdLst>
                  <a:gd name="T0" fmla="*/ 11 w 12"/>
                  <a:gd name="T1" fmla="*/ 8 h 14"/>
                  <a:gd name="T2" fmla="*/ 11 w 12"/>
                  <a:gd name="T3" fmla="*/ 8 h 14"/>
                  <a:gd name="T4" fmla="*/ 10 w 12"/>
                  <a:gd name="T5" fmla="*/ 0 h 14"/>
                  <a:gd name="T6" fmla="*/ 0 w 12"/>
                  <a:gd name="T7" fmla="*/ 13 h 14"/>
                  <a:gd name="T8" fmla="*/ 0 w 12"/>
                  <a:gd name="T9" fmla="*/ 13 h 14"/>
                  <a:gd name="T10" fmla="*/ 11 w 12"/>
                  <a:gd name="T1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11" y="8"/>
                    </a:moveTo>
                    <a:lnTo>
                      <a:pt x="11" y="8"/>
                    </a:lnTo>
                    <a:cubicBezTo>
                      <a:pt x="11" y="5"/>
                      <a:pt x="11" y="2"/>
                      <a:pt x="10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6" y="12"/>
                      <a:pt x="9" y="10"/>
                      <a:pt x="11" y="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16">
                <a:extLst>
                  <a:ext uri="{FF2B5EF4-FFF2-40B4-BE49-F238E27FC236}">
                    <a16:creationId xmlns:a16="http://schemas.microsoft.com/office/drawing/2014/main" id="{FA3F247C-D87C-DC4C-B65B-7A73E2551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9332" y="5289265"/>
                <a:ext cx="75099" cy="25033"/>
              </a:xfrm>
              <a:custGeom>
                <a:avLst/>
                <a:gdLst>
                  <a:gd name="T0" fmla="*/ 76 w 80"/>
                  <a:gd name="T1" fmla="*/ 20 h 25"/>
                  <a:gd name="T2" fmla="*/ 76 w 80"/>
                  <a:gd name="T3" fmla="*/ 20 h 25"/>
                  <a:gd name="T4" fmla="*/ 79 w 80"/>
                  <a:gd name="T5" fmla="*/ 13 h 25"/>
                  <a:gd name="T6" fmla="*/ 79 w 80"/>
                  <a:gd name="T7" fmla="*/ 13 h 25"/>
                  <a:gd name="T8" fmla="*/ 4 w 80"/>
                  <a:gd name="T9" fmla="*/ 0 h 25"/>
                  <a:gd name="T10" fmla="*/ 0 w 80"/>
                  <a:gd name="T11" fmla="*/ 24 h 25"/>
                  <a:gd name="T12" fmla="*/ 76 w 80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25">
                    <a:moveTo>
                      <a:pt x="76" y="20"/>
                    </a:moveTo>
                    <a:lnTo>
                      <a:pt x="76" y="20"/>
                    </a:lnTo>
                    <a:cubicBezTo>
                      <a:pt x="77" y="17"/>
                      <a:pt x="78" y="15"/>
                      <a:pt x="79" y="13"/>
                    </a:cubicBezTo>
                    <a:lnTo>
                      <a:pt x="79" y="13"/>
                    </a:lnTo>
                    <a:cubicBezTo>
                      <a:pt x="69" y="5"/>
                      <a:pt x="40" y="2"/>
                      <a:pt x="4" y="0"/>
                    </a:cubicBezTo>
                    <a:lnTo>
                      <a:pt x="0" y="24"/>
                    </a:lnTo>
                    <a:lnTo>
                      <a:pt x="76" y="2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17">
                <a:extLst>
                  <a:ext uri="{FF2B5EF4-FFF2-40B4-BE49-F238E27FC236}">
                    <a16:creationId xmlns:a16="http://schemas.microsoft.com/office/drawing/2014/main" id="{053B4FB3-967E-9B40-B8BE-3B45384F2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320" y="5018076"/>
                <a:ext cx="4435010" cy="1343436"/>
              </a:xfrm>
              <a:custGeom>
                <a:avLst/>
                <a:gdLst>
                  <a:gd name="T0" fmla="*/ 4307 w 4688"/>
                  <a:gd name="T1" fmla="*/ 970 h 1418"/>
                  <a:gd name="T2" fmla="*/ 4530 w 4688"/>
                  <a:gd name="T3" fmla="*/ 966 h 1418"/>
                  <a:gd name="T4" fmla="*/ 4645 w 4688"/>
                  <a:gd name="T5" fmla="*/ 891 h 1418"/>
                  <a:gd name="T6" fmla="*/ 4658 w 4688"/>
                  <a:gd name="T7" fmla="*/ 709 h 1418"/>
                  <a:gd name="T8" fmla="*/ 4656 w 4688"/>
                  <a:gd name="T9" fmla="*/ 710 h 1418"/>
                  <a:gd name="T10" fmla="*/ 4657 w 4688"/>
                  <a:gd name="T11" fmla="*/ 710 h 1418"/>
                  <a:gd name="T12" fmla="*/ 4658 w 4688"/>
                  <a:gd name="T13" fmla="*/ 710 h 1418"/>
                  <a:gd name="T14" fmla="*/ 4656 w 4688"/>
                  <a:gd name="T15" fmla="*/ 711 h 1418"/>
                  <a:gd name="T16" fmla="*/ 4643 w 4688"/>
                  <a:gd name="T17" fmla="*/ 727 h 1418"/>
                  <a:gd name="T18" fmla="*/ 4565 w 4688"/>
                  <a:gd name="T19" fmla="*/ 646 h 1418"/>
                  <a:gd name="T20" fmla="*/ 4493 w 4688"/>
                  <a:gd name="T21" fmla="*/ 632 h 1418"/>
                  <a:gd name="T22" fmla="*/ 3959 w 4688"/>
                  <a:gd name="T23" fmla="*/ 451 h 1418"/>
                  <a:gd name="T24" fmla="*/ 3744 w 4688"/>
                  <a:gd name="T25" fmla="*/ 400 h 1418"/>
                  <a:gd name="T26" fmla="*/ 3419 w 4688"/>
                  <a:gd name="T27" fmla="*/ 403 h 1418"/>
                  <a:gd name="T28" fmla="*/ 2954 w 4688"/>
                  <a:gd name="T29" fmla="*/ 361 h 1418"/>
                  <a:gd name="T30" fmla="*/ 2893 w 4688"/>
                  <a:gd name="T31" fmla="*/ 306 h 1418"/>
                  <a:gd name="T32" fmla="*/ 2823 w 4688"/>
                  <a:gd name="T33" fmla="*/ 271 h 1418"/>
                  <a:gd name="T34" fmla="*/ 2343 w 4688"/>
                  <a:gd name="T35" fmla="*/ 202 h 1418"/>
                  <a:gd name="T36" fmla="*/ 1820 w 4688"/>
                  <a:gd name="T37" fmla="*/ 135 h 1418"/>
                  <a:gd name="T38" fmla="*/ 1742 w 4688"/>
                  <a:gd name="T39" fmla="*/ 140 h 1418"/>
                  <a:gd name="T40" fmla="*/ 1374 w 4688"/>
                  <a:gd name="T41" fmla="*/ 71 h 1418"/>
                  <a:gd name="T42" fmla="*/ 1168 w 4688"/>
                  <a:gd name="T43" fmla="*/ 157 h 1418"/>
                  <a:gd name="T44" fmla="*/ 969 w 4688"/>
                  <a:gd name="T45" fmla="*/ 107 h 1418"/>
                  <a:gd name="T46" fmla="*/ 742 w 4688"/>
                  <a:gd name="T47" fmla="*/ 107 h 1418"/>
                  <a:gd name="T48" fmla="*/ 633 w 4688"/>
                  <a:gd name="T49" fmla="*/ 68 h 1418"/>
                  <a:gd name="T50" fmla="*/ 501 w 4688"/>
                  <a:gd name="T51" fmla="*/ 80 h 1418"/>
                  <a:gd name="T52" fmla="*/ 396 w 4688"/>
                  <a:gd name="T53" fmla="*/ 7 h 1418"/>
                  <a:gd name="T54" fmla="*/ 231 w 4688"/>
                  <a:gd name="T55" fmla="*/ 93 h 1418"/>
                  <a:gd name="T56" fmla="*/ 181 w 4688"/>
                  <a:gd name="T57" fmla="*/ 130 h 1418"/>
                  <a:gd name="T58" fmla="*/ 140 w 4688"/>
                  <a:gd name="T59" fmla="*/ 268 h 1418"/>
                  <a:gd name="T60" fmla="*/ 104 w 4688"/>
                  <a:gd name="T61" fmla="*/ 302 h 1418"/>
                  <a:gd name="T62" fmla="*/ 36 w 4688"/>
                  <a:gd name="T63" fmla="*/ 400 h 1418"/>
                  <a:gd name="T64" fmla="*/ 39 w 4688"/>
                  <a:gd name="T65" fmla="*/ 526 h 1418"/>
                  <a:gd name="T66" fmla="*/ 28 w 4688"/>
                  <a:gd name="T67" fmla="*/ 592 h 1418"/>
                  <a:gd name="T68" fmla="*/ 37 w 4688"/>
                  <a:gd name="T69" fmla="*/ 689 h 1418"/>
                  <a:gd name="T70" fmla="*/ 18 w 4688"/>
                  <a:gd name="T71" fmla="*/ 801 h 1418"/>
                  <a:gd name="T72" fmla="*/ 17 w 4688"/>
                  <a:gd name="T73" fmla="*/ 749 h 1418"/>
                  <a:gd name="T74" fmla="*/ 18 w 4688"/>
                  <a:gd name="T75" fmla="*/ 863 h 1418"/>
                  <a:gd name="T76" fmla="*/ 2 w 4688"/>
                  <a:gd name="T77" fmla="*/ 993 h 1418"/>
                  <a:gd name="T78" fmla="*/ 105 w 4688"/>
                  <a:gd name="T79" fmla="*/ 1137 h 1418"/>
                  <a:gd name="T80" fmla="*/ 151 w 4688"/>
                  <a:gd name="T81" fmla="*/ 1244 h 1418"/>
                  <a:gd name="T82" fmla="*/ 344 w 4688"/>
                  <a:gd name="T83" fmla="*/ 1344 h 1418"/>
                  <a:gd name="T84" fmla="*/ 423 w 4688"/>
                  <a:gd name="T85" fmla="*/ 1359 h 1418"/>
                  <a:gd name="T86" fmla="*/ 543 w 4688"/>
                  <a:gd name="T87" fmla="*/ 1380 h 1418"/>
                  <a:gd name="T88" fmla="*/ 611 w 4688"/>
                  <a:gd name="T89" fmla="*/ 1403 h 1418"/>
                  <a:gd name="T90" fmla="*/ 760 w 4688"/>
                  <a:gd name="T91" fmla="*/ 1416 h 1418"/>
                  <a:gd name="T92" fmla="*/ 1631 w 4688"/>
                  <a:gd name="T93" fmla="*/ 1278 h 1418"/>
                  <a:gd name="T94" fmla="*/ 1984 w 4688"/>
                  <a:gd name="T95" fmla="*/ 1285 h 1418"/>
                  <a:gd name="T96" fmla="*/ 2663 w 4688"/>
                  <a:gd name="T97" fmla="*/ 1204 h 1418"/>
                  <a:gd name="T98" fmla="*/ 3529 w 4688"/>
                  <a:gd name="T99" fmla="*/ 1113 h 1418"/>
                  <a:gd name="T100" fmla="*/ 4034 w 4688"/>
                  <a:gd name="T101" fmla="*/ 1024 h 1418"/>
                  <a:gd name="T102" fmla="*/ 4414 w 4688"/>
                  <a:gd name="T103" fmla="*/ 446 h 1418"/>
                  <a:gd name="T104" fmla="*/ 2017 w 4688"/>
                  <a:gd name="T105" fmla="*/ 624 h 1418"/>
                  <a:gd name="T106" fmla="*/ 710 w 4688"/>
                  <a:gd name="T107" fmla="*/ 742 h 1418"/>
                  <a:gd name="T108" fmla="*/ 685 w 4688"/>
                  <a:gd name="T109" fmla="*/ 712 h 1418"/>
                  <a:gd name="T110" fmla="*/ 639 w 4688"/>
                  <a:gd name="T111" fmla="*/ 690 h 1418"/>
                  <a:gd name="T112" fmla="*/ 638 w 4688"/>
                  <a:gd name="T113" fmla="*/ 682 h 1418"/>
                  <a:gd name="T114" fmla="*/ 639 w 4688"/>
                  <a:gd name="T115" fmla="*/ 733 h 1418"/>
                  <a:gd name="T116" fmla="*/ 645 w 4688"/>
                  <a:gd name="T117" fmla="*/ 694 h 1418"/>
                  <a:gd name="T118" fmla="*/ 702 w 4688"/>
                  <a:gd name="T119" fmla="*/ 710 h 1418"/>
                  <a:gd name="T120" fmla="*/ 2035 w 4688"/>
                  <a:gd name="T121" fmla="*/ 795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88" h="1418">
                    <a:moveTo>
                      <a:pt x="3544" y="926"/>
                    </a:moveTo>
                    <a:lnTo>
                      <a:pt x="3481" y="871"/>
                    </a:lnTo>
                    <a:lnTo>
                      <a:pt x="3481" y="871"/>
                    </a:lnTo>
                    <a:cubicBezTo>
                      <a:pt x="3698" y="864"/>
                      <a:pt x="3795" y="921"/>
                      <a:pt x="3982" y="894"/>
                    </a:cubicBezTo>
                    <a:lnTo>
                      <a:pt x="3972" y="904"/>
                    </a:lnTo>
                    <a:lnTo>
                      <a:pt x="3972" y="904"/>
                    </a:lnTo>
                    <a:cubicBezTo>
                      <a:pt x="3998" y="918"/>
                      <a:pt x="4020" y="808"/>
                      <a:pt x="4307" y="965"/>
                    </a:cubicBezTo>
                    <a:lnTo>
                      <a:pt x="4307" y="970"/>
                    </a:lnTo>
                    <a:lnTo>
                      <a:pt x="4307" y="970"/>
                    </a:lnTo>
                    <a:cubicBezTo>
                      <a:pt x="4318" y="970"/>
                      <a:pt x="4318" y="960"/>
                      <a:pt x="4338" y="975"/>
                    </a:cubicBezTo>
                    <a:lnTo>
                      <a:pt x="4289" y="940"/>
                    </a:lnTo>
                    <a:lnTo>
                      <a:pt x="4289" y="940"/>
                    </a:lnTo>
                    <a:cubicBezTo>
                      <a:pt x="4320" y="931"/>
                      <a:pt x="4348" y="909"/>
                      <a:pt x="4390" y="909"/>
                    </a:cubicBezTo>
                    <a:lnTo>
                      <a:pt x="4390" y="909"/>
                    </a:lnTo>
                    <a:cubicBezTo>
                      <a:pt x="4398" y="915"/>
                      <a:pt x="4400" y="925"/>
                      <a:pt x="4401" y="933"/>
                    </a:cubicBezTo>
                    <a:lnTo>
                      <a:pt x="4502" y="932"/>
                    </a:lnTo>
                    <a:lnTo>
                      <a:pt x="4530" y="966"/>
                    </a:lnTo>
                    <a:lnTo>
                      <a:pt x="4530" y="966"/>
                    </a:lnTo>
                    <a:cubicBezTo>
                      <a:pt x="4562" y="951"/>
                      <a:pt x="4552" y="883"/>
                      <a:pt x="4633" y="926"/>
                    </a:cubicBezTo>
                    <a:lnTo>
                      <a:pt x="4633" y="926"/>
                    </a:lnTo>
                    <a:cubicBezTo>
                      <a:pt x="4618" y="902"/>
                      <a:pt x="4629" y="896"/>
                      <a:pt x="4642" y="892"/>
                    </a:cubicBez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lnTo>
                      <a:pt x="4645" y="891"/>
                    </a:lnTo>
                    <a:cubicBezTo>
                      <a:pt x="4650" y="811"/>
                      <a:pt x="4634" y="1072"/>
                      <a:pt x="4656" y="711"/>
                    </a:cubicBezTo>
                    <a:lnTo>
                      <a:pt x="4656" y="711"/>
                    </a:lnTo>
                    <a:lnTo>
                      <a:pt x="4657" y="711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7" y="710"/>
                      <a:pt x="4658" y="709"/>
                      <a:pt x="4658" y="710"/>
                    </a:cubicBezTo>
                    <a:lnTo>
                      <a:pt x="4658" y="710"/>
                    </a:lnTo>
                    <a:cubicBezTo>
                      <a:pt x="4658" y="709"/>
                      <a:pt x="4658" y="709"/>
                      <a:pt x="4658" y="709"/>
                    </a:cubicBezTo>
                    <a:lnTo>
                      <a:pt x="4658" y="709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6" y="710"/>
                      <a:pt x="4658" y="710"/>
                      <a:pt x="4658" y="710"/>
                    </a:cubicBezTo>
                    <a:lnTo>
                      <a:pt x="4658" y="710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6" y="710"/>
                      <a:pt x="4656" y="710"/>
                      <a:pt x="4656" y="710"/>
                    </a:cubicBezTo>
                    <a:lnTo>
                      <a:pt x="4656" y="710"/>
                    </a:lnTo>
                    <a:cubicBezTo>
                      <a:pt x="4656" y="710"/>
                      <a:pt x="4656" y="710"/>
                      <a:pt x="4657" y="710"/>
                    </a:cubicBezTo>
                    <a:lnTo>
                      <a:pt x="4657" y="710"/>
                    </a:lnTo>
                    <a:cubicBezTo>
                      <a:pt x="4658" y="710"/>
                      <a:pt x="4658" y="710"/>
                      <a:pt x="4658" y="710"/>
                    </a:cubicBezTo>
                    <a:lnTo>
                      <a:pt x="4658" y="710"/>
                    </a:lnTo>
                    <a:cubicBezTo>
                      <a:pt x="4656" y="709"/>
                      <a:pt x="4657" y="710"/>
                      <a:pt x="4658" y="710"/>
                    </a:cubicBezTo>
                    <a:lnTo>
                      <a:pt x="4658" y="710"/>
                    </a:lnTo>
                    <a:cubicBezTo>
                      <a:pt x="4658" y="711"/>
                      <a:pt x="4657" y="710"/>
                      <a:pt x="4657" y="709"/>
                    </a:cubicBezTo>
                    <a:lnTo>
                      <a:pt x="4657" y="709"/>
                    </a:lnTo>
                    <a:cubicBezTo>
                      <a:pt x="4657" y="709"/>
                      <a:pt x="4657" y="709"/>
                      <a:pt x="4657" y="710"/>
                    </a:cubicBezTo>
                    <a:lnTo>
                      <a:pt x="4657" y="710"/>
                    </a:lnTo>
                    <a:cubicBezTo>
                      <a:pt x="4658" y="710"/>
                      <a:pt x="4658" y="710"/>
                      <a:pt x="4657" y="710"/>
                    </a:cubicBezTo>
                    <a:lnTo>
                      <a:pt x="4657" y="710"/>
                    </a:lnTo>
                    <a:cubicBezTo>
                      <a:pt x="4657" y="710"/>
                      <a:pt x="4656" y="709"/>
                      <a:pt x="4657" y="710"/>
                    </a:cubicBezTo>
                    <a:lnTo>
                      <a:pt x="4657" y="710"/>
                    </a:lnTo>
                    <a:cubicBezTo>
                      <a:pt x="4658" y="710"/>
                      <a:pt x="4659" y="710"/>
                      <a:pt x="4656" y="710"/>
                    </a:cubicBezTo>
                    <a:lnTo>
                      <a:pt x="4656" y="710"/>
                    </a:lnTo>
                    <a:cubicBezTo>
                      <a:pt x="4657" y="710"/>
                      <a:pt x="4658" y="710"/>
                      <a:pt x="4658" y="710"/>
                    </a:cubicBezTo>
                    <a:lnTo>
                      <a:pt x="4658" y="710"/>
                    </a:lnTo>
                    <a:lnTo>
                      <a:pt x="4657" y="710"/>
                    </a:lnTo>
                    <a:lnTo>
                      <a:pt x="4657" y="710"/>
                    </a:lnTo>
                    <a:cubicBezTo>
                      <a:pt x="4657" y="710"/>
                      <a:pt x="4658" y="710"/>
                      <a:pt x="4658" y="709"/>
                    </a:cubicBezTo>
                    <a:lnTo>
                      <a:pt x="4658" y="709"/>
                    </a:lnTo>
                    <a:cubicBezTo>
                      <a:pt x="4657" y="709"/>
                      <a:pt x="4658" y="710"/>
                      <a:pt x="4657" y="710"/>
                    </a:cubicBezTo>
                    <a:lnTo>
                      <a:pt x="4657" y="711"/>
                    </a:lnTo>
                    <a:lnTo>
                      <a:pt x="4656" y="711"/>
                    </a:lnTo>
                    <a:lnTo>
                      <a:pt x="4656" y="711"/>
                    </a:lnTo>
                    <a:lnTo>
                      <a:pt x="4656" y="711"/>
                    </a:lnTo>
                    <a:cubicBezTo>
                      <a:pt x="4653" y="763"/>
                      <a:pt x="4656" y="725"/>
                      <a:pt x="4655" y="737"/>
                    </a:cubicBezTo>
                    <a:lnTo>
                      <a:pt x="4654" y="737"/>
                    </a:lnTo>
                    <a:lnTo>
                      <a:pt x="4654" y="737"/>
                    </a:lnTo>
                    <a:lnTo>
                      <a:pt x="4654" y="737"/>
                    </a:lnTo>
                    <a:lnTo>
                      <a:pt x="4654" y="737"/>
                    </a:lnTo>
                    <a:cubicBezTo>
                      <a:pt x="4653" y="736"/>
                      <a:pt x="4652" y="734"/>
                      <a:pt x="4650" y="734"/>
                    </a:cubicBezTo>
                    <a:lnTo>
                      <a:pt x="4650" y="734"/>
                    </a:lnTo>
                    <a:cubicBezTo>
                      <a:pt x="4648" y="731"/>
                      <a:pt x="4645" y="730"/>
                      <a:pt x="4643" y="727"/>
                    </a:cubicBezTo>
                    <a:lnTo>
                      <a:pt x="4643" y="727"/>
                    </a:lnTo>
                    <a:cubicBezTo>
                      <a:pt x="4633" y="719"/>
                      <a:pt x="4625" y="712"/>
                      <a:pt x="4619" y="705"/>
                    </a:cubicBezTo>
                    <a:lnTo>
                      <a:pt x="4619" y="705"/>
                    </a:lnTo>
                    <a:cubicBezTo>
                      <a:pt x="4687" y="722"/>
                      <a:pt x="4637" y="700"/>
                      <a:pt x="4625" y="684"/>
                    </a:cubicBezTo>
                    <a:lnTo>
                      <a:pt x="4619" y="695"/>
                    </a:lnTo>
                    <a:lnTo>
                      <a:pt x="4619" y="695"/>
                    </a:lnTo>
                    <a:cubicBezTo>
                      <a:pt x="4579" y="680"/>
                      <a:pt x="4581" y="651"/>
                      <a:pt x="4561" y="641"/>
                    </a:cubicBezTo>
                    <a:lnTo>
                      <a:pt x="4561" y="641"/>
                    </a:lnTo>
                    <a:cubicBezTo>
                      <a:pt x="4561" y="644"/>
                      <a:pt x="4561" y="647"/>
                      <a:pt x="4561" y="650"/>
                    </a:cubicBezTo>
                    <a:lnTo>
                      <a:pt x="4565" y="646"/>
                    </a:lnTo>
                    <a:lnTo>
                      <a:pt x="4565" y="646"/>
                    </a:lnTo>
                    <a:cubicBezTo>
                      <a:pt x="4566" y="651"/>
                      <a:pt x="4565" y="655"/>
                      <a:pt x="4562" y="658"/>
                    </a:cubicBezTo>
                    <a:lnTo>
                      <a:pt x="4562" y="658"/>
                    </a:lnTo>
                    <a:cubicBezTo>
                      <a:pt x="4562" y="664"/>
                      <a:pt x="4560" y="669"/>
                      <a:pt x="4549" y="667"/>
                    </a:cubicBezTo>
                    <a:lnTo>
                      <a:pt x="4551" y="663"/>
                    </a:lnTo>
                    <a:lnTo>
                      <a:pt x="4551" y="663"/>
                    </a:lnTo>
                    <a:cubicBezTo>
                      <a:pt x="4534" y="667"/>
                      <a:pt x="4505" y="660"/>
                      <a:pt x="4492" y="657"/>
                    </a:cubicBezTo>
                    <a:lnTo>
                      <a:pt x="4493" y="632"/>
                    </a:lnTo>
                    <a:lnTo>
                      <a:pt x="4493" y="632"/>
                    </a:lnTo>
                    <a:cubicBezTo>
                      <a:pt x="4459" y="677"/>
                      <a:pt x="4293" y="546"/>
                      <a:pt x="4252" y="541"/>
                    </a:cubicBezTo>
                    <a:lnTo>
                      <a:pt x="4252" y="541"/>
                    </a:lnTo>
                    <a:cubicBezTo>
                      <a:pt x="4213" y="507"/>
                      <a:pt x="4160" y="542"/>
                      <a:pt x="4109" y="523"/>
                    </a:cubicBezTo>
                    <a:lnTo>
                      <a:pt x="4109" y="523"/>
                    </a:lnTo>
                    <a:cubicBezTo>
                      <a:pt x="4027" y="509"/>
                      <a:pt x="4070" y="484"/>
                      <a:pt x="4030" y="460"/>
                    </a:cubicBezTo>
                    <a:lnTo>
                      <a:pt x="4030" y="460"/>
                    </a:lnTo>
                    <a:cubicBezTo>
                      <a:pt x="3980" y="441"/>
                      <a:pt x="4039" y="490"/>
                      <a:pt x="4018" y="490"/>
                    </a:cubicBezTo>
                    <a:lnTo>
                      <a:pt x="3959" y="451"/>
                    </a:lnTo>
                    <a:lnTo>
                      <a:pt x="3959" y="451"/>
                    </a:lnTo>
                    <a:cubicBezTo>
                      <a:pt x="3995" y="450"/>
                      <a:pt x="3977" y="435"/>
                      <a:pt x="3970" y="425"/>
                    </a:cubicBezTo>
                    <a:lnTo>
                      <a:pt x="3970" y="425"/>
                    </a:lnTo>
                    <a:cubicBezTo>
                      <a:pt x="3917" y="416"/>
                      <a:pt x="3837" y="365"/>
                      <a:pt x="3817" y="413"/>
                    </a:cubicBezTo>
                    <a:lnTo>
                      <a:pt x="3817" y="413"/>
                    </a:lnTo>
                    <a:cubicBezTo>
                      <a:pt x="3747" y="385"/>
                      <a:pt x="3748" y="365"/>
                      <a:pt x="3717" y="361"/>
                    </a:cubicBezTo>
                    <a:lnTo>
                      <a:pt x="3717" y="361"/>
                    </a:lnTo>
                    <a:cubicBezTo>
                      <a:pt x="3727" y="370"/>
                      <a:pt x="3747" y="380"/>
                      <a:pt x="3747" y="389"/>
                    </a:cubicBezTo>
                    <a:lnTo>
                      <a:pt x="3747" y="389"/>
                    </a:lnTo>
                    <a:cubicBezTo>
                      <a:pt x="3719" y="365"/>
                      <a:pt x="3733" y="394"/>
                      <a:pt x="3744" y="400"/>
                    </a:cubicBezTo>
                    <a:lnTo>
                      <a:pt x="3744" y="400"/>
                    </a:lnTo>
                    <a:cubicBezTo>
                      <a:pt x="3698" y="417"/>
                      <a:pt x="3522" y="294"/>
                      <a:pt x="3510" y="347"/>
                    </a:cubicBezTo>
                    <a:lnTo>
                      <a:pt x="3510" y="337"/>
                    </a:lnTo>
                    <a:lnTo>
                      <a:pt x="3510" y="337"/>
                    </a:lnTo>
                    <a:cubicBezTo>
                      <a:pt x="3497" y="376"/>
                      <a:pt x="3511" y="416"/>
                      <a:pt x="3479" y="437"/>
                    </a:cubicBezTo>
                    <a:lnTo>
                      <a:pt x="3459" y="417"/>
                    </a:lnTo>
                    <a:lnTo>
                      <a:pt x="3427" y="432"/>
                    </a:lnTo>
                    <a:lnTo>
                      <a:pt x="3427" y="432"/>
                    </a:lnTo>
                    <a:cubicBezTo>
                      <a:pt x="3408" y="417"/>
                      <a:pt x="3419" y="408"/>
                      <a:pt x="3419" y="403"/>
                    </a:cubicBezTo>
                    <a:lnTo>
                      <a:pt x="3419" y="403"/>
                    </a:lnTo>
                    <a:cubicBezTo>
                      <a:pt x="3368" y="417"/>
                      <a:pt x="3299" y="391"/>
                      <a:pt x="3239" y="381"/>
                    </a:cubicBezTo>
                    <a:lnTo>
                      <a:pt x="3296" y="495"/>
                    </a:lnTo>
                    <a:lnTo>
                      <a:pt x="3296" y="495"/>
                    </a:lnTo>
                    <a:cubicBezTo>
                      <a:pt x="3246" y="466"/>
                      <a:pt x="3157" y="408"/>
                      <a:pt x="3144" y="442"/>
                    </a:cubicBezTo>
                    <a:lnTo>
                      <a:pt x="3116" y="403"/>
                    </a:lnTo>
                    <a:lnTo>
                      <a:pt x="3116" y="403"/>
                    </a:lnTo>
                    <a:cubicBezTo>
                      <a:pt x="3018" y="326"/>
                      <a:pt x="3042" y="428"/>
                      <a:pt x="3003" y="404"/>
                    </a:cubicBezTo>
                    <a:lnTo>
                      <a:pt x="2954" y="361"/>
                    </a:lnTo>
                    <a:lnTo>
                      <a:pt x="3005" y="365"/>
                    </a:lnTo>
                    <a:lnTo>
                      <a:pt x="3005" y="365"/>
                    </a:lnTo>
                    <a:cubicBezTo>
                      <a:pt x="2955" y="341"/>
                      <a:pt x="2936" y="326"/>
                      <a:pt x="2896" y="298"/>
                    </a:cubicBezTo>
                    <a:lnTo>
                      <a:pt x="2896" y="298"/>
                    </a:lnTo>
                    <a:cubicBezTo>
                      <a:pt x="2896" y="298"/>
                      <a:pt x="2896" y="298"/>
                      <a:pt x="2896" y="299"/>
                    </a:cubicBezTo>
                    <a:lnTo>
                      <a:pt x="2896" y="299"/>
                    </a:lnTo>
                    <a:cubicBezTo>
                      <a:pt x="2898" y="301"/>
                      <a:pt x="2900" y="302"/>
                      <a:pt x="2900" y="305"/>
                    </a:cubicBezTo>
                    <a:lnTo>
                      <a:pt x="2893" y="306"/>
                    </a:lnTo>
                    <a:lnTo>
                      <a:pt x="2893" y="306"/>
                    </a:lnTo>
                    <a:cubicBezTo>
                      <a:pt x="2886" y="324"/>
                      <a:pt x="2858" y="337"/>
                      <a:pt x="2822" y="333"/>
                    </a:cubicBezTo>
                    <a:lnTo>
                      <a:pt x="2822" y="333"/>
                    </a:lnTo>
                    <a:cubicBezTo>
                      <a:pt x="2771" y="323"/>
                      <a:pt x="2729" y="350"/>
                      <a:pt x="2650" y="302"/>
                    </a:cubicBezTo>
                    <a:lnTo>
                      <a:pt x="2626" y="341"/>
                    </a:lnTo>
                    <a:lnTo>
                      <a:pt x="2566" y="312"/>
                    </a:lnTo>
                    <a:lnTo>
                      <a:pt x="2568" y="280"/>
                    </a:lnTo>
                    <a:lnTo>
                      <a:pt x="2568" y="280"/>
                    </a:lnTo>
                    <a:cubicBezTo>
                      <a:pt x="2629" y="286"/>
                      <a:pt x="2743" y="282"/>
                      <a:pt x="2821" y="286"/>
                    </a:cubicBezTo>
                    <a:lnTo>
                      <a:pt x="2823" y="271"/>
                    </a:lnTo>
                    <a:lnTo>
                      <a:pt x="2823" y="271"/>
                    </a:lnTo>
                    <a:cubicBezTo>
                      <a:pt x="2777" y="268"/>
                      <a:pt x="2724" y="278"/>
                      <a:pt x="2694" y="273"/>
                    </a:cubicBezTo>
                    <a:lnTo>
                      <a:pt x="2694" y="273"/>
                    </a:lnTo>
                    <a:cubicBezTo>
                      <a:pt x="2679" y="265"/>
                      <a:pt x="2643" y="229"/>
                      <a:pt x="2673" y="209"/>
                    </a:cubicBezTo>
                    <a:lnTo>
                      <a:pt x="2642" y="238"/>
                    </a:lnTo>
                    <a:lnTo>
                      <a:pt x="2642" y="238"/>
                    </a:lnTo>
                    <a:cubicBezTo>
                      <a:pt x="2488" y="231"/>
                      <a:pt x="2488" y="233"/>
                      <a:pt x="2330" y="185"/>
                    </a:cubicBezTo>
                    <a:lnTo>
                      <a:pt x="2343" y="202"/>
                    </a:lnTo>
                    <a:lnTo>
                      <a:pt x="2343" y="202"/>
                    </a:lnTo>
                    <a:cubicBezTo>
                      <a:pt x="2310" y="209"/>
                      <a:pt x="2278" y="216"/>
                      <a:pt x="2270" y="189"/>
                    </a:cubicBezTo>
                    <a:lnTo>
                      <a:pt x="2270" y="189"/>
                    </a:lnTo>
                    <a:cubicBezTo>
                      <a:pt x="2175" y="177"/>
                      <a:pt x="2076" y="149"/>
                      <a:pt x="2017" y="103"/>
                    </a:cubicBezTo>
                    <a:lnTo>
                      <a:pt x="2001" y="140"/>
                    </a:lnTo>
                    <a:lnTo>
                      <a:pt x="2001" y="140"/>
                    </a:lnTo>
                    <a:cubicBezTo>
                      <a:pt x="1980" y="137"/>
                      <a:pt x="1954" y="77"/>
                      <a:pt x="1940" y="129"/>
                    </a:cubicBezTo>
                    <a:lnTo>
                      <a:pt x="1896" y="144"/>
                    </a:lnTo>
                    <a:lnTo>
                      <a:pt x="1896" y="144"/>
                    </a:lnTo>
                    <a:cubicBezTo>
                      <a:pt x="1868" y="139"/>
                      <a:pt x="1850" y="159"/>
                      <a:pt x="1820" y="135"/>
                    </a:cubicBezTo>
                    <a:lnTo>
                      <a:pt x="1820" y="135"/>
                    </a:lnTo>
                    <a:lnTo>
                      <a:pt x="1820" y="135"/>
                    </a:lnTo>
                    <a:lnTo>
                      <a:pt x="1820" y="135"/>
                    </a:lnTo>
                    <a:lnTo>
                      <a:pt x="1820" y="135"/>
                    </a:lnTo>
                    <a:cubicBezTo>
                      <a:pt x="1818" y="133"/>
                      <a:pt x="1816" y="132"/>
                      <a:pt x="1813" y="130"/>
                    </a:cubicBezTo>
                    <a:lnTo>
                      <a:pt x="1813" y="130"/>
                    </a:lnTo>
                    <a:cubicBezTo>
                      <a:pt x="1813" y="131"/>
                      <a:pt x="1814" y="132"/>
                      <a:pt x="1814" y="133"/>
                    </a:cubicBezTo>
                    <a:lnTo>
                      <a:pt x="1814" y="133"/>
                    </a:lnTo>
                    <a:cubicBezTo>
                      <a:pt x="1752" y="112"/>
                      <a:pt x="1812" y="167"/>
                      <a:pt x="1742" y="140"/>
                    </a:cubicBezTo>
                    <a:lnTo>
                      <a:pt x="1742" y="140"/>
                    </a:lnTo>
                    <a:cubicBezTo>
                      <a:pt x="1720" y="111"/>
                      <a:pt x="1713" y="187"/>
                      <a:pt x="1678" y="176"/>
                    </a:cubicBezTo>
                    <a:lnTo>
                      <a:pt x="1647" y="118"/>
                    </a:lnTo>
                    <a:lnTo>
                      <a:pt x="1647" y="118"/>
                    </a:lnTo>
                    <a:cubicBezTo>
                      <a:pt x="1585" y="82"/>
                      <a:pt x="1571" y="136"/>
                      <a:pt x="1479" y="130"/>
                    </a:cubicBezTo>
                    <a:lnTo>
                      <a:pt x="1479" y="130"/>
                    </a:lnTo>
                    <a:cubicBezTo>
                      <a:pt x="1436" y="107"/>
                      <a:pt x="1418" y="59"/>
                      <a:pt x="1450" y="19"/>
                    </a:cubicBezTo>
                    <a:lnTo>
                      <a:pt x="1450" y="19"/>
                    </a:lnTo>
                    <a:cubicBezTo>
                      <a:pt x="1406" y="66"/>
                      <a:pt x="1429" y="51"/>
                      <a:pt x="1374" y="71"/>
                    </a:cubicBezTo>
                    <a:lnTo>
                      <a:pt x="1374" y="71"/>
                    </a:lnTo>
                    <a:cubicBezTo>
                      <a:pt x="1368" y="50"/>
                      <a:pt x="1374" y="46"/>
                      <a:pt x="1387" y="28"/>
                    </a:cubicBezTo>
                    <a:lnTo>
                      <a:pt x="1387" y="28"/>
                    </a:lnTo>
                    <a:cubicBezTo>
                      <a:pt x="1341" y="0"/>
                      <a:pt x="1356" y="44"/>
                      <a:pt x="1321" y="41"/>
                    </a:cubicBezTo>
                    <a:lnTo>
                      <a:pt x="1321" y="41"/>
                    </a:lnTo>
                    <a:cubicBezTo>
                      <a:pt x="1308" y="79"/>
                      <a:pt x="1291" y="140"/>
                      <a:pt x="1280" y="142"/>
                    </a:cubicBezTo>
                    <a:lnTo>
                      <a:pt x="1293" y="155"/>
                    </a:lnTo>
                    <a:lnTo>
                      <a:pt x="1293" y="155"/>
                    </a:lnTo>
                    <a:cubicBezTo>
                      <a:pt x="1253" y="174"/>
                      <a:pt x="1211" y="180"/>
                      <a:pt x="1168" y="157"/>
                    </a:cubicBezTo>
                    <a:lnTo>
                      <a:pt x="1171" y="138"/>
                    </a:lnTo>
                    <a:lnTo>
                      <a:pt x="1124" y="144"/>
                    </a:lnTo>
                    <a:lnTo>
                      <a:pt x="1122" y="119"/>
                    </a:lnTo>
                    <a:lnTo>
                      <a:pt x="1055" y="122"/>
                    </a:lnTo>
                    <a:lnTo>
                      <a:pt x="1064" y="129"/>
                    </a:lnTo>
                    <a:lnTo>
                      <a:pt x="1064" y="129"/>
                    </a:lnTo>
                    <a:cubicBezTo>
                      <a:pt x="1048" y="132"/>
                      <a:pt x="996" y="137"/>
                      <a:pt x="967" y="122"/>
                    </a:cubicBezTo>
                    <a:lnTo>
                      <a:pt x="969" y="107"/>
                    </a:lnTo>
                    <a:lnTo>
                      <a:pt x="969" y="107"/>
                    </a:lnTo>
                    <a:cubicBezTo>
                      <a:pt x="929" y="83"/>
                      <a:pt x="891" y="83"/>
                      <a:pt x="851" y="90"/>
                    </a:cubicBezTo>
                    <a:lnTo>
                      <a:pt x="851" y="90"/>
                    </a:lnTo>
                    <a:cubicBezTo>
                      <a:pt x="830" y="93"/>
                      <a:pt x="810" y="98"/>
                      <a:pt x="788" y="101"/>
                    </a:cubicBezTo>
                    <a:lnTo>
                      <a:pt x="788" y="101"/>
                    </a:lnTo>
                    <a:cubicBezTo>
                      <a:pt x="777" y="104"/>
                      <a:pt x="766" y="105"/>
                      <a:pt x="754" y="106"/>
                    </a:cubicBezTo>
                    <a:lnTo>
                      <a:pt x="754" y="106"/>
                    </a:lnTo>
                    <a:cubicBezTo>
                      <a:pt x="752" y="106"/>
                      <a:pt x="752" y="106"/>
                      <a:pt x="749" y="107"/>
                    </a:cubicBezTo>
                    <a:lnTo>
                      <a:pt x="742" y="107"/>
                    </a:lnTo>
                    <a:lnTo>
                      <a:pt x="742" y="107"/>
                    </a:lnTo>
                    <a:cubicBezTo>
                      <a:pt x="738" y="107"/>
                      <a:pt x="733" y="107"/>
                      <a:pt x="728" y="107"/>
                    </a:cubicBezTo>
                    <a:lnTo>
                      <a:pt x="728" y="107"/>
                    </a:lnTo>
                    <a:cubicBezTo>
                      <a:pt x="718" y="107"/>
                      <a:pt x="708" y="106"/>
                      <a:pt x="699" y="106"/>
                    </a:cubicBezTo>
                    <a:lnTo>
                      <a:pt x="699" y="106"/>
                    </a:lnTo>
                    <a:cubicBezTo>
                      <a:pt x="705" y="97"/>
                      <a:pt x="713" y="88"/>
                      <a:pt x="720" y="79"/>
                    </a:cubicBezTo>
                    <a:lnTo>
                      <a:pt x="720" y="79"/>
                    </a:lnTo>
                    <a:cubicBezTo>
                      <a:pt x="663" y="46"/>
                      <a:pt x="705" y="122"/>
                      <a:pt x="640" y="103"/>
                    </a:cubicBezTo>
                    <a:lnTo>
                      <a:pt x="633" y="68"/>
                    </a:lnTo>
                    <a:lnTo>
                      <a:pt x="633" y="68"/>
                    </a:lnTo>
                    <a:cubicBezTo>
                      <a:pt x="619" y="78"/>
                      <a:pt x="608" y="82"/>
                      <a:pt x="598" y="82"/>
                    </a:cubicBezTo>
                    <a:lnTo>
                      <a:pt x="598" y="82"/>
                    </a:lnTo>
                    <a:cubicBezTo>
                      <a:pt x="587" y="83"/>
                      <a:pt x="578" y="80"/>
                      <a:pt x="569" y="75"/>
                    </a:cubicBezTo>
                    <a:lnTo>
                      <a:pt x="569" y="75"/>
                    </a:lnTo>
                    <a:cubicBezTo>
                      <a:pt x="550" y="64"/>
                      <a:pt x="531" y="44"/>
                      <a:pt x="508" y="37"/>
                    </a:cubicBezTo>
                    <a:lnTo>
                      <a:pt x="508" y="37"/>
                    </a:lnTo>
                    <a:cubicBezTo>
                      <a:pt x="519" y="52"/>
                      <a:pt x="529" y="67"/>
                      <a:pt x="539" y="82"/>
                    </a:cubicBezTo>
                    <a:lnTo>
                      <a:pt x="539" y="82"/>
                    </a:lnTo>
                    <a:cubicBezTo>
                      <a:pt x="526" y="81"/>
                      <a:pt x="514" y="81"/>
                      <a:pt x="501" y="80"/>
                    </a:cubicBezTo>
                    <a:lnTo>
                      <a:pt x="482" y="79"/>
                    </a:lnTo>
                    <a:lnTo>
                      <a:pt x="464" y="79"/>
                    </a:lnTo>
                    <a:lnTo>
                      <a:pt x="464" y="79"/>
                    </a:lnTo>
                    <a:cubicBezTo>
                      <a:pt x="444" y="77"/>
                      <a:pt x="429" y="76"/>
                      <a:pt x="418" y="71"/>
                    </a:cubicBezTo>
                    <a:lnTo>
                      <a:pt x="418" y="71"/>
                    </a:lnTo>
                    <a:cubicBezTo>
                      <a:pt x="408" y="66"/>
                      <a:pt x="401" y="60"/>
                      <a:pt x="398" y="53"/>
                    </a:cubicBezTo>
                    <a:lnTo>
                      <a:pt x="398" y="53"/>
                    </a:lnTo>
                    <a:cubicBezTo>
                      <a:pt x="391" y="38"/>
                      <a:pt x="395" y="20"/>
                      <a:pt x="396" y="7"/>
                    </a:cubicBezTo>
                    <a:lnTo>
                      <a:pt x="396" y="7"/>
                    </a:lnTo>
                    <a:cubicBezTo>
                      <a:pt x="382" y="23"/>
                      <a:pt x="369" y="41"/>
                      <a:pt x="356" y="57"/>
                    </a:cubicBezTo>
                    <a:lnTo>
                      <a:pt x="356" y="57"/>
                    </a:lnTo>
                    <a:cubicBezTo>
                      <a:pt x="347" y="46"/>
                      <a:pt x="337" y="35"/>
                      <a:pt x="327" y="24"/>
                    </a:cubicBezTo>
                    <a:lnTo>
                      <a:pt x="327" y="24"/>
                    </a:lnTo>
                    <a:cubicBezTo>
                      <a:pt x="323" y="39"/>
                      <a:pt x="318" y="47"/>
                      <a:pt x="312" y="51"/>
                    </a:cubicBezTo>
                    <a:lnTo>
                      <a:pt x="312" y="51"/>
                    </a:lnTo>
                    <a:cubicBezTo>
                      <a:pt x="307" y="55"/>
                      <a:pt x="300" y="57"/>
                      <a:pt x="292" y="58"/>
                    </a:cubicBezTo>
                    <a:lnTo>
                      <a:pt x="292" y="58"/>
                    </a:lnTo>
                    <a:cubicBezTo>
                      <a:pt x="277" y="60"/>
                      <a:pt x="255" y="62"/>
                      <a:pt x="231" y="93"/>
                    </a:cubicBezTo>
                    <a:lnTo>
                      <a:pt x="231" y="93"/>
                    </a:lnTo>
                    <a:cubicBezTo>
                      <a:pt x="216" y="84"/>
                      <a:pt x="228" y="66"/>
                      <a:pt x="201" y="75"/>
                    </a:cubicBezTo>
                    <a:lnTo>
                      <a:pt x="201" y="75"/>
                    </a:lnTo>
                    <a:cubicBezTo>
                      <a:pt x="177" y="115"/>
                      <a:pt x="158" y="156"/>
                      <a:pt x="145" y="198"/>
                    </a:cubicBezTo>
                    <a:lnTo>
                      <a:pt x="145" y="198"/>
                    </a:lnTo>
                    <a:cubicBezTo>
                      <a:pt x="150" y="187"/>
                      <a:pt x="156" y="175"/>
                      <a:pt x="162" y="164"/>
                    </a:cubicBezTo>
                    <a:lnTo>
                      <a:pt x="162" y="164"/>
                    </a:lnTo>
                    <a:cubicBezTo>
                      <a:pt x="168" y="153"/>
                      <a:pt x="175" y="141"/>
                      <a:pt x="181" y="130"/>
                    </a:cubicBezTo>
                    <a:lnTo>
                      <a:pt x="181" y="130"/>
                    </a:lnTo>
                    <a:cubicBezTo>
                      <a:pt x="192" y="146"/>
                      <a:pt x="202" y="164"/>
                      <a:pt x="213" y="181"/>
                    </a:cubicBezTo>
                    <a:lnTo>
                      <a:pt x="213" y="181"/>
                    </a:lnTo>
                    <a:cubicBezTo>
                      <a:pt x="206" y="201"/>
                      <a:pt x="199" y="214"/>
                      <a:pt x="192" y="225"/>
                    </a:cubicBezTo>
                    <a:lnTo>
                      <a:pt x="192" y="225"/>
                    </a:lnTo>
                    <a:cubicBezTo>
                      <a:pt x="187" y="230"/>
                      <a:pt x="183" y="235"/>
                      <a:pt x="179" y="238"/>
                    </a:cubicBezTo>
                    <a:lnTo>
                      <a:pt x="179" y="238"/>
                    </a:lnTo>
                    <a:cubicBezTo>
                      <a:pt x="175" y="243"/>
                      <a:pt x="170" y="246"/>
                      <a:pt x="166" y="249"/>
                    </a:cubicBezTo>
                    <a:lnTo>
                      <a:pt x="166" y="249"/>
                    </a:lnTo>
                    <a:cubicBezTo>
                      <a:pt x="157" y="255"/>
                      <a:pt x="148" y="261"/>
                      <a:pt x="140" y="268"/>
                    </a:cubicBezTo>
                    <a:lnTo>
                      <a:pt x="140" y="268"/>
                    </a:lnTo>
                    <a:cubicBezTo>
                      <a:pt x="133" y="276"/>
                      <a:pt x="125" y="284"/>
                      <a:pt x="123" y="298"/>
                    </a:cubicBezTo>
                    <a:lnTo>
                      <a:pt x="123" y="298"/>
                    </a:lnTo>
                    <a:cubicBezTo>
                      <a:pt x="124" y="284"/>
                      <a:pt x="126" y="271"/>
                      <a:pt x="129" y="258"/>
                    </a:cubicBezTo>
                    <a:lnTo>
                      <a:pt x="129" y="258"/>
                    </a:lnTo>
                    <a:cubicBezTo>
                      <a:pt x="124" y="268"/>
                      <a:pt x="119" y="276"/>
                      <a:pt x="115" y="283"/>
                    </a:cubicBezTo>
                    <a:lnTo>
                      <a:pt x="115" y="283"/>
                    </a:lnTo>
                    <a:cubicBezTo>
                      <a:pt x="112" y="290"/>
                      <a:pt x="108" y="297"/>
                      <a:pt x="104" y="302"/>
                    </a:cubicBezTo>
                    <a:lnTo>
                      <a:pt x="104" y="302"/>
                    </a:lnTo>
                    <a:cubicBezTo>
                      <a:pt x="96" y="313"/>
                      <a:pt x="91" y="320"/>
                      <a:pt x="83" y="326"/>
                    </a:cubicBezTo>
                    <a:lnTo>
                      <a:pt x="83" y="326"/>
                    </a:lnTo>
                    <a:cubicBezTo>
                      <a:pt x="77" y="333"/>
                      <a:pt x="70" y="337"/>
                      <a:pt x="63" y="343"/>
                    </a:cubicBezTo>
                    <a:lnTo>
                      <a:pt x="63" y="343"/>
                    </a:lnTo>
                    <a:cubicBezTo>
                      <a:pt x="56" y="348"/>
                      <a:pt x="49" y="354"/>
                      <a:pt x="41" y="364"/>
                    </a:cubicBezTo>
                    <a:lnTo>
                      <a:pt x="41" y="364"/>
                    </a:lnTo>
                    <a:cubicBezTo>
                      <a:pt x="56" y="356"/>
                      <a:pt x="80" y="345"/>
                      <a:pt x="73" y="379"/>
                    </a:cubicBezTo>
                    <a:lnTo>
                      <a:pt x="73" y="379"/>
                    </a:lnTo>
                    <a:cubicBezTo>
                      <a:pt x="68" y="404"/>
                      <a:pt x="50" y="381"/>
                      <a:pt x="36" y="400"/>
                    </a:cubicBezTo>
                    <a:lnTo>
                      <a:pt x="36" y="400"/>
                    </a:lnTo>
                    <a:cubicBezTo>
                      <a:pt x="54" y="413"/>
                      <a:pt x="63" y="435"/>
                      <a:pt x="65" y="460"/>
                    </a:cubicBezTo>
                    <a:lnTo>
                      <a:pt x="65" y="460"/>
                    </a:lnTo>
                    <a:cubicBezTo>
                      <a:pt x="67" y="472"/>
                      <a:pt x="66" y="485"/>
                      <a:pt x="65" y="498"/>
                    </a:cubicBezTo>
                    <a:lnTo>
                      <a:pt x="65" y="498"/>
                    </a:lnTo>
                    <a:cubicBezTo>
                      <a:pt x="63" y="511"/>
                      <a:pt x="58" y="524"/>
                      <a:pt x="52" y="536"/>
                    </a:cubicBezTo>
                    <a:lnTo>
                      <a:pt x="52" y="536"/>
                    </a:lnTo>
                    <a:cubicBezTo>
                      <a:pt x="47" y="533"/>
                      <a:pt x="42" y="531"/>
                      <a:pt x="39" y="526"/>
                    </a:cubicBezTo>
                    <a:lnTo>
                      <a:pt x="39" y="526"/>
                    </a:lnTo>
                    <a:cubicBezTo>
                      <a:pt x="43" y="542"/>
                      <a:pt x="54" y="552"/>
                      <a:pt x="42" y="575"/>
                    </a:cubicBezTo>
                    <a:lnTo>
                      <a:pt x="42" y="575"/>
                    </a:lnTo>
                    <a:cubicBezTo>
                      <a:pt x="28" y="566"/>
                      <a:pt x="14" y="557"/>
                      <a:pt x="0" y="548"/>
                    </a:cubicBezTo>
                    <a:lnTo>
                      <a:pt x="0" y="548"/>
                    </a:lnTo>
                    <a:cubicBezTo>
                      <a:pt x="6" y="558"/>
                      <a:pt x="13" y="569"/>
                      <a:pt x="19" y="579"/>
                    </a:cubicBezTo>
                    <a:lnTo>
                      <a:pt x="24" y="586"/>
                    </a:lnTo>
                    <a:lnTo>
                      <a:pt x="26" y="590"/>
                    </a:lnTo>
                    <a:lnTo>
                      <a:pt x="28" y="592"/>
                    </a:lnTo>
                    <a:lnTo>
                      <a:pt x="28" y="592"/>
                    </a:lnTo>
                    <a:cubicBezTo>
                      <a:pt x="28" y="593"/>
                      <a:pt x="28" y="592"/>
                      <a:pt x="29" y="595"/>
                    </a:cubicBezTo>
                    <a:lnTo>
                      <a:pt x="39" y="639"/>
                    </a:lnTo>
                    <a:lnTo>
                      <a:pt x="39" y="639"/>
                    </a:lnTo>
                    <a:cubicBezTo>
                      <a:pt x="39" y="646"/>
                      <a:pt x="38" y="653"/>
                      <a:pt x="38" y="660"/>
                    </a:cubicBezTo>
                    <a:lnTo>
                      <a:pt x="38" y="660"/>
                    </a:lnTo>
                    <a:cubicBezTo>
                      <a:pt x="38" y="664"/>
                      <a:pt x="38" y="668"/>
                      <a:pt x="37" y="671"/>
                    </a:cubicBezTo>
                    <a:lnTo>
                      <a:pt x="37" y="675"/>
                    </a:lnTo>
                    <a:lnTo>
                      <a:pt x="37" y="675"/>
                    </a:lnTo>
                    <a:cubicBezTo>
                      <a:pt x="36" y="680"/>
                      <a:pt x="37" y="684"/>
                      <a:pt x="37" y="689"/>
                    </a:cubicBezTo>
                    <a:lnTo>
                      <a:pt x="37" y="689"/>
                    </a:lnTo>
                    <a:cubicBezTo>
                      <a:pt x="38" y="698"/>
                      <a:pt x="40" y="707"/>
                      <a:pt x="41" y="715"/>
                    </a:cubicBezTo>
                    <a:lnTo>
                      <a:pt x="41" y="715"/>
                    </a:lnTo>
                    <a:cubicBezTo>
                      <a:pt x="44" y="730"/>
                      <a:pt x="44" y="741"/>
                      <a:pt x="30" y="740"/>
                    </a:cubicBezTo>
                    <a:lnTo>
                      <a:pt x="21" y="721"/>
                    </a:lnTo>
                    <a:lnTo>
                      <a:pt x="19" y="787"/>
                    </a:lnTo>
                    <a:lnTo>
                      <a:pt x="18" y="795"/>
                    </a:lnTo>
                    <a:lnTo>
                      <a:pt x="18" y="799"/>
                    </a:lnTo>
                    <a:lnTo>
                      <a:pt x="18" y="801"/>
                    </a:lnTo>
                    <a:lnTo>
                      <a:pt x="18" y="801"/>
                    </a:lnTo>
                    <a:lnTo>
                      <a:pt x="18" y="801"/>
                    </a:lnTo>
                    <a:lnTo>
                      <a:pt x="18" y="799"/>
                    </a:lnTo>
                    <a:lnTo>
                      <a:pt x="17" y="786"/>
                    </a:lnTo>
                    <a:lnTo>
                      <a:pt x="17" y="761"/>
                    </a:lnTo>
                    <a:lnTo>
                      <a:pt x="17" y="749"/>
                    </a:lnTo>
                    <a:lnTo>
                      <a:pt x="17" y="748"/>
                    </a:lnTo>
                    <a:lnTo>
                      <a:pt x="17" y="748"/>
                    </a:lnTo>
                    <a:lnTo>
                      <a:pt x="17" y="749"/>
                    </a:lnTo>
                    <a:lnTo>
                      <a:pt x="17" y="749"/>
                    </a:lnTo>
                    <a:lnTo>
                      <a:pt x="17" y="750"/>
                    </a:lnTo>
                    <a:lnTo>
                      <a:pt x="17" y="758"/>
                    </a:lnTo>
                    <a:lnTo>
                      <a:pt x="17" y="775"/>
                    </a:lnTo>
                    <a:lnTo>
                      <a:pt x="18" y="841"/>
                    </a:lnTo>
                    <a:lnTo>
                      <a:pt x="18" y="857"/>
                    </a:lnTo>
                    <a:lnTo>
                      <a:pt x="18" y="861"/>
                    </a:lnTo>
                    <a:lnTo>
                      <a:pt x="18" y="861"/>
                    </a:lnTo>
                    <a:cubicBezTo>
                      <a:pt x="18" y="863"/>
                      <a:pt x="18" y="863"/>
                      <a:pt x="18" y="863"/>
                    </a:cubicBezTo>
                    <a:lnTo>
                      <a:pt x="19" y="868"/>
                    </a:lnTo>
                    <a:lnTo>
                      <a:pt x="20" y="883"/>
                    </a:lnTo>
                    <a:lnTo>
                      <a:pt x="23" y="915"/>
                    </a:lnTo>
                    <a:lnTo>
                      <a:pt x="23" y="915"/>
                    </a:lnTo>
                    <a:cubicBezTo>
                      <a:pt x="23" y="925"/>
                      <a:pt x="26" y="935"/>
                      <a:pt x="28" y="945"/>
                    </a:cubicBezTo>
                    <a:lnTo>
                      <a:pt x="28" y="945"/>
                    </a:lnTo>
                    <a:cubicBezTo>
                      <a:pt x="30" y="955"/>
                      <a:pt x="31" y="965"/>
                      <a:pt x="34" y="975"/>
                    </a:cubicBezTo>
                    <a:lnTo>
                      <a:pt x="2" y="993"/>
                    </a:lnTo>
                    <a:lnTo>
                      <a:pt x="2" y="993"/>
                    </a:lnTo>
                    <a:cubicBezTo>
                      <a:pt x="15" y="994"/>
                      <a:pt x="23" y="1003"/>
                      <a:pt x="29" y="1016"/>
                    </a:cubicBezTo>
                    <a:lnTo>
                      <a:pt x="29" y="1016"/>
                    </a:lnTo>
                    <a:cubicBezTo>
                      <a:pt x="35" y="1028"/>
                      <a:pt x="40" y="1043"/>
                      <a:pt x="44" y="1058"/>
                    </a:cubicBezTo>
                    <a:lnTo>
                      <a:pt x="44" y="1058"/>
                    </a:lnTo>
                    <a:cubicBezTo>
                      <a:pt x="49" y="1072"/>
                      <a:pt x="55" y="1085"/>
                      <a:pt x="61" y="1093"/>
                    </a:cubicBezTo>
                    <a:lnTo>
                      <a:pt x="61" y="1093"/>
                    </a:lnTo>
                    <a:cubicBezTo>
                      <a:pt x="69" y="1099"/>
                      <a:pt x="77" y="1100"/>
                      <a:pt x="89" y="1090"/>
                    </a:cubicBezTo>
                    <a:lnTo>
                      <a:pt x="89" y="1090"/>
                    </a:lnTo>
                    <a:cubicBezTo>
                      <a:pt x="88" y="1104"/>
                      <a:pt x="94" y="1121"/>
                      <a:pt x="105" y="1137"/>
                    </a:cubicBezTo>
                    <a:lnTo>
                      <a:pt x="105" y="1137"/>
                    </a:lnTo>
                    <a:cubicBezTo>
                      <a:pt x="110" y="1145"/>
                      <a:pt x="117" y="1152"/>
                      <a:pt x="123" y="1160"/>
                    </a:cubicBezTo>
                    <a:lnTo>
                      <a:pt x="123" y="1160"/>
                    </a:lnTo>
                    <a:cubicBezTo>
                      <a:pt x="128" y="1168"/>
                      <a:pt x="135" y="1175"/>
                      <a:pt x="141" y="1181"/>
                    </a:cubicBezTo>
                    <a:lnTo>
                      <a:pt x="141" y="1181"/>
                    </a:lnTo>
                    <a:cubicBezTo>
                      <a:pt x="154" y="1195"/>
                      <a:pt x="165" y="1207"/>
                      <a:pt x="168" y="1217"/>
                    </a:cubicBezTo>
                    <a:lnTo>
                      <a:pt x="168" y="1217"/>
                    </a:lnTo>
                    <a:cubicBezTo>
                      <a:pt x="171" y="1227"/>
                      <a:pt x="168" y="1236"/>
                      <a:pt x="151" y="1244"/>
                    </a:cubicBezTo>
                    <a:lnTo>
                      <a:pt x="151" y="1244"/>
                    </a:lnTo>
                    <a:cubicBezTo>
                      <a:pt x="180" y="1274"/>
                      <a:pt x="212" y="1296"/>
                      <a:pt x="245" y="1310"/>
                    </a:cubicBezTo>
                    <a:lnTo>
                      <a:pt x="245" y="1310"/>
                    </a:lnTo>
                    <a:cubicBezTo>
                      <a:pt x="253" y="1314"/>
                      <a:pt x="261" y="1318"/>
                      <a:pt x="269" y="1322"/>
                    </a:cubicBezTo>
                    <a:lnTo>
                      <a:pt x="269" y="1322"/>
                    </a:lnTo>
                    <a:cubicBezTo>
                      <a:pt x="277" y="1324"/>
                      <a:pt x="285" y="1328"/>
                      <a:pt x="294" y="1330"/>
                    </a:cubicBezTo>
                    <a:lnTo>
                      <a:pt x="294" y="1330"/>
                    </a:lnTo>
                    <a:cubicBezTo>
                      <a:pt x="302" y="1332"/>
                      <a:pt x="310" y="1336"/>
                      <a:pt x="318" y="1338"/>
                    </a:cubicBezTo>
                    <a:lnTo>
                      <a:pt x="318" y="1338"/>
                    </a:lnTo>
                    <a:cubicBezTo>
                      <a:pt x="327" y="1340"/>
                      <a:pt x="335" y="1341"/>
                      <a:pt x="344" y="1344"/>
                    </a:cubicBezTo>
                    <a:lnTo>
                      <a:pt x="344" y="1344"/>
                    </a:lnTo>
                    <a:cubicBezTo>
                      <a:pt x="348" y="1345"/>
                      <a:pt x="353" y="1346"/>
                      <a:pt x="356" y="1347"/>
                    </a:cubicBezTo>
                    <a:lnTo>
                      <a:pt x="356" y="1347"/>
                    </a:lnTo>
                    <a:cubicBezTo>
                      <a:pt x="361" y="1348"/>
                      <a:pt x="365" y="1349"/>
                      <a:pt x="370" y="1350"/>
                    </a:cubicBezTo>
                    <a:lnTo>
                      <a:pt x="370" y="1350"/>
                    </a:lnTo>
                    <a:cubicBezTo>
                      <a:pt x="378" y="1351"/>
                      <a:pt x="387" y="1353"/>
                      <a:pt x="396" y="1355"/>
                    </a:cubicBezTo>
                    <a:lnTo>
                      <a:pt x="396" y="1355"/>
                    </a:lnTo>
                    <a:cubicBezTo>
                      <a:pt x="405" y="1357"/>
                      <a:pt x="414" y="1357"/>
                      <a:pt x="423" y="1359"/>
                    </a:cubicBezTo>
                    <a:lnTo>
                      <a:pt x="423" y="1359"/>
                    </a:lnTo>
                    <a:cubicBezTo>
                      <a:pt x="432" y="1361"/>
                      <a:pt x="440" y="1364"/>
                      <a:pt x="450" y="1365"/>
                    </a:cubicBezTo>
                    <a:lnTo>
                      <a:pt x="450" y="1365"/>
                    </a:lnTo>
                    <a:cubicBezTo>
                      <a:pt x="460" y="1366"/>
                      <a:pt x="469" y="1367"/>
                      <a:pt x="480" y="1370"/>
                    </a:cubicBezTo>
                    <a:lnTo>
                      <a:pt x="480" y="1370"/>
                    </a:lnTo>
                    <a:cubicBezTo>
                      <a:pt x="485" y="1370"/>
                      <a:pt x="490" y="1371"/>
                      <a:pt x="494" y="1372"/>
                    </a:cubicBezTo>
                    <a:lnTo>
                      <a:pt x="494" y="1372"/>
                    </a:lnTo>
                    <a:cubicBezTo>
                      <a:pt x="500" y="1373"/>
                      <a:pt x="505" y="1373"/>
                      <a:pt x="510" y="1375"/>
                    </a:cubicBezTo>
                    <a:lnTo>
                      <a:pt x="510" y="1375"/>
                    </a:lnTo>
                    <a:cubicBezTo>
                      <a:pt x="521" y="1376"/>
                      <a:pt x="532" y="1378"/>
                      <a:pt x="543" y="1380"/>
                    </a:cubicBezTo>
                    <a:lnTo>
                      <a:pt x="543" y="1380"/>
                    </a:lnTo>
                    <a:cubicBezTo>
                      <a:pt x="546" y="1381"/>
                      <a:pt x="549" y="1381"/>
                      <a:pt x="552" y="1382"/>
                    </a:cubicBezTo>
                    <a:lnTo>
                      <a:pt x="552" y="1382"/>
                    </a:lnTo>
                    <a:cubicBezTo>
                      <a:pt x="555" y="1382"/>
                      <a:pt x="558" y="1382"/>
                      <a:pt x="561" y="1383"/>
                    </a:cubicBezTo>
                    <a:lnTo>
                      <a:pt x="561" y="1383"/>
                    </a:lnTo>
                    <a:cubicBezTo>
                      <a:pt x="567" y="1384"/>
                      <a:pt x="573" y="1384"/>
                      <a:pt x="580" y="1386"/>
                    </a:cubicBezTo>
                    <a:lnTo>
                      <a:pt x="580" y="1386"/>
                    </a:lnTo>
                    <a:cubicBezTo>
                      <a:pt x="588" y="1393"/>
                      <a:pt x="598" y="1399"/>
                      <a:pt x="611" y="1403"/>
                    </a:cubicBezTo>
                    <a:lnTo>
                      <a:pt x="611" y="1403"/>
                    </a:lnTo>
                    <a:cubicBezTo>
                      <a:pt x="624" y="1408"/>
                      <a:pt x="639" y="1411"/>
                      <a:pt x="655" y="1413"/>
                    </a:cubicBezTo>
                    <a:lnTo>
                      <a:pt x="655" y="1413"/>
                    </a:lnTo>
                    <a:cubicBezTo>
                      <a:pt x="672" y="1415"/>
                      <a:pt x="690" y="1416"/>
                      <a:pt x="709" y="1416"/>
                    </a:cubicBezTo>
                    <a:lnTo>
                      <a:pt x="709" y="1416"/>
                    </a:lnTo>
                    <a:cubicBezTo>
                      <a:pt x="719" y="1417"/>
                      <a:pt x="729" y="1417"/>
                      <a:pt x="739" y="1417"/>
                    </a:cubicBezTo>
                    <a:lnTo>
                      <a:pt x="739" y="1417"/>
                    </a:lnTo>
                    <a:cubicBezTo>
                      <a:pt x="744" y="1417"/>
                      <a:pt x="749" y="1416"/>
                      <a:pt x="754" y="1416"/>
                    </a:cubicBezTo>
                    <a:lnTo>
                      <a:pt x="758" y="1416"/>
                    </a:lnTo>
                    <a:lnTo>
                      <a:pt x="760" y="1416"/>
                    </a:lnTo>
                    <a:lnTo>
                      <a:pt x="764" y="1416"/>
                    </a:lnTo>
                    <a:lnTo>
                      <a:pt x="764" y="1416"/>
                    </a:lnTo>
                    <a:cubicBezTo>
                      <a:pt x="807" y="1416"/>
                      <a:pt x="855" y="1410"/>
                      <a:pt x="893" y="1410"/>
                    </a:cubicBezTo>
                    <a:lnTo>
                      <a:pt x="893" y="1410"/>
                    </a:lnTo>
                    <a:cubicBezTo>
                      <a:pt x="1039" y="1375"/>
                      <a:pt x="1132" y="1347"/>
                      <a:pt x="1282" y="1318"/>
                    </a:cubicBezTo>
                    <a:lnTo>
                      <a:pt x="1282" y="1318"/>
                    </a:lnTo>
                    <a:cubicBezTo>
                      <a:pt x="1379" y="1391"/>
                      <a:pt x="1506" y="1274"/>
                      <a:pt x="1607" y="1312"/>
                    </a:cubicBezTo>
                    <a:lnTo>
                      <a:pt x="1631" y="1278"/>
                    </a:lnTo>
                    <a:lnTo>
                      <a:pt x="1631" y="1278"/>
                    </a:lnTo>
                    <a:cubicBezTo>
                      <a:pt x="1700" y="1324"/>
                      <a:pt x="1795" y="1255"/>
                      <a:pt x="1889" y="1298"/>
                    </a:cubicBezTo>
                    <a:lnTo>
                      <a:pt x="1889" y="1298"/>
                    </a:lnTo>
                    <a:cubicBezTo>
                      <a:pt x="1910" y="1282"/>
                      <a:pt x="1922" y="1277"/>
                      <a:pt x="1927" y="1276"/>
                    </a:cubicBezTo>
                    <a:lnTo>
                      <a:pt x="1927" y="1276"/>
                    </a:lnTo>
                    <a:cubicBezTo>
                      <a:pt x="1922" y="1274"/>
                      <a:pt x="1916" y="1269"/>
                      <a:pt x="1913" y="1249"/>
                    </a:cubicBezTo>
                    <a:lnTo>
                      <a:pt x="1913" y="1249"/>
                    </a:lnTo>
                    <a:cubicBezTo>
                      <a:pt x="1939" y="1261"/>
                      <a:pt x="1991" y="1239"/>
                      <a:pt x="1990" y="1280"/>
                    </a:cubicBezTo>
                    <a:lnTo>
                      <a:pt x="1984" y="1285"/>
                    </a:lnTo>
                    <a:lnTo>
                      <a:pt x="1984" y="1285"/>
                    </a:lnTo>
                    <a:cubicBezTo>
                      <a:pt x="1983" y="1325"/>
                      <a:pt x="2061" y="1260"/>
                      <a:pt x="2092" y="1293"/>
                    </a:cubicBezTo>
                    <a:lnTo>
                      <a:pt x="2074" y="1250"/>
                    </a:lnTo>
                    <a:lnTo>
                      <a:pt x="2123" y="1255"/>
                    </a:lnTo>
                    <a:lnTo>
                      <a:pt x="2111" y="1264"/>
                    </a:lnTo>
                    <a:lnTo>
                      <a:pt x="2111" y="1264"/>
                    </a:lnTo>
                    <a:cubicBezTo>
                      <a:pt x="2317" y="1152"/>
                      <a:pt x="2425" y="1283"/>
                      <a:pt x="2618" y="1180"/>
                    </a:cubicBezTo>
                    <a:lnTo>
                      <a:pt x="2618" y="1180"/>
                    </a:lnTo>
                    <a:cubicBezTo>
                      <a:pt x="2595" y="1229"/>
                      <a:pt x="2656" y="1152"/>
                      <a:pt x="2663" y="1204"/>
                    </a:cubicBezTo>
                    <a:lnTo>
                      <a:pt x="2663" y="1204"/>
                    </a:lnTo>
                    <a:cubicBezTo>
                      <a:pt x="2718" y="1265"/>
                      <a:pt x="2755" y="1183"/>
                      <a:pt x="2796" y="1163"/>
                    </a:cubicBezTo>
                    <a:lnTo>
                      <a:pt x="2796" y="1163"/>
                    </a:lnTo>
                    <a:cubicBezTo>
                      <a:pt x="2796" y="1160"/>
                      <a:pt x="2796" y="1157"/>
                      <a:pt x="2798" y="1153"/>
                    </a:cubicBezTo>
                    <a:lnTo>
                      <a:pt x="2871" y="1154"/>
                    </a:lnTo>
                    <a:lnTo>
                      <a:pt x="2871" y="1154"/>
                    </a:lnTo>
                    <a:cubicBezTo>
                      <a:pt x="2832" y="1222"/>
                      <a:pt x="2919" y="1096"/>
                      <a:pt x="2884" y="1155"/>
                    </a:cubicBezTo>
                    <a:lnTo>
                      <a:pt x="2884" y="1155"/>
                    </a:lnTo>
                    <a:cubicBezTo>
                      <a:pt x="3076" y="1190"/>
                      <a:pt x="3320" y="1122"/>
                      <a:pt x="3541" y="1129"/>
                    </a:cubicBezTo>
                    <a:lnTo>
                      <a:pt x="3529" y="1113"/>
                    </a:lnTo>
                    <a:lnTo>
                      <a:pt x="3529" y="1113"/>
                    </a:lnTo>
                    <a:cubicBezTo>
                      <a:pt x="3585" y="1111"/>
                      <a:pt x="3653" y="1087"/>
                      <a:pt x="3697" y="1110"/>
                    </a:cubicBezTo>
                    <a:lnTo>
                      <a:pt x="3697" y="1110"/>
                    </a:lnTo>
                    <a:cubicBezTo>
                      <a:pt x="3741" y="1134"/>
                      <a:pt x="3786" y="1061"/>
                      <a:pt x="3802" y="1057"/>
                    </a:cubicBezTo>
                    <a:lnTo>
                      <a:pt x="3802" y="1057"/>
                    </a:lnTo>
                    <a:cubicBezTo>
                      <a:pt x="3846" y="1025"/>
                      <a:pt x="3893" y="1079"/>
                      <a:pt x="3873" y="1077"/>
                    </a:cubicBezTo>
                    <a:lnTo>
                      <a:pt x="3873" y="1077"/>
                    </a:lnTo>
                    <a:cubicBezTo>
                      <a:pt x="3922" y="1066"/>
                      <a:pt x="3963" y="1003"/>
                      <a:pt x="4034" y="1024"/>
                    </a:cubicBezTo>
                    <a:lnTo>
                      <a:pt x="4034" y="1024"/>
                    </a:lnTo>
                    <a:cubicBezTo>
                      <a:pt x="4061" y="1077"/>
                      <a:pt x="4217" y="956"/>
                      <a:pt x="4224" y="1018"/>
                    </a:cubicBezTo>
                    <a:lnTo>
                      <a:pt x="4224" y="1013"/>
                    </a:lnTo>
                    <a:lnTo>
                      <a:pt x="4224" y="1013"/>
                    </a:lnTo>
                    <a:cubicBezTo>
                      <a:pt x="4314" y="1051"/>
                      <a:pt x="4392" y="970"/>
                      <a:pt x="4489" y="1003"/>
                    </a:cubicBezTo>
                    <a:lnTo>
                      <a:pt x="4489" y="1003"/>
                    </a:lnTo>
                    <a:cubicBezTo>
                      <a:pt x="4489" y="1003"/>
                      <a:pt x="4487" y="1007"/>
                      <a:pt x="4485" y="1011"/>
                    </a:cubicBezTo>
                    <a:lnTo>
                      <a:pt x="4663" y="808"/>
                    </a:lnTo>
                    <a:lnTo>
                      <a:pt x="4593" y="604"/>
                    </a:lnTo>
                    <a:lnTo>
                      <a:pt x="4414" y="446"/>
                    </a:lnTo>
                    <a:lnTo>
                      <a:pt x="3966" y="516"/>
                    </a:lnTo>
                    <a:lnTo>
                      <a:pt x="3600" y="476"/>
                    </a:lnTo>
                    <a:lnTo>
                      <a:pt x="2724" y="562"/>
                    </a:lnTo>
                    <a:lnTo>
                      <a:pt x="2664" y="613"/>
                    </a:lnTo>
                    <a:lnTo>
                      <a:pt x="2664" y="613"/>
                    </a:lnTo>
                    <a:cubicBezTo>
                      <a:pt x="2486" y="543"/>
                      <a:pt x="2272" y="654"/>
                      <a:pt x="2081" y="609"/>
                    </a:cubicBezTo>
                    <a:lnTo>
                      <a:pt x="2081" y="649"/>
                    </a:lnTo>
                    <a:lnTo>
                      <a:pt x="2081" y="649"/>
                    </a:lnTo>
                    <a:cubicBezTo>
                      <a:pt x="2028" y="656"/>
                      <a:pt x="2030" y="630"/>
                      <a:pt x="2017" y="624"/>
                    </a:cubicBezTo>
                    <a:lnTo>
                      <a:pt x="2017" y="624"/>
                    </a:lnTo>
                    <a:cubicBezTo>
                      <a:pt x="1773" y="646"/>
                      <a:pt x="1527" y="680"/>
                      <a:pt x="1286" y="706"/>
                    </a:cubicBezTo>
                    <a:lnTo>
                      <a:pt x="1286" y="706"/>
                    </a:lnTo>
                    <a:cubicBezTo>
                      <a:pt x="1167" y="718"/>
                      <a:pt x="1047" y="730"/>
                      <a:pt x="931" y="736"/>
                    </a:cubicBezTo>
                    <a:lnTo>
                      <a:pt x="931" y="736"/>
                    </a:lnTo>
                    <a:cubicBezTo>
                      <a:pt x="872" y="739"/>
                      <a:pt x="815" y="741"/>
                      <a:pt x="758" y="742"/>
                    </a:cubicBezTo>
                    <a:lnTo>
                      <a:pt x="758" y="742"/>
                    </a:lnTo>
                    <a:cubicBezTo>
                      <a:pt x="744" y="742"/>
                      <a:pt x="730" y="742"/>
                      <a:pt x="716" y="742"/>
                    </a:cubicBezTo>
                    <a:lnTo>
                      <a:pt x="710" y="742"/>
                    </a:lnTo>
                    <a:lnTo>
                      <a:pt x="710" y="742"/>
                    </a:lnTo>
                    <a:cubicBezTo>
                      <a:pt x="709" y="742"/>
                      <a:pt x="710" y="742"/>
                      <a:pt x="709" y="742"/>
                    </a:cubicBezTo>
                    <a:lnTo>
                      <a:pt x="708" y="742"/>
                    </a:lnTo>
                    <a:lnTo>
                      <a:pt x="707" y="741"/>
                    </a:lnTo>
                    <a:lnTo>
                      <a:pt x="703" y="740"/>
                    </a:lnTo>
                    <a:lnTo>
                      <a:pt x="703" y="740"/>
                    </a:lnTo>
                    <a:cubicBezTo>
                      <a:pt x="698" y="737"/>
                      <a:pt x="694" y="735"/>
                      <a:pt x="691" y="732"/>
                    </a:cubicBezTo>
                    <a:lnTo>
                      <a:pt x="691" y="732"/>
                    </a:lnTo>
                    <a:cubicBezTo>
                      <a:pt x="691" y="719"/>
                      <a:pt x="687" y="717"/>
                      <a:pt x="685" y="712"/>
                    </a:cubicBezTo>
                    <a:lnTo>
                      <a:pt x="685" y="712"/>
                    </a:lnTo>
                    <a:cubicBezTo>
                      <a:pt x="681" y="709"/>
                      <a:pt x="680" y="703"/>
                      <a:pt x="690" y="690"/>
                    </a:cubicBezTo>
                    <a:lnTo>
                      <a:pt x="690" y="690"/>
                    </a:lnTo>
                    <a:cubicBezTo>
                      <a:pt x="680" y="699"/>
                      <a:pt x="669" y="705"/>
                      <a:pt x="660" y="706"/>
                    </a:cubicBezTo>
                    <a:lnTo>
                      <a:pt x="660" y="706"/>
                    </a:lnTo>
                    <a:cubicBezTo>
                      <a:pt x="652" y="707"/>
                      <a:pt x="645" y="704"/>
                      <a:pt x="642" y="699"/>
                    </a:cubicBezTo>
                    <a:lnTo>
                      <a:pt x="642" y="699"/>
                    </a:lnTo>
                    <a:cubicBezTo>
                      <a:pt x="641" y="696"/>
                      <a:pt x="640" y="694"/>
                      <a:pt x="639" y="691"/>
                    </a:cubicBezTo>
                    <a:lnTo>
                      <a:pt x="639" y="690"/>
                    </a:lnTo>
                    <a:lnTo>
                      <a:pt x="639" y="690"/>
                    </a:lnTo>
                    <a:lnTo>
                      <a:pt x="639" y="690"/>
                    </a:lnTo>
                    <a:cubicBezTo>
                      <a:pt x="639" y="690"/>
                      <a:pt x="639" y="690"/>
                      <a:pt x="639" y="691"/>
                    </a:cubicBezTo>
                    <a:lnTo>
                      <a:pt x="639" y="704"/>
                    </a:lnTo>
                    <a:lnTo>
                      <a:pt x="639" y="729"/>
                    </a:lnTo>
                    <a:lnTo>
                      <a:pt x="639" y="741"/>
                    </a:lnTo>
                    <a:lnTo>
                      <a:pt x="639" y="748"/>
                    </a:lnTo>
                    <a:lnTo>
                      <a:pt x="639" y="684"/>
                    </a:lnTo>
                    <a:lnTo>
                      <a:pt x="638" y="682"/>
                    </a:lnTo>
                    <a:lnTo>
                      <a:pt x="638" y="682"/>
                    </a:lnTo>
                    <a:cubicBezTo>
                      <a:pt x="638" y="679"/>
                      <a:pt x="639" y="675"/>
                      <a:pt x="639" y="673"/>
                    </a:cubicBezTo>
                    <a:lnTo>
                      <a:pt x="639" y="672"/>
                    </a:lnTo>
                    <a:lnTo>
                      <a:pt x="639" y="672"/>
                    </a:lnTo>
                    <a:lnTo>
                      <a:pt x="639" y="680"/>
                    </a:lnTo>
                    <a:lnTo>
                      <a:pt x="639" y="711"/>
                    </a:lnTo>
                    <a:lnTo>
                      <a:pt x="639" y="726"/>
                    </a:lnTo>
                    <a:lnTo>
                      <a:pt x="639" y="734"/>
                    </a:lnTo>
                    <a:lnTo>
                      <a:pt x="639" y="733"/>
                    </a:lnTo>
                    <a:lnTo>
                      <a:pt x="640" y="732"/>
                    </a:lnTo>
                    <a:lnTo>
                      <a:pt x="641" y="728"/>
                    </a:lnTo>
                    <a:lnTo>
                      <a:pt x="645" y="730"/>
                    </a:lnTo>
                    <a:lnTo>
                      <a:pt x="645" y="730"/>
                    </a:lnTo>
                    <a:cubicBezTo>
                      <a:pt x="642" y="726"/>
                      <a:pt x="640" y="721"/>
                      <a:pt x="637" y="716"/>
                    </a:cubicBezTo>
                    <a:lnTo>
                      <a:pt x="637" y="716"/>
                    </a:lnTo>
                    <a:cubicBezTo>
                      <a:pt x="641" y="717"/>
                      <a:pt x="645" y="720"/>
                      <a:pt x="648" y="721"/>
                    </a:cubicBezTo>
                    <a:lnTo>
                      <a:pt x="648" y="721"/>
                    </a:lnTo>
                    <a:cubicBezTo>
                      <a:pt x="631" y="707"/>
                      <a:pt x="634" y="695"/>
                      <a:pt x="645" y="694"/>
                    </a:cubicBezTo>
                    <a:lnTo>
                      <a:pt x="645" y="694"/>
                    </a:lnTo>
                    <a:cubicBezTo>
                      <a:pt x="650" y="693"/>
                      <a:pt x="657" y="694"/>
                      <a:pt x="664" y="696"/>
                    </a:cubicBezTo>
                    <a:lnTo>
                      <a:pt x="664" y="696"/>
                    </a:lnTo>
                    <a:cubicBezTo>
                      <a:pt x="670" y="699"/>
                      <a:pt x="676" y="703"/>
                      <a:pt x="681" y="706"/>
                    </a:cubicBezTo>
                    <a:lnTo>
                      <a:pt x="683" y="710"/>
                    </a:lnTo>
                    <a:lnTo>
                      <a:pt x="683" y="710"/>
                    </a:lnTo>
                    <a:cubicBezTo>
                      <a:pt x="686" y="710"/>
                      <a:pt x="689" y="710"/>
                      <a:pt x="692" y="710"/>
                    </a:cubicBezTo>
                    <a:lnTo>
                      <a:pt x="692" y="710"/>
                    </a:lnTo>
                    <a:cubicBezTo>
                      <a:pt x="696" y="711"/>
                      <a:pt x="699" y="710"/>
                      <a:pt x="702" y="710"/>
                    </a:cubicBezTo>
                    <a:lnTo>
                      <a:pt x="707" y="709"/>
                    </a:lnTo>
                    <a:lnTo>
                      <a:pt x="707" y="709"/>
                    </a:lnTo>
                    <a:cubicBezTo>
                      <a:pt x="722" y="710"/>
                      <a:pt x="738" y="711"/>
                      <a:pt x="754" y="712"/>
                    </a:cubicBezTo>
                    <a:lnTo>
                      <a:pt x="754" y="712"/>
                    </a:lnTo>
                    <a:cubicBezTo>
                      <a:pt x="787" y="713"/>
                      <a:pt x="820" y="714"/>
                      <a:pt x="853" y="715"/>
                    </a:cubicBezTo>
                    <a:lnTo>
                      <a:pt x="853" y="715"/>
                    </a:lnTo>
                    <a:cubicBezTo>
                      <a:pt x="985" y="718"/>
                      <a:pt x="1116" y="722"/>
                      <a:pt x="1247" y="726"/>
                    </a:cubicBezTo>
                    <a:lnTo>
                      <a:pt x="1247" y="726"/>
                    </a:lnTo>
                    <a:cubicBezTo>
                      <a:pt x="1508" y="734"/>
                      <a:pt x="1768" y="748"/>
                      <a:pt x="2035" y="795"/>
                    </a:cubicBezTo>
                    <a:lnTo>
                      <a:pt x="2035" y="795"/>
                    </a:lnTo>
                    <a:cubicBezTo>
                      <a:pt x="2280" y="880"/>
                      <a:pt x="2577" y="810"/>
                      <a:pt x="2860" y="885"/>
                    </a:cubicBezTo>
                    <a:lnTo>
                      <a:pt x="2860" y="885"/>
                    </a:lnTo>
                    <a:cubicBezTo>
                      <a:pt x="2910" y="929"/>
                      <a:pt x="3492" y="941"/>
                      <a:pt x="3544" y="92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18">
                <a:extLst>
                  <a:ext uri="{FF2B5EF4-FFF2-40B4-BE49-F238E27FC236}">
                    <a16:creationId xmlns:a16="http://schemas.microsoft.com/office/drawing/2014/main" id="{50BF836C-46C7-C84E-935A-8BE8C3C8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2966" y="5898401"/>
                <a:ext cx="4171" cy="16689"/>
              </a:xfrm>
              <a:custGeom>
                <a:avLst/>
                <a:gdLst>
                  <a:gd name="T0" fmla="*/ 4 w 5"/>
                  <a:gd name="T1" fmla="*/ 0 h 18"/>
                  <a:gd name="T2" fmla="*/ 1 w 5"/>
                  <a:gd name="T3" fmla="*/ 0 h 18"/>
                  <a:gd name="T4" fmla="*/ 1 w 5"/>
                  <a:gd name="T5" fmla="*/ 0 h 18"/>
                  <a:gd name="T6" fmla="*/ 4 w 5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8">
                    <a:moveTo>
                      <a:pt x="4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0" y="17"/>
                      <a:pt x="4" y="11"/>
                      <a:pt x="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19">
                <a:extLst>
                  <a:ext uri="{FF2B5EF4-FFF2-40B4-BE49-F238E27FC236}">
                    <a16:creationId xmlns:a16="http://schemas.microsoft.com/office/drawing/2014/main" id="{1BC793BE-2321-CC42-BCB3-F4A9F5EE6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7342" y="5351849"/>
                <a:ext cx="12518" cy="25033"/>
              </a:xfrm>
              <a:custGeom>
                <a:avLst/>
                <a:gdLst>
                  <a:gd name="T0" fmla="*/ 9 w 14"/>
                  <a:gd name="T1" fmla="*/ 24 h 26"/>
                  <a:gd name="T2" fmla="*/ 9 w 14"/>
                  <a:gd name="T3" fmla="*/ 24 h 26"/>
                  <a:gd name="T4" fmla="*/ 13 w 14"/>
                  <a:gd name="T5" fmla="*/ 25 h 26"/>
                  <a:gd name="T6" fmla="*/ 0 w 14"/>
                  <a:gd name="T7" fmla="*/ 0 h 26"/>
                  <a:gd name="T8" fmla="*/ 9 w 1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6">
                    <a:moveTo>
                      <a:pt x="9" y="24"/>
                    </a:moveTo>
                    <a:lnTo>
                      <a:pt x="9" y="24"/>
                    </a:lnTo>
                    <a:cubicBezTo>
                      <a:pt x="10" y="24"/>
                      <a:pt x="11" y="24"/>
                      <a:pt x="13" y="25"/>
                    </a:cubicBezTo>
                    <a:lnTo>
                      <a:pt x="0" y="0"/>
                    </a:lnTo>
                    <a:lnTo>
                      <a:pt x="9" y="2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20">
                <a:extLst>
                  <a:ext uri="{FF2B5EF4-FFF2-40B4-BE49-F238E27FC236}">
                    <a16:creationId xmlns:a16="http://schemas.microsoft.com/office/drawing/2014/main" id="{D2F02005-1C24-1C41-AE28-A141CB6E1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8265" y="5406086"/>
                <a:ext cx="33377" cy="12518"/>
              </a:xfrm>
              <a:custGeom>
                <a:avLst/>
                <a:gdLst>
                  <a:gd name="T0" fmla="*/ 36 w 37"/>
                  <a:gd name="T1" fmla="*/ 8 h 15"/>
                  <a:gd name="T2" fmla="*/ 36 w 37"/>
                  <a:gd name="T3" fmla="*/ 8 h 15"/>
                  <a:gd name="T4" fmla="*/ 4 w 37"/>
                  <a:gd name="T5" fmla="*/ 12 h 15"/>
                  <a:gd name="T6" fmla="*/ 4 w 37"/>
                  <a:gd name="T7" fmla="*/ 12 h 15"/>
                  <a:gd name="T8" fmla="*/ 36 w 37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5">
                    <a:moveTo>
                      <a:pt x="36" y="8"/>
                    </a:moveTo>
                    <a:lnTo>
                      <a:pt x="36" y="8"/>
                    </a:lnTo>
                    <a:cubicBezTo>
                      <a:pt x="2" y="0"/>
                      <a:pt x="0" y="4"/>
                      <a:pt x="4" y="12"/>
                    </a:cubicBezTo>
                    <a:lnTo>
                      <a:pt x="4" y="12"/>
                    </a:lnTo>
                    <a:cubicBezTo>
                      <a:pt x="17" y="14"/>
                      <a:pt x="28" y="13"/>
                      <a:pt x="36" y="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21">
                <a:extLst>
                  <a:ext uri="{FF2B5EF4-FFF2-40B4-BE49-F238E27FC236}">
                    <a16:creationId xmlns:a16="http://schemas.microsoft.com/office/drawing/2014/main" id="{2D444928-ED33-504E-8E28-6D58DB1E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9123" y="5689793"/>
                <a:ext cx="4173" cy="4173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22">
                <a:extLst>
                  <a:ext uri="{FF2B5EF4-FFF2-40B4-BE49-F238E27FC236}">
                    <a16:creationId xmlns:a16="http://schemas.microsoft.com/office/drawing/2014/main" id="{71E19D75-0B85-3943-BE1C-295A2198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5745" y="5652245"/>
                <a:ext cx="8344" cy="12515"/>
              </a:xfrm>
              <a:custGeom>
                <a:avLst/>
                <a:gdLst>
                  <a:gd name="T0" fmla="*/ 4 w 11"/>
                  <a:gd name="T1" fmla="*/ 14 h 15"/>
                  <a:gd name="T2" fmla="*/ 10 w 11"/>
                  <a:gd name="T3" fmla="*/ 0 h 15"/>
                  <a:gd name="T4" fmla="*/ 10 w 11"/>
                  <a:gd name="T5" fmla="*/ 0 h 15"/>
                  <a:gd name="T6" fmla="*/ 4 w 11"/>
                  <a:gd name="T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5">
                    <a:moveTo>
                      <a:pt x="4" y="14"/>
                    </a:moveTo>
                    <a:lnTo>
                      <a:pt x="10" y="0"/>
                    </a:lnTo>
                    <a:lnTo>
                      <a:pt x="10" y="0"/>
                    </a:lnTo>
                    <a:cubicBezTo>
                      <a:pt x="0" y="3"/>
                      <a:pt x="0" y="8"/>
                      <a:pt x="4" y="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FD0B8BD-C02B-6948-983A-A112911D04DF}"/>
                </a:ext>
              </a:extLst>
            </p:cNvPr>
            <p:cNvGrpSpPr/>
            <p:nvPr/>
          </p:nvGrpSpPr>
          <p:grpSpPr>
            <a:xfrm>
              <a:off x="1795463" y="6937271"/>
              <a:ext cx="9888023" cy="2040186"/>
              <a:chOff x="1795463" y="6937271"/>
              <a:chExt cx="9888023" cy="2040186"/>
            </a:xfrm>
          </p:grpSpPr>
          <p:sp>
            <p:nvSpPr>
              <p:cNvPr id="92" name="Freeform 223">
                <a:extLst>
                  <a:ext uri="{FF2B5EF4-FFF2-40B4-BE49-F238E27FC236}">
                    <a16:creationId xmlns:a16="http://schemas.microsoft.com/office/drawing/2014/main" id="{5383C3EE-77B4-BF4E-A042-80952C4EE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693727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4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6"/>
                      <a:pt x="3319" y="383"/>
                      <a:pt x="3319" y="624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24">
                <a:extLst>
                  <a:ext uri="{FF2B5EF4-FFF2-40B4-BE49-F238E27FC236}">
                    <a16:creationId xmlns:a16="http://schemas.microsoft.com/office/drawing/2014/main" id="{F20971E3-969B-174E-AB42-76BE2067B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6937271"/>
                <a:ext cx="3141637" cy="2040186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4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6"/>
                      <a:pt x="3319" y="383"/>
                      <a:pt x="3319" y="624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3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25">
                <a:extLst>
                  <a:ext uri="{FF2B5EF4-FFF2-40B4-BE49-F238E27FC236}">
                    <a16:creationId xmlns:a16="http://schemas.microsoft.com/office/drawing/2014/main" id="{54C550F9-47C7-B14E-AC68-A3394070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693727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26">
                <a:extLst>
                  <a:ext uri="{FF2B5EF4-FFF2-40B4-BE49-F238E27FC236}">
                    <a16:creationId xmlns:a16="http://schemas.microsoft.com/office/drawing/2014/main" id="{80E6F2A5-E1FC-C345-A7EF-88B893F7E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6937271"/>
                <a:ext cx="358806" cy="2040186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3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27">
                <a:extLst>
                  <a:ext uri="{FF2B5EF4-FFF2-40B4-BE49-F238E27FC236}">
                    <a16:creationId xmlns:a16="http://schemas.microsoft.com/office/drawing/2014/main" id="{FA68EA97-953E-DC42-9039-DEA8DAC30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7529718"/>
                <a:ext cx="150198" cy="901187"/>
              </a:xfrm>
              <a:custGeom>
                <a:avLst/>
                <a:gdLst>
                  <a:gd name="T0" fmla="*/ 156 w 157"/>
                  <a:gd name="T1" fmla="*/ 952 h 953"/>
                  <a:gd name="T2" fmla="*/ 0 w 157"/>
                  <a:gd name="T3" fmla="*/ 952 h 953"/>
                  <a:gd name="T4" fmla="*/ 0 w 157"/>
                  <a:gd name="T5" fmla="*/ 0 h 953"/>
                  <a:gd name="T6" fmla="*/ 156 w 157"/>
                  <a:gd name="T7" fmla="*/ 0 h 953"/>
                  <a:gd name="T8" fmla="*/ 156 w 157"/>
                  <a:gd name="T9" fmla="*/ 952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3">
                    <a:moveTo>
                      <a:pt x="156" y="952"/>
                    </a:moveTo>
                    <a:lnTo>
                      <a:pt x="0" y="952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2"/>
                    </a:lnTo>
                  </a:path>
                </a:pathLst>
              </a:custGeom>
              <a:solidFill>
                <a:schemeClr val="accent3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28">
                <a:extLst>
                  <a:ext uri="{FF2B5EF4-FFF2-40B4-BE49-F238E27FC236}">
                    <a16:creationId xmlns:a16="http://schemas.microsoft.com/office/drawing/2014/main" id="{1F0A3425-4C4C-4942-AEA3-E11A03F47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743793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1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1 h 1143"/>
                  <a:gd name="T20" fmla="*/ 242 w 243"/>
                  <a:gd name="T21" fmla="*/ 1021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8"/>
                      <a:pt x="0" y="1021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5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5"/>
                      <a:pt x="242" y="121"/>
                    </a:cubicBezTo>
                    <a:lnTo>
                      <a:pt x="242" y="1021"/>
                    </a:lnTo>
                    <a:lnTo>
                      <a:pt x="242" y="1021"/>
                    </a:lnTo>
                    <a:cubicBezTo>
                      <a:pt x="242" y="1088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229">
                <a:extLst>
                  <a:ext uri="{FF2B5EF4-FFF2-40B4-BE49-F238E27FC236}">
                    <a16:creationId xmlns:a16="http://schemas.microsoft.com/office/drawing/2014/main" id="{4A60CC06-EC7C-F54D-884F-911715B75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7437930"/>
                <a:ext cx="229468" cy="1080589"/>
              </a:xfrm>
              <a:custGeom>
                <a:avLst/>
                <a:gdLst>
                  <a:gd name="T0" fmla="*/ 121 w 243"/>
                  <a:gd name="T1" fmla="*/ 1142 h 1143"/>
                  <a:gd name="T2" fmla="*/ 121 w 243"/>
                  <a:gd name="T3" fmla="*/ 1142 h 1143"/>
                  <a:gd name="T4" fmla="*/ 121 w 243"/>
                  <a:gd name="T5" fmla="*/ 1142 h 1143"/>
                  <a:gd name="T6" fmla="*/ 0 w 243"/>
                  <a:gd name="T7" fmla="*/ 1021 h 1143"/>
                  <a:gd name="T8" fmla="*/ 0 w 243"/>
                  <a:gd name="T9" fmla="*/ 121 h 1143"/>
                  <a:gd name="T10" fmla="*/ 0 w 243"/>
                  <a:gd name="T11" fmla="*/ 121 h 1143"/>
                  <a:gd name="T12" fmla="*/ 121 w 243"/>
                  <a:gd name="T13" fmla="*/ 0 h 1143"/>
                  <a:gd name="T14" fmla="*/ 121 w 243"/>
                  <a:gd name="T15" fmla="*/ 0 h 1143"/>
                  <a:gd name="T16" fmla="*/ 242 w 243"/>
                  <a:gd name="T17" fmla="*/ 121 h 1143"/>
                  <a:gd name="T18" fmla="*/ 242 w 243"/>
                  <a:gd name="T19" fmla="*/ 1021 h 1143"/>
                  <a:gd name="T20" fmla="*/ 242 w 243"/>
                  <a:gd name="T21" fmla="*/ 1021 h 1143"/>
                  <a:gd name="T22" fmla="*/ 121 w 243"/>
                  <a:gd name="T23" fmla="*/ 1142 h 1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3">
                    <a:moveTo>
                      <a:pt x="121" y="1142"/>
                    </a:moveTo>
                    <a:lnTo>
                      <a:pt x="121" y="1142"/>
                    </a:lnTo>
                    <a:lnTo>
                      <a:pt x="121" y="1142"/>
                    </a:lnTo>
                    <a:cubicBezTo>
                      <a:pt x="54" y="1142"/>
                      <a:pt x="0" y="1088"/>
                      <a:pt x="0" y="1021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5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5"/>
                      <a:pt x="242" y="121"/>
                    </a:cubicBezTo>
                    <a:lnTo>
                      <a:pt x="242" y="1021"/>
                    </a:lnTo>
                    <a:lnTo>
                      <a:pt x="242" y="1021"/>
                    </a:lnTo>
                    <a:cubicBezTo>
                      <a:pt x="242" y="1088"/>
                      <a:pt x="188" y="1142"/>
                      <a:pt x="121" y="1142"/>
                    </a:cubicBezTo>
                  </a:path>
                </a:pathLst>
              </a:custGeom>
              <a:solidFill>
                <a:schemeClr val="accent3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30">
                <a:extLst>
                  <a:ext uri="{FF2B5EF4-FFF2-40B4-BE49-F238E27FC236}">
                    <a16:creationId xmlns:a16="http://schemas.microsoft.com/office/drawing/2014/main" id="{8B727B02-963A-AC42-A4DD-F43386D3D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6970648"/>
                <a:ext cx="4171" cy="1973431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31">
                <a:extLst>
                  <a:ext uri="{FF2B5EF4-FFF2-40B4-BE49-F238E27FC236}">
                    <a16:creationId xmlns:a16="http://schemas.microsoft.com/office/drawing/2014/main" id="{A58E19DF-DACD-DC4B-8F1E-B29A5A3A3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6970648"/>
                <a:ext cx="4171" cy="1973431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32">
                <a:extLst>
                  <a:ext uri="{FF2B5EF4-FFF2-40B4-BE49-F238E27FC236}">
                    <a16:creationId xmlns:a16="http://schemas.microsoft.com/office/drawing/2014/main" id="{84F45513-8CEC-D643-840A-66980DF2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7116672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233">
                <a:extLst>
                  <a:ext uri="{FF2B5EF4-FFF2-40B4-BE49-F238E27FC236}">
                    <a16:creationId xmlns:a16="http://schemas.microsoft.com/office/drawing/2014/main" id="{4BE306BF-8E3A-A04A-934C-A0989C64D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7116672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34">
                <a:extLst>
                  <a:ext uri="{FF2B5EF4-FFF2-40B4-BE49-F238E27FC236}">
                    <a16:creationId xmlns:a16="http://schemas.microsoft.com/office/drawing/2014/main" id="{C9F84656-2C06-3D41-869A-914C216D1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7621505"/>
                <a:ext cx="5523942" cy="700923"/>
              </a:xfrm>
              <a:custGeom>
                <a:avLst/>
                <a:gdLst>
                  <a:gd name="T0" fmla="*/ 5775 w 5840"/>
                  <a:gd name="T1" fmla="*/ 440 h 743"/>
                  <a:gd name="T2" fmla="*/ 268 w 5840"/>
                  <a:gd name="T3" fmla="*/ 735 h 743"/>
                  <a:gd name="T4" fmla="*/ 268 w 5840"/>
                  <a:gd name="T5" fmla="*/ 735 h 743"/>
                  <a:gd name="T6" fmla="*/ 0 w 5840"/>
                  <a:gd name="T7" fmla="*/ 482 h 743"/>
                  <a:gd name="T8" fmla="*/ 0 w 5840"/>
                  <a:gd name="T9" fmla="*/ 230 h 743"/>
                  <a:gd name="T10" fmla="*/ 0 w 5840"/>
                  <a:gd name="T11" fmla="*/ 230 h 743"/>
                  <a:gd name="T12" fmla="*/ 236 w 5840"/>
                  <a:gd name="T13" fmla="*/ 7 h 743"/>
                  <a:gd name="T14" fmla="*/ 5775 w 5840"/>
                  <a:gd name="T15" fmla="*/ 304 h 743"/>
                  <a:gd name="T16" fmla="*/ 5775 w 5840"/>
                  <a:gd name="T17" fmla="*/ 304 h 743"/>
                  <a:gd name="T18" fmla="*/ 5839 w 5840"/>
                  <a:gd name="T19" fmla="*/ 372 h 743"/>
                  <a:gd name="T20" fmla="*/ 5839 w 5840"/>
                  <a:gd name="T21" fmla="*/ 372 h 743"/>
                  <a:gd name="T22" fmla="*/ 5775 w 5840"/>
                  <a:gd name="T23" fmla="*/ 44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40" h="743">
                    <a:moveTo>
                      <a:pt x="5775" y="440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2"/>
                      <a:pt x="0" y="627"/>
                      <a:pt x="0" y="482"/>
                    </a:cubicBezTo>
                    <a:lnTo>
                      <a:pt x="0" y="230"/>
                    </a:lnTo>
                    <a:lnTo>
                      <a:pt x="0" y="230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5775" y="304"/>
                    </a:lnTo>
                    <a:lnTo>
                      <a:pt x="5775" y="304"/>
                    </a:lnTo>
                    <a:cubicBezTo>
                      <a:pt x="5811" y="306"/>
                      <a:pt x="5839" y="336"/>
                      <a:pt x="5839" y="372"/>
                    </a:cubicBezTo>
                    <a:lnTo>
                      <a:pt x="5839" y="372"/>
                    </a:lnTo>
                    <a:cubicBezTo>
                      <a:pt x="5839" y="408"/>
                      <a:pt x="5811" y="437"/>
                      <a:pt x="5775" y="4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Freeform 235">
                <a:extLst>
                  <a:ext uri="{FF2B5EF4-FFF2-40B4-BE49-F238E27FC236}">
                    <a16:creationId xmlns:a16="http://schemas.microsoft.com/office/drawing/2014/main" id="{4AE7E73F-B435-7D44-ABC3-18FCBE884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1452" y="8501830"/>
                <a:ext cx="8344" cy="4173"/>
              </a:xfrm>
              <a:custGeom>
                <a:avLst/>
                <a:gdLst>
                  <a:gd name="T0" fmla="*/ 0 w 8"/>
                  <a:gd name="T1" fmla="*/ 2 h 3"/>
                  <a:gd name="T2" fmla="*/ 0 w 8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3">
                    <a:moveTo>
                      <a:pt x="0" y="2"/>
                    </a:moveTo>
                    <a:cubicBezTo>
                      <a:pt x="0" y="2"/>
                      <a:pt x="7" y="0"/>
                      <a:pt x="0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237">
                <a:extLst>
                  <a:ext uri="{FF2B5EF4-FFF2-40B4-BE49-F238E27FC236}">
                    <a16:creationId xmlns:a16="http://schemas.microsoft.com/office/drawing/2014/main" id="{8D114931-F220-DC42-B452-661746ECA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1188" y="7421241"/>
                <a:ext cx="4173" cy="8344"/>
              </a:xfrm>
              <a:custGeom>
                <a:avLst/>
                <a:gdLst>
                  <a:gd name="T0" fmla="*/ 0 w 6"/>
                  <a:gd name="T1" fmla="*/ 7 h 11"/>
                  <a:gd name="T2" fmla="*/ 0 w 6"/>
                  <a:gd name="T3" fmla="*/ 7 h 11"/>
                  <a:gd name="T4" fmla="*/ 4 w 6"/>
                  <a:gd name="T5" fmla="*/ 10 h 11"/>
                  <a:gd name="T6" fmla="*/ 4 w 6"/>
                  <a:gd name="T7" fmla="*/ 10 h 11"/>
                  <a:gd name="T8" fmla="*/ 0 w 6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0" y="7"/>
                    </a:lnTo>
                    <a:cubicBezTo>
                      <a:pt x="1" y="8"/>
                      <a:pt x="3" y="9"/>
                      <a:pt x="4" y="10"/>
                    </a:cubicBezTo>
                    <a:lnTo>
                      <a:pt x="4" y="10"/>
                    </a:lnTo>
                    <a:cubicBezTo>
                      <a:pt x="4" y="5"/>
                      <a:pt x="5" y="0"/>
                      <a:pt x="0" y="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39">
                <a:extLst>
                  <a:ext uri="{FF2B5EF4-FFF2-40B4-BE49-F238E27FC236}">
                    <a16:creationId xmlns:a16="http://schemas.microsoft.com/office/drawing/2014/main" id="{B6EE2CA1-A79F-904A-B2A3-003F5C8CB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9591" y="8401698"/>
                <a:ext cx="8344" cy="4173"/>
              </a:xfrm>
              <a:custGeom>
                <a:avLst/>
                <a:gdLst>
                  <a:gd name="T0" fmla="*/ 3 w 8"/>
                  <a:gd name="T1" fmla="*/ 0 h 6"/>
                  <a:gd name="T2" fmla="*/ 3 w 8"/>
                  <a:gd name="T3" fmla="*/ 0 h 6"/>
                  <a:gd name="T4" fmla="*/ 0 w 8"/>
                  <a:gd name="T5" fmla="*/ 0 h 6"/>
                  <a:gd name="T6" fmla="*/ 0 w 8"/>
                  <a:gd name="T7" fmla="*/ 0 h 6"/>
                  <a:gd name="T8" fmla="*/ 7 w 8"/>
                  <a:gd name="T9" fmla="*/ 5 h 6"/>
                  <a:gd name="T10" fmla="*/ 3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0"/>
                      <a:pt x="1" y="0"/>
                      <a:pt x="0" y="0"/>
                    </a:cubicBezTo>
                    <a:lnTo>
                      <a:pt x="0" y="0"/>
                    </a:lnTo>
                    <a:cubicBezTo>
                      <a:pt x="3" y="2"/>
                      <a:pt x="5" y="3"/>
                      <a:pt x="7" y="5"/>
                    </a:cubicBezTo>
                    <a:lnTo>
                      <a:pt x="3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Freeform 240">
                <a:extLst>
                  <a:ext uri="{FF2B5EF4-FFF2-40B4-BE49-F238E27FC236}">
                    <a16:creationId xmlns:a16="http://schemas.microsoft.com/office/drawing/2014/main" id="{0EC2E01F-B2A3-E64E-9EE5-E594D76D3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3699" y="8393354"/>
                <a:ext cx="45892" cy="25033"/>
              </a:xfrm>
              <a:custGeom>
                <a:avLst/>
                <a:gdLst>
                  <a:gd name="T0" fmla="*/ 38 w 49"/>
                  <a:gd name="T1" fmla="*/ 24 h 25"/>
                  <a:gd name="T2" fmla="*/ 38 w 49"/>
                  <a:gd name="T3" fmla="*/ 24 h 25"/>
                  <a:gd name="T4" fmla="*/ 48 w 49"/>
                  <a:gd name="T5" fmla="*/ 10 h 25"/>
                  <a:gd name="T6" fmla="*/ 48 w 49"/>
                  <a:gd name="T7" fmla="*/ 10 h 25"/>
                  <a:gd name="T8" fmla="*/ 0 w 49"/>
                  <a:gd name="T9" fmla="*/ 6 h 25"/>
                  <a:gd name="T10" fmla="*/ 0 w 49"/>
                  <a:gd name="T11" fmla="*/ 6 h 25"/>
                  <a:gd name="T12" fmla="*/ 38 w 49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5">
                    <a:moveTo>
                      <a:pt x="38" y="24"/>
                    </a:moveTo>
                    <a:lnTo>
                      <a:pt x="38" y="24"/>
                    </a:lnTo>
                    <a:cubicBezTo>
                      <a:pt x="24" y="19"/>
                      <a:pt x="42" y="13"/>
                      <a:pt x="48" y="10"/>
                    </a:cubicBezTo>
                    <a:lnTo>
                      <a:pt x="48" y="10"/>
                    </a:lnTo>
                    <a:cubicBezTo>
                      <a:pt x="32" y="0"/>
                      <a:pt x="16" y="0"/>
                      <a:pt x="0" y="6"/>
                    </a:cubicBezTo>
                    <a:lnTo>
                      <a:pt x="0" y="6"/>
                    </a:lnTo>
                    <a:cubicBezTo>
                      <a:pt x="1" y="19"/>
                      <a:pt x="31" y="15"/>
                      <a:pt x="38" y="2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241">
                <a:extLst>
                  <a:ext uri="{FF2B5EF4-FFF2-40B4-BE49-F238E27FC236}">
                    <a16:creationId xmlns:a16="http://schemas.microsoft.com/office/drawing/2014/main" id="{4454EA89-CD02-A043-8AC6-169807150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1436" y="8259845"/>
                <a:ext cx="8344" cy="8344"/>
              </a:xfrm>
              <a:custGeom>
                <a:avLst/>
                <a:gdLst>
                  <a:gd name="T0" fmla="*/ 6 w 7"/>
                  <a:gd name="T1" fmla="*/ 0 h 7"/>
                  <a:gd name="T2" fmla="*/ 0 w 7"/>
                  <a:gd name="T3" fmla="*/ 6 h 7"/>
                  <a:gd name="T4" fmla="*/ 0 w 7"/>
                  <a:gd name="T5" fmla="*/ 6 h 7"/>
                  <a:gd name="T6" fmla="*/ 6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6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2" y="4"/>
                      <a:pt x="4" y="2"/>
                      <a:pt x="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Freeform 243">
                <a:extLst>
                  <a:ext uri="{FF2B5EF4-FFF2-40B4-BE49-F238E27FC236}">
                    <a16:creationId xmlns:a16="http://schemas.microsoft.com/office/drawing/2014/main" id="{F43A3752-F556-8D4A-A790-60D96879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4351" y="8264018"/>
                <a:ext cx="4171" cy="20859"/>
              </a:xfrm>
              <a:custGeom>
                <a:avLst/>
                <a:gdLst>
                  <a:gd name="T0" fmla="*/ 2 w 4"/>
                  <a:gd name="T1" fmla="*/ 0 h 21"/>
                  <a:gd name="T2" fmla="*/ 0 w 4"/>
                  <a:gd name="T3" fmla="*/ 20 h 21"/>
                  <a:gd name="T4" fmla="*/ 0 w 4"/>
                  <a:gd name="T5" fmla="*/ 20 h 21"/>
                  <a:gd name="T6" fmla="*/ 2 w 4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1">
                    <a:moveTo>
                      <a:pt x="2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2" y="11"/>
                      <a:pt x="3" y="5"/>
                      <a:pt x="2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245">
                <a:extLst>
                  <a:ext uri="{FF2B5EF4-FFF2-40B4-BE49-F238E27FC236}">
                    <a16:creationId xmlns:a16="http://schemas.microsoft.com/office/drawing/2014/main" id="{5ACD9B95-FF06-6D4F-A673-9DADAF56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4431" y="7467134"/>
                <a:ext cx="4171" cy="16689"/>
              </a:xfrm>
              <a:custGeom>
                <a:avLst/>
                <a:gdLst>
                  <a:gd name="T0" fmla="*/ 0 w 6"/>
                  <a:gd name="T1" fmla="*/ 0 h 17"/>
                  <a:gd name="T2" fmla="*/ 0 w 6"/>
                  <a:gd name="T3" fmla="*/ 0 h 17"/>
                  <a:gd name="T4" fmla="*/ 3 w 6"/>
                  <a:gd name="T5" fmla="*/ 16 h 17"/>
                  <a:gd name="T6" fmla="*/ 3 w 6"/>
                  <a:gd name="T7" fmla="*/ 16 h 17"/>
                  <a:gd name="T8" fmla="*/ 5 w 6"/>
                  <a:gd name="T9" fmla="*/ 16 h 17"/>
                  <a:gd name="T10" fmla="*/ 0 w 6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2" y="11"/>
                      <a:pt x="3" y="16"/>
                    </a:cubicBezTo>
                    <a:lnTo>
                      <a:pt x="3" y="16"/>
                    </a:lnTo>
                    <a:cubicBezTo>
                      <a:pt x="4" y="16"/>
                      <a:pt x="4" y="16"/>
                      <a:pt x="5" y="16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246">
                <a:extLst>
                  <a:ext uri="{FF2B5EF4-FFF2-40B4-BE49-F238E27FC236}">
                    <a16:creationId xmlns:a16="http://schemas.microsoft.com/office/drawing/2014/main" id="{54526D19-FDBF-784E-8555-FAAD2A2D0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3157" y="7913556"/>
                <a:ext cx="12515" cy="12515"/>
              </a:xfrm>
              <a:custGeom>
                <a:avLst/>
                <a:gdLst>
                  <a:gd name="T0" fmla="*/ 14 w 15"/>
                  <a:gd name="T1" fmla="*/ 8 h 14"/>
                  <a:gd name="T2" fmla="*/ 14 w 15"/>
                  <a:gd name="T3" fmla="*/ 8 h 14"/>
                  <a:gd name="T4" fmla="*/ 13 w 15"/>
                  <a:gd name="T5" fmla="*/ 0 h 14"/>
                  <a:gd name="T6" fmla="*/ 0 w 15"/>
                  <a:gd name="T7" fmla="*/ 13 h 14"/>
                  <a:gd name="T8" fmla="*/ 0 w 15"/>
                  <a:gd name="T9" fmla="*/ 13 h 14"/>
                  <a:gd name="T10" fmla="*/ 14 w 15"/>
                  <a:gd name="T1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14" y="8"/>
                    </a:moveTo>
                    <a:lnTo>
                      <a:pt x="14" y="8"/>
                    </a:lnTo>
                    <a:cubicBezTo>
                      <a:pt x="14" y="5"/>
                      <a:pt x="14" y="2"/>
                      <a:pt x="13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7" y="12"/>
                      <a:pt x="11" y="10"/>
                      <a:pt x="14" y="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247">
                <a:extLst>
                  <a:ext uri="{FF2B5EF4-FFF2-40B4-BE49-F238E27FC236}">
                    <a16:creationId xmlns:a16="http://schemas.microsoft.com/office/drawing/2014/main" id="{EB6B523A-074B-7441-871B-046FBC4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4492" y="7571439"/>
                <a:ext cx="95961" cy="25033"/>
              </a:xfrm>
              <a:custGeom>
                <a:avLst/>
                <a:gdLst>
                  <a:gd name="T0" fmla="*/ 100 w 103"/>
                  <a:gd name="T1" fmla="*/ 20 h 26"/>
                  <a:gd name="T2" fmla="*/ 100 w 103"/>
                  <a:gd name="T3" fmla="*/ 20 h 26"/>
                  <a:gd name="T4" fmla="*/ 102 w 103"/>
                  <a:gd name="T5" fmla="*/ 13 h 26"/>
                  <a:gd name="T6" fmla="*/ 102 w 103"/>
                  <a:gd name="T7" fmla="*/ 13 h 26"/>
                  <a:gd name="T8" fmla="*/ 4 w 103"/>
                  <a:gd name="T9" fmla="*/ 0 h 26"/>
                  <a:gd name="T10" fmla="*/ 0 w 103"/>
                  <a:gd name="T11" fmla="*/ 25 h 26"/>
                  <a:gd name="T12" fmla="*/ 100 w 103"/>
                  <a:gd name="T13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6">
                    <a:moveTo>
                      <a:pt x="100" y="20"/>
                    </a:moveTo>
                    <a:lnTo>
                      <a:pt x="100" y="20"/>
                    </a:lnTo>
                    <a:cubicBezTo>
                      <a:pt x="100" y="17"/>
                      <a:pt x="102" y="16"/>
                      <a:pt x="102" y="13"/>
                    </a:cubicBezTo>
                    <a:lnTo>
                      <a:pt x="102" y="13"/>
                    </a:lnTo>
                    <a:cubicBezTo>
                      <a:pt x="89" y="5"/>
                      <a:pt x="52" y="2"/>
                      <a:pt x="4" y="0"/>
                    </a:cubicBezTo>
                    <a:lnTo>
                      <a:pt x="0" y="25"/>
                    </a:lnTo>
                    <a:lnTo>
                      <a:pt x="100" y="2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48">
                <a:extLst>
                  <a:ext uri="{FF2B5EF4-FFF2-40B4-BE49-F238E27FC236}">
                    <a16:creationId xmlns:a16="http://schemas.microsoft.com/office/drawing/2014/main" id="{428E4DCB-FD56-C544-AFD6-EDF33143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320" y="7287732"/>
                <a:ext cx="5761757" cy="1364296"/>
              </a:xfrm>
              <a:custGeom>
                <a:avLst/>
                <a:gdLst>
                  <a:gd name="T0" fmla="*/ 5578 w 6092"/>
                  <a:gd name="T1" fmla="*/ 981 h 1442"/>
                  <a:gd name="T2" fmla="*/ 5867 w 6092"/>
                  <a:gd name="T3" fmla="*/ 977 h 1442"/>
                  <a:gd name="T4" fmla="*/ 6076 w 6092"/>
                  <a:gd name="T5" fmla="*/ 911 h 1442"/>
                  <a:gd name="T6" fmla="*/ 6086 w 6092"/>
                  <a:gd name="T7" fmla="*/ 724 h 1442"/>
                  <a:gd name="T8" fmla="*/ 6086 w 6092"/>
                  <a:gd name="T9" fmla="*/ 724 h 1442"/>
                  <a:gd name="T10" fmla="*/ 6086 w 6092"/>
                  <a:gd name="T11" fmla="*/ 724 h 1442"/>
                  <a:gd name="T12" fmla="*/ 6086 w 6092"/>
                  <a:gd name="T13" fmla="*/ 724 h 1442"/>
                  <a:gd name="T14" fmla="*/ 6083 w 6092"/>
                  <a:gd name="T15" fmla="*/ 781 h 1442"/>
                  <a:gd name="T16" fmla="*/ 5975 w 6092"/>
                  <a:gd name="T17" fmla="*/ 715 h 1442"/>
                  <a:gd name="T18" fmla="*/ 5900 w 6092"/>
                  <a:gd name="T19" fmla="*/ 669 h 1442"/>
                  <a:gd name="T20" fmla="*/ 5492 w 6092"/>
                  <a:gd name="T21" fmla="*/ 552 h 1442"/>
                  <a:gd name="T22" fmla="*/ 5122 w 6092"/>
                  <a:gd name="T23" fmla="*/ 437 h 1442"/>
                  <a:gd name="T24" fmla="*/ 4520 w 6092"/>
                  <a:gd name="T25" fmla="*/ 360 h 1442"/>
                  <a:gd name="T26" fmla="*/ 4169 w 6092"/>
                  <a:gd name="T27" fmla="*/ 394 h 1442"/>
                  <a:gd name="T28" fmla="*/ 3865 w 6092"/>
                  <a:gd name="T29" fmla="*/ 379 h 1442"/>
                  <a:gd name="T30" fmla="*/ 3625 w 6092"/>
                  <a:gd name="T31" fmla="*/ 348 h 1442"/>
                  <a:gd name="T32" fmla="*/ 3456 w 6092"/>
                  <a:gd name="T33" fmla="*/ 288 h 1442"/>
                  <a:gd name="T34" fmla="*/ 2903 w 6092"/>
                  <a:gd name="T35" fmla="*/ 205 h 1442"/>
                  <a:gd name="T36" fmla="*/ 2314 w 6092"/>
                  <a:gd name="T37" fmla="*/ 152 h 1442"/>
                  <a:gd name="T38" fmla="*/ 2132 w 6092"/>
                  <a:gd name="T39" fmla="*/ 193 h 1442"/>
                  <a:gd name="T40" fmla="*/ 1747 w 6092"/>
                  <a:gd name="T41" fmla="*/ 46 h 1442"/>
                  <a:gd name="T42" fmla="*/ 1410 w 6092"/>
                  <a:gd name="T43" fmla="*/ 163 h 1442"/>
                  <a:gd name="T44" fmla="*/ 899 w 6092"/>
                  <a:gd name="T45" fmla="*/ 99 h 1442"/>
                  <a:gd name="T46" fmla="*/ 668 w 6092"/>
                  <a:gd name="T47" fmla="*/ 91 h 1442"/>
                  <a:gd name="T48" fmla="*/ 505 w 6092"/>
                  <a:gd name="T49" fmla="*/ 0 h 1442"/>
                  <a:gd name="T50" fmla="*/ 387 w 6092"/>
                  <a:gd name="T51" fmla="*/ 31 h 1442"/>
                  <a:gd name="T52" fmla="*/ 268 w 6092"/>
                  <a:gd name="T53" fmla="*/ 94 h 1442"/>
                  <a:gd name="T54" fmla="*/ 266 w 6092"/>
                  <a:gd name="T55" fmla="*/ 179 h 1442"/>
                  <a:gd name="T56" fmla="*/ 112 w 6092"/>
                  <a:gd name="T57" fmla="*/ 296 h 1442"/>
                  <a:gd name="T58" fmla="*/ 71 w 6092"/>
                  <a:gd name="T59" fmla="*/ 378 h 1442"/>
                  <a:gd name="T60" fmla="*/ 53 w 6092"/>
                  <a:gd name="T61" fmla="*/ 562 h 1442"/>
                  <a:gd name="T62" fmla="*/ 47 w 6092"/>
                  <a:gd name="T63" fmla="*/ 603 h 1442"/>
                  <a:gd name="T64" fmla="*/ 22 w 6092"/>
                  <a:gd name="T65" fmla="*/ 599 h 1442"/>
                  <a:gd name="T66" fmla="*/ 26 w 6092"/>
                  <a:gd name="T67" fmla="*/ 675 h 1442"/>
                  <a:gd name="T68" fmla="*/ 43 w 6092"/>
                  <a:gd name="T69" fmla="*/ 740 h 1442"/>
                  <a:gd name="T70" fmla="*/ 36 w 6092"/>
                  <a:gd name="T71" fmla="*/ 766 h 1442"/>
                  <a:gd name="T72" fmla="*/ 22 w 6092"/>
                  <a:gd name="T73" fmla="*/ 757 h 1442"/>
                  <a:gd name="T74" fmla="*/ 26 w 6092"/>
                  <a:gd name="T75" fmla="*/ 911 h 1442"/>
                  <a:gd name="T76" fmla="*/ 109 w 6092"/>
                  <a:gd name="T77" fmla="*/ 1174 h 1442"/>
                  <a:gd name="T78" fmla="*/ 189 w 6092"/>
                  <a:gd name="T79" fmla="*/ 1231 h 1442"/>
                  <a:gd name="T80" fmla="*/ 260 w 6092"/>
                  <a:gd name="T81" fmla="*/ 1300 h 1442"/>
                  <a:gd name="T82" fmla="*/ 613 w 6092"/>
                  <a:gd name="T83" fmla="*/ 1404 h 1442"/>
                  <a:gd name="T84" fmla="*/ 860 w 6092"/>
                  <a:gd name="T85" fmla="*/ 1386 h 1442"/>
                  <a:gd name="T86" fmla="*/ 2465 w 6092"/>
                  <a:gd name="T87" fmla="*/ 1305 h 1442"/>
                  <a:gd name="T88" fmla="*/ 2707 w 6092"/>
                  <a:gd name="T89" fmla="*/ 1258 h 1442"/>
                  <a:gd name="T90" fmla="*/ 3649 w 6092"/>
                  <a:gd name="T91" fmla="*/ 1172 h 1442"/>
                  <a:gd name="T92" fmla="*/ 4822 w 6092"/>
                  <a:gd name="T93" fmla="*/ 1122 h 1442"/>
                  <a:gd name="T94" fmla="*/ 5511 w 6092"/>
                  <a:gd name="T95" fmla="*/ 1026 h 1442"/>
                  <a:gd name="T96" fmla="*/ 4722 w 6092"/>
                  <a:gd name="T97" fmla="*/ 487 h 1442"/>
                  <a:gd name="T98" fmla="*/ 798 w 6092"/>
                  <a:gd name="T99" fmla="*/ 743 h 1442"/>
                  <a:gd name="T100" fmla="*/ 706 w 6092"/>
                  <a:gd name="T101" fmla="*/ 730 h 1442"/>
                  <a:gd name="T102" fmla="*/ 640 w 6092"/>
                  <a:gd name="T103" fmla="*/ 705 h 1442"/>
                  <a:gd name="T104" fmla="*/ 641 w 6092"/>
                  <a:gd name="T105" fmla="*/ 714 h 1442"/>
                  <a:gd name="T106" fmla="*/ 643 w 6092"/>
                  <a:gd name="T107" fmla="*/ 740 h 1442"/>
                  <a:gd name="T108" fmla="*/ 654 w 6092"/>
                  <a:gd name="T109" fmla="*/ 698 h 1442"/>
                  <a:gd name="T110" fmla="*/ 820 w 6092"/>
                  <a:gd name="T111" fmla="*/ 727 h 1442"/>
                  <a:gd name="T112" fmla="*/ 3694 w 6092"/>
                  <a:gd name="T113" fmla="*/ 90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092" h="1442">
                    <a:moveTo>
                      <a:pt x="4584" y="939"/>
                    </a:moveTo>
                    <a:lnTo>
                      <a:pt x="4499" y="885"/>
                    </a:lnTo>
                    <a:lnTo>
                      <a:pt x="4499" y="885"/>
                    </a:lnTo>
                    <a:cubicBezTo>
                      <a:pt x="4781" y="877"/>
                      <a:pt x="4909" y="933"/>
                      <a:pt x="5152" y="907"/>
                    </a:cubicBezTo>
                    <a:lnTo>
                      <a:pt x="5138" y="917"/>
                    </a:lnTo>
                    <a:lnTo>
                      <a:pt x="5138" y="917"/>
                    </a:lnTo>
                    <a:cubicBezTo>
                      <a:pt x="5172" y="930"/>
                      <a:pt x="5198" y="820"/>
                      <a:pt x="5578" y="976"/>
                    </a:cubicBezTo>
                    <a:lnTo>
                      <a:pt x="5578" y="981"/>
                    </a:lnTo>
                    <a:lnTo>
                      <a:pt x="5578" y="981"/>
                    </a:lnTo>
                    <a:cubicBezTo>
                      <a:pt x="5591" y="981"/>
                      <a:pt x="5591" y="971"/>
                      <a:pt x="5617" y="986"/>
                    </a:cubicBezTo>
                    <a:lnTo>
                      <a:pt x="5552" y="953"/>
                    </a:lnTo>
                    <a:lnTo>
                      <a:pt x="5552" y="953"/>
                    </a:lnTo>
                    <a:cubicBezTo>
                      <a:pt x="5593" y="942"/>
                      <a:pt x="5629" y="920"/>
                      <a:pt x="5683" y="920"/>
                    </a:cubicBezTo>
                    <a:lnTo>
                      <a:pt x="5683" y="920"/>
                    </a:lnTo>
                    <a:cubicBezTo>
                      <a:pt x="5694" y="926"/>
                      <a:pt x="5697" y="936"/>
                      <a:pt x="5698" y="944"/>
                    </a:cubicBezTo>
                    <a:lnTo>
                      <a:pt x="5829" y="943"/>
                    </a:lnTo>
                    <a:lnTo>
                      <a:pt x="5867" y="977"/>
                    </a:lnTo>
                    <a:lnTo>
                      <a:pt x="5867" y="977"/>
                    </a:lnTo>
                    <a:cubicBezTo>
                      <a:pt x="5908" y="961"/>
                      <a:pt x="5894" y="894"/>
                      <a:pt x="5999" y="937"/>
                    </a:cubicBezTo>
                    <a:lnTo>
                      <a:pt x="5999" y="937"/>
                    </a:lnTo>
                    <a:cubicBezTo>
                      <a:pt x="5961" y="888"/>
                      <a:pt x="6053" y="912"/>
                      <a:pt x="6042" y="887"/>
                    </a:cubicBezTo>
                    <a:lnTo>
                      <a:pt x="6042" y="887"/>
                    </a:lnTo>
                    <a:cubicBezTo>
                      <a:pt x="6047" y="893"/>
                      <a:pt x="6058" y="903"/>
                      <a:pt x="6068" y="911"/>
                    </a:cubicBezTo>
                    <a:lnTo>
                      <a:pt x="6068" y="911"/>
                    </a:lnTo>
                    <a:cubicBezTo>
                      <a:pt x="6070" y="911"/>
                      <a:pt x="6072" y="911"/>
                      <a:pt x="6074" y="911"/>
                    </a:cubicBezTo>
                    <a:lnTo>
                      <a:pt x="6076" y="911"/>
                    </a:lnTo>
                    <a:lnTo>
                      <a:pt x="6076" y="911"/>
                    </a:lnTo>
                    <a:lnTo>
                      <a:pt x="6076" y="911"/>
                    </a:lnTo>
                    <a:cubicBezTo>
                      <a:pt x="6079" y="849"/>
                      <a:pt x="6083" y="787"/>
                      <a:pt x="6086" y="725"/>
                    </a:cubicBezTo>
                    <a:lnTo>
                      <a:pt x="6086" y="725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3"/>
                    </a:lnTo>
                    <a:lnTo>
                      <a:pt x="6086" y="723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7" y="724"/>
                      <a:pt x="6086" y="724"/>
                      <a:pt x="6086" y="724"/>
                    </a:cubicBezTo>
                    <a:lnTo>
                      <a:pt x="6086" y="724"/>
                    </a:lnTo>
                    <a:lnTo>
                      <a:pt x="6085" y="724"/>
                    </a:lnTo>
                    <a:lnTo>
                      <a:pt x="6085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7" y="724"/>
                      <a:pt x="6086" y="724"/>
                      <a:pt x="6086" y="724"/>
                    </a:cubicBezTo>
                    <a:lnTo>
                      <a:pt x="6086" y="724"/>
                    </a:lnTo>
                    <a:cubicBezTo>
                      <a:pt x="6086" y="723"/>
                      <a:pt x="6086" y="723"/>
                      <a:pt x="6086" y="724"/>
                    </a:cubicBezTo>
                    <a:lnTo>
                      <a:pt x="6086" y="724"/>
                    </a:lnTo>
                    <a:cubicBezTo>
                      <a:pt x="6086" y="724"/>
                      <a:pt x="6086" y="724"/>
                      <a:pt x="6086" y="723"/>
                    </a:cubicBezTo>
                    <a:lnTo>
                      <a:pt x="6086" y="723"/>
                    </a:lnTo>
                    <a:lnTo>
                      <a:pt x="6086" y="723"/>
                    </a:lnTo>
                    <a:lnTo>
                      <a:pt x="6086" y="723"/>
                    </a:lnTo>
                    <a:cubicBezTo>
                      <a:pt x="6086" y="723"/>
                      <a:pt x="6086" y="723"/>
                      <a:pt x="6086" y="724"/>
                    </a:cubicBez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6" y="723"/>
                      <a:pt x="6086" y="724"/>
                      <a:pt x="6086" y="724"/>
                    </a:cubicBez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cubicBezTo>
                      <a:pt x="6086" y="724"/>
                      <a:pt x="6084" y="724"/>
                      <a:pt x="6086" y="724"/>
                    </a:cubicBezTo>
                    <a:lnTo>
                      <a:pt x="6086" y="724"/>
                    </a:lnTo>
                    <a:cubicBezTo>
                      <a:pt x="6087" y="724"/>
                      <a:pt x="6086" y="724"/>
                      <a:pt x="6086" y="724"/>
                    </a:cubicBez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4"/>
                    </a:lnTo>
                    <a:lnTo>
                      <a:pt x="6086" y="723"/>
                    </a:lnTo>
                    <a:lnTo>
                      <a:pt x="6086" y="723"/>
                    </a:lnTo>
                    <a:lnTo>
                      <a:pt x="6086" y="724"/>
                    </a:lnTo>
                    <a:lnTo>
                      <a:pt x="6086" y="725"/>
                    </a:lnTo>
                    <a:lnTo>
                      <a:pt x="6086" y="725"/>
                    </a:lnTo>
                    <a:lnTo>
                      <a:pt x="6083" y="781"/>
                    </a:lnTo>
                    <a:lnTo>
                      <a:pt x="6083" y="781"/>
                    </a:lnTo>
                    <a:lnTo>
                      <a:pt x="6083" y="781"/>
                    </a:lnTo>
                    <a:lnTo>
                      <a:pt x="6082" y="781"/>
                    </a:lnTo>
                    <a:lnTo>
                      <a:pt x="6075" y="777"/>
                    </a:lnTo>
                    <a:lnTo>
                      <a:pt x="6075" y="777"/>
                    </a:lnTo>
                    <a:cubicBezTo>
                      <a:pt x="6067" y="773"/>
                      <a:pt x="6059" y="768"/>
                      <a:pt x="6051" y="764"/>
                    </a:cubicBezTo>
                    <a:lnTo>
                      <a:pt x="6051" y="764"/>
                    </a:lnTo>
                    <a:cubicBezTo>
                      <a:pt x="6019" y="746"/>
                      <a:pt x="5992" y="729"/>
                      <a:pt x="5975" y="715"/>
                    </a:cubicBezTo>
                    <a:lnTo>
                      <a:pt x="5975" y="715"/>
                    </a:lnTo>
                    <a:cubicBezTo>
                      <a:pt x="6064" y="733"/>
                      <a:pt x="5999" y="711"/>
                      <a:pt x="5982" y="694"/>
                    </a:cubicBezTo>
                    <a:lnTo>
                      <a:pt x="5976" y="705"/>
                    </a:lnTo>
                    <a:lnTo>
                      <a:pt x="5976" y="705"/>
                    </a:lnTo>
                    <a:cubicBezTo>
                      <a:pt x="5922" y="691"/>
                      <a:pt x="5924" y="662"/>
                      <a:pt x="5898" y="652"/>
                    </a:cubicBezTo>
                    <a:lnTo>
                      <a:pt x="5898" y="652"/>
                    </a:lnTo>
                    <a:cubicBezTo>
                      <a:pt x="5898" y="655"/>
                      <a:pt x="5899" y="658"/>
                      <a:pt x="5899" y="661"/>
                    </a:cubicBezTo>
                    <a:lnTo>
                      <a:pt x="5903" y="657"/>
                    </a:lnTo>
                    <a:lnTo>
                      <a:pt x="5903" y="657"/>
                    </a:lnTo>
                    <a:cubicBezTo>
                      <a:pt x="5905" y="662"/>
                      <a:pt x="5904" y="666"/>
                      <a:pt x="5900" y="669"/>
                    </a:cubicBezTo>
                    <a:lnTo>
                      <a:pt x="5900" y="669"/>
                    </a:lnTo>
                    <a:cubicBezTo>
                      <a:pt x="5900" y="675"/>
                      <a:pt x="5898" y="680"/>
                      <a:pt x="5883" y="677"/>
                    </a:cubicBezTo>
                    <a:lnTo>
                      <a:pt x="5886" y="674"/>
                    </a:lnTo>
                    <a:lnTo>
                      <a:pt x="5886" y="674"/>
                    </a:lnTo>
                    <a:cubicBezTo>
                      <a:pt x="5864" y="677"/>
                      <a:pt x="5825" y="671"/>
                      <a:pt x="5808" y="667"/>
                    </a:cubicBezTo>
                    <a:lnTo>
                      <a:pt x="5809" y="643"/>
                    </a:lnTo>
                    <a:lnTo>
                      <a:pt x="5809" y="643"/>
                    </a:lnTo>
                    <a:cubicBezTo>
                      <a:pt x="5767" y="688"/>
                      <a:pt x="5546" y="557"/>
                      <a:pt x="5492" y="552"/>
                    </a:cubicBezTo>
                    <a:lnTo>
                      <a:pt x="5492" y="552"/>
                    </a:lnTo>
                    <a:cubicBezTo>
                      <a:pt x="5440" y="519"/>
                      <a:pt x="5371" y="554"/>
                      <a:pt x="5305" y="535"/>
                    </a:cubicBezTo>
                    <a:lnTo>
                      <a:pt x="5305" y="535"/>
                    </a:lnTo>
                    <a:cubicBezTo>
                      <a:pt x="5199" y="521"/>
                      <a:pt x="5254" y="496"/>
                      <a:pt x="5201" y="472"/>
                    </a:cubicBezTo>
                    <a:lnTo>
                      <a:pt x="5201" y="472"/>
                    </a:lnTo>
                    <a:cubicBezTo>
                      <a:pt x="5135" y="453"/>
                      <a:pt x="5213" y="502"/>
                      <a:pt x="5186" y="502"/>
                    </a:cubicBezTo>
                    <a:lnTo>
                      <a:pt x="5108" y="463"/>
                    </a:lnTo>
                    <a:lnTo>
                      <a:pt x="5108" y="463"/>
                    </a:lnTo>
                    <a:cubicBezTo>
                      <a:pt x="5155" y="463"/>
                      <a:pt x="5130" y="447"/>
                      <a:pt x="5122" y="437"/>
                    </a:cubicBezTo>
                    <a:lnTo>
                      <a:pt x="5122" y="437"/>
                    </a:lnTo>
                    <a:cubicBezTo>
                      <a:pt x="5053" y="429"/>
                      <a:pt x="4946" y="378"/>
                      <a:pt x="4922" y="426"/>
                    </a:cubicBezTo>
                    <a:lnTo>
                      <a:pt x="4922" y="426"/>
                    </a:lnTo>
                    <a:cubicBezTo>
                      <a:pt x="4830" y="397"/>
                      <a:pt x="4830" y="378"/>
                      <a:pt x="4791" y="373"/>
                    </a:cubicBezTo>
                    <a:lnTo>
                      <a:pt x="4791" y="373"/>
                    </a:lnTo>
                    <a:cubicBezTo>
                      <a:pt x="4803" y="382"/>
                      <a:pt x="4830" y="392"/>
                      <a:pt x="4830" y="402"/>
                    </a:cubicBezTo>
                    <a:lnTo>
                      <a:pt x="4830" y="402"/>
                    </a:lnTo>
                    <a:cubicBezTo>
                      <a:pt x="4793" y="378"/>
                      <a:pt x="4811" y="406"/>
                      <a:pt x="4827" y="412"/>
                    </a:cubicBezTo>
                    <a:lnTo>
                      <a:pt x="4827" y="412"/>
                    </a:lnTo>
                    <a:cubicBezTo>
                      <a:pt x="4768" y="430"/>
                      <a:pt x="4534" y="307"/>
                      <a:pt x="4520" y="360"/>
                    </a:cubicBezTo>
                    <a:lnTo>
                      <a:pt x="4520" y="350"/>
                    </a:lnTo>
                    <a:lnTo>
                      <a:pt x="4520" y="350"/>
                    </a:lnTo>
                    <a:cubicBezTo>
                      <a:pt x="4504" y="390"/>
                      <a:pt x="4524" y="430"/>
                      <a:pt x="4482" y="450"/>
                    </a:cubicBezTo>
                    <a:lnTo>
                      <a:pt x="4457" y="430"/>
                    </a:lnTo>
                    <a:lnTo>
                      <a:pt x="4415" y="445"/>
                    </a:lnTo>
                    <a:lnTo>
                      <a:pt x="4415" y="445"/>
                    </a:lnTo>
                    <a:cubicBezTo>
                      <a:pt x="4389" y="431"/>
                      <a:pt x="4403" y="421"/>
                      <a:pt x="4404" y="416"/>
                    </a:cubicBezTo>
                    <a:lnTo>
                      <a:pt x="4404" y="416"/>
                    </a:lnTo>
                    <a:cubicBezTo>
                      <a:pt x="4337" y="431"/>
                      <a:pt x="4248" y="404"/>
                      <a:pt x="4169" y="394"/>
                    </a:cubicBezTo>
                    <a:lnTo>
                      <a:pt x="4247" y="508"/>
                    </a:lnTo>
                    <a:lnTo>
                      <a:pt x="4247" y="508"/>
                    </a:lnTo>
                    <a:cubicBezTo>
                      <a:pt x="4182" y="479"/>
                      <a:pt x="4064" y="421"/>
                      <a:pt x="4049" y="456"/>
                    </a:cubicBezTo>
                    <a:lnTo>
                      <a:pt x="4011" y="417"/>
                    </a:lnTo>
                    <a:lnTo>
                      <a:pt x="4011" y="417"/>
                    </a:lnTo>
                    <a:cubicBezTo>
                      <a:pt x="3881" y="340"/>
                      <a:pt x="3916" y="442"/>
                      <a:pt x="3863" y="419"/>
                    </a:cubicBezTo>
                    <a:lnTo>
                      <a:pt x="3798" y="375"/>
                    </a:lnTo>
                    <a:lnTo>
                      <a:pt x="3865" y="379"/>
                    </a:lnTo>
                    <a:lnTo>
                      <a:pt x="3865" y="379"/>
                    </a:lnTo>
                    <a:cubicBezTo>
                      <a:pt x="3799" y="356"/>
                      <a:pt x="3773" y="341"/>
                      <a:pt x="3721" y="312"/>
                    </a:cubicBezTo>
                    <a:lnTo>
                      <a:pt x="3721" y="312"/>
                    </a:lnTo>
                    <a:lnTo>
                      <a:pt x="3720" y="313"/>
                    </a:lnTo>
                    <a:lnTo>
                      <a:pt x="3720" y="313"/>
                    </a:lnTo>
                    <a:cubicBezTo>
                      <a:pt x="3724" y="315"/>
                      <a:pt x="3726" y="317"/>
                      <a:pt x="3727" y="320"/>
                    </a:cubicBezTo>
                    <a:lnTo>
                      <a:pt x="3718" y="320"/>
                    </a:lnTo>
                    <a:lnTo>
                      <a:pt x="3718" y="320"/>
                    </a:lnTo>
                    <a:cubicBezTo>
                      <a:pt x="3708" y="340"/>
                      <a:pt x="3672" y="351"/>
                      <a:pt x="3625" y="348"/>
                    </a:cubicBezTo>
                    <a:lnTo>
                      <a:pt x="3625" y="348"/>
                    </a:lnTo>
                    <a:cubicBezTo>
                      <a:pt x="3559" y="338"/>
                      <a:pt x="3505" y="365"/>
                      <a:pt x="3400" y="316"/>
                    </a:cubicBezTo>
                    <a:lnTo>
                      <a:pt x="3371" y="356"/>
                    </a:lnTo>
                    <a:lnTo>
                      <a:pt x="3292" y="327"/>
                    </a:lnTo>
                    <a:lnTo>
                      <a:pt x="3294" y="295"/>
                    </a:lnTo>
                    <a:lnTo>
                      <a:pt x="3294" y="295"/>
                    </a:lnTo>
                    <a:cubicBezTo>
                      <a:pt x="3373" y="301"/>
                      <a:pt x="3521" y="297"/>
                      <a:pt x="3622" y="300"/>
                    </a:cubicBezTo>
                    <a:lnTo>
                      <a:pt x="3625" y="286"/>
                    </a:lnTo>
                    <a:lnTo>
                      <a:pt x="3625" y="286"/>
                    </a:lnTo>
                    <a:cubicBezTo>
                      <a:pt x="3565" y="283"/>
                      <a:pt x="3496" y="293"/>
                      <a:pt x="3456" y="288"/>
                    </a:cubicBezTo>
                    <a:lnTo>
                      <a:pt x="3456" y="288"/>
                    </a:lnTo>
                    <a:cubicBezTo>
                      <a:pt x="3437" y="280"/>
                      <a:pt x="3390" y="244"/>
                      <a:pt x="3427" y="224"/>
                    </a:cubicBezTo>
                    <a:lnTo>
                      <a:pt x="3388" y="253"/>
                    </a:lnTo>
                    <a:lnTo>
                      <a:pt x="3388" y="253"/>
                    </a:lnTo>
                    <a:cubicBezTo>
                      <a:pt x="3188" y="247"/>
                      <a:pt x="3187" y="248"/>
                      <a:pt x="2980" y="200"/>
                    </a:cubicBezTo>
                    <a:lnTo>
                      <a:pt x="2997" y="217"/>
                    </a:lnTo>
                    <a:lnTo>
                      <a:pt x="2997" y="217"/>
                    </a:lnTo>
                    <a:cubicBezTo>
                      <a:pt x="2955" y="225"/>
                      <a:pt x="2913" y="232"/>
                      <a:pt x="2903" y="205"/>
                    </a:cubicBezTo>
                    <a:lnTo>
                      <a:pt x="2903" y="205"/>
                    </a:lnTo>
                    <a:cubicBezTo>
                      <a:pt x="2778" y="193"/>
                      <a:pt x="2649" y="165"/>
                      <a:pt x="2570" y="120"/>
                    </a:cubicBezTo>
                    <a:lnTo>
                      <a:pt x="2550" y="157"/>
                    </a:lnTo>
                    <a:lnTo>
                      <a:pt x="2550" y="157"/>
                    </a:lnTo>
                    <a:cubicBezTo>
                      <a:pt x="2524" y="153"/>
                      <a:pt x="2487" y="93"/>
                      <a:pt x="2471" y="146"/>
                    </a:cubicBezTo>
                    <a:lnTo>
                      <a:pt x="2414" y="161"/>
                    </a:lnTo>
                    <a:lnTo>
                      <a:pt x="2414" y="161"/>
                    </a:lnTo>
                    <a:cubicBezTo>
                      <a:pt x="2377" y="156"/>
                      <a:pt x="2354" y="176"/>
                      <a:pt x="2314" y="152"/>
                    </a:cubicBezTo>
                    <a:lnTo>
                      <a:pt x="2314" y="152"/>
                    </a:lnTo>
                    <a:lnTo>
                      <a:pt x="2314" y="152"/>
                    </a:lnTo>
                    <a:lnTo>
                      <a:pt x="2314" y="152"/>
                    </a:lnTo>
                    <a:lnTo>
                      <a:pt x="2314" y="152"/>
                    </a:lnTo>
                    <a:cubicBezTo>
                      <a:pt x="2312" y="150"/>
                      <a:pt x="2309" y="149"/>
                      <a:pt x="2307" y="147"/>
                    </a:cubicBezTo>
                    <a:lnTo>
                      <a:pt x="2307" y="147"/>
                    </a:lnTo>
                    <a:cubicBezTo>
                      <a:pt x="2307" y="148"/>
                      <a:pt x="2307" y="149"/>
                      <a:pt x="2307" y="150"/>
                    </a:cubicBezTo>
                    <a:lnTo>
                      <a:pt x="2307" y="150"/>
                    </a:lnTo>
                    <a:cubicBezTo>
                      <a:pt x="2226" y="129"/>
                      <a:pt x="2306" y="184"/>
                      <a:pt x="2213" y="157"/>
                    </a:cubicBezTo>
                    <a:lnTo>
                      <a:pt x="2213" y="157"/>
                    </a:lnTo>
                    <a:cubicBezTo>
                      <a:pt x="2184" y="129"/>
                      <a:pt x="2177" y="205"/>
                      <a:pt x="2132" y="193"/>
                    </a:cubicBezTo>
                    <a:lnTo>
                      <a:pt x="2089" y="135"/>
                    </a:lnTo>
                    <a:lnTo>
                      <a:pt x="2089" y="135"/>
                    </a:lnTo>
                    <a:cubicBezTo>
                      <a:pt x="2008" y="99"/>
                      <a:pt x="1991" y="154"/>
                      <a:pt x="1871" y="148"/>
                    </a:cubicBezTo>
                    <a:lnTo>
                      <a:pt x="1871" y="148"/>
                    </a:lnTo>
                    <a:cubicBezTo>
                      <a:pt x="1814" y="125"/>
                      <a:pt x="1789" y="77"/>
                      <a:pt x="1829" y="37"/>
                    </a:cubicBezTo>
                    <a:lnTo>
                      <a:pt x="1829" y="37"/>
                    </a:lnTo>
                    <a:cubicBezTo>
                      <a:pt x="1774" y="85"/>
                      <a:pt x="1804" y="69"/>
                      <a:pt x="1733" y="89"/>
                    </a:cubicBezTo>
                    <a:lnTo>
                      <a:pt x="1733" y="89"/>
                    </a:lnTo>
                    <a:cubicBezTo>
                      <a:pt x="1723" y="68"/>
                      <a:pt x="1731" y="64"/>
                      <a:pt x="1747" y="46"/>
                    </a:cubicBezTo>
                    <a:lnTo>
                      <a:pt x="1747" y="46"/>
                    </a:lnTo>
                    <a:cubicBezTo>
                      <a:pt x="1687" y="18"/>
                      <a:pt x="1708" y="63"/>
                      <a:pt x="1661" y="59"/>
                    </a:cubicBezTo>
                    <a:lnTo>
                      <a:pt x="1661" y="59"/>
                    </a:lnTo>
                    <a:cubicBezTo>
                      <a:pt x="1646" y="97"/>
                      <a:pt x="1626" y="159"/>
                      <a:pt x="1611" y="161"/>
                    </a:cubicBezTo>
                    <a:lnTo>
                      <a:pt x="1629" y="173"/>
                    </a:lnTo>
                    <a:lnTo>
                      <a:pt x="1629" y="173"/>
                    </a:lnTo>
                    <a:cubicBezTo>
                      <a:pt x="1578" y="192"/>
                      <a:pt x="1524" y="198"/>
                      <a:pt x="1468" y="176"/>
                    </a:cubicBezTo>
                    <a:lnTo>
                      <a:pt x="1470" y="156"/>
                    </a:lnTo>
                    <a:lnTo>
                      <a:pt x="1410" y="163"/>
                    </a:lnTo>
                    <a:lnTo>
                      <a:pt x="1407" y="138"/>
                    </a:lnTo>
                    <a:lnTo>
                      <a:pt x="1319" y="141"/>
                    </a:lnTo>
                    <a:lnTo>
                      <a:pt x="1331" y="148"/>
                    </a:lnTo>
                    <a:lnTo>
                      <a:pt x="1331" y="148"/>
                    </a:lnTo>
                    <a:cubicBezTo>
                      <a:pt x="1310" y="151"/>
                      <a:pt x="1243" y="156"/>
                      <a:pt x="1205" y="140"/>
                    </a:cubicBezTo>
                    <a:lnTo>
                      <a:pt x="1207" y="126"/>
                    </a:lnTo>
                    <a:lnTo>
                      <a:pt x="1207" y="126"/>
                    </a:lnTo>
                    <a:cubicBezTo>
                      <a:pt x="1101" y="77"/>
                      <a:pt x="1008" y="129"/>
                      <a:pt x="881" y="127"/>
                    </a:cubicBezTo>
                    <a:lnTo>
                      <a:pt x="899" y="99"/>
                    </a:lnTo>
                    <a:lnTo>
                      <a:pt x="899" y="99"/>
                    </a:lnTo>
                    <a:cubicBezTo>
                      <a:pt x="857" y="69"/>
                      <a:pt x="885" y="143"/>
                      <a:pt x="834" y="126"/>
                    </a:cubicBezTo>
                    <a:lnTo>
                      <a:pt x="833" y="91"/>
                    </a:lnTo>
                    <a:lnTo>
                      <a:pt x="833" y="91"/>
                    </a:lnTo>
                    <a:cubicBezTo>
                      <a:pt x="786" y="134"/>
                      <a:pt x="775" y="78"/>
                      <a:pt x="745" y="58"/>
                    </a:cubicBezTo>
                    <a:lnTo>
                      <a:pt x="757" y="105"/>
                    </a:lnTo>
                    <a:lnTo>
                      <a:pt x="742" y="102"/>
                    </a:lnTo>
                    <a:lnTo>
                      <a:pt x="718" y="98"/>
                    </a:lnTo>
                    <a:lnTo>
                      <a:pt x="668" y="91"/>
                    </a:lnTo>
                    <a:lnTo>
                      <a:pt x="668" y="91"/>
                    </a:lnTo>
                    <a:cubicBezTo>
                      <a:pt x="613" y="80"/>
                      <a:pt x="592" y="64"/>
                      <a:pt x="589" y="48"/>
                    </a:cubicBezTo>
                    <a:lnTo>
                      <a:pt x="589" y="48"/>
                    </a:lnTo>
                    <a:cubicBezTo>
                      <a:pt x="584" y="33"/>
                      <a:pt x="598" y="17"/>
                      <a:pt x="606" y="5"/>
                    </a:cubicBezTo>
                    <a:lnTo>
                      <a:pt x="606" y="5"/>
                    </a:lnTo>
                    <a:cubicBezTo>
                      <a:pt x="579" y="16"/>
                      <a:pt x="555" y="28"/>
                      <a:pt x="531" y="40"/>
                    </a:cubicBezTo>
                    <a:lnTo>
                      <a:pt x="531" y="40"/>
                    </a:lnTo>
                    <a:cubicBezTo>
                      <a:pt x="522" y="26"/>
                      <a:pt x="514" y="13"/>
                      <a:pt x="505" y="0"/>
                    </a:cubicBezTo>
                    <a:lnTo>
                      <a:pt x="505" y="0"/>
                    </a:lnTo>
                    <a:cubicBezTo>
                      <a:pt x="493" y="13"/>
                      <a:pt x="484" y="20"/>
                      <a:pt x="475" y="22"/>
                    </a:cubicBezTo>
                    <a:lnTo>
                      <a:pt x="475" y="22"/>
                    </a:lnTo>
                    <a:cubicBezTo>
                      <a:pt x="471" y="24"/>
                      <a:pt x="466" y="24"/>
                      <a:pt x="462" y="24"/>
                    </a:cubicBezTo>
                    <a:lnTo>
                      <a:pt x="462" y="24"/>
                    </a:lnTo>
                    <a:cubicBezTo>
                      <a:pt x="457" y="25"/>
                      <a:pt x="452" y="25"/>
                      <a:pt x="447" y="24"/>
                    </a:cubicBezTo>
                    <a:lnTo>
                      <a:pt x="447" y="24"/>
                    </a:lnTo>
                    <a:cubicBezTo>
                      <a:pt x="437" y="23"/>
                      <a:pt x="425" y="22"/>
                      <a:pt x="411" y="25"/>
                    </a:cubicBezTo>
                    <a:lnTo>
                      <a:pt x="411" y="25"/>
                    </a:lnTo>
                    <a:cubicBezTo>
                      <a:pt x="403" y="27"/>
                      <a:pt x="395" y="28"/>
                      <a:pt x="387" y="31"/>
                    </a:cubicBezTo>
                    <a:lnTo>
                      <a:pt x="387" y="31"/>
                    </a:lnTo>
                    <a:cubicBezTo>
                      <a:pt x="378" y="34"/>
                      <a:pt x="369" y="40"/>
                      <a:pt x="359" y="47"/>
                    </a:cubicBezTo>
                    <a:lnTo>
                      <a:pt x="359" y="47"/>
                    </a:lnTo>
                    <a:cubicBezTo>
                      <a:pt x="344" y="35"/>
                      <a:pt x="364" y="18"/>
                      <a:pt x="329" y="24"/>
                    </a:cubicBezTo>
                    <a:lnTo>
                      <a:pt x="329" y="24"/>
                    </a:lnTo>
                    <a:cubicBezTo>
                      <a:pt x="287" y="61"/>
                      <a:pt x="249" y="102"/>
                      <a:pt x="219" y="148"/>
                    </a:cubicBezTo>
                    <a:lnTo>
                      <a:pt x="219" y="148"/>
                    </a:lnTo>
                    <a:cubicBezTo>
                      <a:pt x="229" y="135"/>
                      <a:pt x="240" y="124"/>
                      <a:pt x="251" y="111"/>
                    </a:cubicBezTo>
                    <a:lnTo>
                      <a:pt x="268" y="94"/>
                    </a:lnTo>
                    <a:lnTo>
                      <a:pt x="268" y="94"/>
                    </a:lnTo>
                    <a:cubicBezTo>
                      <a:pt x="273" y="89"/>
                      <a:pt x="279" y="83"/>
                      <a:pt x="285" y="78"/>
                    </a:cubicBezTo>
                    <a:lnTo>
                      <a:pt x="285" y="78"/>
                    </a:lnTo>
                    <a:cubicBezTo>
                      <a:pt x="293" y="97"/>
                      <a:pt x="299" y="115"/>
                      <a:pt x="307" y="133"/>
                    </a:cubicBezTo>
                    <a:lnTo>
                      <a:pt x="307" y="133"/>
                    </a:lnTo>
                    <a:cubicBezTo>
                      <a:pt x="300" y="144"/>
                      <a:pt x="293" y="153"/>
                      <a:pt x="286" y="159"/>
                    </a:cubicBezTo>
                    <a:lnTo>
                      <a:pt x="286" y="159"/>
                    </a:lnTo>
                    <a:cubicBezTo>
                      <a:pt x="279" y="167"/>
                      <a:pt x="273" y="173"/>
                      <a:pt x="266" y="179"/>
                    </a:cubicBezTo>
                    <a:lnTo>
                      <a:pt x="266" y="179"/>
                    </a:lnTo>
                    <a:cubicBezTo>
                      <a:pt x="253" y="189"/>
                      <a:pt x="241" y="198"/>
                      <a:pt x="228" y="204"/>
                    </a:cubicBezTo>
                    <a:lnTo>
                      <a:pt x="228" y="204"/>
                    </a:lnTo>
                    <a:cubicBezTo>
                      <a:pt x="203" y="218"/>
                      <a:pt x="178" y="229"/>
                      <a:pt x="163" y="260"/>
                    </a:cubicBezTo>
                    <a:lnTo>
                      <a:pt x="163" y="260"/>
                    </a:lnTo>
                    <a:cubicBezTo>
                      <a:pt x="168" y="244"/>
                      <a:pt x="175" y="230"/>
                      <a:pt x="182" y="214"/>
                    </a:cubicBezTo>
                    <a:lnTo>
                      <a:pt x="182" y="214"/>
                    </a:lnTo>
                    <a:cubicBezTo>
                      <a:pt x="164" y="236"/>
                      <a:pt x="152" y="253"/>
                      <a:pt x="140" y="266"/>
                    </a:cubicBezTo>
                    <a:lnTo>
                      <a:pt x="140" y="266"/>
                    </a:lnTo>
                    <a:cubicBezTo>
                      <a:pt x="130" y="279"/>
                      <a:pt x="120" y="288"/>
                      <a:pt x="112" y="296"/>
                    </a:cubicBezTo>
                    <a:lnTo>
                      <a:pt x="112" y="296"/>
                    </a:lnTo>
                    <a:cubicBezTo>
                      <a:pt x="103" y="304"/>
                      <a:pt x="95" y="310"/>
                      <a:pt x="85" y="317"/>
                    </a:cubicBezTo>
                    <a:lnTo>
                      <a:pt x="85" y="317"/>
                    </a:lnTo>
                    <a:cubicBezTo>
                      <a:pt x="77" y="324"/>
                      <a:pt x="68" y="333"/>
                      <a:pt x="58" y="346"/>
                    </a:cubicBezTo>
                    <a:lnTo>
                      <a:pt x="58" y="346"/>
                    </a:lnTo>
                    <a:cubicBezTo>
                      <a:pt x="76" y="334"/>
                      <a:pt x="103" y="317"/>
                      <a:pt x="89" y="361"/>
                    </a:cubicBezTo>
                    <a:lnTo>
                      <a:pt x="89" y="361"/>
                    </a:lnTo>
                    <a:cubicBezTo>
                      <a:pt x="84" y="376"/>
                      <a:pt x="78" y="378"/>
                      <a:pt x="71" y="378"/>
                    </a:cubicBezTo>
                    <a:lnTo>
                      <a:pt x="71" y="378"/>
                    </a:lnTo>
                    <a:cubicBezTo>
                      <a:pt x="63" y="379"/>
                      <a:pt x="54" y="378"/>
                      <a:pt x="46" y="391"/>
                    </a:cubicBezTo>
                    <a:lnTo>
                      <a:pt x="46" y="391"/>
                    </a:lnTo>
                    <a:cubicBezTo>
                      <a:pt x="63" y="404"/>
                      <a:pt x="69" y="432"/>
                      <a:pt x="69" y="463"/>
                    </a:cubicBezTo>
                    <a:lnTo>
                      <a:pt x="69" y="463"/>
                    </a:lnTo>
                    <a:cubicBezTo>
                      <a:pt x="69" y="470"/>
                      <a:pt x="69" y="478"/>
                      <a:pt x="69" y="487"/>
                    </a:cubicBezTo>
                    <a:lnTo>
                      <a:pt x="69" y="487"/>
                    </a:lnTo>
                    <a:cubicBezTo>
                      <a:pt x="69" y="494"/>
                      <a:pt x="67" y="502"/>
                      <a:pt x="66" y="511"/>
                    </a:cubicBezTo>
                    <a:lnTo>
                      <a:pt x="66" y="511"/>
                    </a:lnTo>
                    <a:cubicBezTo>
                      <a:pt x="64" y="528"/>
                      <a:pt x="59" y="545"/>
                      <a:pt x="53" y="562"/>
                    </a:cubicBezTo>
                    <a:lnTo>
                      <a:pt x="53" y="562"/>
                    </a:lnTo>
                    <a:cubicBezTo>
                      <a:pt x="47" y="559"/>
                      <a:pt x="42" y="556"/>
                      <a:pt x="39" y="550"/>
                    </a:cubicBezTo>
                    <a:lnTo>
                      <a:pt x="39" y="550"/>
                    </a:lnTo>
                    <a:cubicBezTo>
                      <a:pt x="41" y="560"/>
                      <a:pt x="46" y="569"/>
                      <a:pt x="47" y="579"/>
                    </a:cubicBezTo>
                    <a:lnTo>
                      <a:pt x="47" y="579"/>
                    </a:lnTo>
                    <a:cubicBezTo>
                      <a:pt x="48" y="584"/>
                      <a:pt x="49" y="588"/>
                      <a:pt x="48" y="594"/>
                    </a:cubicBezTo>
                    <a:lnTo>
                      <a:pt x="48" y="594"/>
                    </a:lnTo>
                    <a:cubicBezTo>
                      <a:pt x="48" y="597"/>
                      <a:pt x="47" y="600"/>
                      <a:pt x="47" y="603"/>
                    </a:cubicBezTo>
                    <a:lnTo>
                      <a:pt x="47" y="603"/>
                    </a:lnTo>
                    <a:cubicBezTo>
                      <a:pt x="46" y="605"/>
                      <a:pt x="46" y="607"/>
                      <a:pt x="45" y="609"/>
                    </a:cubicBezTo>
                    <a:lnTo>
                      <a:pt x="45" y="609"/>
                    </a:lnTo>
                    <a:cubicBezTo>
                      <a:pt x="45" y="609"/>
                      <a:pt x="45" y="609"/>
                      <a:pt x="45" y="610"/>
                    </a:cubicBezTo>
                    <a:lnTo>
                      <a:pt x="44" y="614"/>
                    </a:lnTo>
                    <a:lnTo>
                      <a:pt x="44" y="614"/>
                    </a:lnTo>
                    <a:cubicBezTo>
                      <a:pt x="44" y="617"/>
                      <a:pt x="44" y="619"/>
                      <a:pt x="44" y="622"/>
                    </a:cubicBezTo>
                    <a:lnTo>
                      <a:pt x="44" y="622"/>
                    </a:lnTo>
                    <a:cubicBezTo>
                      <a:pt x="40" y="617"/>
                      <a:pt x="36" y="612"/>
                      <a:pt x="33" y="607"/>
                    </a:cubicBezTo>
                    <a:lnTo>
                      <a:pt x="22" y="599"/>
                    </a:lnTo>
                    <a:lnTo>
                      <a:pt x="0" y="584"/>
                    </a:lnTo>
                    <a:lnTo>
                      <a:pt x="5" y="593"/>
                    </a:lnTo>
                    <a:lnTo>
                      <a:pt x="8" y="598"/>
                    </a:lnTo>
                    <a:lnTo>
                      <a:pt x="9" y="601"/>
                    </a:lnTo>
                    <a:lnTo>
                      <a:pt x="9" y="601"/>
                    </a:lnTo>
                    <a:cubicBezTo>
                      <a:pt x="9" y="601"/>
                      <a:pt x="10" y="601"/>
                      <a:pt x="10" y="602"/>
                    </a:cubicBezTo>
                    <a:lnTo>
                      <a:pt x="10" y="605"/>
                    </a:lnTo>
                    <a:lnTo>
                      <a:pt x="21" y="652"/>
                    </a:lnTo>
                    <a:lnTo>
                      <a:pt x="26" y="675"/>
                    </a:lnTo>
                    <a:lnTo>
                      <a:pt x="28" y="686"/>
                    </a:lnTo>
                    <a:lnTo>
                      <a:pt x="28" y="686"/>
                    </a:lnTo>
                    <a:cubicBezTo>
                      <a:pt x="28" y="687"/>
                      <a:pt x="29" y="688"/>
                      <a:pt x="29" y="689"/>
                    </a:cubicBezTo>
                    <a:lnTo>
                      <a:pt x="30" y="689"/>
                    </a:lnTo>
                    <a:lnTo>
                      <a:pt x="31" y="690"/>
                    </a:lnTo>
                    <a:lnTo>
                      <a:pt x="41" y="700"/>
                    </a:lnTo>
                    <a:lnTo>
                      <a:pt x="41" y="700"/>
                    </a:lnTo>
                    <a:cubicBezTo>
                      <a:pt x="35" y="713"/>
                      <a:pt x="41" y="728"/>
                      <a:pt x="43" y="740"/>
                    </a:cubicBezTo>
                    <a:lnTo>
                      <a:pt x="43" y="740"/>
                    </a:lnTo>
                    <a:cubicBezTo>
                      <a:pt x="44" y="746"/>
                      <a:pt x="46" y="751"/>
                      <a:pt x="44" y="755"/>
                    </a:cubicBezTo>
                    <a:lnTo>
                      <a:pt x="44" y="755"/>
                    </a:lnTo>
                    <a:cubicBezTo>
                      <a:pt x="43" y="756"/>
                      <a:pt x="42" y="757"/>
                      <a:pt x="40" y="759"/>
                    </a:cubicBezTo>
                    <a:lnTo>
                      <a:pt x="40" y="759"/>
                    </a:lnTo>
                    <a:lnTo>
                      <a:pt x="40" y="759"/>
                    </a:lnTo>
                    <a:cubicBezTo>
                      <a:pt x="39" y="759"/>
                      <a:pt x="39" y="759"/>
                      <a:pt x="38" y="760"/>
                    </a:cubicBezTo>
                    <a:lnTo>
                      <a:pt x="38" y="760"/>
                    </a:lnTo>
                    <a:cubicBezTo>
                      <a:pt x="38" y="764"/>
                      <a:pt x="37" y="765"/>
                      <a:pt x="36" y="766"/>
                    </a:cubicBezTo>
                    <a:lnTo>
                      <a:pt x="36" y="766"/>
                    </a:lnTo>
                    <a:cubicBezTo>
                      <a:pt x="35" y="769"/>
                      <a:pt x="33" y="768"/>
                      <a:pt x="32" y="762"/>
                    </a:cubicBezTo>
                    <a:lnTo>
                      <a:pt x="32" y="762"/>
                    </a:lnTo>
                    <a:cubicBezTo>
                      <a:pt x="32" y="757"/>
                      <a:pt x="32" y="759"/>
                      <a:pt x="32" y="759"/>
                    </a:cubicBezTo>
                    <a:lnTo>
                      <a:pt x="31" y="758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7" y="752"/>
                    </a:lnTo>
                    <a:lnTo>
                      <a:pt x="23" y="745"/>
                    </a:lnTo>
                    <a:lnTo>
                      <a:pt x="22" y="757"/>
                    </a:lnTo>
                    <a:lnTo>
                      <a:pt x="22" y="758"/>
                    </a:lnTo>
                    <a:lnTo>
                      <a:pt x="22" y="759"/>
                    </a:lnTo>
                    <a:lnTo>
                      <a:pt x="22" y="777"/>
                    </a:lnTo>
                    <a:lnTo>
                      <a:pt x="22" y="818"/>
                    </a:lnTo>
                    <a:lnTo>
                      <a:pt x="22" y="828"/>
                    </a:lnTo>
                    <a:lnTo>
                      <a:pt x="23" y="870"/>
                    </a:lnTo>
                    <a:lnTo>
                      <a:pt x="23" y="870"/>
                    </a:lnTo>
                    <a:cubicBezTo>
                      <a:pt x="23" y="884"/>
                      <a:pt x="25" y="897"/>
                      <a:pt x="26" y="911"/>
                    </a:cubicBezTo>
                    <a:lnTo>
                      <a:pt x="26" y="911"/>
                    </a:lnTo>
                    <a:cubicBezTo>
                      <a:pt x="28" y="924"/>
                      <a:pt x="29" y="938"/>
                      <a:pt x="32" y="951"/>
                    </a:cubicBezTo>
                    <a:lnTo>
                      <a:pt x="32" y="951"/>
                    </a:lnTo>
                    <a:cubicBezTo>
                      <a:pt x="41" y="1003"/>
                      <a:pt x="58" y="1055"/>
                      <a:pt x="82" y="1102"/>
                    </a:cubicBezTo>
                    <a:lnTo>
                      <a:pt x="55" y="1126"/>
                    </a:lnTo>
                    <a:lnTo>
                      <a:pt x="55" y="1126"/>
                    </a:lnTo>
                    <a:cubicBezTo>
                      <a:pt x="69" y="1126"/>
                      <a:pt x="81" y="1136"/>
                      <a:pt x="91" y="1150"/>
                    </a:cubicBezTo>
                    <a:lnTo>
                      <a:pt x="91" y="1150"/>
                    </a:lnTo>
                    <a:cubicBezTo>
                      <a:pt x="98" y="1157"/>
                      <a:pt x="103" y="1165"/>
                      <a:pt x="109" y="1174"/>
                    </a:cubicBezTo>
                    <a:lnTo>
                      <a:pt x="109" y="1174"/>
                    </a:lnTo>
                    <a:cubicBezTo>
                      <a:pt x="111" y="1178"/>
                      <a:pt x="114" y="1182"/>
                      <a:pt x="117" y="1187"/>
                    </a:cubicBezTo>
                    <a:lnTo>
                      <a:pt x="117" y="1187"/>
                    </a:lnTo>
                    <a:cubicBezTo>
                      <a:pt x="120" y="1191"/>
                      <a:pt x="123" y="1195"/>
                      <a:pt x="125" y="1199"/>
                    </a:cubicBezTo>
                    <a:lnTo>
                      <a:pt x="125" y="1199"/>
                    </a:lnTo>
                    <a:cubicBezTo>
                      <a:pt x="131" y="1207"/>
                      <a:pt x="137" y="1215"/>
                      <a:pt x="142" y="1222"/>
                    </a:cubicBezTo>
                    <a:lnTo>
                      <a:pt x="142" y="1222"/>
                    </a:lnTo>
                    <a:cubicBezTo>
                      <a:pt x="148" y="1228"/>
                      <a:pt x="154" y="1233"/>
                      <a:pt x="159" y="1236"/>
                    </a:cubicBezTo>
                    <a:lnTo>
                      <a:pt x="159" y="1236"/>
                    </a:lnTo>
                    <a:cubicBezTo>
                      <a:pt x="171" y="1243"/>
                      <a:pt x="180" y="1243"/>
                      <a:pt x="189" y="1231"/>
                    </a:cubicBezTo>
                    <a:lnTo>
                      <a:pt x="189" y="1231"/>
                    </a:lnTo>
                    <a:cubicBezTo>
                      <a:pt x="191" y="1239"/>
                      <a:pt x="197" y="1247"/>
                      <a:pt x="203" y="1255"/>
                    </a:cubicBezTo>
                    <a:lnTo>
                      <a:pt x="203" y="1255"/>
                    </a:lnTo>
                    <a:cubicBezTo>
                      <a:pt x="206" y="1259"/>
                      <a:pt x="211" y="1263"/>
                      <a:pt x="215" y="1267"/>
                    </a:cubicBezTo>
                    <a:lnTo>
                      <a:pt x="215" y="1267"/>
                    </a:lnTo>
                    <a:cubicBezTo>
                      <a:pt x="219" y="1271"/>
                      <a:pt x="224" y="1275"/>
                      <a:pt x="229" y="1279"/>
                    </a:cubicBezTo>
                    <a:lnTo>
                      <a:pt x="229" y="1279"/>
                    </a:lnTo>
                    <a:cubicBezTo>
                      <a:pt x="238" y="1286"/>
                      <a:pt x="249" y="1294"/>
                      <a:pt x="260" y="1300"/>
                    </a:cubicBezTo>
                    <a:lnTo>
                      <a:pt x="260" y="1300"/>
                    </a:lnTo>
                    <a:cubicBezTo>
                      <a:pt x="271" y="1306"/>
                      <a:pt x="282" y="1314"/>
                      <a:pt x="293" y="1319"/>
                    </a:cubicBezTo>
                    <a:lnTo>
                      <a:pt x="293" y="1319"/>
                    </a:lnTo>
                    <a:cubicBezTo>
                      <a:pt x="303" y="1324"/>
                      <a:pt x="313" y="1329"/>
                      <a:pt x="321" y="1335"/>
                    </a:cubicBezTo>
                    <a:lnTo>
                      <a:pt x="321" y="1335"/>
                    </a:lnTo>
                    <a:cubicBezTo>
                      <a:pt x="330" y="1339"/>
                      <a:pt x="337" y="1343"/>
                      <a:pt x="342" y="1348"/>
                    </a:cubicBezTo>
                    <a:lnTo>
                      <a:pt x="342" y="1348"/>
                    </a:lnTo>
                    <a:cubicBezTo>
                      <a:pt x="351" y="1357"/>
                      <a:pt x="351" y="1368"/>
                      <a:pt x="334" y="1379"/>
                    </a:cubicBezTo>
                    <a:lnTo>
                      <a:pt x="334" y="1379"/>
                    </a:lnTo>
                    <a:cubicBezTo>
                      <a:pt x="433" y="1422"/>
                      <a:pt x="521" y="1419"/>
                      <a:pt x="613" y="1404"/>
                    </a:cubicBezTo>
                    <a:lnTo>
                      <a:pt x="613" y="1404"/>
                    </a:lnTo>
                    <a:cubicBezTo>
                      <a:pt x="638" y="1400"/>
                      <a:pt x="662" y="1395"/>
                      <a:pt x="688" y="1391"/>
                    </a:cubicBezTo>
                    <a:lnTo>
                      <a:pt x="688" y="1391"/>
                    </a:lnTo>
                    <a:cubicBezTo>
                      <a:pt x="700" y="1390"/>
                      <a:pt x="713" y="1388"/>
                      <a:pt x="726" y="1386"/>
                    </a:cubicBezTo>
                    <a:lnTo>
                      <a:pt x="726" y="1386"/>
                    </a:lnTo>
                    <a:cubicBezTo>
                      <a:pt x="735" y="1385"/>
                      <a:pt x="746" y="1384"/>
                      <a:pt x="756" y="1383"/>
                    </a:cubicBezTo>
                    <a:lnTo>
                      <a:pt x="756" y="1383"/>
                    </a:lnTo>
                    <a:cubicBezTo>
                      <a:pt x="787" y="1379"/>
                      <a:pt x="820" y="1380"/>
                      <a:pt x="860" y="1386"/>
                    </a:cubicBezTo>
                    <a:lnTo>
                      <a:pt x="860" y="1386"/>
                    </a:lnTo>
                    <a:cubicBezTo>
                      <a:pt x="918" y="1441"/>
                      <a:pt x="1066" y="1414"/>
                      <a:pt x="1165" y="1415"/>
                    </a:cubicBezTo>
                    <a:lnTo>
                      <a:pt x="1165" y="1415"/>
                    </a:lnTo>
                    <a:cubicBezTo>
                      <a:pt x="1356" y="1380"/>
                      <a:pt x="1479" y="1352"/>
                      <a:pt x="1675" y="1323"/>
                    </a:cubicBezTo>
                    <a:lnTo>
                      <a:pt x="1675" y="1323"/>
                    </a:lnTo>
                    <a:cubicBezTo>
                      <a:pt x="1797" y="1397"/>
                      <a:pt x="1968" y="1280"/>
                      <a:pt x="2097" y="1318"/>
                    </a:cubicBezTo>
                    <a:lnTo>
                      <a:pt x="2130" y="1285"/>
                    </a:lnTo>
                    <a:lnTo>
                      <a:pt x="2130" y="1285"/>
                    </a:lnTo>
                    <a:cubicBezTo>
                      <a:pt x="2218" y="1331"/>
                      <a:pt x="2344" y="1262"/>
                      <a:pt x="2465" y="1305"/>
                    </a:cubicBezTo>
                    <a:lnTo>
                      <a:pt x="2465" y="1305"/>
                    </a:lnTo>
                    <a:cubicBezTo>
                      <a:pt x="2493" y="1289"/>
                      <a:pt x="2508" y="1284"/>
                      <a:pt x="2515" y="1283"/>
                    </a:cubicBezTo>
                    <a:lnTo>
                      <a:pt x="2515" y="1283"/>
                    </a:lnTo>
                    <a:cubicBezTo>
                      <a:pt x="2510" y="1281"/>
                      <a:pt x="2501" y="1276"/>
                      <a:pt x="2497" y="1256"/>
                    </a:cubicBezTo>
                    <a:lnTo>
                      <a:pt x="2497" y="1256"/>
                    </a:lnTo>
                    <a:cubicBezTo>
                      <a:pt x="2532" y="1268"/>
                      <a:pt x="2600" y="1247"/>
                      <a:pt x="2596" y="1288"/>
                    </a:cubicBezTo>
                    <a:lnTo>
                      <a:pt x="2589" y="1292"/>
                    </a:lnTo>
                    <a:lnTo>
                      <a:pt x="2589" y="1292"/>
                    </a:lnTo>
                    <a:cubicBezTo>
                      <a:pt x="2585" y="1333"/>
                      <a:pt x="2690" y="1267"/>
                      <a:pt x="2730" y="1300"/>
                    </a:cubicBezTo>
                    <a:lnTo>
                      <a:pt x="2707" y="1258"/>
                    </a:lnTo>
                    <a:lnTo>
                      <a:pt x="2771" y="1262"/>
                    </a:lnTo>
                    <a:lnTo>
                      <a:pt x="2754" y="1272"/>
                    </a:lnTo>
                    <a:lnTo>
                      <a:pt x="2754" y="1272"/>
                    </a:lnTo>
                    <a:cubicBezTo>
                      <a:pt x="3028" y="1160"/>
                      <a:pt x="3161" y="1291"/>
                      <a:pt x="3418" y="1189"/>
                    </a:cubicBezTo>
                    <a:lnTo>
                      <a:pt x="3418" y="1189"/>
                    </a:lnTo>
                    <a:cubicBezTo>
                      <a:pt x="3386" y="1238"/>
                      <a:pt x="3468" y="1162"/>
                      <a:pt x="3475" y="1213"/>
                    </a:cubicBezTo>
                    <a:lnTo>
                      <a:pt x="3475" y="1213"/>
                    </a:lnTo>
                    <a:cubicBezTo>
                      <a:pt x="3544" y="1275"/>
                      <a:pt x="3596" y="1192"/>
                      <a:pt x="3649" y="1172"/>
                    </a:cubicBezTo>
                    <a:lnTo>
                      <a:pt x="3649" y="1172"/>
                    </a:lnTo>
                    <a:cubicBezTo>
                      <a:pt x="3649" y="1170"/>
                      <a:pt x="3650" y="1166"/>
                      <a:pt x="3653" y="1162"/>
                    </a:cubicBezTo>
                    <a:lnTo>
                      <a:pt x="3748" y="1163"/>
                    </a:lnTo>
                    <a:lnTo>
                      <a:pt x="3748" y="1163"/>
                    </a:lnTo>
                    <a:cubicBezTo>
                      <a:pt x="3694" y="1232"/>
                      <a:pt x="3812" y="1105"/>
                      <a:pt x="3763" y="1164"/>
                    </a:cubicBezTo>
                    <a:lnTo>
                      <a:pt x="3763" y="1164"/>
                    </a:lnTo>
                    <a:cubicBezTo>
                      <a:pt x="4013" y="1200"/>
                      <a:pt x="4331" y="1133"/>
                      <a:pt x="4617" y="1140"/>
                    </a:cubicBezTo>
                    <a:lnTo>
                      <a:pt x="4604" y="1124"/>
                    </a:lnTo>
                    <a:lnTo>
                      <a:pt x="4604" y="1124"/>
                    </a:lnTo>
                    <a:cubicBezTo>
                      <a:pt x="4677" y="1123"/>
                      <a:pt x="4765" y="1098"/>
                      <a:pt x="4822" y="1122"/>
                    </a:cubicBezTo>
                    <a:lnTo>
                      <a:pt x="4822" y="1122"/>
                    </a:lnTo>
                    <a:cubicBezTo>
                      <a:pt x="4878" y="1146"/>
                      <a:pt x="4940" y="1073"/>
                      <a:pt x="4961" y="1069"/>
                    </a:cubicBezTo>
                    <a:lnTo>
                      <a:pt x="4961" y="1069"/>
                    </a:lnTo>
                    <a:cubicBezTo>
                      <a:pt x="5020" y="1037"/>
                      <a:pt x="5077" y="1091"/>
                      <a:pt x="5051" y="1089"/>
                    </a:cubicBezTo>
                    <a:lnTo>
                      <a:pt x="5051" y="1089"/>
                    </a:lnTo>
                    <a:cubicBezTo>
                      <a:pt x="5115" y="1079"/>
                      <a:pt x="5173" y="1016"/>
                      <a:pt x="5263" y="1036"/>
                    </a:cubicBezTo>
                    <a:lnTo>
                      <a:pt x="5263" y="1036"/>
                    </a:lnTo>
                    <a:cubicBezTo>
                      <a:pt x="5297" y="1090"/>
                      <a:pt x="5504" y="968"/>
                      <a:pt x="5510" y="1031"/>
                    </a:cubicBezTo>
                    <a:lnTo>
                      <a:pt x="5511" y="1026"/>
                    </a:lnTo>
                    <a:lnTo>
                      <a:pt x="5511" y="1026"/>
                    </a:lnTo>
                    <a:cubicBezTo>
                      <a:pt x="5628" y="1064"/>
                      <a:pt x="5732" y="983"/>
                      <a:pt x="5857" y="1016"/>
                    </a:cubicBezTo>
                    <a:lnTo>
                      <a:pt x="5857" y="1016"/>
                    </a:lnTo>
                    <a:cubicBezTo>
                      <a:pt x="5857" y="1016"/>
                      <a:pt x="5855" y="1021"/>
                      <a:pt x="5851" y="1025"/>
                    </a:cubicBezTo>
                    <a:lnTo>
                      <a:pt x="6091" y="822"/>
                    </a:lnTo>
                    <a:lnTo>
                      <a:pt x="6009" y="617"/>
                    </a:lnTo>
                    <a:lnTo>
                      <a:pt x="5782" y="459"/>
                    </a:lnTo>
                    <a:lnTo>
                      <a:pt x="5195" y="528"/>
                    </a:lnTo>
                    <a:lnTo>
                      <a:pt x="4722" y="487"/>
                    </a:lnTo>
                    <a:lnTo>
                      <a:pt x="3580" y="570"/>
                    </a:lnTo>
                    <a:lnTo>
                      <a:pt x="3500" y="621"/>
                    </a:lnTo>
                    <a:lnTo>
                      <a:pt x="3500" y="621"/>
                    </a:lnTo>
                    <a:cubicBezTo>
                      <a:pt x="3272" y="551"/>
                      <a:pt x="2989" y="661"/>
                      <a:pt x="2743" y="615"/>
                    </a:cubicBezTo>
                    <a:lnTo>
                      <a:pt x="2740" y="656"/>
                    </a:lnTo>
                    <a:lnTo>
                      <a:pt x="2740" y="656"/>
                    </a:lnTo>
                    <a:cubicBezTo>
                      <a:pt x="2672" y="662"/>
                      <a:pt x="2675" y="638"/>
                      <a:pt x="2658" y="631"/>
                    </a:cubicBezTo>
                    <a:lnTo>
                      <a:pt x="2658" y="631"/>
                    </a:lnTo>
                    <a:cubicBezTo>
                      <a:pt x="2024" y="674"/>
                      <a:pt x="1372" y="764"/>
                      <a:pt x="798" y="743"/>
                    </a:cubicBezTo>
                    <a:lnTo>
                      <a:pt x="798" y="743"/>
                    </a:lnTo>
                    <a:cubicBezTo>
                      <a:pt x="782" y="736"/>
                      <a:pt x="757" y="733"/>
                      <a:pt x="728" y="732"/>
                    </a:cubicBezTo>
                    <a:lnTo>
                      <a:pt x="728" y="732"/>
                    </a:lnTo>
                    <a:cubicBezTo>
                      <a:pt x="724" y="732"/>
                      <a:pt x="721" y="732"/>
                      <a:pt x="717" y="732"/>
                    </a:cubicBezTo>
                    <a:lnTo>
                      <a:pt x="711" y="732"/>
                    </a:lnTo>
                    <a:lnTo>
                      <a:pt x="709" y="731"/>
                    </a:lnTo>
                    <a:lnTo>
                      <a:pt x="709" y="731"/>
                    </a:lnTo>
                    <a:lnTo>
                      <a:pt x="706" y="730"/>
                    </a:lnTo>
                    <a:lnTo>
                      <a:pt x="706" y="730"/>
                    </a:lnTo>
                    <a:cubicBezTo>
                      <a:pt x="704" y="729"/>
                      <a:pt x="702" y="728"/>
                      <a:pt x="701" y="727"/>
                    </a:cubicBezTo>
                    <a:lnTo>
                      <a:pt x="701" y="727"/>
                    </a:lnTo>
                    <a:cubicBezTo>
                      <a:pt x="697" y="725"/>
                      <a:pt x="694" y="721"/>
                      <a:pt x="698" y="708"/>
                    </a:cubicBezTo>
                    <a:lnTo>
                      <a:pt x="698" y="708"/>
                    </a:lnTo>
                    <a:cubicBezTo>
                      <a:pt x="691" y="721"/>
                      <a:pt x="681" y="729"/>
                      <a:pt x="671" y="732"/>
                    </a:cubicBezTo>
                    <a:lnTo>
                      <a:pt x="671" y="732"/>
                    </a:lnTo>
                    <a:cubicBezTo>
                      <a:pt x="661" y="734"/>
                      <a:pt x="652" y="732"/>
                      <a:pt x="647" y="726"/>
                    </a:cubicBezTo>
                    <a:lnTo>
                      <a:pt x="647" y="726"/>
                    </a:lnTo>
                    <a:cubicBezTo>
                      <a:pt x="641" y="721"/>
                      <a:pt x="640" y="713"/>
                      <a:pt x="640" y="705"/>
                    </a:cubicBezTo>
                    <a:lnTo>
                      <a:pt x="641" y="702"/>
                    </a:lnTo>
                    <a:lnTo>
                      <a:pt x="641" y="701"/>
                    </a:lnTo>
                    <a:lnTo>
                      <a:pt x="641" y="701"/>
                    </a:lnTo>
                    <a:lnTo>
                      <a:pt x="641" y="701"/>
                    </a:lnTo>
                    <a:lnTo>
                      <a:pt x="641" y="712"/>
                    </a:lnTo>
                    <a:lnTo>
                      <a:pt x="641" y="759"/>
                    </a:lnTo>
                    <a:lnTo>
                      <a:pt x="641" y="749"/>
                    </a:lnTo>
                    <a:lnTo>
                      <a:pt x="641" y="749"/>
                    </a:lnTo>
                    <a:cubicBezTo>
                      <a:pt x="641" y="738"/>
                      <a:pt x="641" y="725"/>
                      <a:pt x="641" y="714"/>
                    </a:cubicBezTo>
                    <a:lnTo>
                      <a:pt x="641" y="696"/>
                    </a:lnTo>
                    <a:lnTo>
                      <a:pt x="641" y="692"/>
                    </a:lnTo>
                    <a:lnTo>
                      <a:pt x="641" y="690"/>
                    </a:lnTo>
                    <a:lnTo>
                      <a:pt x="641" y="689"/>
                    </a:lnTo>
                    <a:lnTo>
                      <a:pt x="641" y="691"/>
                    </a:lnTo>
                    <a:lnTo>
                      <a:pt x="642" y="719"/>
                    </a:lnTo>
                    <a:lnTo>
                      <a:pt x="642" y="744"/>
                    </a:lnTo>
                    <a:lnTo>
                      <a:pt x="642" y="743"/>
                    </a:lnTo>
                    <a:lnTo>
                      <a:pt x="643" y="740"/>
                    </a:lnTo>
                    <a:lnTo>
                      <a:pt x="647" y="743"/>
                    </a:lnTo>
                    <a:lnTo>
                      <a:pt x="647" y="743"/>
                    </a:lnTo>
                    <a:cubicBezTo>
                      <a:pt x="644" y="737"/>
                      <a:pt x="642" y="732"/>
                      <a:pt x="639" y="725"/>
                    </a:cubicBezTo>
                    <a:lnTo>
                      <a:pt x="639" y="725"/>
                    </a:lnTo>
                    <a:cubicBezTo>
                      <a:pt x="643" y="726"/>
                      <a:pt x="647" y="729"/>
                      <a:pt x="650" y="730"/>
                    </a:cubicBezTo>
                    <a:lnTo>
                      <a:pt x="650" y="730"/>
                    </a:lnTo>
                    <a:cubicBezTo>
                      <a:pt x="642" y="723"/>
                      <a:pt x="639" y="714"/>
                      <a:pt x="640" y="708"/>
                    </a:cubicBezTo>
                    <a:lnTo>
                      <a:pt x="640" y="708"/>
                    </a:lnTo>
                    <a:cubicBezTo>
                      <a:pt x="641" y="702"/>
                      <a:pt x="646" y="699"/>
                      <a:pt x="654" y="698"/>
                    </a:cubicBezTo>
                    <a:lnTo>
                      <a:pt x="654" y="698"/>
                    </a:lnTo>
                    <a:cubicBezTo>
                      <a:pt x="660" y="697"/>
                      <a:pt x="669" y="699"/>
                      <a:pt x="676" y="703"/>
                    </a:cubicBezTo>
                    <a:lnTo>
                      <a:pt x="676" y="703"/>
                    </a:lnTo>
                    <a:cubicBezTo>
                      <a:pt x="683" y="707"/>
                      <a:pt x="689" y="713"/>
                      <a:pt x="693" y="716"/>
                    </a:cubicBezTo>
                    <a:lnTo>
                      <a:pt x="694" y="721"/>
                    </a:lnTo>
                    <a:lnTo>
                      <a:pt x="694" y="721"/>
                    </a:lnTo>
                    <a:cubicBezTo>
                      <a:pt x="698" y="722"/>
                      <a:pt x="702" y="722"/>
                      <a:pt x="707" y="722"/>
                    </a:cubicBezTo>
                    <a:lnTo>
                      <a:pt x="707" y="722"/>
                    </a:lnTo>
                    <a:cubicBezTo>
                      <a:pt x="745" y="724"/>
                      <a:pt x="783" y="725"/>
                      <a:pt x="820" y="727"/>
                    </a:cubicBezTo>
                    <a:lnTo>
                      <a:pt x="820" y="727"/>
                    </a:lnTo>
                    <a:cubicBezTo>
                      <a:pt x="907" y="730"/>
                      <a:pt x="993" y="733"/>
                      <a:pt x="1080" y="735"/>
                    </a:cubicBezTo>
                    <a:lnTo>
                      <a:pt x="1080" y="735"/>
                    </a:lnTo>
                    <a:cubicBezTo>
                      <a:pt x="1251" y="738"/>
                      <a:pt x="1422" y="741"/>
                      <a:pt x="1592" y="745"/>
                    </a:cubicBezTo>
                    <a:lnTo>
                      <a:pt x="1592" y="745"/>
                    </a:lnTo>
                    <a:cubicBezTo>
                      <a:pt x="1931" y="752"/>
                      <a:pt x="2271" y="765"/>
                      <a:pt x="2618" y="812"/>
                    </a:cubicBezTo>
                    <a:lnTo>
                      <a:pt x="2618" y="812"/>
                    </a:lnTo>
                    <a:cubicBezTo>
                      <a:pt x="2940" y="896"/>
                      <a:pt x="3324" y="825"/>
                      <a:pt x="3694" y="900"/>
                    </a:cubicBezTo>
                    <a:lnTo>
                      <a:pt x="3694" y="900"/>
                    </a:lnTo>
                    <a:cubicBezTo>
                      <a:pt x="3760" y="944"/>
                      <a:pt x="4516" y="954"/>
                      <a:pt x="4584" y="93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249">
                <a:extLst>
                  <a:ext uri="{FF2B5EF4-FFF2-40B4-BE49-F238E27FC236}">
                    <a16:creationId xmlns:a16="http://schemas.microsoft.com/office/drawing/2014/main" id="{D2E6A4CC-3A7B-3741-B9E0-DF627448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9582" y="8184746"/>
                <a:ext cx="4171" cy="16689"/>
              </a:xfrm>
              <a:custGeom>
                <a:avLst/>
                <a:gdLst>
                  <a:gd name="T0" fmla="*/ 4 w 6"/>
                  <a:gd name="T1" fmla="*/ 0 h 18"/>
                  <a:gd name="T2" fmla="*/ 1 w 6"/>
                  <a:gd name="T3" fmla="*/ 0 h 18"/>
                  <a:gd name="T4" fmla="*/ 1 w 6"/>
                  <a:gd name="T5" fmla="*/ 0 h 18"/>
                  <a:gd name="T6" fmla="*/ 4 w 6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8">
                    <a:moveTo>
                      <a:pt x="4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0" y="17"/>
                      <a:pt x="5" y="11"/>
                      <a:pt x="4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250">
                <a:extLst>
                  <a:ext uri="{FF2B5EF4-FFF2-40B4-BE49-F238E27FC236}">
                    <a16:creationId xmlns:a16="http://schemas.microsoft.com/office/drawing/2014/main" id="{52BDE82F-AC33-3249-8A3A-5824EC34C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9325" y="7638194"/>
                <a:ext cx="16689" cy="25033"/>
              </a:xfrm>
              <a:custGeom>
                <a:avLst/>
                <a:gdLst>
                  <a:gd name="T0" fmla="*/ 13 w 18"/>
                  <a:gd name="T1" fmla="*/ 24 h 26"/>
                  <a:gd name="T2" fmla="*/ 13 w 18"/>
                  <a:gd name="T3" fmla="*/ 24 h 26"/>
                  <a:gd name="T4" fmla="*/ 17 w 18"/>
                  <a:gd name="T5" fmla="*/ 25 h 26"/>
                  <a:gd name="T6" fmla="*/ 0 w 18"/>
                  <a:gd name="T7" fmla="*/ 0 h 26"/>
                  <a:gd name="T8" fmla="*/ 13 w 18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3" y="24"/>
                    </a:moveTo>
                    <a:lnTo>
                      <a:pt x="13" y="24"/>
                    </a:lnTo>
                    <a:cubicBezTo>
                      <a:pt x="14" y="25"/>
                      <a:pt x="16" y="25"/>
                      <a:pt x="17" y="25"/>
                    </a:cubicBezTo>
                    <a:lnTo>
                      <a:pt x="0" y="0"/>
                    </a:lnTo>
                    <a:lnTo>
                      <a:pt x="13" y="2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251">
                <a:extLst>
                  <a:ext uri="{FF2B5EF4-FFF2-40B4-BE49-F238E27FC236}">
                    <a16:creationId xmlns:a16="http://schemas.microsoft.com/office/drawing/2014/main" id="{7DC9AA85-FAA9-6848-9609-7A26B7D76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3028" y="7692431"/>
                <a:ext cx="45895" cy="12518"/>
              </a:xfrm>
              <a:custGeom>
                <a:avLst/>
                <a:gdLst>
                  <a:gd name="T0" fmla="*/ 47 w 48"/>
                  <a:gd name="T1" fmla="*/ 8 h 15"/>
                  <a:gd name="T2" fmla="*/ 47 w 48"/>
                  <a:gd name="T3" fmla="*/ 8 h 15"/>
                  <a:gd name="T4" fmla="*/ 6 w 48"/>
                  <a:gd name="T5" fmla="*/ 12 h 15"/>
                  <a:gd name="T6" fmla="*/ 6 w 48"/>
                  <a:gd name="T7" fmla="*/ 12 h 15"/>
                  <a:gd name="T8" fmla="*/ 47 w 4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5">
                    <a:moveTo>
                      <a:pt x="47" y="8"/>
                    </a:moveTo>
                    <a:lnTo>
                      <a:pt x="47" y="8"/>
                    </a:lnTo>
                    <a:cubicBezTo>
                      <a:pt x="2" y="0"/>
                      <a:pt x="0" y="5"/>
                      <a:pt x="6" y="12"/>
                    </a:cubicBezTo>
                    <a:lnTo>
                      <a:pt x="6" y="12"/>
                    </a:lnTo>
                    <a:cubicBezTo>
                      <a:pt x="22" y="14"/>
                      <a:pt x="37" y="13"/>
                      <a:pt x="47" y="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252">
                <a:extLst>
                  <a:ext uri="{FF2B5EF4-FFF2-40B4-BE49-F238E27FC236}">
                    <a16:creationId xmlns:a16="http://schemas.microsoft.com/office/drawing/2014/main" id="{BF196B3A-D386-F740-86A2-6C19B90B4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6666" y="7976138"/>
                <a:ext cx="58410" cy="196093"/>
              </a:xfrm>
              <a:custGeom>
                <a:avLst/>
                <a:gdLst>
                  <a:gd name="T0" fmla="*/ 39 w 60"/>
                  <a:gd name="T1" fmla="*/ 207 h 209"/>
                  <a:gd name="T2" fmla="*/ 39 w 60"/>
                  <a:gd name="T3" fmla="*/ 207 h 209"/>
                  <a:gd name="T4" fmla="*/ 46 w 60"/>
                  <a:gd name="T5" fmla="*/ 208 h 209"/>
                  <a:gd name="T6" fmla="*/ 46 w 60"/>
                  <a:gd name="T7" fmla="*/ 208 h 209"/>
                  <a:gd name="T8" fmla="*/ 48 w 60"/>
                  <a:gd name="T9" fmla="*/ 208 h 209"/>
                  <a:gd name="T10" fmla="*/ 48 w 60"/>
                  <a:gd name="T11" fmla="*/ 208 h 209"/>
                  <a:gd name="T12" fmla="*/ 59 w 60"/>
                  <a:gd name="T13" fmla="*/ 1 h 209"/>
                  <a:gd name="T14" fmla="*/ 59 w 60"/>
                  <a:gd name="T15" fmla="*/ 0 h 209"/>
                  <a:gd name="T16" fmla="*/ 59 w 60"/>
                  <a:gd name="T17" fmla="*/ 0 h 209"/>
                  <a:gd name="T18" fmla="*/ 59 w 60"/>
                  <a:gd name="T19" fmla="*/ 0 h 209"/>
                  <a:gd name="T20" fmla="*/ 59 w 60"/>
                  <a:gd name="T21" fmla="*/ 0 h 209"/>
                  <a:gd name="T22" fmla="*/ 59 w 60"/>
                  <a:gd name="T23" fmla="*/ 1 h 209"/>
                  <a:gd name="T24" fmla="*/ 59 w 60"/>
                  <a:gd name="T25" fmla="*/ 1 h 209"/>
                  <a:gd name="T26" fmla="*/ 48 w 60"/>
                  <a:gd name="T27" fmla="*/ 195 h 209"/>
                  <a:gd name="T28" fmla="*/ 48 w 60"/>
                  <a:gd name="T29" fmla="*/ 194 h 209"/>
                  <a:gd name="T30" fmla="*/ 48 w 60"/>
                  <a:gd name="T31" fmla="*/ 194 h 209"/>
                  <a:gd name="T32" fmla="*/ 46 w 60"/>
                  <a:gd name="T33" fmla="*/ 192 h 209"/>
                  <a:gd name="T34" fmla="*/ 46 w 60"/>
                  <a:gd name="T35" fmla="*/ 192 h 209"/>
                  <a:gd name="T36" fmla="*/ 41 w 60"/>
                  <a:gd name="T37" fmla="*/ 187 h 209"/>
                  <a:gd name="T38" fmla="*/ 41 w 60"/>
                  <a:gd name="T39" fmla="*/ 187 h 209"/>
                  <a:gd name="T40" fmla="*/ 0 w 60"/>
                  <a:gd name="T41" fmla="*/ 188 h 209"/>
                  <a:gd name="T42" fmla="*/ 0 w 60"/>
                  <a:gd name="T43" fmla="*/ 188 h 209"/>
                  <a:gd name="T44" fmla="*/ 39 w 60"/>
                  <a:gd name="T45" fmla="*/ 20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209">
                    <a:moveTo>
                      <a:pt x="39" y="207"/>
                    </a:moveTo>
                    <a:lnTo>
                      <a:pt x="39" y="207"/>
                    </a:lnTo>
                    <a:cubicBezTo>
                      <a:pt x="42" y="208"/>
                      <a:pt x="45" y="208"/>
                      <a:pt x="46" y="208"/>
                    </a:cubicBezTo>
                    <a:lnTo>
                      <a:pt x="46" y="208"/>
                    </a:lnTo>
                    <a:cubicBezTo>
                      <a:pt x="47" y="208"/>
                      <a:pt x="48" y="208"/>
                      <a:pt x="48" y="208"/>
                    </a:cubicBezTo>
                    <a:lnTo>
                      <a:pt x="48" y="208"/>
                    </a:lnTo>
                    <a:cubicBezTo>
                      <a:pt x="52" y="134"/>
                      <a:pt x="56" y="65"/>
                      <a:pt x="59" y="1"/>
                    </a:cubicBezTo>
                    <a:lnTo>
                      <a:pt x="59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59" y="0"/>
                    </a:lnTo>
                    <a:cubicBezTo>
                      <a:pt x="59" y="0"/>
                      <a:pt x="59" y="0"/>
                      <a:pt x="59" y="1"/>
                    </a:cubicBezTo>
                    <a:lnTo>
                      <a:pt x="59" y="1"/>
                    </a:lnTo>
                    <a:cubicBezTo>
                      <a:pt x="56" y="63"/>
                      <a:pt x="52" y="128"/>
                      <a:pt x="48" y="195"/>
                    </a:cubicBezTo>
                    <a:lnTo>
                      <a:pt x="48" y="194"/>
                    </a:lnTo>
                    <a:lnTo>
                      <a:pt x="48" y="194"/>
                    </a:lnTo>
                    <a:cubicBezTo>
                      <a:pt x="47" y="193"/>
                      <a:pt x="46" y="192"/>
                      <a:pt x="46" y="192"/>
                    </a:cubicBezTo>
                    <a:lnTo>
                      <a:pt x="46" y="192"/>
                    </a:lnTo>
                    <a:cubicBezTo>
                      <a:pt x="44" y="190"/>
                      <a:pt x="43" y="189"/>
                      <a:pt x="41" y="187"/>
                    </a:cubicBezTo>
                    <a:lnTo>
                      <a:pt x="41" y="187"/>
                    </a:lnTo>
                    <a:cubicBezTo>
                      <a:pt x="17" y="188"/>
                      <a:pt x="0" y="188"/>
                      <a:pt x="0" y="188"/>
                    </a:cubicBezTo>
                    <a:lnTo>
                      <a:pt x="0" y="188"/>
                    </a:lnTo>
                    <a:cubicBezTo>
                      <a:pt x="13" y="193"/>
                      <a:pt x="26" y="203"/>
                      <a:pt x="39" y="2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253">
                <a:extLst>
                  <a:ext uri="{FF2B5EF4-FFF2-40B4-BE49-F238E27FC236}">
                    <a16:creationId xmlns:a16="http://schemas.microsoft.com/office/drawing/2014/main" id="{1C6E8F43-7F5A-5E41-BF5A-B539B6F9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6600" y="7934416"/>
                <a:ext cx="12515" cy="12518"/>
              </a:xfrm>
              <a:custGeom>
                <a:avLst/>
                <a:gdLst>
                  <a:gd name="T0" fmla="*/ 6 w 15"/>
                  <a:gd name="T1" fmla="*/ 13 h 14"/>
                  <a:gd name="T2" fmla="*/ 14 w 15"/>
                  <a:gd name="T3" fmla="*/ 0 h 14"/>
                  <a:gd name="T4" fmla="*/ 14 w 15"/>
                  <a:gd name="T5" fmla="*/ 0 h 14"/>
                  <a:gd name="T6" fmla="*/ 6 w 15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6" y="13"/>
                    </a:moveTo>
                    <a:lnTo>
                      <a:pt x="14" y="0"/>
                    </a:lnTo>
                    <a:lnTo>
                      <a:pt x="14" y="0"/>
                    </a:lnTo>
                    <a:cubicBezTo>
                      <a:pt x="0" y="2"/>
                      <a:pt x="1" y="7"/>
                      <a:pt x="6" y="1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8D2BC89F-6CE7-0141-BEE6-4838EB148F7A}"/>
                </a:ext>
              </a:extLst>
            </p:cNvPr>
            <p:cNvGrpSpPr/>
            <p:nvPr/>
          </p:nvGrpSpPr>
          <p:grpSpPr>
            <a:xfrm>
              <a:off x="1795463" y="9311229"/>
              <a:ext cx="7480685" cy="2040189"/>
              <a:chOff x="1795463" y="9311229"/>
              <a:chExt cx="7480685" cy="2040189"/>
            </a:xfrm>
          </p:grpSpPr>
          <p:sp>
            <p:nvSpPr>
              <p:cNvPr id="123" name="Freeform 254">
                <a:extLst>
                  <a:ext uri="{FF2B5EF4-FFF2-40B4-BE49-F238E27FC236}">
                    <a16:creationId xmlns:a16="http://schemas.microsoft.com/office/drawing/2014/main" id="{F5E6A534-3D00-4E49-BF7C-8CA319F7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9311229"/>
                <a:ext cx="3141637" cy="2040189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3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255">
                <a:extLst>
                  <a:ext uri="{FF2B5EF4-FFF2-40B4-BE49-F238E27FC236}">
                    <a16:creationId xmlns:a16="http://schemas.microsoft.com/office/drawing/2014/main" id="{75D6CCAE-FC16-954A-A400-154D6620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269" y="9311229"/>
                <a:ext cx="3141637" cy="2040189"/>
              </a:xfrm>
              <a:custGeom>
                <a:avLst/>
                <a:gdLst>
                  <a:gd name="T0" fmla="*/ 0 w 3320"/>
                  <a:gd name="T1" fmla="*/ 2155 h 2156"/>
                  <a:gd name="T2" fmla="*/ 0 w 3320"/>
                  <a:gd name="T3" fmla="*/ 0 h 2156"/>
                  <a:gd name="T4" fmla="*/ 2890 w 3320"/>
                  <a:gd name="T5" fmla="*/ 174 h 2156"/>
                  <a:gd name="T6" fmla="*/ 2890 w 3320"/>
                  <a:gd name="T7" fmla="*/ 174 h 2156"/>
                  <a:gd name="T8" fmla="*/ 3319 w 3320"/>
                  <a:gd name="T9" fmla="*/ 623 h 2156"/>
                  <a:gd name="T10" fmla="*/ 3319 w 3320"/>
                  <a:gd name="T11" fmla="*/ 1533 h 2156"/>
                  <a:gd name="T12" fmla="*/ 3319 w 3320"/>
                  <a:gd name="T13" fmla="*/ 1533 h 2156"/>
                  <a:gd name="T14" fmla="*/ 2890 w 3320"/>
                  <a:gd name="T15" fmla="*/ 1982 h 2156"/>
                  <a:gd name="T16" fmla="*/ 0 w 3320"/>
                  <a:gd name="T17" fmla="*/ 2155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0" h="2156">
                    <a:moveTo>
                      <a:pt x="0" y="2155"/>
                    </a:moveTo>
                    <a:lnTo>
                      <a:pt x="0" y="0"/>
                    </a:lnTo>
                    <a:lnTo>
                      <a:pt x="2890" y="174"/>
                    </a:lnTo>
                    <a:lnTo>
                      <a:pt x="2890" y="174"/>
                    </a:lnTo>
                    <a:cubicBezTo>
                      <a:pt x="3130" y="185"/>
                      <a:pt x="3319" y="383"/>
                      <a:pt x="3319" y="623"/>
                    </a:cubicBezTo>
                    <a:lnTo>
                      <a:pt x="3319" y="1533"/>
                    </a:lnTo>
                    <a:lnTo>
                      <a:pt x="3319" y="1533"/>
                    </a:lnTo>
                    <a:cubicBezTo>
                      <a:pt x="3319" y="1773"/>
                      <a:pt x="3130" y="1971"/>
                      <a:pt x="2890" y="1982"/>
                    </a:cubicBezTo>
                    <a:lnTo>
                      <a:pt x="0" y="2155"/>
                    </a:lnTo>
                  </a:path>
                </a:pathLst>
              </a:custGeom>
              <a:solidFill>
                <a:schemeClr val="accent4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Freeform 256">
                <a:extLst>
                  <a:ext uri="{FF2B5EF4-FFF2-40B4-BE49-F238E27FC236}">
                    <a16:creationId xmlns:a16="http://schemas.microsoft.com/office/drawing/2014/main" id="{4B31A30A-A774-934C-AE5A-6791C6B42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9311229"/>
                <a:ext cx="358806" cy="2040189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257">
                <a:extLst>
                  <a:ext uri="{FF2B5EF4-FFF2-40B4-BE49-F238E27FC236}">
                    <a16:creationId xmlns:a16="http://schemas.microsoft.com/office/drawing/2014/main" id="{69F3D60C-09CA-D04F-AF9D-AAC06138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9311229"/>
                <a:ext cx="358806" cy="2040189"/>
              </a:xfrm>
              <a:custGeom>
                <a:avLst/>
                <a:gdLst>
                  <a:gd name="T0" fmla="*/ 0 w 380"/>
                  <a:gd name="T1" fmla="*/ 2001 h 2156"/>
                  <a:gd name="T2" fmla="*/ 0 w 380"/>
                  <a:gd name="T3" fmla="*/ 154 h 2156"/>
                  <a:gd name="T4" fmla="*/ 0 w 380"/>
                  <a:gd name="T5" fmla="*/ 154 h 2156"/>
                  <a:gd name="T6" fmla="*/ 154 w 380"/>
                  <a:gd name="T7" fmla="*/ 0 h 2156"/>
                  <a:gd name="T8" fmla="*/ 379 w 380"/>
                  <a:gd name="T9" fmla="*/ 0 h 2156"/>
                  <a:gd name="T10" fmla="*/ 379 w 380"/>
                  <a:gd name="T11" fmla="*/ 2155 h 2156"/>
                  <a:gd name="T12" fmla="*/ 154 w 380"/>
                  <a:gd name="T13" fmla="*/ 2155 h 2156"/>
                  <a:gd name="T14" fmla="*/ 154 w 380"/>
                  <a:gd name="T15" fmla="*/ 2155 h 2156"/>
                  <a:gd name="T16" fmla="*/ 0 w 380"/>
                  <a:gd name="T17" fmla="*/ 2001 h 2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2156">
                    <a:moveTo>
                      <a:pt x="0" y="2001"/>
                    </a:moveTo>
                    <a:lnTo>
                      <a:pt x="0" y="154"/>
                    </a:lnTo>
                    <a:lnTo>
                      <a:pt x="0" y="154"/>
                    </a:lnTo>
                    <a:cubicBezTo>
                      <a:pt x="0" y="69"/>
                      <a:pt x="69" y="0"/>
                      <a:pt x="154" y="0"/>
                    </a:cubicBezTo>
                    <a:lnTo>
                      <a:pt x="379" y="0"/>
                    </a:lnTo>
                    <a:lnTo>
                      <a:pt x="379" y="2155"/>
                    </a:lnTo>
                    <a:lnTo>
                      <a:pt x="154" y="2155"/>
                    </a:lnTo>
                    <a:lnTo>
                      <a:pt x="154" y="2155"/>
                    </a:lnTo>
                    <a:cubicBezTo>
                      <a:pt x="69" y="2155"/>
                      <a:pt x="0" y="2087"/>
                      <a:pt x="0" y="2001"/>
                    </a:cubicBezTo>
                  </a:path>
                </a:pathLst>
              </a:custGeom>
              <a:solidFill>
                <a:schemeClr val="accent4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258">
                <a:extLst>
                  <a:ext uri="{FF2B5EF4-FFF2-40B4-BE49-F238E27FC236}">
                    <a16:creationId xmlns:a16="http://schemas.microsoft.com/office/drawing/2014/main" id="{79B0A60F-E1EC-464F-8453-6D05F4BBD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5906" y="9899506"/>
                <a:ext cx="150198" cy="901187"/>
              </a:xfrm>
              <a:custGeom>
                <a:avLst/>
                <a:gdLst>
                  <a:gd name="T0" fmla="*/ 156 w 157"/>
                  <a:gd name="T1" fmla="*/ 953 h 954"/>
                  <a:gd name="T2" fmla="*/ 0 w 157"/>
                  <a:gd name="T3" fmla="*/ 953 h 954"/>
                  <a:gd name="T4" fmla="*/ 0 w 157"/>
                  <a:gd name="T5" fmla="*/ 0 h 954"/>
                  <a:gd name="T6" fmla="*/ 156 w 157"/>
                  <a:gd name="T7" fmla="*/ 0 h 954"/>
                  <a:gd name="T8" fmla="*/ 156 w 157"/>
                  <a:gd name="T9" fmla="*/ 953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54">
                    <a:moveTo>
                      <a:pt x="156" y="953"/>
                    </a:moveTo>
                    <a:lnTo>
                      <a:pt x="0" y="953"/>
                    </a:lnTo>
                    <a:lnTo>
                      <a:pt x="0" y="0"/>
                    </a:lnTo>
                    <a:lnTo>
                      <a:pt x="156" y="0"/>
                    </a:lnTo>
                    <a:lnTo>
                      <a:pt x="156" y="953"/>
                    </a:lnTo>
                  </a:path>
                </a:pathLst>
              </a:custGeom>
              <a:solidFill>
                <a:schemeClr val="accent4"/>
              </a:solidFill>
              <a:ln w="9525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Freeform 259">
                <a:extLst>
                  <a:ext uri="{FF2B5EF4-FFF2-40B4-BE49-F238E27FC236}">
                    <a16:creationId xmlns:a16="http://schemas.microsoft.com/office/drawing/2014/main" id="{C6C592D6-F4FD-AF42-AAC0-2F93509E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9811889"/>
                <a:ext cx="229468" cy="1080591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20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20 h 1142"/>
                  <a:gd name="T20" fmla="*/ 242 w 243"/>
                  <a:gd name="T21" fmla="*/ 1020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260">
                <a:extLst>
                  <a:ext uri="{FF2B5EF4-FFF2-40B4-BE49-F238E27FC236}">
                    <a16:creationId xmlns:a16="http://schemas.microsoft.com/office/drawing/2014/main" id="{BD55869F-7B72-0A43-9274-F767E5BD8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1933" y="9811889"/>
                <a:ext cx="229468" cy="1080591"/>
              </a:xfrm>
              <a:custGeom>
                <a:avLst/>
                <a:gdLst>
                  <a:gd name="T0" fmla="*/ 121 w 243"/>
                  <a:gd name="T1" fmla="*/ 1141 h 1142"/>
                  <a:gd name="T2" fmla="*/ 121 w 243"/>
                  <a:gd name="T3" fmla="*/ 1141 h 1142"/>
                  <a:gd name="T4" fmla="*/ 121 w 243"/>
                  <a:gd name="T5" fmla="*/ 1141 h 1142"/>
                  <a:gd name="T6" fmla="*/ 0 w 243"/>
                  <a:gd name="T7" fmla="*/ 1020 h 1142"/>
                  <a:gd name="T8" fmla="*/ 0 w 243"/>
                  <a:gd name="T9" fmla="*/ 121 h 1142"/>
                  <a:gd name="T10" fmla="*/ 0 w 243"/>
                  <a:gd name="T11" fmla="*/ 121 h 1142"/>
                  <a:gd name="T12" fmla="*/ 121 w 243"/>
                  <a:gd name="T13" fmla="*/ 0 h 1142"/>
                  <a:gd name="T14" fmla="*/ 121 w 243"/>
                  <a:gd name="T15" fmla="*/ 0 h 1142"/>
                  <a:gd name="T16" fmla="*/ 242 w 243"/>
                  <a:gd name="T17" fmla="*/ 121 h 1142"/>
                  <a:gd name="T18" fmla="*/ 242 w 243"/>
                  <a:gd name="T19" fmla="*/ 1020 h 1142"/>
                  <a:gd name="T20" fmla="*/ 242 w 243"/>
                  <a:gd name="T21" fmla="*/ 1020 h 1142"/>
                  <a:gd name="T22" fmla="*/ 121 w 243"/>
                  <a:gd name="T23" fmla="*/ 1141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3" h="1142">
                    <a:moveTo>
                      <a:pt x="121" y="1141"/>
                    </a:moveTo>
                    <a:lnTo>
                      <a:pt x="121" y="1141"/>
                    </a:lnTo>
                    <a:lnTo>
                      <a:pt x="121" y="1141"/>
                    </a:lnTo>
                    <a:cubicBezTo>
                      <a:pt x="54" y="1141"/>
                      <a:pt x="0" y="1087"/>
                      <a:pt x="0" y="1020"/>
                    </a:cubicBezTo>
                    <a:lnTo>
                      <a:pt x="0" y="121"/>
                    </a:lnTo>
                    <a:lnTo>
                      <a:pt x="0" y="121"/>
                    </a:lnTo>
                    <a:cubicBezTo>
                      <a:pt x="0" y="54"/>
                      <a:pt x="54" y="0"/>
                      <a:pt x="121" y="0"/>
                    </a:cubicBezTo>
                    <a:lnTo>
                      <a:pt x="121" y="0"/>
                    </a:lnTo>
                    <a:cubicBezTo>
                      <a:pt x="188" y="0"/>
                      <a:pt x="242" y="54"/>
                      <a:pt x="242" y="121"/>
                    </a:cubicBezTo>
                    <a:lnTo>
                      <a:pt x="242" y="1020"/>
                    </a:lnTo>
                    <a:lnTo>
                      <a:pt x="242" y="1020"/>
                    </a:lnTo>
                    <a:cubicBezTo>
                      <a:pt x="242" y="1087"/>
                      <a:pt x="188" y="1141"/>
                      <a:pt x="121" y="1141"/>
                    </a:cubicBezTo>
                  </a:path>
                </a:pathLst>
              </a:custGeom>
              <a:solidFill>
                <a:schemeClr val="accent4"/>
              </a:solidFill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61">
                <a:extLst>
                  <a:ext uri="{FF2B5EF4-FFF2-40B4-BE49-F238E27FC236}">
                    <a16:creationId xmlns:a16="http://schemas.microsoft.com/office/drawing/2014/main" id="{9A218926-3443-BA48-992A-9ED1506F5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009" y="9344607"/>
                <a:ext cx="4171" cy="1973434"/>
              </a:xfrm>
              <a:custGeom>
                <a:avLst/>
                <a:gdLst>
                  <a:gd name="T0" fmla="*/ 0 w 1"/>
                  <a:gd name="T1" fmla="*/ 0 h 2087"/>
                  <a:gd name="T2" fmla="*/ 0 w 1"/>
                  <a:gd name="T3" fmla="*/ 2086 h 2087"/>
                  <a:gd name="T4" fmla="*/ 0 w 1"/>
                  <a:gd name="T5" fmla="*/ 0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087">
                    <a:moveTo>
                      <a:pt x="0" y="0"/>
                    </a:moveTo>
                    <a:lnTo>
                      <a:pt x="0" y="208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262">
                <a:extLst>
                  <a:ext uri="{FF2B5EF4-FFF2-40B4-BE49-F238E27FC236}">
                    <a16:creationId xmlns:a16="http://schemas.microsoft.com/office/drawing/2014/main" id="{C4B4ED93-4C7F-AD44-AAED-C5F44DB48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3009" y="9344607"/>
                <a:ext cx="4171" cy="1973434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263">
                <a:extLst>
                  <a:ext uri="{FF2B5EF4-FFF2-40B4-BE49-F238E27FC236}">
                    <a16:creationId xmlns:a16="http://schemas.microsoft.com/office/drawing/2014/main" id="{6C55E396-E341-BC48-BEFB-C13F444CC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995" y="9490634"/>
                <a:ext cx="4171" cy="1677209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1773 h 1774"/>
                  <a:gd name="T4" fmla="*/ 0 w 1"/>
                  <a:gd name="T5" fmla="*/ 0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774">
                    <a:moveTo>
                      <a:pt x="0" y="0"/>
                    </a:moveTo>
                    <a:lnTo>
                      <a:pt x="0" y="177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264">
                <a:extLst>
                  <a:ext uri="{FF2B5EF4-FFF2-40B4-BE49-F238E27FC236}">
                    <a16:creationId xmlns:a16="http://schemas.microsoft.com/office/drawing/2014/main" id="{684E36A3-3C39-BC42-ABB7-2EF88EA43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995" y="9490634"/>
                <a:ext cx="4171" cy="1677209"/>
              </a:xfrm>
              <a:prstGeom prst="line">
                <a:avLst/>
              </a:prstGeom>
              <a:noFill/>
              <a:ln w="3672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265">
                <a:extLst>
                  <a:ext uri="{FF2B5EF4-FFF2-40B4-BE49-F238E27FC236}">
                    <a16:creationId xmlns:a16="http://schemas.microsoft.com/office/drawing/2014/main" id="{066A4E3A-3CCF-BA40-809E-F912A6FA9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544" y="9995464"/>
                <a:ext cx="3116604" cy="700923"/>
              </a:xfrm>
              <a:custGeom>
                <a:avLst/>
                <a:gdLst>
                  <a:gd name="T0" fmla="*/ 3228 w 3293"/>
                  <a:gd name="T1" fmla="*/ 439 h 743"/>
                  <a:gd name="T2" fmla="*/ 268 w 3293"/>
                  <a:gd name="T3" fmla="*/ 735 h 743"/>
                  <a:gd name="T4" fmla="*/ 268 w 3293"/>
                  <a:gd name="T5" fmla="*/ 735 h 743"/>
                  <a:gd name="T6" fmla="*/ 0 w 3293"/>
                  <a:gd name="T7" fmla="*/ 482 h 743"/>
                  <a:gd name="T8" fmla="*/ 0 w 3293"/>
                  <a:gd name="T9" fmla="*/ 230 h 743"/>
                  <a:gd name="T10" fmla="*/ 0 w 3293"/>
                  <a:gd name="T11" fmla="*/ 230 h 743"/>
                  <a:gd name="T12" fmla="*/ 236 w 3293"/>
                  <a:gd name="T13" fmla="*/ 7 h 743"/>
                  <a:gd name="T14" fmla="*/ 3228 w 3293"/>
                  <a:gd name="T15" fmla="*/ 304 h 743"/>
                  <a:gd name="T16" fmla="*/ 3228 w 3293"/>
                  <a:gd name="T17" fmla="*/ 304 h 743"/>
                  <a:gd name="T18" fmla="*/ 3292 w 3293"/>
                  <a:gd name="T19" fmla="*/ 371 h 743"/>
                  <a:gd name="T20" fmla="*/ 3292 w 3293"/>
                  <a:gd name="T21" fmla="*/ 371 h 743"/>
                  <a:gd name="T22" fmla="*/ 3228 w 3293"/>
                  <a:gd name="T23" fmla="*/ 439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3" h="743">
                    <a:moveTo>
                      <a:pt x="3228" y="439"/>
                    </a:moveTo>
                    <a:lnTo>
                      <a:pt x="268" y="735"/>
                    </a:lnTo>
                    <a:lnTo>
                      <a:pt x="268" y="735"/>
                    </a:lnTo>
                    <a:cubicBezTo>
                      <a:pt x="123" y="742"/>
                      <a:pt x="0" y="626"/>
                      <a:pt x="0" y="482"/>
                    </a:cubicBezTo>
                    <a:lnTo>
                      <a:pt x="0" y="230"/>
                    </a:lnTo>
                    <a:lnTo>
                      <a:pt x="0" y="230"/>
                    </a:lnTo>
                    <a:cubicBezTo>
                      <a:pt x="0" y="102"/>
                      <a:pt x="108" y="0"/>
                      <a:pt x="236" y="7"/>
                    </a:cubicBezTo>
                    <a:lnTo>
                      <a:pt x="3228" y="304"/>
                    </a:lnTo>
                    <a:lnTo>
                      <a:pt x="3228" y="304"/>
                    </a:lnTo>
                    <a:cubicBezTo>
                      <a:pt x="3264" y="305"/>
                      <a:pt x="3292" y="335"/>
                      <a:pt x="3292" y="371"/>
                    </a:cubicBezTo>
                    <a:lnTo>
                      <a:pt x="3292" y="371"/>
                    </a:lnTo>
                    <a:cubicBezTo>
                      <a:pt x="3292" y="407"/>
                      <a:pt x="3264" y="437"/>
                      <a:pt x="3228" y="43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Freeform 270">
                <a:extLst>
                  <a:ext uri="{FF2B5EF4-FFF2-40B4-BE49-F238E27FC236}">
                    <a16:creationId xmlns:a16="http://schemas.microsoft.com/office/drawing/2014/main" id="{5AE21AFD-EB48-2B46-B508-01DB4635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7679" y="10784004"/>
                <a:ext cx="4173" cy="4171"/>
              </a:xfrm>
              <a:custGeom>
                <a:avLst/>
                <a:gdLst>
                  <a:gd name="T0" fmla="*/ 1 w 5"/>
                  <a:gd name="T1" fmla="*/ 0 h 6"/>
                  <a:gd name="T2" fmla="*/ 1 w 5"/>
                  <a:gd name="T3" fmla="*/ 0 h 6"/>
                  <a:gd name="T4" fmla="*/ 0 w 5"/>
                  <a:gd name="T5" fmla="*/ 0 h 6"/>
                  <a:gd name="T6" fmla="*/ 0 w 5"/>
                  <a:gd name="T7" fmla="*/ 0 h 6"/>
                  <a:gd name="T8" fmla="*/ 4 w 5"/>
                  <a:gd name="T9" fmla="*/ 5 h 6"/>
                  <a:gd name="T10" fmla="*/ 1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0" y="0"/>
                    </a:cubicBezTo>
                    <a:lnTo>
                      <a:pt x="0" y="0"/>
                    </a:lnTo>
                    <a:cubicBezTo>
                      <a:pt x="1" y="2"/>
                      <a:pt x="3" y="3"/>
                      <a:pt x="4" y="5"/>
                    </a:cubicBez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271">
                <a:extLst>
                  <a:ext uri="{FF2B5EF4-FFF2-40B4-BE49-F238E27FC236}">
                    <a16:creationId xmlns:a16="http://schemas.microsoft.com/office/drawing/2014/main" id="{0DF50FAA-8537-E547-AA93-38F8858D7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475" y="10775660"/>
                <a:ext cx="29204" cy="25033"/>
              </a:xfrm>
              <a:custGeom>
                <a:avLst/>
                <a:gdLst>
                  <a:gd name="T0" fmla="*/ 24 w 30"/>
                  <a:gd name="T1" fmla="*/ 24 h 25"/>
                  <a:gd name="T2" fmla="*/ 24 w 30"/>
                  <a:gd name="T3" fmla="*/ 24 h 25"/>
                  <a:gd name="T4" fmla="*/ 29 w 30"/>
                  <a:gd name="T5" fmla="*/ 10 h 25"/>
                  <a:gd name="T6" fmla="*/ 29 w 30"/>
                  <a:gd name="T7" fmla="*/ 10 h 25"/>
                  <a:gd name="T8" fmla="*/ 0 w 30"/>
                  <a:gd name="T9" fmla="*/ 7 h 25"/>
                  <a:gd name="T10" fmla="*/ 0 w 30"/>
                  <a:gd name="T11" fmla="*/ 7 h 25"/>
                  <a:gd name="T12" fmla="*/ 24 w 30"/>
                  <a:gd name="T13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5">
                    <a:moveTo>
                      <a:pt x="24" y="24"/>
                    </a:moveTo>
                    <a:lnTo>
                      <a:pt x="24" y="24"/>
                    </a:lnTo>
                    <a:cubicBezTo>
                      <a:pt x="15" y="19"/>
                      <a:pt x="25" y="13"/>
                      <a:pt x="29" y="10"/>
                    </a:cubicBezTo>
                    <a:lnTo>
                      <a:pt x="29" y="10"/>
                    </a:lnTo>
                    <a:cubicBezTo>
                      <a:pt x="19" y="0"/>
                      <a:pt x="9" y="0"/>
                      <a:pt x="0" y="7"/>
                    </a:cubicBezTo>
                    <a:lnTo>
                      <a:pt x="0" y="7"/>
                    </a:lnTo>
                    <a:cubicBezTo>
                      <a:pt x="2" y="19"/>
                      <a:pt x="19" y="15"/>
                      <a:pt x="24" y="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272">
                <a:extLst>
                  <a:ext uri="{FF2B5EF4-FFF2-40B4-BE49-F238E27FC236}">
                    <a16:creationId xmlns:a16="http://schemas.microsoft.com/office/drawing/2014/main" id="{5DEAF17E-7523-5E4B-B197-E4A9F291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2573" y="10633806"/>
                <a:ext cx="4173" cy="8344"/>
              </a:xfrm>
              <a:custGeom>
                <a:avLst/>
                <a:gdLst>
                  <a:gd name="T0" fmla="*/ 3 w 4"/>
                  <a:gd name="T1" fmla="*/ 0 h 7"/>
                  <a:gd name="T2" fmla="*/ 0 w 4"/>
                  <a:gd name="T3" fmla="*/ 6 h 7"/>
                  <a:gd name="T4" fmla="*/ 0 w 4"/>
                  <a:gd name="T5" fmla="*/ 6 h 7"/>
                  <a:gd name="T6" fmla="*/ 3 w 4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cubicBezTo>
                      <a:pt x="1" y="4"/>
                      <a:pt x="2" y="2"/>
                      <a:pt x="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Freeform 274">
                <a:extLst>
                  <a:ext uri="{FF2B5EF4-FFF2-40B4-BE49-F238E27FC236}">
                    <a16:creationId xmlns:a16="http://schemas.microsoft.com/office/drawing/2014/main" id="{97997861-0E97-654A-8108-6B7BBCBA7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8998" y="10642150"/>
                <a:ext cx="4173" cy="20859"/>
              </a:xfrm>
              <a:custGeom>
                <a:avLst/>
                <a:gdLst>
                  <a:gd name="T0" fmla="*/ 0 w 2"/>
                  <a:gd name="T1" fmla="*/ 0 h 21"/>
                  <a:gd name="T2" fmla="*/ 0 w 2"/>
                  <a:gd name="T3" fmla="*/ 20 h 21"/>
                  <a:gd name="T4" fmla="*/ 0 w 2"/>
                  <a:gd name="T5" fmla="*/ 20 h 21"/>
                  <a:gd name="T6" fmla="*/ 0 w 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1">
                    <a:moveTo>
                      <a:pt x="0" y="0"/>
                    </a:moveTo>
                    <a:lnTo>
                      <a:pt x="0" y="20"/>
                    </a:lnTo>
                    <a:lnTo>
                      <a:pt x="0" y="20"/>
                    </a:lnTo>
                    <a:cubicBezTo>
                      <a:pt x="1" y="11"/>
                      <a:pt x="1" y="5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Freeform 277">
                <a:extLst>
                  <a:ext uri="{FF2B5EF4-FFF2-40B4-BE49-F238E27FC236}">
                    <a16:creationId xmlns:a16="http://schemas.microsoft.com/office/drawing/2014/main" id="{11A104B9-539B-224B-BFCC-CE73DF7B7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0190" y="10295860"/>
                <a:ext cx="8344" cy="12518"/>
              </a:xfrm>
              <a:custGeom>
                <a:avLst/>
                <a:gdLst>
                  <a:gd name="T0" fmla="*/ 8 w 9"/>
                  <a:gd name="T1" fmla="*/ 7 h 14"/>
                  <a:gd name="T2" fmla="*/ 8 w 9"/>
                  <a:gd name="T3" fmla="*/ 7 h 14"/>
                  <a:gd name="T4" fmla="*/ 8 w 9"/>
                  <a:gd name="T5" fmla="*/ 0 h 14"/>
                  <a:gd name="T6" fmla="*/ 0 w 9"/>
                  <a:gd name="T7" fmla="*/ 13 h 14"/>
                  <a:gd name="T8" fmla="*/ 0 w 9"/>
                  <a:gd name="T9" fmla="*/ 13 h 14"/>
                  <a:gd name="T10" fmla="*/ 8 w 9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8" y="7"/>
                    </a:moveTo>
                    <a:lnTo>
                      <a:pt x="8" y="7"/>
                    </a:lnTo>
                    <a:cubicBezTo>
                      <a:pt x="8" y="5"/>
                      <a:pt x="8" y="2"/>
                      <a:pt x="8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4" y="12"/>
                      <a:pt x="6" y="10"/>
                      <a:pt x="8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278">
                <a:extLst>
                  <a:ext uri="{FF2B5EF4-FFF2-40B4-BE49-F238E27FC236}">
                    <a16:creationId xmlns:a16="http://schemas.microsoft.com/office/drawing/2014/main" id="{6EC59B37-A79C-0749-B116-F50951ACB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6885" y="9945398"/>
                <a:ext cx="58410" cy="25033"/>
              </a:xfrm>
              <a:custGeom>
                <a:avLst/>
                <a:gdLst>
                  <a:gd name="T0" fmla="*/ 58 w 61"/>
                  <a:gd name="T1" fmla="*/ 20 h 25"/>
                  <a:gd name="T2" fmla="*/ 58 w 61"/>
                  <a:gd name="T3" fmla="*/ 20 h 25"/>
                  <a:gd name="T4" fmla="*/ 60 w 61"/>
                  <a:gd name="T5" fmla="*/ 13 h 25"/>
                  <a:gd name="T6" fmla="*/ 60 w 61"/>
                  <a:gd name="T7" fmla="*/ 13 h 25"/>
                  <a:gd name="T8" fmla="*/ 4 w 61"/>
                  <a:gd name="T9" fmla="*/ 0 h 25"/>
                  <a:gd name="T10" fmla="*/ 0 w 61"/>
                  <a:gd name="T11" fmla="*/ 24 h 25"/>
                  <a:gd name="T12" fmla="*/ 58 w 61"/>
                  <a:gd name="T13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5">
                    <a:moveTo>
                      <a:pt x="58" y="20"/>
                    </a:moveTo>
                    <a:lnTo>
                      <a:pt x="58" y="20"/>
                    </a:lnTo>
                    <a:cubicBezTo>
                      <a:pt x="58" y="17"/>
                      <a:pt x="60" y="15"/>
                      <a:pt x="60" y="13"/>
                    </a:cubicBezTo>
                    <a:lnTo>
                      <a:pt x="60" y="13"/>
                    </a:lnTo>
                    <a:cubicBezTo>
                      <a:pt x="53" y="6"/>
                      <a:pt x="31" y="2"/>
                      <a:pt x="4" y="0"/>
                    </a:cubicBezTo>
                    <a:lnTo>
                      <a:pt x="0" y="24"/>
                    </a:lnTo>
                    <a:lnTo>
                      <a:pt x="58" y="2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279">
                <a:extLst>
                  <a:ext uri="{FF2B5EF4-FFF2-40B4-BE49-F238E27FC236}">
                    <a16:creationId xmlns:a16="http://schemas.microsoft.com/office/drawing/2014/main" id="{5C92DC53-F838-E546-AD6D-AD7E1E650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6631" y="9670035"/>
                <a:ext cx="3375280" cy="1360125"/>
              </a:xfrm>
              <a:custGeom>
                <a:avLst/>
                <a:gdLst>
                  <a:gd name="T0" fmla="*/ 3328 w 3566"/>
                  <a:gd name="T1" fmla="*/ 979 h 1437"/>
                  <a:gd name="T2" fmla="*/ 3499 w 3566"/>
                  <a:gd name="T3" fmla="*/ 975 h 1437"/>
                  <a:gd name="T4" fmla="*/ 3554 w 3566"/>
                  <a:gd name="T5" fmla="*/ 717 h 1437"/>
                  <a:gd name="T6" fmla="*/ 3556 w 3566"/>
                  <a:gd name="T7" fmla="*/ 715 h 1437"/>
                  <a:gd name="T8" fmla="*/ 3556 w 3566"/>
                  <a:gd name="T9" fmla="*/ 715 h 1437"/>
                  <a:gd name="T10" fmla="*/ 3557 w 3566"/>
                  <a:gd name="T11" fmla="*/ 715 h 1437"/>
                  <a:gd name="T12" fmla="*/ 3556 w 3566"/>
                  <a:gd name="T13" fmla="*/ 715 h 1437"/>
                  <a:gd name="T14" fmla="*/ 3556 w 3566"/>
                  <a:gd name="T15" fmla="*/ 715 h 1437"/>
                  <a:gd name="T16" fmla="*/ 3560 w 3566"/>
                  <a:gd name="T17" fmla="*/ 704 h 1437"/>
                  <a:gd name="T18" fmla="*/ 3535 w 3566"/>
                  <a:gd name="T19" fmla="*/ 656 h 1437"/>
                  <a:gd name="T20" fmla="*/ 3298 w 3566"/>
                  <a:gd name="T21" fmla="*/ 550 h 1437"/>
                  <a:gd name="T22" fmla="*/ 3087 w 3566"/>
                  <a:gd name="T23" fmla="*/ 433 h 1437"/>
                  <a:gd name="T24" fmla="*/ 2914 w 3566"/>
                  <a:gd name="T25" fmla="*/ 407 h 1437"/>
                  <a:gd name="T26" fmla="*/ 2666 w 3566"/>
                  <a:gd name="T27" fmla="*/ 409 h 1437"/>
                  <a:gd name="T28" fmla="*/ 2352 w 3566"/>
                  <a:gd name="T29" fmla="*/ 370 h 1437"/>
                  <a:gd name="T30" fmla="*/ 2213 w 3566"/>
                  <a:gd name="T31" fmla="*/ 337 h 1437"/>
                  <a:gd name="T32" fmla="*/ 2216 w 3566"/>
                  <a:gd name="T33" fmla="*/ 275 h 1437"/>
                  <a:gd name="T34" fmla="*/ 1797 w 3566"/>
                  <a:gd name="T35" fmla="*/ 191 h 1437"/>
                  <a:gd name="T36" fmla="*/ 1455 w 3566"/>
                  <a:gd name="T37" fmla="*/ 136 h 1437"/>
                  <a:gd name="T38" fmla="*/ 1395 w 3566"/>
                  <a:gd name="T39" fmla="*/ 141 h 1437"/>
                  <a:gd name="T40" fmla="*/ 1118 w 3566"/>
                  <a:gd name="T41" fmla="*/ 71 h 1437"/>
                  <a:gd name="T42" fmla="*/ 960 w 3566"/>
                  <a:gd name="T43" fmla="*/ 137 h 1437"/>
                  <a:gd name="T44" fmla="*/ 796 w 3566"/>
                  <a:gd name="T45" fmla="*/ 98 h 1437"/>
                  <a:gd name="T46" fmla="*/ 666 w 3566"/>
                  <a:gd name="T47" fmla="*/ 82 h 1437"/>
                  <a:gd name="T48" fmla="*/ 551 w 3566"/>
                  <a:gd name="T49" fmla="*/ 100 h 1437"/>
                  <a:gd name="T50" fmla="*/ 455 w 3566"/>
                  <a:gd name="T51" fmla="*/ 80 h 1437"/>
                  <a:gd name="T52" fmla="*/ 396 w 3566"/>
                  <a:gd name="T53" fmla="*/ 114 h 1437"/>
                  <a:gd name="T54" fmla="*/ 272 w 3566"/>
                  <a:gd name="T55" fmla="*/ 69 h 1437"/>
                  <a:gd name="T56" fmla="*/ 184 w 3566"/>
                  <a:gd name="T57" fmla="*/ 138 h 1437"/>
                  <a:gd name="T58" fmla="*/ 132 w 3566"/>
                  <a:gd name="T59" fmla="*/ 200 h 1437"/>
                  <a:gd name="T60" fmla="*/ 127 w 3566"/>
                  <a:gd name="T61" fmla="*/ 321 h 1437"/>
                  <a:gd name="T62" fmla="*/ 86 w 3566"/>
                  <a:gd name="T63" fmla="*/ 367 h 1437"/>
                  <a:gd name="T64" fmla="*/ 83 w 3566"/>
                  <a:gd name="T65" fmla="*/ 472 h 1437"/>
                  <a:gd name="T66" fmla="*/ 66 w 3566"/>
                  <a:gd name="T67" fmla="*/ 539 h 1437"/>
                  <a:gd name="T68" fmla="*/ 56 w 3566"/>
                  <a:gd name="T69" fmla="*/ 598 h 1437"/>
                  <a:gd name="T70" fmla="*/ 58 w 3566"/>
                  <a:gd name="T71" fmla="*/ 674 h 1437"/>
                  <a:gd name="T72" fmla="*/ 33 w 3566"/>
                  <a:gd name="T73" fmla="*/ 790 h 1437"/>
                  <a:gd name="T74" fmla="*/ 33 w 3566"/>
                  <a:gd name="T75" fmla="*/ 863 h 1437"/>
                  <a:gd name="T76" fmla="*/ 22 w 3566"/>
                  <a:gd name="T77" fmla="*/ 920 h 1437"/>
                  <a:gd name="T78" fmla="*/ 67 w 3566"/>
                  <a:gd name="T79" fmla="*/ 1114 h 1437"/>
                  <a:gd name="T80" fmla="*/ 184 w 3566"/>
                  <a:gd name="T81" fmla="*/ 1230 h 1437"/>
                  <a:gd name="T82" fmla="*/ 333 w 3566"/>
                  <a:gd name="T83" fmla="*/ 1333 h 1437"/>
                  <a:gd name="T84" fmla="*/ 532 w 3566"/>
                  <a:gd name="T85" fmla="*/ 1433 h 1437"/>
                  <a:gd name="T86" fmla="*/ 785 w 3566"/>
                  <a:gd name="T87" fmla="*/ 1401 h 1437"/>
                  <a:gd name="T88" fmla="*/ 998 w 3566"/>
                  <a:gd name="T89" fmla="*/ 1335 h 1437"/>
                  <a:gd name="T90" fmla="*/ 1477 w 3566"/>
                  <a:gd name="T91" fmla="*/ 1263 h 1437"/>
                  <a:gd name="T92" fmla="*/ 2015 w 3566"/>
                  <a:gd name="T93" fmla="*/ 1192 h 1437"/>
                  <a:gd name="T94" fmla="*/ 2216 w 3566"/>
                  <a:gd name="T95" fmla="*/ 1166 h 1437"/>
                  <a:gd name="T96" fmla="*/ 2969 w 3566"/>
                  <a:gd name="T97" fmla="*/ 1085 h 1437"/>
                  <a:gd name="T98" fmla="*/ 3435 w 3566"/>
                  <a:gd name="T99" fmla="*/ 1017 h 1437"/>
                  <a:gd name="T100" fmla="*/ 1579 w 3566"/>
                  <a:gd name="T101" fmla="*/ 624 h 1437"/>
                  <a:gd name="T102" fmla="*/ 771 w 3566"/>
                  <a:gd name="T103" fmla="*/ 750 h 1437"/>
                  <a:gd name="T104" fmla="*/ 700 w 3566"/>
                  <a:gd name="T105" fmla="*/ 750 h 1437"/>
                  <a:gd name="T106" fmla="*/ 661 w 3566"/>
                  <a:gd name="T107" fmla="*/ 691 h 1437"/>
                  <a:gd name="T108" fmla="*/ 659 w 3566"/>
                  <a:gd name="T109" fmla="*/ 756 h 1437"/>
                  <a:gd name="T110" fmla="*/ 658 w 3566"/>
                  <a:gd name="T111" fmla="*/ 675 h 1437"/>
                  <a:gd name="T112" fmla="*/ 658 w 3566"/>
                  <a:gd name="T113" fmla="*/ 743 h 1437"/>
                  <a:gd name="T114" fmla="*/ 660 w 3566"/>
                  <a:gd name="T115" fmla="*/ 709 h 1437"/>
                  <a:gd name="T116" fmla="*/ 724 w 3566"/>
                  <a:gd name="T117" fmla="*/ 715 h 1437"/>
                  <a:gd name="T118" fmla="*/ 842 w 3566"/>
                  <a:gd name="T119" fmla="*/ 718 h 1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66" h="1437">
                    <a:moveTo>
                      <a:pt x="2745" y="932"/>
                    </a:moveTo>
                    <a:lnTo>
                      <a:pt x="2698" y="878"/>
                    </a:lnTo>
                    <a:lnTo>
                      <a:pt x="2698" y="878"/>
                    </a:lnTo>
                    <a:cubicBezTo>
                      <a:pt x="2864" y="871"/>
                      <a:pt x="2937" y="928"/>
                      <a:pt x="3081" y="902"/>
                    </a:cubicBezTo>
                    <a:lnTo>
                      <a:pt x="3073" y="912"/>
                    </a:lnTo>
                    <a:lnTo>
                      <a:pt x="3073" y="912"/>
                    </a:lnTo>
                    <a:cubicBezTo>
                      <a:pt x="3092" y="926"/>
                      <a:pt x="3112" y="816"/>
                      <a:pt x="3328" y="973"/>
                    </a:cubicBezTo>
                    <a:lnTo>
                      <a:pt x="3328" y="979"/>
                    </a:lnTo>
                    <a:lnTo>
                      <a:pt x="3328" y="979"/>
                    </a:lnTo>
                    <a:cubicBezTo>
                      <a:pt x="3336" y="978"/>
                      <a:pt x="3336" y="969"/>
                      <a:pt x="3352" y="983"/>
                    </a:cubicBezTo>
                    <a:lnTo>
                      <a:pt x="3314" y="949"/>
                    </a:lnTo>
                    <a:lnTo>
                      <a:pt x="3314" y="949"/>
                    </a:lnTo>
                    <a:cubicBezTo>
                      <a:pt x="3339" y="939"/>
                      <a:pt x="3362" y="918"/>
                      <a:pt x="3393" y="918"/>
                    </a:cubicBezTo>
                    <a:lnTo>
                      <a:pt x="3393" y="918"/>
                    </a:lnTo>
                    <a:cubicBezTo>
                      <a:pt x="3399" y="924"/>
                      <a:pt x="3401" y="934"/>
                      <a:pt x="3401" y="942"/>
                    </a:cubicBezTo>
                    <a:lnTo>
                      <a:pt x="3478" y="942"/>
                    </a:lnTo>
                    <a:lnTo>
                      <a:pt x="3499" y="975"/>
                    </a:lnTo>
                    <a:lnTo>
                      <a:pt x="3499" y="975"/>
                    </a:lnTo>
                    <a:cubicBezTo>
                      <a:pt x="3511" y="968"/>
                      <a:pt x="3516" y="947"/>
                      <a:pt x="3525" y="934"/>
                    </a:cubicBezTo>
                    <a:lnTo>
                      <a:pt x="3525" y="934"/>
                    </a:lnTo>
                    <a:cubicBezTo>
                      <a:pt x="3528" y="931"/>
                      <a:pt x="3530" y="928"/>
                      <a:pt x="3533" y="926"/>
                    </a:cubicBezTo>
                    <a:lnTo>
                      <a:pt x="3533" y="926"/>
                    </a:lnTo>
                    <a:cubicBezTo>
                      <a:pt x="3535" y="925"/>
                      <a:pt x="3536" y="923"/>
                      <a:pt x="3538" y="923"/>
                    </a:cubicBezTo>
                    <a:lnTo>
                      <a:pt x="3538" y="923"/>
                    </a:lnTo>
                    <a:lnTo>
                      <a:pt x="3538" y="923"/>
                    </a:lnTo>
                    <a:cubicBezTo>
                      <a:pt x="3524" y="1107"/>
                      <a:pt x="3558" y="671"/>
                      <a:pt x="3554" y="717"/>
                    </a:cubicBezTo>
                    <a:lnTo>
                      <a:pt x="3554" y="717"/>
                    </a:lnTo>
                    <a:lnTo>
                      <a:pt x="3554" y="717"/>
                    </a:lnTo>
                    <a:lnTo>
                      <a:pt x="3554" y="717"/>
                    </a:lnTo>
                    <a:lnTo>
                      <a:pt x="3555" y="717"/>
                    </a:lnTo>
                    <a:lnTo>
                      <a:pt x="3555" y="717"/>
                    </a:lnTo>
                    <a:lnTo>
                      <a:pt x="3555" y="716"/>
                    </a:lnTo>
                    <a:lnTo>
                      <a:pt x="3556" y="716"/>
                    </a:lnTo>
                    <a:lnTo>
                      <a:pt x="3556" y="716"/>
                    </a:lnTo>
                    <a:cubicBezTo>
                      <a:pt x="3557" y="715"/>
                      <a:pt x="3556" y="715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5" y="716"/>
                      <a:pt x="3556" y="715"/>
                      <a:pt x="3556" y="715"/>
                    </a:cubicBezTo>
                    <a:lnTo>
                      <a:pt x="3556" y="715"/>
                    </a:lnTo>
                    <a:lnTo>
                      <a:pt x="3557" y="715"/>
                    </a:lnTo>
                    <a:lnTo>
                      <a:pt x="3557" y="715"/>
                    </a:lnTo>
                    <a:cubicBezTo>
                      <a:pt x="3555" y="715"/>
                      <a:pt x="3557" y="716"/>
                      <a:pt x="3556" y="715"/>
                    </a:cubicBezTo>
                    <a:lnTo>
                      <a:pt x="3556" y="715"/>
                    </a:lnTo>
                    <a:cubicBezTo>
                      <a:pt x="3555" y="715"/>
                      <a:pt x="3556" y="715"/>
                      <a:pt x="3556" y="715"/>
                    </a:cubicBezTo>
                    <a:lnTo>
                      <a:pt x="3556" y="715"/>
                    </a:lnTo>
                    <a:cubicBezTo>
                      <a:pt x="3556" y="716"/>
                      <a:pt x="3556" y="715"/>
                      <a:pt x="3556" y="714"/>
                    </a:cubicBezTo>
                    <a:lnTo>
                      <a:pt x="3556" y="714"/>
                    </a:lnTo>
                    <a:cubicBezTo>
                      <a:pt x="3556" y="713"/>
                      <a:pt x="3556" y="717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5" y="715"/>
                      <a:pt x="3556" y="715"/>
                      <a:pt x="3557" y="715"/>
                    </a:cubicBezTo>
                    <a:lnTo>
                      <a:pt x="3557" y="715"/>
                    </a:lnTo>
                    <a:cubicBezTo>
                      <a:pt x="3557" y="715"/>
                      <a:pt x="3557" y="715"/>
                      <a:pt x="3556" y="715"/>
                    </a:cubicBezTo>
                    <a:lnTo>
                      <a:pt x="3556" y="715"/>
                    </a:lnTo>
                    <a:lnTo>
                      <a:pt x="3555" y="715"/>
                    </a:lnTo>
                    <a:lnTo>
                      <a:pt x="3555" y="715"/>
                    </a:lnTo>
                    <a:cubicBezTo>
                      <a:pt x="3555" y="715"/>
                      <a:pt x="3555" y="715"/>
                      <a:pt x="3556" y="715"/>
                    </a:cubicBezTo>
                    <a:lnTo>
                      <a:pt x="3556" y="715"/>
                    </a:lnTo>
                    <a:cubicBezTo>
                      <a:pt x="3557" y="715"/>
                      <a:pt x="3556" y="715"/>
                      <a:pt x="3556" y="715"/>
                    </a:cubicBezTo>
                    <a:lnTo>
                      <a:pt x="3556" y="715"/>
                    </a:lnTo>
                    <a:cubicBezTo>
                      <a:pt x="3555" y="715"/>
                      <a:pt x="3556" y="715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7" y="714"/>
                      <a:pt x="3557" y="713"/>
                      <a:pt x="3557" y="713"/>
                    </a:cubicBezTo>
                    <a:lnTo>
                      <a:pt x="3557" y="713"/>
                    </a:lnTo>
                    <a:cubicBezTo>
                      <a:pt x="3557" y="714"/>
                      <a:pt x="3557" y="714"/>
                      <a:pt x="3556" y="715"/>
                    </a:cubicBez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lnTo>
                      <a:pt x="3556" y="715"/>
                    </a:lnTo>
                    <a:cubicBezTo>
                      <a:pt x="3556" y="715"/>
                      <a:pt x="3557" y="715"/>
                      <a:pt x="3558" y="713"/>
                    </a:cubicBezTo>
                    <a:lnTo>
                      <a:pt x="3558" y="713"/>
                    </a:lnTo>
                    <a:cubicBezTo>
                      <a:pt x="3561" y="710"/>
                      <a:pt x="3564" y="701"/>
                      <a:pt x="3565" y="693"/>
                    </a:cubicBezTo>
                    <a:lnTo>
                      <a:pt x="3565" y="693"/>
                    </a:lnTo>
                    <a:cubicBezTo>
                      <a:pt x="3563" y="697"/>
                      <a:pt x="3561" y="700"/>
                      <a:pt x="3560" y="704"/>
                    </a:cubicBezTo>
                    <a:lnTo>
                      <a:pt x="3560" y="704"/>
                    </a:lnTo>
                    <a:cubicBezTo>
                      <a:pt x="3560" y="701"/>
                      <a:pt x="3559" y="696"/>
                      <a:pt x="3557" y="692"/>
                    </a:cubicBezTo>
                    <a:lnTo>
                      <a:pt x="3557" y="692"/>
                    </a:lnTo>
                    <a:cubicBezTo>
                      <a:pt x="3553" y="687"/>
                      <a:pt x="3550" y="682"/>
                      <a:pt x="3547" y="676"/>
                    </a:cubicBezTo>
                    <a:lnTo>
                      <a:pt x="3547" y="676"/>
                    </a:lnTo>
                    <a:cubicBezTo>
                      <a:pt x="3542" y="666"/>
                      <a:pt x="3540" y="656"/>
                      <a:pt x="3531" y="652"/>
                    </a:cubicBezTo>
                    <a:lnTo>
                      <a:pt x="3531" y="652"/>
                    </a:lnTo>
                    <a:cubicBezTo>
                      <a:pt x="3531" y="654"/>
                      <a:pt x="3531" y="656"/>
                      <a:pt x="3532" y="660"/>
                    </a:cubicBezTo>
                    <a:lnTo>
                      <a:pt x="3535" y="656"/>
                    </a:lnTo>
                    <a:lnTo>
                      <a:pt x="3535" y="656"/>
                    </a:lnTo>
                    <a:cubicBezTo>
                      <a:pt x="3535" y="661"/>
                      <a:pt x="3534" y="665"/>
                      <a:pt x="3532" y="667"/>
                    </a:cubicBezTo>
                    <a:lnTo>
                      <a:pt x="3532" y="667"/>
                    </a:lnTo>
                    <a:cubicBezTo>
                      <a:pt x="3532" y="674"/>
                      <a:pt x="3530" y="679"/>
                      <a:pt x="3522" y="676"/>
                    </a:cubicBezTo>
                    <a:lnTo>
                      <a:pt x="3524" y="673"/>
                    </a:lnTo>
                    <a:lnTo>
                      <a:pt x="3524" y="673"/>
                    </a:lnTo>
                    <a:cubicBezTo>
                      <a:pt x="3510" y="676"/>
                      <a:pt x="3488" y="669"/>
                      <a:pt x="3478" y="666"/>
                    </a:cubicBezTo>
                    <a:lnTo>
                      <a:pt x="3480" y="641"/>
                    </a:lnTo>
                    <a:lnTo>
                      <a:pt x="3480" y="641"/>
                    </a:lnTo>
                    <a:cubicBezTo>
                      <a:pt x="3453" y="686"/>
                      <a:pt x="3329" y="555"/>
                      <a:pt x="3298" y="550"/>
                    </a:cubicBezTo>
                    <a:lnTo>
                      <a:pt x="3298" y="550"/>
                    </a:lnTo>
                    <a:cubicBezTo>
                      <a:pt x="3269" y="516"/>
                      <a:pt x="3227" y="551"/>
                      <a:pt x="3190" y="531"/>
                    </a:cubicBezTo>
                    <a:lnTo>
                      <a:pt x="3190" y="531"/>
                    </a:lnTo>
                    <a:cubicBezTo>
                      <a:pt x="3127" y="517"/>
                      <a:pt x="3161" y="493"/>
                      <a:pt x="3132" y="468"/>
                    </a:cubicBezTo>
                    <a:lnTo>
                      <a:pt x="3132" y="468"/>
                    </a:lnTo>
                    <a:cubicBezTo>
                      <a:pt x="3094" y="449"/>
                      <a:pt x="3137" y="498"/>
                      <a:pt x="3121" y="498"/>
                    </a:cubicBezTo>
                    <a:lnTo>
                      <a:pt x="3077" y="459"/>
                    </a:lnTo>
                    <a:lnTo>
                      <a:pt x="3077" y="459"/>
                    </a:lnTo>
                    <a:cubicBezTo>
                      <a:pt x="3105" y="459"/>
                      <a:pt x="3091" y="443"/>
                      <a:pt x="3087" y="433"/>
                    </a:cubicBezTo>
                    <a:lnTo>
                      <a:pt x="3087" y="433"/>
                    </a:lnTo>
                    <a:cubicBezTo>
                      <a:pt x="3047" y="424"/>
                      <a:pt x="2986" y="373"/>
                      <a:pt x="2970" y="420"/>
                    </a:cubicBezTo>
                    <a:lnTo>
                      <a:pt x="2970" y="420"/>
                    </a:lnTo>
                    <a:cubicBezTo>
                      <a:pt x="2917" y="392"/>
                      <a:pt x="2919" y="372"/>
                      <a:pt x="2895" y="367"/>
                    </a:cubicBezTo>
                    <a:lnTo>
                      <a:pt x="2895" y="367"/>
                    </a:lnTo>
                    <a:cubicBezTo>
                      <a:pt x="2902" y="377"/>
                      <a:pt x="2917" y="387"/>
                      <a:pt x="2917" y="397"/>
                    </a:cubicBezTo>
                    <a:lnTo>
                      <a:pt x="2917" y="397"/>
                    </a:lnTo>
                    <a:cubicBezTo>
                      <a:pt x="2897" y="373"/>
                      <a:pt x="2906" y="401"/>
                      <a:pt x="2914" y="407"/>
                    </a:cubicBezTo>
                    <a:lnTo>
                      <a:pt x="2914" y="407"/>
                    </a:lnTo>
                    <a:cubicBezTo>
                      <a:pt x="2879" y="425"/>
                      <a:pt x="2749" y="300"/>
                      <a:pt x="2737" y="353"/>
                    </a:cubicBezTo>
                    <a:lnTo>
                      <a:pt x="2738" y="344"/>
                    </a:lnTo>
                    <a:lnTo>
                      <a:pt x="2738" y="344"/>
                    </a:lnTo>
                    <a:cubicBezTo>
                      <a:pt x="2727" y="383"/>
                      <a:pt x="2736" y="423"/>
                      <a:pt x="2711" y="443"/>
                    </a:cubicBezTo>
                    <a:lnTo>
                      <a:pt x="2697" y="423"/>
                    </a:lnTo>
                    <a:lnTo>
                      <a:pt x="2672" y="438"/>
                    </a:lnTo>
                    <a:lnTo>
                      <a:pt x="2672" y="438"/>
                    </a:lnTo>
                    <a:cubicBezTo>
                      <a:pt x="2657" y="424"/>
                      <a:pt x="2666" y="414"/>
                      <a:pt x="2666" y="409"/>
                    </a:cubicBezTo>
                    <a:lnTo>
                      <a:pt x="2666" y="409"/>
                    </a:lnTo>
                    <a:cubicBezTo>
                      <a:pt x="2626" y="424"/>
                      <a:pt x="2575" y="396"/>
                      <a:pt x="2529" y="386"/>
                    </a:cubicBezTo>
                    <a:lnTo>
                      <a:pt x="2569" y="500"/>
                    </a:lnTo>
                    <a:lnTo>
                      <a:pt x="2569" y="500"/>
                    </a:lnTo>
                    <a:cubicBezTo>
                      <a:pt x="2532" y="471"/>
                      <a:pt x="2466" y="413"/>
                      <a:pt x="2455" y="447"/>
                    </a:cubicBezTo>
                    <a:lnTo>
                      <a:pt x="2435" y="408"/>
                    </a:lnTo>
                    <a:lnTo>
                      <a:pt x="2435" y="408"/>
                    </a:lnTo>
                    <a:cubicBezTo>
                      <a:pt x="2363" y="331"/>
                      <a:pt x="2378" y="433"/>
                      <a:pt x="2348" y="409"/>
                    </a:cubicBezTo>
                    <a:lnTo>
                      <a:pt x="2313" y="366"/>
                    </a:lnTo>
                    <a:lnTo>
                      <a:pt x="2352" y="370"/>
                    </a:lnTo>
                    <a:lnTo>
                      <a:pt x="2352" y="370"/>
                    </a:lnTo>
                    <a:cubicBezTo>
                      <a:pt x="2314" y="346"/>
                      <a:pt x="2300" y="331"/>
                      <a:pt x="2271" y="302"/>
                    </a:cubicBezTo>
                    <a:lnTo>
                      <a:pt x="2271" y="302"/>
                    </a:lnTo>
                    <a:cubicBezTo>
                      <a:pt x="2271" y="303"/>
                      <a:pt x="2270" y="303"/>
                      <a:pt x="2270" y="303"/>
                    </a:cubicBezTo>
                    <a:lnTo>
                      <a:pt x="2270" y="303"/>
                    </a:lnTo>
                    <a:cubicBezTo>
                      <a:pt x="2272" y="305"/>
                      <a:pt x="2273" y="307"/>
                      <a:pt x="2273" y="309"/>
                    </a:cubicBezTo>
                    <a:lnTo>
                      <a:pt x="2268" y="310"/>
                    </a:lnTo>
                    <a:lnTo>
                      <a:pt x="2268" y="310"/>
                    </a:lnTo>
                    <a:cubicBezTo>
                      <a:pt x="2262" y="329"/>
                      <a:pt x="2240" y="341"/>
                      <a:pt x="2213" y="337"/>
                    </a:cubicBezTo>
                    <a:lnTo>
                      <a:pt x="2213" y="337"/>
                    </a:lnTo>
                    <a:cubicBezTo>
                      <a:pt x="2174" y="328"/>
                      <a:pt x="2141" y="354"/>
                      <a:pt x="2082" y="305"/>
                    </a:cubicBezTo>
                    <a:lnTo>
                      <a:pt x="2063" y="345"/>
                    </a:lnTo>
                    <a:lnTo>
                      <a:pt x="2019" y="315"/>
                    </a:lnTo>
                    <a:lnTo>
                      <a:pt x="2021" y="283"/>
                    </a:lnTo>
                    <a:lnTo>
                      <a:pt x="2021" y="283"/>
                    </a:lnTo>
                    <a:cubicBezTo>
                      <a:pt x="2067" y="290"/>
                      <a:pt x="2154" y="286"/>
                      <a:pt x="2214" y="290"/>
                    </a:cubicBezTo>
                    <a:lnTo>
                      <a:pt x="2216" y="275"/>
                    </a:lnTo>
                    <a:lnTo>
                      <a:pt x="2216" y="275"/>
                    </a:lnTo>
                    <a:cubicBezTo>
                      <a:pt x="2181" y="272"/>
                      <a:pt x="2140" y="282"/>
                      <a:pt x="2117" y="277"/>
                    </a:cubicBezTo>
                    <a:lnTo>
                      <a:pt x="2117" y="277"/>
                    </a:lnTo>
                    <a:cubicBezTo>
                      <a:pt x="2106" y="269"/>
                      <a:pt x="2081" y="232"/>
                      <a:pt x="2103" y="213"/>
                    </a:cubicBezTo>
                    <a:lnTo>
                      <a:pt x="2079" y="242"/>
                    </a:lnTo>
                    <a:lnTo>
                      <a:pt x="2079" y="242"/>
                    </a:lnTo>
                    <a:cubicBezTo>
                      <a:pt x="1962" y="234"/>
                      <a:pt x="1961" y="236"/>
                      <a:pt x="1842" y="187"/>
                    </a:cubicBezTo>
                    <a:lnTo>
                      <a:pt x="1852" y="204"/>
                    </a:lnTo>
                    <a:lnTo>
                      <a:pt x="1852" y="204"/>
                    </a:lnTo>
                    <a:cubicBezTo>
                      <a:pt x="1826" y="211"/>
                      <a:pt x="1801" y="218"/>
                      <a:pt x="1797" y="191"/>
                    </a:cubicBezTo>
                    <a:lnTo>
                      <a:pt x="1797" y="191"/>
                    </a:lnTo>
                    <a:cubicBezTo>
                      <a:pt x="1725" y="179"/>
                      <a:pt x="1651" y="151"/>
                      <a:pt x="1607" y="105"/>
                    </a:cubicBezTo>
                    <a:lnTo>
                      <a:pt x="1594" y="142"/>
                    </a:lnTo>
                    <a:lnTo>
                      <a:pt x="1594" y="142"/>
                    </a:lnTo>
                    <a:cubicBezTo>
                      <a:pt x="1578" y="139"/>
                      <a:pt x="1560" y="78"/>
                      <a:pt x="1548" y="131"/>
                    </a:cubicBezTo>
                    <a:lnTo>
                      <a:pt x="1513" y="145"/>
                    </a:lnTo>
                    <a:lnTo>
                      <a:pt x="1513" y="145"/>
                    </a:lnTo>
                    <a:cubicBezTo>
                      <a:pt x="1492" y="140"/>
                      <a:pt x="1477" y="160"/>
                      <a:pt x="1455" y="136"/>
                    </a:cubicBezTo>
                    <a:lnTo>
                      <a:pt x="1455" y="136"/>
                    </a:lnTo>
                    <a:lnTo>
                      <a:pt x="1455" y="136"/>
                    </a:lnTo>
                    <a:lnTo>
                      <a:pt x="1455" y="136"/>
                    </a:lnTo>
                    <a:lnTo>
                      <a:pt x="1455" y="136"/>
                    </a:lnTo>
                    <a:cubicBezTo>
                      <a:pt x="1454" y="134"/>
                      <a:pt x="1452" y="132"/>
                      <a:pt x="1451" y="131"/>
                    </a:cubicBezTo>
                    <a:lnTo>
                      <a:pt x="1451" y="131"/>
                    </a:lnTo>
                    <a:cubicBezTo>
                      <a:pt x="1451" y="132"/>
                      <a:pt x="1451" y="133"/>
                      <a:pt x="1451" y="134"/>
                    </a:cubicBezTo>
                    <a:lnTo>
                      <a:pt x="1451" y="134"/>
                    </a:lnTo>
                    <a:cubicBezTo>
                      <a:pt x="1405" y="112"/>
                      <a:pt x="1448" y="169"/>
                      <a:pt x="1395" y="141"/>
                    </a:cubicBezTo>
                    <a:lnTo>
                      <a:pt x="1395" y="141"/>
                    </a:lnTo>
                    <a:cubicBezTo>
                      <a:pt x="1381" y="112"/>
                      <a:pt x="1371" y="188"/>
                      <a:pt x="1346" y="177"/>
                    </a:cubicBezTo>
                    <a:lnTo>
                      <a:pt x="1324" y="119"/>
                    </a:lnTo>
                    <a:lnTo>
                      <a:pt x="1324" y="119"/>
                    </a:lnTo>
                    <a:cubicBezTo>
                      <a:pt x="1279" y="82"/>
                      <a:pt x="1266" y="137"/>
                      <a:pt x="1195" y="130"/>
                    </a:cubicBezTo>
                    <a:lnTo>
                      <a:pt x="1195" y="130"/>
                    </a:lnTo>
                    <a:cubicBezTo>
                      <a:pt x="1164" y="107"/>
                      <a:pt x="1152" y="58"/>
                      <a:pt x="1178" y="19"/>
                    </a:cubicBezTo>
                    <a:lnTo>
                      <a:pt x="1178" y="19"/>
                    </a:lnTo>
                    <a:cubicBezTo>
                      <a:pt x="1143" y="67"/>
                      <a:pt x="1161" y="51"/>
                      <a:pt x="1118" y="71"/>
                    </a:cubicBezTo>
                    <a:lnTo>
                      <a:pt x="1118" y="71"/>
                    </a:lnTo>
                    <a:cubicBezTo>
                      <a:pt x="1114" y="49"/>
                      <a:pt x="1119" y="46"/>
                      <a:pt x="1129" y="28"/>
                    </a:cubicBezTo>
                    <a:lnTo>
                      <a:pt x="1129" y="28"/>
                    </a:lnTo>
                    <a:cubicBezTo>
                      <a:pt x="1096" y="0"/>
                      <a:pt x="1105" y="45"/>
                      <a:pt x="1078" y="40"/>
                    </a:cubicBezTo>
                    <a:lnTo>
                      <a:pt x="1078" y="40"/>
                    </a:lnTo>
                    <a:cubicBezTo>
                      <a:pt x="1067" y="79"/>
                      <a:pt x="1051" y="140"/>
                      <a:pt x="1043" y="141"/>
                    </a:cubicBezTo>
                    <a:lnTo>
                      <a:pt x="1051" y="155"/>
                    </a:lnTo>
                    <a:lnTo>
                      <a:pt x="1051" y="155"/>
                    </a:lnTo>
                    <a:cubicBezTo>
                      <a:pt x="1021" y="172"/>
                      <a:pt x="988" y="179"/>
                      <a:pt x="957" y="156"/>
                    </a:cubicBezTo>
                    <a:lnTo>
                      <a:pt x="960" y="137"/>
                    </a:lnTo>
                    <a:lnTo>
                      <a:pt x="924" y="143"/>
                    </a:lnTo>
                    <a:lnTo>
                      <a:pt x="924" y="118"/>
                    </a:lnTo>
                    <a:lnTo>
                      <a:pt x="872" y="120"/>
                    </a:lnTo>
                    <a:lnTo>
                      <a:pt x="878" y="127"/>
                    </a:lnTo>
                    <a:lnTo>
                      <a:pt x="878" y="127"/>
                    </a:lnTo>
                    <a:cubicBezTo>
                      <a:pt x="866" y="130"/>
                      <a:pt x="826" y="135"/>
                      <a:pt x="805" y="120"/>
                    </a:cubicBezTo>
                    <a:lnTo>
                      <a:pt x="807" y="106"/>
                    </a:lnTo>
                    <a:lnTo>
                      <a:pt x="807" y="106"/>
                    </a:lnTo>
                    <a:cubicBezTo>
                      <a:pt x="803" y="103"/>
                      <a:pt x="800" y="100"/>
                      <a:pt x="796" y="98"/>
                    </a:cubicBezTo>
                    <a:lnTo>
                      <a:pt x="796" y="98"/>
                    </a:lnTo>
                    <a:cubicBezTo>
                      <a:pt x="794" y="97"/>
                      <a:pt x="792" y="95"/>
                      <a:pt x="790" y="94"/>
                    </a:cubicBezTo>
                    <a:lnTo>
                      <a:pt x="790" y="94"/>
                    </a:lnTo>
                    <a:cubicBezTo>
                      <a:pt x="790" y="94"/>
                      <a:pt x="788" y="93"/>
                      <a:pt x="787" y="93"/>
                    </a:cubicBezTo>
                    <a:lnTo>
                      <a:pt x="782" y="91"/>
                    </a:lnTo>
                    <a:lnTo>
                      <a:pt x="782" y="91"/>
                    </a:lnTo>
                    <a:cubicBezTo>
                      <a:pt x="769" y="87"/>
                      <a:pt x="756" y="85"/>
                      <a:pt x="743" y="83"/>
                    </a:cubicBezTo>
                    <a:lnTo>
                      <a:pt x="743" y="83"/>
                    </a:lnTo>
                    <a:cubicBezTo>
                      <a:pt x="717" y="80"/>
                      <a:pt x="691" y="80"/>
                      <a:pt x="666" y="82"/>
                    </a:cubicBezTo>
                    <a:lnTo>
                      <a:pt x="666" y="82"/>
                    </a:lnTo>
                    <a:cubicBezTo>
                      <a:pt x="641" y="85"/>
                      <a:pt x="615" y="87"/>
                      <a:pt x="590" y="93"/>
                    </a:cubicBezTo>
                    <a:lnTo>
                      <a:pt x="590" y="93"/>
                    </a:lnTo>
                    <a:cubicBezTo>
                      <a:pt x="583" y="95"/>
                      <a:pt x="577" y="96"/>
                      <a:pt x="570" y="97"/>
                    </a:cubicBezTo>
                    <a:lnTo>
                      <a:pt x="570" y="97"/>
                    </a:lnTo>
                    <a:cubicBezTo>
                      <a:pt x="567" y="97"/>
                      <a:pt x="563" y="98"/>
                      <a:pt x="561" y="98"/>
                    </a:cubicBezTo>
                    <a:lnTo>
                      <a:pt x="561" y="98"/>
                    </a:lnTo>
                    <a:cubicBezTo>
                      <a:pt x="557" y="99"/>
                      <a:pt x="554" y="99"/>
                      <a:pt x="551" y="100"/>
                    </a:cubicBezTo>
                    <a:lnTo>
                      <a:pt x="551" y="100"/>
                    </a:lnTo>
                    <a:cubicBezTo>
                      <a:pt x="538" y="103"/>
                      <a:pt x="524" y="105"/>
                      <a:pt x="510" y="106"/>
                    </a:cubicBezTo>
                    <a:lnTo>
                      <a:pt x="510" y="106"/>
                    </a:lnTo>
                    <a:cubicBezTo>
                      <a:pt x="512" y="97"/>
                      <a:pt x="515" y="87"/>
                      <a:pt x="517" y="77"/>
                    </a:cubicBezTo>
                    <a:lnTo>
                      <a:pt x="517" y="77"/>
                    </a:lnTo>
                    <a:cubicBezTo>
                      <a:pt x="492" y="64"/>
                      <a:pt x="493" y="76"/>
                      <a:pt x="494" y="89"/>
                    </a:cubicBezTo>
                    <a:lnTo>
                      <a:pt x="494" y="89"/>
                    </a:lnTo>
                    <a:cubicBezTo>
                      <a:pt x="494" y="102"/>
                      <a:pt x="495" y="116"/>
                      <a:pt x="471" y="113"/>
                    </a:cubicBezTo>
                    <a:lnTo>
                      <a:pt x="455" y="80"/>
                    </a:lnTo>
                    <a:lnTo>
                      <a:pt x="455" y="80"/>
                    </a:lnTo>
                    <a:cubicBezTo>
                      <a:pt x="449" y="93"/>
                      <a:pt x="443" y="99"/>
                      <a:pt x="436" y="101"/>
                    </a:cubicBezTo>
                    <a:lnTo>
                      <a:pt x="436" y="101"/>
                    </a:lnTo>
                    <a:cubicBezTo>
                      <a:pt x="430" y="104"/>
                      <a:pt x="422" y="103"/>
                      <a:pt x="414" y="100"/>
                    </a:cubicBezTo>
                    <a:lnTo>
                      <a:pt x="414" y="100"/>
                    </a:lnTo>
                    <a:cubicBezTo>
                      <a:pt x="406" y="97"/>
                      <a:pt x="398" y="92"/>
                      <a:pt x="389" y="87"/>
                    </a:cubicBezTo>
                    <a:lnTo>
                      <a:pt x="389" y="87"/>
                    </a:lnTo>
                    <a:cubicBezTo>
                      <a:pt x="380" y="83"/>
                      <a:pt x="372" y="79"/>
                      <a:pt x="362" y="77"/>
                    </a:cubicBezTo>
                    <a:lnTo>
                      <a:pt x="362" y="77"/>
                    </a:lnTo>
                    <a:cubicBezTo>
                      <a:pt x="374" y="90"/>
                      <a:pt x="385" y="102"/>
                      <a:pt x="396" y="114"/>
                    </a:cubicBezTo>
                    <a:lnTo>
                      <a:pt x="369" y="119"/>
                    </a:lnTo>
                    <a:lnTo>
                      <a:pt x="369" y="119"/>
                    </a:lnTo>
                    <a:cubicBezTo>
                      <a:pt x="360" y="121"/>
                      <a:pt x="351" y="123"/>
                      <a:pt x="342" y="126"/>
                    </a:cubicBezTo>
                    <a:lnTo>
                      <a:pt x="342" y="126"/>
                    </a:lnTo>
                    <a:cubicBezTo>
                      <a:pt x="326" y="128"/>
                      <a:pt x="315" y="129"/>
                      <a:pt x="305" y="126"/>
                    </a:cubicBezTo>
                    <a:lnTo>
                      <a:pt x="305" y="126"/>
                    </a:lnTo>
                    <a:cubicBezTo>
                      <a:pt x="296" y="124"/>
                      <a:pt x="290" y="119"/>
                      <a:pt x="285" y="113"/>
                    </a:cubicBezTo>
                    <a:lnTo>
                      <a:pt x="285" y="113"/>
                    </a:lnTo>
                    <a:cubicBezTo>
                      <a:pt x="276" y="100"/>
                      <a:pt x="274" y="82"/>
                      <a:pt x="272" y="69"/>
                    </a:cubicBezTo>
                    <a:lnTo>
                      <a:pt x="272" y="69"/>
                    </a:lnTo>
                    <a:cubicBezTo>
                      <a:pt x="268" y="78"/>
                      <a:pt x="265" y="87"/>
                      <a:pt x="263" y="96"/>
                    </a:cubicBezTo>
                    <a:lnTo>
                      <a:pt x="255" y="123"/>
                    </a:lnTo>
                    <a:lnTo>
                      <a:pt x="255" y="123"/>
                    </a:lnTo>
                    <a:cubicBezTo>
                      <a:pt x="244" y="113"/>
                      <a:pt x="234" y="104"/>
                      <a:pt x="223" y="95"/>
                    </a:cubicBezTo>
                    <a:lnTo>
                      <a:pt x="223" y="95"/>
                    </a:lnTo>
                    <a:cubicBezTo>
                      <a:pt x="223" y="123"/>
                      <a:pt x="217" y="126"/>
                      <a:pt x="205" y="129"/>
                    </a:cubicBezTo>
                    <a:lnTo>
                      <a:pt x="205" y="129"/>
                    </a:lnTo>
                    <a:cubicBezTo>
                      <a:pt x="199" y="131"/>
                      <a:pt x="192" y="133"/>
                      <a:pt x="184" y="138"/>
                    </a:cubicBezTo>
                    <a:lnTo>
                      <a:pt x="184" y="138"/>
                    </a:lnTo>
                    <a:cubicBezTo>
                      <a:pt x="178" y="143"/>
                      <a:pt x="170" y="151"/>
                      <a:pt x="164" y="166"/>
                    </a:cubicBezTo>
                    <a:lnTo>
                      <a:pt x="164" y="166"/>
                    </a:lnTo>
                    <a:cubicBezTo>
                      <a:pt x="150" y="158"/>
                      <a:pt x="154" y="141"/>
                      <a:pt x="136" y="150"/>
                    </a:cubicBezTo>
                    <a:lnTo>
                      <a:pt x="136" y="150"/>
                    </a:lnTo>
                    <a:cubicBezTo>
                      <a:pt x="126" y="187"/>
                      <a:pt x="120" y="225"/>
                      <a:pt x="116" y="261"/>
                    </a:cubicBezTo>
                    <a:lnTo>
                      <a:pt x="116" y="261"/>
                    </a:lnTo>
                    <a:cubicBezTo>
                      <a:pt x="121" y="241"/>
                      <a:pt x="126" y="221"/>
                      <a:pt x="132" y="200"/>
                    </a:cubicBezTo>
                    <a:lnTo>
                      <a:pt x="132" y="200"/>
                    </a:lnTo>
                    <a:cubicBezTo>
                      <a:pt x="145" y="216"/>
                      <a:pt x="158" y="231"/>
                      <a:pt x="171" y="246"/>
                    </a:cubicBezTo>
                    <a:lnTo>
                      <a:pt x="171" y="246"/>
                    </a:lnTo>
                    <a:cubicBezTo>
                      <a:pt x="170" y="264"/>
                      <a:pt x="168" y="277"/>
                      <a:pt x="164" y="286"/>
                    </a:cubicBezTo>
                    <a:lnTo>
                      <a:pt x="164" y="286"/>
                    </a:lnTo>
                    <a:cubicBezTo>
                      <a:pt x="161" y="290"/>
                      <a:pt x="159" y="294"/>
                      <a:pt x="155" y="297"/>
                    </a:cubicBezTo>
                    <a:lnTo>
                      <a:pt x="155" y="297"/>
                    </a:lnTo>
                    <a:cubicBezTo>
                      <a:pt x="153" y="301"/>
                      <a:pt x="149" y="304"/>
                      <a:pt x="147" y="306"/>
                    </a:cubicBezTo>
                    <a:lnTo>
                      <a:pt x="147" y="306"/>
                    </a:lnTo>
                    <a:cubicBezTo>
                      <a:pt x="140" y="312"/>
                      <a:pt x="133" y="316"/>
                      <a:pt x="127" y="321"/>
                    </a:cubicBezTo>
                    <a:lnTo>
                      <a:pt x="127" y="321"/>
                    </a:lnTo>
                    <a:cubicBezTo>
                      <a:pt x="123" y="328"/>
                      <a:pt x="118" y="335"/>
                      <a:pt x="117" y="346"/>
                    </a:cubicBezTo>
                    <a:lnTo>
                      <a:pt x="117" y="346"/>
                    </a:lnTo>
                    <a:cubicBezTo>
                      <a:pt x="116" y="335"/>
                      <a:pt x="116" y="323"/>
                      <a:pt x="115" y="312"/>
                    </a:cubicBezTo>
                    <a:lnTo>
                      <a:pt x="115" y="312"/>
                    </a:lnTo>
                    <a:cubicBezTo>
                      <a:pt x="111" y="328"/>
                      <a:pt x="105" y="339"/>
                      <a:pt x="101" y="348"/>
                    </a:cubicBezTo>
                    <a:lnTo>
                      <a:pt x="101" y="348"/>
                    </a:lnTo>
                    <a:cubicBezTo>
                      <a:pt x="96" y="356"/>
                      <a:pt x="91" y="362"/>
                      <a:pt x="86" y="367"/>
                    </a:cubicBezTo>
                    <a:lnTo>
                      <a:pt x="86" y="367"/>
                    </a:lnTo>
                    <a:cubicBezTo>
                      <a:pt x="80" y="371"/>
                      <a:pt x="75" y="375"/>
                      <a:pt x="69" y="378"/>
                    </a:cubicBezTo>
                    <a:lnTo>
                      <a:pt x="69" y="378"/>
                    </a:lnTo>
                    <a:cubicBezTo>
                      <a:pt x="63" y="383"/>
                      <a:pt x="57" y="387"/>
                      <a:pt x="51" y="394"/>
                    </a:cubicBezTo>
                    <a:lnTo>
                      <a:pt x="51" y="394"/>
                    </a:lnTo>
                    <a:cubicBezTo>
                      <a:pt x="65" y="389"/>
                      <a:pt x="85" y="381"/>
                      <a:pt x="84" y="409"/>
                    </a:cubicBezTo>
                    <a:lnTo>
                      <a:pt x="84" y="409"/>
                    </a:lnTo>
                    <a:cubicBezTo>
                      <a:pt x="81" y="429"/>
                      <a:pt x="62" y="408"/>
                      <a:pt x="50" y="423"/>
                    </a:cubicBezTo>
                    <a:lnTo>
                      <a:pt x="50" y="423"/>
                    </a:lnTo>
                    <a:cubicBezTo>
                      <a:pt x="68" y="434"/>
                      <a:pt x="79" y="452"/>
                      <a:pt x="83" y="472"/>
                    </a:cubicBezTo>
                    <a:lnTo>
                      <a:pt x="83" y="472"/>
                    </a:lnTo>
                    <a:cubicBezTo>
                      <a:pt x="85" y="482"/>
                      <a:pt x="85" y="492"/>
                      <a:pt x="84" y="502"/>
                    </a:cubicBezTo>
                    <a:lnTo>
                      <a:pt x="84" y="502"/>
                    </a:lnTo>
                    <a:cubicBezTo>
                      <a:pt x="82" y="512"/>
                      <a:pt x="79" y="522"/>
                      <a:pt x="73" y="530"/>
                    </a:cubicBezTo>
                    <a:lnTo>
                      <a:pt x="73" y="530"/>
                    </a:lnTo>
                    <a:cubicBezTo>
                      <a:pt x="68" y="528"/>
                      <a:pt x="62" y="525"/>
                      <a:pt x="59" y="521"/>
                    </a:cubicBezTo>
                    <a:lnTo>
                      <a:pt x="59" y="521"/>
                    </a:lnTo>
                    <a:cubicBezTo>
                      <a:pt x="61" y="528"/>
                      <a:pt x="65" y="533"/>
                      <a:pt x="66" y="539"/>
                    </a:cubicBezTo>
                    <a:lnTo>
                      <a:pt x="66" y="539"/>
                    </a:lnTo>
                    <a:cubicBezTo>
                      <a:pt x="68" y="545"/>
                      <a:pt x="68" y="550"/>
                      <a:pt x="63" y="559"/>
                    </a:cubicBezTo>
                    <a:lnTo>
                      <a:pt x="63" y="559"/>
                    </a:lnTo>
                    <a:cubicBezTo>
                      <a:pt x="48" y="551"/>
                      <a:pt x="34" y="542"/>
                      <a:pt x="19" y="534"/>
                    </a:cubicBezTo>
                    <a:lnTo>
                      <a:pt x="19" y="534"/>
                    </a:lnTo>
                    <a:cubicBezTo>
                      <a:pt x="33" y="551"/>
                      <a:pt x="46" y="568"/>
                      <a:pt x="59" y="584"/>
                    </a:cubicBezTo>
                    <a:lnTo>
                      <a:pt x="59" y="584"/>
                    </a:lnTo>
                    <a:cubicBezTo>
                      <a:pt x="58" y="587"/>
                      <a:pt x="57" y="590"/>
                      <a:pt x="56" y="593"/>
                    </a:cubicBezTo>
                    <a:lnTo>
                      <a:pt x="56" y="593"/>
                    </a:lnTo>
                    <a:cubicBezTo>
                      <a:pt x="56" y="595"/>
                      <a:pt x="56" y="597"/>
                      <a:pt x="56" y="598"/>
                    </a:cubicBezTo>
                    <a:lnTo>
                      <a:pt x="56" y="616"/>
                    </a:lnTo>
                    <a:lnTo>
                      <a:pt x="56" y="616"/>
                    </a:lnTo>
                    <a:cubicBezTo>
                      <a:pt x="57" y="627"/>
                      <a:pt x="57" y="639"/>
                      <a:pt x="57" y="650"/>
                    </a:cubicBezTo>
                    <a:lnTo>
                      <a:pt x="57" y="650"/>
                    </a:lnTo>
                    <a:cubicBezTo>
                      <a:pt x="57" y="655"/>
                      <a:pt x="57" y="661"/>
                      <a:pt x="57" y="666"/>
                    </a:cubicBezTo>
                    <a:lnTo>
                      <a:pt x="58" y="671"/>
                    </a:lnTo>
                    <a:lnTo>
                      <a:pt x="58" y="671"/>
                    </a:lnTo>
                    <a:cubicBezTo>
                      <a:pt x="58" y="672"/>
                      <a:pt x="58" y="674"/>
                      <a:pt x="58" y="673"/>
                    </a:cubicBezTo>
                    <a:lnTo>
                      <a:pt x="58" y="674"/>
                    </a:lnTo>
                    <a:lnTo>
                      <a:pt x="58" y="674"/>
                    </a:lnTo>
                    <a:cubicBezTo>
                      <a:pt x="59" y="678"/>
                      <a:pt x="60" y="681"/>
                      <a:pt x="60" y="684"/>
                    </a:cubicBezTo>
                    <a:lnTo>
                      <a:pt x="60" y="684"/>
                    </a:lnTo>
                    <a:cubicBezTo>
                      <a:pt x="63" y="696"/>
                      <a:pt x="63" y="704"/>
                      <a:pt x="49" y="703"/>
                    </a:cubicBezTo>
                    <a:lnTo>
                      <a:pt x="40" y="689"/>
                    </a:lnTo>
                    <a:lnTo>
                      <a:pt x="34" y="788"/>
                    </a:lnTo>
                    <a:lnTo>
                      <a:pt x="34" y="801"/>
                    </a:lnTo>
                    <a:lnTo>
                      <a:pt x="34" y="807"/>
                    </a:lnTo>
                    <a:lnTo>
                      <a:pt x="33" y="790"/>
                    </a:lnTo>
                    <a:lnTo>
                      <a:pt x="33" y="773"/>
                    </a:lnTo>
                    <a:lnTo>
                      <a:pt x="33" y="764"/>
                    </a:lnTo>
                    <a:lnTo>
                      <a:pt x="33" y="759"/>
                    </a:lnTo>
                    <a:lnTo>
                      <a:pt x="33" y="759"/>
                    </a:lnTo>
                    <a:cubicBezTo>
                      <a:pt x="33" y="758"/>
                      <a:pt x="33" y="760"/>
                      <a:pt x="33" y="760"/>
                    </a:cubicBezTo>
                    <a:lnTo>
                      <a:pt x="33" y="762"/>
                    </a:lnTo>
                    <a:lnTo>
                      <a:pt x="33" y="793"/>
                    </a:lnTo>
                    <a:lnTo>
                      <a:pt x="33" y="855"/>
                    </a:lnTo>
                    <a:lnTo>
                      <a:pt x="33" y="863"/>
                    </a:lnTo>
                    <a:lnTo>
                      <a:pt x="33" y="867"/>
                    </a:lnTo>
                    <a:lnTo>
                      <a:pt x="33" y="867"/>
                    </a:lnTo>
                    <a:cubicBezTo>
                      <a:pt x="33" y="869"/>
                      <a:pt x="33" y="869"/>
                      <a:pt x="33" y="869"/>
                    </a:cubicBezTo>
                    <a:lnTo>
                      <a:pt x="34" y="875"/>
                    </a:lnTo>
                    <a:lnTo>
                      <a:pt x="34" y="887"/>
                    </a:lnTo>
                    <a:lnTo>
                      <a:pt x="0" y="901"/>
                    </a:lnTo>
                    <a:lnTo>
                      <a:pt x="0" y="901"/>
                    </a:lnTo>
                    <a:cubicBezTo>
                      <a:pt x="13" y="902"/>
                      <a:pt x="19" y="909"/>
                      <a:pt x="22" y="920"/>
                    </a:cubicBezTo>
                    <a:lnTo>
                      <a:pt x="22" y="920"/>
                    </a:lnTo>
                    <a:cubicBezTo>
                      <a:pt x="25" y="930"/>
                      <a:pt x="25" y="942"/>
                      <a:pt x="27" y="954"/>
                    </a:cubicBezTo>
                    <a:lnTo>
                      <a:pt x="27" y="954"/>
                    </a:lnTo>
                    <a:cubicBezTo>
                      <a:pt x="29" y="978"/>
                      <a:pt x="33" y="997"/>
                      <a:pt x="60" y="981"/>
                    </a:cubicBezTo>
                    <a:lnTo>
                      <a:pt x="60" y="981"/>
                    </a:lnTo>
                    <a:cubicBezTo>
                      <a:pt x="55" y="993"/>
                      <a:pt x="57" y="1007"/>
                      <a:pt x="61" y="1021"/>
                    </a:cubicBezTo>
                    <a:lnTo>
                      <a:pt x="61" y="1021"/>
                    </a:lnTo>
                    <a:cubicBezTo>
                      <a:pt x="66" y="1034"/>
                      <a:pt x="74" y="1047"/>
                      <a:pt x="80" y="1060"/>
                    </a:cubicBezTo>
                    <a:lnTo>
                      <a:pt x="80" y="1060"/>
                    </a:lnTo>
                    <a:cubicBezTo>
                      <a:pt x="92" y="1084"/>
                      <a:pt x="101" y="1104"/>
                      <a:pt x="67" y="1114"/>
                    </a:cubicBezTo>
                    <a:lnTo>
                      <a:pt x="67" y="1114"/>
                    </a:lnTo>
                    <a:cubicBezTo>
                      <a:pt x="70" y="1121"/>
                      <a:pt x="74" y="1128"/>
                      <a:pt x="79" y="1134"/>
                    </a:cubicBezTo>
                    <a:lnTo>
                      <a:pt x="79" y="1134"/>
                    </a:lnTo>
                    <a:cubicBezTo>
                      <a:pt x="83" y="1141"/>
                      <a:pt x="87" y="1147"/>
                      <a:pt x="91" y="1153"/>
                    </a:cubicBezTo>
                    <a:lnTo>
                      <a:pt x="91" y="1153"/>
                    </a:lnTo>
                    <a:cubicBezTo>
                      <a:pt x="100" y="1164"/>
                      <a:pt x="111" y="1174"/>
                      <a:pt x="120" y="1183"/>
                    </a:cubicBezTo>
                    <a:lnTo>
                      <a:pt x="120" y="1183"/>
                    </a:lnTo>
                    <a:cubicBezTo>
                      <a:pt x="140" y="1201"/>
                      <a:pt x="162" y="1216"/>
                      <a:pt x="184" y="1230"/>
                    </a:cubicBezTo>
                    <a:lnTo>
                      <a:pt x="184" y="1230"/>
                    </a:lnTo>
                    <a:cubicBezTo>
                      <a:pt x="190" y="1233"/>
                      <a:pt x="195" y="1237"/>
                      <a:pt x="201" y="1241"/>
                    </a:cubicBezTo>
                    <a:lnTo>
                      <a:pt x="201" y="1241"/>
                    </a:lnTo>
                    <a:cubicBezTo>
                      <a:pt x="207" y="1244"/>
                      <a:pt x="212" y="1247"/>
                      <a:pt x="218" y="1251"/>
                    </a:cubicBezTo>
                    <a:lnTo>
                      <a:pt x="218" y="1251"/>
                    </a:lnTo>
                    <a:cubicBezTo>
                      <a:pt x="224" y="1255"/>
                      <a:pt x="230" y="1258"/>
                      <a:pt x="236" y="1262"/>
                    </a:cubicBezTo>
                    <a:lnTo>
                      <a:pt x="236" y="1262"/>
                    </a:lnTo>
                    <a:cubicBezTo>
                      <a:pt x="242" y="1266"/>
                      <a:pt x="248" y="1269"/>
                      <a:pt x="254" y="1274"/>
                    </a:cubicBezTo>
                    <a:lnTo>
                      <a:pt x="254" y="1274"/>
                    </a:lnTo>
                    <a:cubicBezTo>
                      <a:pt x="278" y="1290"/>
                      <a:pt x="304" y="1309"/>
                      <a:pt x="333" y="1333"/>
                    </a:cubicBezTo>
                    <a:lnTo>
                      <a:pt x="333" y="1333"/>
                    </a:lnTo>
                    <a:cubicBezTo>
                      <a:pt x="343" y="1369"/>
                      <a:pt x="387" y="1401"/>
                      <a:pt x="444" y="1417"/>
                    </a:cubicBezTo>
                    <a:lnTo>
                      <a:pt x="444" y="1417"/>
                    </a:lnTo>
                    <a:cubicBezTo>
                      <a:pt x="458" y="1421"/>
                      <a:pt x="472" y="1424"/>
                      <a:pt x="487" y="1427"/>
                    </a:cubicBezTo>
                    <a:lnTo>
                      <a:pt x="487" y="1427"/>
                    </a:lnTo>
                    <a:cubicBezTo>
                      <a:pt x="494" y="1429"/>
                      <a:pt x="502" y="1430"/>
                      <a:pt x="510" y="1430"/>
                    </a:cubicBezTo>
                    <a:lnTo>
                      <a:pt x="510" y="1430"/>
                    </a:lnTo>
                    <a:cubicBezTo>
                      <a:pt x="517" y="1431"/>
                      <a:pt x="525" y="1431"/>
                      <a:pt x="532" y="1433"/>
                    </a:cubicBezTo>
                    <a:lnTo>
                      <a:pt x="532" y="1433"/>
                    </a:lnTo>
                    <a:cubicBezTo>
                      <a:pt x="562" y="1436"/>
                      <a:pt x="593" y="1435"/>
                      <a:pt x="620" y="1436"/>
                    </a:cubicBezTo>
                    <a:lnTo>
                      <a:pt x="620" y="1436"/>
                    </a:lnTo>
                    <a:cubicBezTo>
                      <a:pt x="633" y="1435"/>
                      <a:pt x="647" y="1431"/>
                      <a:pt x="660" y="1428"/>
                    </a:cubicBezTo>
                    <a:lnTo>
                      <a:pt x="660" y="1428"/>
                    </a:lnTo>
                    <a:cubicBezTo>
                      <a:pt x="672" y="1426"/>
                      <a:pt x="685" y="1423"/>
                      <a:pt x="698" y="1420"/>
                    </a:cubicBezTo>
                    <a:lnTo>
                      <a:pt x="698" y="1420"/>
                    </a:lnTo>
                    <a:cubicBezTo>
                      <a:pt x="722" y="1415"/>
                      <a:pt x="745" y="1409"/>
                      <a:pt x="768" y="1405"/>
                    </a:cubicBezTo>
                    <a:lnTo>
                      <a:pt x="768" y="1405"/>
                    </a:lnTo>
                    <a:cubicBezTo>
                      <a:pt x="774" y="1403"/>
                      <a:pt x="779" y="1402"/>
                      <a:pt x="785" y="1401"/>
                    </a:cubicBezTo>
                    <a:lnTo>
                      <a:pt x="785" y="1401"/>
                    </a:lnTo>
                    <a:cubicBezTo>
                      <a:pt x="790" y="1400"/>
                      <a:pt x="797" y="1398"/>
                      <a:pt x="799" y="1397"/>
                    </a:cubicBezTo>
                    <a:lnTo>
                      <a:pt x="799" y="1397"/>
                    </a:lnTo>
                    <a:cubicBezTo>
                      <a:pt x="804" y="1395"/>
                      <a:pt x="810" y="1393"/>
                      <a:pt x="816" y="1391"/>
                    </a:cubicBezTo>
                    <a:lnTo>
                      <a:pt x="816" y="1391"/>
                    </a:lnTo>
                    <a:cubicBezTo>
                      <a:pt x="828" y="1387"/>
                      <a:pt x="839" y="1384"/>
                      <a:pt x="850" y="1379"/>
                    </a:cubicBezTo>
                    <a:lnTo>
                      <a:pt x="850" y="1379"/>
                    </a:lnTo>
                    <a:cubicBezTo>
                      <a:pt x="896" y="1364"/>
                      <a:pt x="941" y="1350"/>
                      <a:pt x="998" y="1335"/>
                    </a:cubicBezTo>
                    <a:lnTo>
                      <a:pt x="998" y="1335"/>
                    </a:lnTo>
                    <a:cubicBezTo>
                      <a:pt x="1075" y="1408"/>
                      <a:pt x="1168" y="1290"/>
                      <a:pt x="1246" y="1327"/>
                    </a:cubicBezTo>
                    <a:lnTo>
                      <a:pt x="1264" y="1294"/>
                    </a:lnTo>
                    <a:lnTo>
                      <a:pt x="1264" y="1294"/>
                    </a:lnTo>
                    <a:cubicBezTo>
                      <a:pt x="1318" y="1340"/>
                      <a:pt x="1387" y="1270"/>
                      <a:pt x="1462" y="1313"/>
                    </a:cubicBezTo>
                    <a:lnTo>
                      <a:pt x="1462" y="1313"/>
                    </a:lnTo>
                    <a:cubicBezTo>
                      <a:pt x="1477" y="1297"/>
                      <a:pt x="1486" y="1292"/>
                      <a:pt x="1489" y="1290"/>
                    </a:cubicBezTo>
                    <a:lnTo>
                      <a:pt x="1489" y="1290"/>
                    </a:lnTo>
                    <a:cubicBezTo>
                      <a:pt x="1486" y="1289"/>
                      <a:pt x="1481" y="1283"/>
                      <a:pt x="1477" y="1263"/>
                    </a:cubicBezTo>
                    <a:lnTo>
                      <a:pt x="1477" y="1263"/>
                    </a:lnTo>
                    <a:cubicBezTo>
                      <a:pt x="1499" y="1275"/>
                      <a:pt x="1537" y="1253"/>
                      <a:pt x="1538" y="1294"/>
                    </a:cubicBezTo>
                    <a:lnTo>
                      <a:pt x="1533" y="1299"/>
                    </a:lnTo>
                    <a:lnTo>
                      <a:pt x="1533" y="1299"/>
                    </a:lnTo>
                    <a:cubicBezTo>
                      <a:pt x="1535" y="1340"/>
                      <a:pt x="1591" y="1274"/>
                      <a:pt x="1617" y="1307"/>
                    </a:cubicBezTo>
                    <a:lnTo>
                      <a:pt x="1601" y="1265"/>
                    </a:lnTo>
                    <a:lnTo>
                      <a:pt x="1639" y="1268"/>
                    </a:lnTo>
                    <a:lnTo>
                      <a:pt x="1630" y="1278"/>
                    </a:lnTo>
                    <a:lnTo>
                      <a:pt x="1630" y="1278"/>
                    </a:lnTo>
                    <a:cubicBezTo>
                      <a:pt x="1783" y="1165"/>
                      <a:pt x="1870" y="1296"/>
                      <a:pt x="2015" y="1192"/>
                    </a:cubicBezTo>
                    <a:lnTo>
                      <a:pt x="2015" y="1192"/>
                    </a:lnTo>
                    <a:cubicBezTo>
                      <a:pt x="1999" y="1242"/>
                      <a:pt x="2042" y="1165"/>
                      <a:pt x="2050" y="1216"/>
                    </a:cubicBezTo>
                    <a:lnTo>
                      <a:pt x="2050" y="1216"/>
                    </a:lnTo>
                    <a:cubicBezTo>
                      <a:pt x="2094" y="1277"/>
                      <a:pt x="2119" y="1195"/>
                      <a:pt x="2149" y="1175"/>
                    </a:cubicBezTo>
                    <a:lnTo>
                      <a:pt x="2149" y="1175"/>
                    </a:lnTo>
                    <a:cubicBezTo>
                      <a:pt x="2149" y="1172"/>
                      <a:pt x="2149" y="1169"/>
                      <a:pt x="2151" y="1165"/>
                    </a:cubicBezTo>
                    <a:lnTo>
                      <a:pt x="2206" y="1165"/>
                    </a:lnTo>
                    <a:lnTo>
                      <a:pt x="2206" y="1165"/>
                    </a:lnTo>
                    <a:cubicBezTo>
                      <a:pt x="2180" y="1234"/>
                      <a:pt x="2241" y="1107"/>
                      <a:pt x="2216" y="1166"/>
                    </a:cubicBezTo>
                    <a:lnTo>
                      <a:pt x="2216" y="1166"/>
                    </a:lnTo>
                    <a:cubicBezTo>
                      <a:pt x="2365" y="1200"/>
                      <a:pt x="2548" y="1132"/>
                      <a:pt x="2717" y="1138"/>
                    </a:cubicBezTo>
                    <a:lnTo>
                      <a:pt x="2708" y="1121"/>
                    </a:lnTo>
                    <a:lnTo>
                      <a:pt x="2708" y="1121"/>
                    </a:lnTo>
                    <a:cubicBezTo>
                      <a:pt x="2751" y="1121"/>
                      <a:pt x="2802" y="1095"/>
                      <a:pt x="2836" y="1118"/>
                    </a:cubicBezTo>
                    <a:lnTo>
                      <a:pt x="2836" y="1118"/>
                    </a:lnTo>
                    <a:cubicBezTo>
                      <a:pt x="2871" y="1142"/>
                      <a:pt x="2902" y="1069"/>
                      <a:pt x="2914" y="1065"/>
                    </a:cubicBezTo>
                    <a:lnTo>
                      <a:pt x="2914" y="1065"/>
                    </a:lnTo>
                    <a:cubicBezTo>
                      <a:pt x="2947" y="1033"/>
                      <a:pt x="2985" y="1087"/>
                      <a:pt x="2969" y="1085"/>
                    </a:cubicBezTo>
                    <a:lnTo>
                      <a:pt x="2969" y="1085"/>
                    </a:lnTo>
                    <a:cubicBezTo>
                      <a:pt x="3006" y="1074"/>
                      <a:pt x="3036" y="1011"/>
                      <a:pt x="3090" y="1031"/>
                    </a:cubicBezTo>
                    <a:lnTo>
                      <a:pt x="3090" y="1031"/>
                    </a:lnTo>
                    <a:cubicBezTo>
                      <a:pt x="3114" y="1085"/>
                      <a:pt x="3227" y="962"/>
                      <a:pt x="3235" y="1025"/>
                    </a:cubicBezTo>
                    <a:lnTo>
                      <a:pt x="3235" y="1019"/>
                    </a:lnTo>
                    <a:lnTo>
                      <a:pt x="3235" y="1019"/>
                    </a:lnTo>
                    <a:cubicBezTo>
                      <a:pt x="3306" y="1057"/>
                      <a:pt x="3362" y="975"/>
                      <a:pt x="3438" y="1008"/>
                    </a:cubicBezTo>
                    <a:lnTo>
                      <a:pt x="3438" y="1008"/>
                    </a:lnTo>
                    <a:cubicBezTo>
                      <a:pt x="3438" y="1008"/>
                      <a:pt x="3437" y="1012"/>
                      <a:pt x="3435" y="1017"/>
                    </a:cubicBezTo>
                    <a:lnTo>
                      <a:pt x="3563" y="814"/>
                    </a:lnTo>
                    <a:lnTo>
                      <a:pt x="3500" y="609"/>
                    </a:lnTo>
                    <a:lnTo>
                      <a:pt x="3357" y="454"/>
                    </a:lnTo>
                    <a:lnTo>
                      <a:pt x="3016" y="524"/>
                    </a:lnTo>
                    <a:lnTo>
                      <a:pt x="2734" y="486"/>
                    </a:lnTo>
                    <a:lnTo>
                      <a:pt x="2068" y="575"/>
                    </a:lnTo>
                    <a:lnTo>
                      <a:pt x="2025" y="627"/>
                    </a:lnTo>
                    <a:lnTo>
                      <a:pt x="2025" y="627"/>
                    </a:lnTo>
                    <a:cubicBezTo>
                      <a:pt x="1885" y="557"/>
                      <a:pt x="1726" y="669"/>
                      <a:pt x="1579" y="624"/>
                    </a:cubicBezTo>
                    <a:lnTo>
                      <a:pt x="1579" y="665"/>
                    </a:lnTo>
                    <a:lnTo>
                      <a:pt x="1579" y="665"/>
                    </a:lnTo>
                    <a:cubicBezTo>
                      <a:pt x="1540" y="671"/>
                      <a:pt x="1540" y="646"/>
                      <a:pt x="1530" y="640"/>
                    </a:cubicBezTo>
                    <a:lnTo>
                      <a:pt x="1530" y="640"/>
                    </a:lnTo>
                    <a:cubicBezTo>
                      <a:pt x="1344" y="663"/>
                      <a:pt x="1157" y="698"/>
                      <a:pt x="975" y="724"/>
                    </a:cubicBezTo>
                    <a:lnTo>
                      <a:pt x="975" y="724"/>
                    </a:lnTo>
                    <a:cubicBezTo>
                      <a:pt x="929" y="731"/>
                      <a:pt x="883" y="737"/>
                      <a:pt x="838" y="742"/>
                    </a:cubicBezTo>
                    <a:lnTo>
                      <a:pt x="838" y="742"/>
                    </a:lnTo>
                    <a:cubicBezTo>
                      <a:pt x="815" y="745"/>
                      <a:pt x="793" y="747"/>
                      <a:pt x="771" y="750"/>
                    </a:cubicBezTo>
                    <a:lnTo>
                      <a:pt x="771" y="750"/>
                    </a:lnTo>
                    <a:cubicBezTo>
                      <a:pt x="760" y="751"/>
                      <a:pt x="748" y="751"/>
                      <a:pt x="737" y="753"/>
                    </a:cubicBezTo>
                    <a:lnTo>
                      <a:pt x="733" y="753"/>
                    </a:lnTo>
                    <a:lnTo>
                      <a:pt x="731" y="753"/>
                    </a:lnTo>
                    <a:lnTo>
                      <a:pt x="729" y="753"/>
                    </a:lnTo>
                    <a:lnTo>
                      <a:pt x="726" y="753"/>
                    </a:lnTo>
                    <a:lnTo>
                      <a:pt x="726" y="753"/>
                    </a:lnTo>
                    <a:cubicBezTo>
                      <a:pt x="716" y="753"/>
                      <a:pt x="708" y="752"/>
                      <a:pt x="700" y="750"/>
                    </a:cubicBezTo>
                    <a:lnTo>
                      <a:pt x="700" y="750"/>
                    </a:lnTo>
                    <a:cubicBezTo>
                      <a:pt x="694" y="747"/>
                      <a:pt x="688" y="740"/>
                      <a:pt x="687" y="731"/>
                    </a:cubicBezTo>
                    <a:lnTo>
                      <a:pt x="687" y="731"/>
                    </a:lnTo>
                    <a:cubicBezTo>
                      <a:pt x="693" y="717"/>
                      <a:pt x="691" y="712"/>
                      <a:pt x="691" y="707"/>
                    </a:cubicBezTo>
                    <a:lnTo>
                      <a:pt x="691" y="707"/>
                    </a:lnTo>
                    <a:cubicBezTo>
                      <a:pt x="691" y="702"/>
                      <a:pt x="693" y="698"/>
                      <a:pt x="705" y="687"/>
                    </a:cubicBezTo>
                    <a:lnTo>
                      <a:pt x="705" y="687"/>
                    </a:lnTo>
                    <a:cubicBezTo>
                      <a:pt x="693" y="695"/>
                      <a:pt x="683" y="698"/>
                      <a:pt x="676" y="698"/>
                    </a:cubicBezTo>
                    <a:lnTo>
                      <a:pt x="676" y="698"/>
                    </a:lnTo>
                    <a:cubicBezTo>
                      <a:pt x="668" y="698"/>
                      <a:pt x="664" y="695"/>
                      <a:pt x="661" y="691"/>
                    </a:cubicBezTo>
                    <a:lnTo>
                      <a:pt x="661" y="691"/>
                    </a:lnTo>
                    <a:lnTo>
                      <a:pt x="661" y="691"/>
                    </a:lnTo>
                    <a:cubicBezTo>
                      <a:pt x="661" y="691"/>
                      <a:pt x="661" y="690"/>
                      <a:pt x="661" y="691"/>
                    </a:cubicBezTo>
                    <a:lnTo>
                      <a:pt x="660" y="695"/>
                    </a:lnTo>
                    <a:lnTo>
                      <a:pt x="660" y="702"/>
                    </a:lnTo>
                    <a:lnTo>
                      <a:pt x="660" y="731"/>
                    </a:lnTo>
                    <a:lnTo>
                      <a:pt x="659" y="746"/>
                    </a:lnTo>
                    <a:lnTo>
                      <a:pt x="659" y="753"/>
                    </a:lnTo>
                    <a:lnTo>
                      <a:pt x="659" y="756"/>
                    </a:lnTo>
                    <a:lnTo>
                      <a:pt x="659" y="758"/>
                    </a:lnTo>
                    <a:lnTo>
                      <a:pt x="659" y="759"/>
                    </a:lnTo>
                    <a:lnTo>
                      <a:pt x="659" y="758"/>
                    </a:lnTo>
                    <a:lnTo>
                      <a:pt x="659" y="755"/>
                    </a:lnTo>
                    <a:lnTo>
                      <a:pt x="658" y="685"/>
                    </a:lnTo>
                    <a:lnTo>
                      <a:pt x="658" y="685"/>
                    </a:lnTo>
                    <a:cubicBezTo>
                      <a:pt x="658" y="684"/>
                      <a:pt x="657" y="681"/>
                      <a:pt x="657" y="679"/>
                    </a:cubicBezTo>
                    <a:lnTo>
                      <a:pt x="657" y="679"/>
                    </a:lnTo>
                    <a:cubicBezTo>
                      <a:pt x="657" y="677"/>
                      <a:pt x="658" y="676"/>
                      <a:pt x="658" y="675"/>
                    </a:cubicBezTo>
                    <a:lnTo>
                      <a:pt x="658" y="673"/>
                    </a:lnTo>
                    <a:lnTo>
                      <a:pt x="658" y="673"/>
                    </a:lnTo>
                    <a:lnTo>
                      <a:pt x="658" y="684"/>
                    </a:lnTo>
                    <a:lnTo>
                      <a:pt x="658" y="712"/>
                    </a:lnTo>
                    <a:lnTo>
                      <a:pt x="658" y="740"/>
                    </a:lnTo>
                    <a:lnTo>
                      <a:pt x="658" y="743"/>
                    </a:lnTo>
                    <a:lnTo>
                      <a:pt x="658" y="743"/>
                    </a:lnTo>
                    <a:lnTo>
                      <a:pt x="658" y="743"/>
                    </a:lnTo>
                    <a:lnTo>
                      <a:pt x="658" y="743"/>
                    </a:lnTo>
                    <a:lnTo>
                      <a:pt x="658" y="743"/>
                    </a:lnTo>
                    <a:cubicBezTo>
                      <a:pt x="658" y="741"/>
                      <a:pt x="659" y="739"/>
                      <a:pt x="660" y="737"/>
                    </a:cubicBezTo>
                    <a:lnTo>
                      <a:pt x="664" y="739"/>
                    </a:lnTo>
                    <a:lnTo>
                      <a:pt x="664" y="739"/>
                    </a:lnTo>
                    <a:cubicBezTo>
                      <a:pt x="661" y="735"/>
                      <a:pt x="659" y="732"/>
                      <a:pt x="656" y="728"/>
                    </a:cubicBezTo>
                    <a:lnTo>
                      <a:pt x="656" y="728"/>
                    </a:lnTo>
                    <a:cubicBezTo>
                      <a:pt x="660" y="729"/>
                      <a:pt x="664" y="731"/>
                      <a:pt x="667" y="732"/>
                    </a:cubicBezTo>
                    <a:lnTo>
                      <a:pt x="667" y="732"/>
                    </a:lnTo>
                    <a:cubicBezTo>
                      <a:pt x="649" y="719"/>
                      <a:pt x="651" y="711"/>
                      <a:pt x="660" y="709"/>
                    </a:cubicBezTo>
                    <a:lnTo>
                      <a:pt x="660" y="709"/>
                    </a:lnTo>
                    <a:cubicBezTo>
                      <a:pt x="664" y="709"/>
                      <a:pt x="671" y="710"/>
                      <a:pt x="677" y="712"/>
                    </a:cubicBezTo>
                    <a:lnTo>
                      <a:pt x="677" y="712"/>
                    </a:lnTo>
                    <a:cubicBezTo>
                      <a:pt x="679" y="713"/>
                      <a:pt x="682" y="714"/>
                      <a:pt x="685" y="715"/>
                    </a:cubicBezTo>
                    <a:lnTo>
                      <a:pt x="685" y="715"/>
                    </a:lnTo>
                    <a:cubicBezTo>
                      <a:pt x="688" y="717"/>
                      <a:pt x="690" y="718"/>
                      <a:pt x="693" y="719"/>
                    </a:cubicBezTo>
                    <a:lnTo>
                      <a:pt x="695" y="724"/>
                    </a:lnTo>
                    <a:lnTo>
                      <a:pt x="695" y="724"/>
                    </a:lnTo>
                    <a:cubicBezTo>
                      <a:pt x="705" y="719"/>
                      <a:pt x="712" y="719"/>
                      <a:pt x="724" y="715"/>
                    </a:cubicBezTo>
                    <a:lnTo>
                      <a:pt x="726" y="714"/>
                    </a:lnTo>
                    <a:lnTo>
                      <a:pt x="727" y="713"/>
                    </a:lnTo>
                    <a:lnTo>
                      <a:pt x="727" y="713"/>
                    </a:lnTo>
                    <a:lnTo>
                      <a:pt x="727" y="713"/>
                    </a:lnTo>
                    <a:lnTo>
                      <a:pt x="728" y="713"/>
                    </a:lnTo>
                    <a:lnTo>
                      <a:pt x="729" y="713"/>
                    </a:lnTo>
                    <a:lnTo>
                      <a:pt x="767" y="715"/>
                    </a:lnTo>
                    <a:lnTo>
                      <a:pt x="767" y="715"/>
                    </a:lnTo>
                    <a:cubicBezTo>
                      <a:pt x="792" y="716"/>
                      <a:pt x="817" y="717"/>
                      <a:pt x="842" y="718"/>
                    </a:cubicBezTo>
                    <a:lnTo>
                      <a:pt x="842" y="718"/>
                    </a:lnTo>
                    <a:cubicBezTo>
                      <a:pt x="893" y="719"/>
                      <a:pt x="942" y="722"/>
                      <a:pt x="992" y="724"/>
                    </a:cubicBezTo>
                    <a:lnTo>
                      <a:pt x="992" y="724"/>
                    </a:lnTo>
                    <a:cubicBezTo>
                      <a:pt x="1192" y="732"/>
                      <a:pt x="1391" y="748"/>
                      <a:pt x="1594" y="796"/>
                    </a:cubicBezTo>
                    <a:lnTo>
                      <a:pt x="1594" y="796"/>
                    </a:lnTo>
                    <a:cubicBezTo>
                      <a:pt x="1778" y="881"/>
                      <a:pt x="2008" y="812"/>
                      <a:pt x="2222" y="889"/>
                    </a:cubicBezTo>
                    <a:lnTo>
                      <a:pt x="2222" y="889"/>
                    </a:lnTo>
                    <a:cubicBezTo>
                      <a:pt x="2259" y="933"/>
                      <a:pt x="2704" y="947"/>
                      <a:pt x="2745" y="93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280">
                <a:extLst>
                  <a:ext uri="{FF2B5EF4-FFF2-40B4-BE49-F238E27FC236}">
                    <a16:creationId xmlns:a16="http://schemas.microsoft.com/office/drawing/2014/main" id="{022E9701-7F7A-224C-B894-FD66FD416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3369" y="10562878"/>
                <a:ext cx="4171" cy="16689"/>
              </a:xfrm>
              <a:custGeom>
                <a:avLst/>
                <a:gdLst>
                  <a:gd name="T0" fmla="*/ 3 w 4"/>
                  <a:gd name="T1" fmla="*/ 0 h 18"/>
                  <a:gd name="T2" fmla="*/ 1 w 4"/>
                  <a:gd name="T3" fmla="*/ 0 h 18"/>
                  <a:gd name="T4" fmla="*/ 1 w 4"/>
                  <a:gd name="T5" fmla="*/ 0 h 18"/>
                  <a:gd name="T6" fmla="*/ 3 w 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8">
                    <a:moveTo>
                      <a:pt x="3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0" y="17"/>
                      <a:pt x="3" y="11"/>
                      <a:pt x="3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Freeform 281">
                <a:extLst>
                  <a:ext uri="{FF2B5EF4-FFF2-40B4-BE49-F238E27FC236}">
                    <a16:creationId xmlns:a16="http://schemas.microsoft.com/office/drawing/2014/main" id="{49E1B047-DF55-A644-A3E2-C4F2E731D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8937" y="10012153"/>
                <a:ext cx="8344" cy="25033"/>
              </a:xfrm>
              <a:custGeom>
                <a:avLst/>
                <a:gdLst>
                  <a:gd name="T0" fmla="*/ 7 w 10"/>
                  <a:gd name="T1" fmla="*/ 25 h 26"/>
                  <a:gd name="T2" fmla="*/ 7 w 10"/>
                  <a:gd name="T3" fmla="*/ 25 h 26"/>
                  <a:gd name="T4" fmla="*/ 9 w 10"/>
                  <a:gd name="T5" fmla="*/ 25 h 26"/>
                  <a:gd name="T6" fmla="*/ 0 w 10"/>
                  <a:gd name="T7" fmla="*/ 0 h 26"/>
                  <a:gd name="T8" fmla="*/ 7 w 10"/>
                  <a:gd name="T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7" y="25"/>
                    </a:moveTo>
                    <a:lnTo>
                      <a:pt x="7" y="25"/>
                    </a:lnTo>
                    <a:lnTo>
                      <a:pt x="9" y="25"/>
                    </a:lnTo>
                    <a:lnTo>
                      <a:pt x="0" y="0"/>
                    </a:lnTo>
                    <a:lnTo>
                      <a:pt x="7" y="2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282">
                <a:extLst>
                  <a:ext uri="{FF2B5EF4-FFF2-40B4-BE49-F238E27FC236}">
                    <a16:creationId xmlns:a16="http://schemas.microsoft.com/office/drawing/2014/main" id="{796DCFCF-185C-184E-BFC6-B95BB5FC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2974" y="10070563"/>
                <a:ext cx="25033" cy="12518"/>
              </a:xfrm>
              <a:custGeom>
                <a:avLst/>
                <a:gdLst>
                  <a:gd name="T0" fmla="*/ 27 w 28"/>
                  <a:gd name="T1" fmla="*/ 8 h 15"/>
                  <a:gd name="T2" fmla="*/ 27 w 28"/>
                  <a:gd name="T3" fmla="*/ 8 h 15"/>
                  <a:gd name="T4" fmla="*/ 3 w 28"/>
                  <a:gd name="T5" fmla="*/ 12 h 15"/>
                  <a:gd name="T6" fmla="*/ 3 w 28"/>
                  <a:gd name="T7" fmla="*/ 12 h 15"/>
                  <a:gd name="T8" fmla="*/ 27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8"/>
                    </a:moveTo>
                    <a:lnTo>
                      <a:pt x="27" y="8"/>
                    </a:lnTo>
                    <a:cubicBezTo>
                      <a:pt x="1" y="0"/>
                      <a:pt x="0" y="4"/>
                      <a:pt x="3" y="12"/>
                    </a:cubicBezTo>
                    <a:lnTo>
                      <a:pt x="3" y="12"/>
                    </a:lnTo>
                    <a:cubicBezTo>
                      <a:pt x="12" y="14"/>
                      <a:pt x="21" y="13"/>
                      <a:pt x="27" y="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283">
                <a:extLst>
                  <a:ext uri="{FF2B5EF4-FFF2-40B4-BE49-F238E27FC236}">
                    <a16:creationId xmlns:a16="http://schemas.microsoft.com/office/drawing/2014/main" id="{870D36F6-A99A-5349-9EFE-4B2F8EA17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9394" y="10345926"/>
                <a:ext cx="4173" cy="4173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2 w 3"/>
                  <a:gd name="T7" fmla="*/ 0 h 1"/>
                  <a:gd name="T8" fmla="*/ 1 w 3"/>
                  <a:gd name="T9" fmla="*/ 0 h 1"/>
                  <a:gd name="T10" fmla="*/ 1 w 3"/>
                  <a:gd name="T11" fmla="*/ 0 h 1"/>
                  <a:gd name="T12" fmla="*/ 2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cubicBezTo>
                      <a:pt x="1" y="0"/>
                      <a:pt x="2" y="0"/>
                      <a:pt x="2" y="0"/>
                    </a:cubicBezTo>
                    <a:lnTo>
                      <a:pt x="2" y="0"/>
                    </a:lnTo>
                    <a:cubicBezTo>
                      <a:pt x="1" y="0"/>
                      <a:pt x="0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" y="0"/>
                      <a:pt x="2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Freeform 284">
                <a:extLst>
                  <a:ext uri="{FF2B5EF4-FFF2-40B4-BE49-F238E27FC236}">
                    <a16:creationId xmlns:a16="http://schemas.microsoft.com/office/drawing/2014/main" id="{F795CB35-07D9-1C4C-8222-14118B618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7738" y="10316722"/>
                <a:ext cx="8344" cy="12515"/>
              </a:xfrm>
              <a:custGeom>
                <a:avLst/>
                <a:gdLst>
                  <a:gd name="T0" fmla="*/ 0 w 8"/>
                  <a:gd name="T1" fmla="*/ 11 h 12"/>
                  <a:gd name="T2" fmla="*/ 0 w 8"/>
                  <a:gd name="T3" fmla="*/ 11 h 12"/>
                  <a:gd name="T4" fmla="*/ 7 w 8"/>
                  <a:gd name="T5" fmla="*/ 0 h 12"/>
                  <a:gd name="T6" fmla="*/ 7 w 8"/>
                  <a:gd name="T7" fmla="*/ 0 h 12"/>
                  <a:gd name="T8" fmla="*/ 0 w 8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11"/>
                    </a:moveTo>
                    <a:lnTo>
                      <a:pt x="0" y="11"/>
                    </a:lnTo>
                    <a:cubicBezTo>
                      <a:pt x="3" y="7"/>
                      <a:pt x="5" y="3"/>
                      <a:pt x="7" y="0"/>
                    </a:cubicBezTo>
                    <a:lnTo>
                      <a:pt x="7" y="0"/>
                    </a:lnTo>
                    <a:cubicBezTo>
                      <a:pt x="2" y="1"/>
                      <a:pt x="1" y="6"/>
                      <a:pt x="0" y="1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1FB0CA2-01E3-6148-BBD8-9A72B4FC6021}"/>
              </a:ext>
            </a:extLst>
          </p:cNvPr>
          <p:cNvGrpSpPr/>
          <p:nvPr/>
        </p:nvGrpSpPr>
        <p:grpSpPr>
          <a:xfrm>
            <a:off x="15609490" y="4544915"/>
            <a:ext cx="7132320" cy="4551224"/>
            <a:chOff x="2720566" y="4880195"/>
            <a:chExt cx="7132320" cy="4551224"/>
          </a:xfrm>
        </p:grpSpPr>
        <p:sp>
          <p:nvSpPr>
            <p:cNvPr id="359" name="CuadroTexto 238">
              <a:extLst>
                <a:ext uri="{FF2B5EF4-FFF2-40B4-BE49-F238E27FC236}">
                  <a16:creationId xmlns:a16="http://schemas.microsoft.com/office/drawing/2014/main" id="{C63388E1-F2D4-4242-BEA8-6D4D5D56028C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360" name="CuadroTexto 4">
              <a:extLst>
                <a:ext uri="{FF2B5EF4-FFF2-40B4-BE49-F238E27FC236}">
                  <a16:creationId xmlns:a16="http://schemas.microsoft.com/office/drawing/2014/main" id="{02C60983-CC6C-C247-98B3-1A768E705690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8BD78FA-3FA4-E242-8998-001515D5C038}"/>
              </a:ext>
            </a:extLst>
          </p:cNvPr>
          <p:cNvGrpSpPr/>
          <p:nvPr/>
        </p:nvGrpSpPr>
        <p:grpSpPr>
          <a:xfrm>
            <a:off x="2648798" y="2620754"/>
            <a:ext cx="2508537" cy="1600438"/>
            <a:chOff x="21840150" y="4290491"/>
            <a:chExt cx="2508537" cy="1600438"/>
          </a:xfrm>
        </p:grpSpPr>
        <p:sp>
          <p:nvSpPr>
            <p:cNvPr id="362" name="CuadroTexto 4">
              <a:extLst>
                <a:ext uri="{FF2B5EF4-FFF2-40B4-BE49-F238E27FC236}">
                  <a16:creationId xmlns:a16="http://schemas.microsoft.com/office/drawing/2014/main" id="{7B5D98B4-470C-4E49-850C-5B9A4AA9B820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63" name="CuadroTexto 4">
              <a:extLst>
                <a:ext uri="{FF2B5EF4-FFF2-40B4-BE49-F238E27FC236}">
                  <a16:creationId xmlns:a16="http://schemas.microsoft.com/office/drawing/2014/main" id="{D2EDA3DC-AA2D-D547-964B-3E140337AE29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364" name="CuadroTexto 4">
            <a:extLst>
              <a:ext uri="{FF2B5EF4-FFF2-40B4-BE49-F238E27FC236}">
                <a16:creationId xmlns:a16="http://schemas.microsoft.com/office/drawing/2014/main" id="{336D183F-4BE9-9C42-B530-A40D05F741F5}"/>
              </a:ext>
            </a:extLst>
          </p:cNvPr>
          <p:cNvSpPr txBox="1"/>
          <p:nvPr/>
        </p:nvSpPr>
        <p:spPr>
          <a:xfrm>
            <a:off x="6308128" y="3115533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90%</a:t>
            </a:r>
          </a:p>
        </p:txBody>
      </p:sp>
      <p:sp>
        <p:nvSpPr>
          <p:cNvPr id="365" name="CuadroTexto 4">
            <a:extLst>
              <a:ext uri="{FF2B5EF4-FFF2-40B4-BE49-F238E27FC236}">
                <a16:creationId xmlns:a16="http://schemas.microsoft.com/office/drawing/2014/main" id="{3A30D441-914C-874B-A3FD-D172FA5B40B1}"/>
              </a:ext>
            </a:extLst>
          </p:cNvPr>
          <p:cNvSpPr txBox="1"/>
          <p:nvPr/>
        </p:nvSpPr>
        <p:spPr>
          <a:xfrm>
            <a:off x="6308128" y="5393923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45%</a:t>
            </a:r>
          </a:p>
        </p:txBody>
      </p:sp>
      <p:sp>
        <p:nvSpPr>
          <p:cNvPr id="366" name="CuadroTexto 4">
            <a:extLst>
              <a:ext uri="{FF2B5EF4-FFF2-40B4-BE49-F238E27FC236}">
                <a16:creationId xmlns:a16="http://schemas.microsoft.com/office/drawing/2014/main" id="{D0D5C685-E2FD-E048-8704-4DFA26611B59}"/>
              </a:ext>
            </a:extLst>
          </p:cNvPr>
          <p:cNvSpPr txBox="1"/>
          <p:nvPr/>
        </p:nvSpPr>
        <p:spPr>
          <a:xfrm>
            <a:off x="6308128" y="7692431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367" name="CuadroTexto 4">
            <a:extLst>
              <a:ext uri="{FF2B5EF4-FFF2-40B4-BE49-F238E27FC236}">
                <a16:creationId xmlns:a16="http://schemas.microsoft.com/office/drawing/2014/main" id="{63550A80-B5B0-7E4C-871A-A83886D04515}"/>
              </a:ext>
            </a:extLst>
          </p:cNvPr>
          <p:cNvSpPr txBox="1"/>
          <p:nvPr/>
        </p:nvSpPr>
        <p:spPr>
          <a:xfrm>
            <a:off x="6308128" y="10068311"/>
            <a:ext cx="12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30%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16F8E4D-C1C4-174D-A56D-E2F87D532D10}"/>
              </a:ext>
            </a:extLst>
          </p:cNvPr>
          <p:cNvGrpSpPr/>
          <p:nvPr/>
        </p:nvGrpSpPr>
        <p:grpSpPr>
          <a:xfrm>
            <a:off x="2648798" y="4867523"/>
            <a:ext cx="2508537" cy="1600438"/>
            <a:chOff x="21840150" y="4290491"/>
            <a:chExt cx="2508537" cy="1600438"/>
          </a:xfrm>
        </p:grpSpPr>
        <p:sp>
          <p:nvSpPr>
            <p:cNvPr id="369" name="CuadroTexto 4">
              <a:extLst>
                <a:ext uri="{FF2B5EF4-FFF2-40B4-BE49-F238E27FC236}">
                  <a16:creationId xmlns:a16="http://schemas.microsoft.com/office/drawing/2014/main" id="{8A7322B7-8537-ED42-9878-CC6292A1468F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70" name="CuadroTexto 4">
              <a:extLst>
                <a:ext uri="{FF2B5EF4-FFF2-40B4-BE49-F238E27FC236}">
                  <a16:creationId xmlns:a16="http://schemas.microsoft.com/office/drawing/2014/main" id="{E84E008E-324A-5A44-87E7-369D57E94C9F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B774B61-F263-7247-AEA8-73848FC9F37F}"/>
              </a:ext>
            </a:extLst>
          </p:cNvPr>
          <p:cNvGrpSpPr/>
          <p:nvPr/>
        </p:nvGrpSpPr>
        <p:grpSpPr>
          <a:xfrm>
            <a:off x="2648798" y="7169661"/>
            <a:ext cx="2508537" cy="1600438"/>
            <a:chOff x="21840150" y="4290491"/>
            <a:chExt cx="2508537" cy="1600438"/>
          </a:xfrm>
        </p:grpSpPr>
        <p:sp>
          <p:nvSpPr>
            <p:cNvPr id="372" name="CuadroTexto 4">
              <a:extLst>
                <a:ext uri="{FF2B5EF4-FFF2-40B4-BE49-F238E27FC236}">
                  <a16:creationId xmlns:a16="http://schemas.microsoft.com/office/drawing/2014/main" id="{32CCD9C8-FE95-D04C-835F-83B48FD362B3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73" name="CuadroTexto 4">
              <a:extLst>
                <a:ext uri="{FF2B5EF4-FFF2-40B4-BE49-F238E27FC236}">
                  <a16:creationId xmlns:a16="http://schemas.microsoft.com/office/drawing/2014/main" id="{E4AA4642-57A4-E740-A24A-E30784A81610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113202C-63B9-7E47-9F44-247B545402D6}"/>
              </a:ext>
            </a:extLst>
          </p:cNvPr>
          <p:cNvGrpSpPr/>
          <p:nvPr/>
        </p:nvGrpSpPr>
        <p:grpSpPr>
          <a:xfrm>
            <a:off x="2648798" y="9545706"/>
            <a:ext cx="2508537" cy="1600438"/>
            <a:chOff x="21840150" y="4290491"/>
            <a:chExt cx="2508537" cy="1600438"/>
          </a:xfrm>
        </p:grpSpPr>
        <p:sp>
          <p:nvSpPr>
            <p:cNvPr id="375" name="CuadroTexto 4">
              <a:extLst>
                <a:ext uri="{FF2B5EF4-FFF2-40B4-BE49-F238E27FC236}">
                  <a16:creationId xmlns:a16="http://schemas.microsoft.com/office/drawing/2014/main" id="{5C1FEE3B-4B0C-A645-9AC5-30C85FB19046}"/>
                </a:ext>
              </a:extLst>
            </p:cNvPr>
            <p:cNvSpPr txBox="1"/>
            <p:nvPr/>
          </p:nvSpPr>
          <p:spPr>
            <a:xfrm>
              <a:off x="21840150" y="4936822"/>
              <a:ext cx="20783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Write your title here</a:t>
              </a:r>
            </a:p>
          </p:txBody>
        </p:sp>
        <p:sp>
          <p:nvSpPr>
            <p:cNvPr id="376" name="CuadroTexto 4">
              <a:extLst>
                <a:ext uri="{FF2B5EF4-FFF2-40B4-BE49-F238E27FC236}">
                  <a16:creationId xmlns:a16="http://schemas.microsoft.com/office/drawing/2014/main" id="{8BC8BF47-5CF8-7A4A-A38E-EC8BA716E6E4}"/>
                </a:ext>
              </a:extLst>
            </p:cNvPr>
            <p:cNvSpPr txBox="1"/>
            <p:nvPr/>
          </p:nvSpPr>
          <p:spPr>
            <a:xfrm>
              <a:off x="21840150" y="4290491"/>
              <a:ext cx="2508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071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1">
            <a:extLst>
              <a:ext uri="{FF2B5EF4-FFF2-40B4-BE49-F238E27FC236}">
                <a16:creationId xmlns:a16="http://schemas.microsoft.com/office/drawing/2014/main" id="{7776E320-5E44-E741-BC07-53F00F3C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13" y="6855398"/>
            <a:ext cx="4622855" cy="5513064"/>
          </a:xfrm>
          <a:custGeom>
            <a:avLst/>
            <a:gdLst>
              <a:gd name="T0" fmla="*/ 0 w 3914"/>
              <a:gd name="T1" fmla="*/ 0 h 4668"/>
              <a:gd name="T2" fmla="*/ 0 w 3914"/>
              <a:gd name="T3" fmla="*/ 74 h 4668"/>
              <a:gd name="T4" fmla="*/ 0 w 3914"/>
              <a:gd name="T5" fmla="*/ 74 h 4668"/>
              <a:gd name="T6" fmla="*/ 3913 w 3914"/>
              <a:gd name="T7" fmla="*/ 4667 h 4668"/>
              <a:gd name="T8" fmla="*/ 3913 w 3914"/>
              <a:gd name="T9" fmla="*/ 0 h 4668"/>
              <a:gd name="T10" fmla="*/ 0 w 3914"/>
              <a:gd name="T11" fmla="*/ 0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4" h="4668">
                <a:moveTo>
                  <a:pt x="0" y="0"/>
                </a:moveTo>
                <a:lnTo>
                  <a:pt x="0" y="74"/>
                </a:lnTo>
                <a:lnTo>
                  <a:pt x="0" y="74"/>
                </a:lnTo>
                <a:cubicBezTo>
                  <a:pt x="0" y="2359"/>
                  <a:pt x="1658" y="4305"/>
                  <a:pt x="3913" y="4667"/>
                </a:cubicBezTo>
                <a:lnTo>
                  <a:pt x="391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A8F93F4B-7409-A34E-BA69-CA6460F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13" y="1347538"/>
            <a:ext cx="4622855" cy="5513064"/>
          </a:xfrm>
          <a:custGeom>
            <a:avLst/>
            <a:gdLst>
              <a:gd name="T0" fmla="*/ 3913 w 3914"/>
              <a:gd name="T1" fmla="*/ 1 h 4668"/>
              <a:gd name="T2" fmla="*/ 3907 w 3914"/>
              <a:gd name="T3" fmla="*/ 0 h 4668"/>
              <a:gd name="T4" fmla="*/ 0 w 3914"/>
              <a:gd name="T5" fmla="*/ 877 h 4668"/>
              <a:gd name="T6" fmla="*/ 0 w 3914"/>
              <a:gd name="T7" fmla="*/ 4667 h 4668"/>
              <a:gd name="T8" fmla="*/ 3913 w 3914"/>
              <a:gd name="T9" fmla="*/ 4667 h 4668"/>
              <a:gd name="T10" fmla="*/ 3913 w 3914"/>
              <a:gd name="T11" fmla="*/ 1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4" h="4668">
                <a:moveTo>
                  <a:pt x="3913" y="1"/>
                </a:moveTo>
                <a:lnTo>
                  <a:pt x="3907" y="0"/>
                </a:lnTo>
                <a:lnTo>
                  <a:pt x="0" y="877"/>
                </a:lnTo>
                <a:lnTo>
                  <a:pt x="0" y="4667"/>
                </a:lnTo>
                <a:lnTo>
                  <a:pt x="3913" y="4667"/>
                </a:lnTo>
                <a:lnTo>
                  <a:pt x="3913" y="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CE99B694-9C56-4E4B-A8A1-A19AE246C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60" y="1347538"/>
            <a:ext cx="4622855" cy="5507860"/>
          </a:xfrm>
          <a:custGeom>
            <a:avLst/>
            <a:gdLst>
              <a:gd name="T0" fmla="*/ 0 w 3917"/>
              <a:gd name="T1" fmla="*/ 0 h 4667"/>
              <a:gd name="T2" fmla="*/ 0 w 3917"/>
              <a:gd name="T3" fmla="*/ 4666 h 4667"/>
              <a:gd name="T4" fmla="*/ 3916 w 3917"/>
              <a:gd name="T5" fmla="*/ 4666 h 4667"/>
              <a:gd name="T6" fmla="*/ 3916 w 3917"/>
              <a:gd name="T7" fmla="*/ 876 h 4667"/>
              <a:gd name="T8" fmla="*/ 0 w 3917"/>
              <a:gd name="T9" fmla="*/ 0 h 4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667">
                <a:moveTo>
                  <a:pt x="0" y="0"/>
                </a:moveTo>
                <a:lnTo>
                  <a:pt x="0" y="4666"/>
                </a:lnTo>
                <a:lnTo>
                  <a:pt x="3916" y="4666"/>
                </a:lnTo>
                <a:lnTo>
                  <a:pt x="3916" y="87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2B956D50-F3B8-0647-8B3E-318EF128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60" y="6855398"/>
            <a:ext cx="4622855" cy="5513064"/>
          </a:xfrm>
          <a:custGeom>
            <a:avLst/>
            <a:gdLst>
              <a:gd name="T0" fmla="*/ 0 w 3917"/>
              <a:gd name="T1" fmla="*/ 4667 h 4668"/>
              <a:gd name="T2" fmla="*/ 0 w 3917"/>
              <a:gd name="T3" fmla="*/ 4667 h 4668"/>
              <a:gd name="T4" fmla="*/ 0 w 3917"/>
              <a:gd name="T5" fmla="*/ 4667 h 4668"/>
              <a:gd name="T6" fmla="*/ 3916 w 3917"/>
              <a:gd name="T7" fmla="*/ 74 h 4668"/>
              <a:gd name="T8" fmla="*/ 3916 w 3917"/>
              <a:gd name="T9" fmla="*/ 0 h 4668"/>
              <a:gd name="T10" fmla="*/ 0 w 3917"/>
              <a:gd name="T11" fmla="*/ 0 h 4668"/>
              <a:gd name="T12" fmla="*/ 0 w 3917"/>
              <a:gd name="T13" fmla="*/ 4667 h 4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7" h="4668">
                <a:moveTo>
                  <a:pt x="0" y="4667"/>
                </a:moveTo>
                <a:lnTo>
                  <a:pt x="0" y="4667"/>
                </a:lnTo>
                <a:lnTo>
                  <a:pt x="0" y="4667"/>
                </a:lnTo>
                <a:cubicBezTo>
                  <a:pt x="2256" y="4305"/>
                  <a:pt x="3916" y="2359"/>
                  <a:pt x="3916" y="74"/>
                </a:cubicBezTo>
                <a:lnTo>
                  <a:pt x="3916" y="0"/>
                </a:lnTo>
                <a:lnTo>
                  <a:pt x="0" y="0"/>
                </a:lnTo>
                <a:lnTo>
                  <a:pt x="0" y="46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08973AD8-ACBE-824A-8C6B-F1638212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249" y="6001628"/>
            <a:ext cx="3180817" cy="2066747"/>
          </a:xfrm>
          <a:custGeom>
            <a:avLst/>
            <a:gdLst>
              <a:gd name="T0" fmla="*/ 2530 w 2695"/>
              <a:gd name="T1" fmla="*/ 1331 h 1751"/>
              <a:gd name="T2" fmla="*/ 1433 w 2695"/>
              <a:gd name="T3" fmla="*/ 1730 h 1751"/>
              <a:gd name="T4" fmla="*/ 1433 w 2695"/>
              <a:gd name="T5" fmla="*/ 1730 h 1751"/>
              <a:gd name="T6" fmla="*/ 1262 w 2695"/>
              <a:gd name="T7" fmla="*/ 1730 h 1751"/>
              <a:gd name="T8" fmla="*/ 165 w 2695"/>
              <a:gd name="T9" fmla="*/ 1331 h 1751"/>
              <a:gd name="T10" fmla="*/ 165 w 2695"/>
              <a:gd name="T11" fmla="*/ 1331 h 1751"/>
              <a:gd name="T12" fmla="*/ 0 w 2695"/>
              <a:gd name="T13" fmla="*/ 1096 h 1751"/>
              <a:gd name="T14" fmla="*/ 0 w 2695"/>
              <a:gd name="T15" fmla="*/ 250 h 1751"/>
              <a:gd name="T16" fmla="*/ 0 w 2695"/>
              <a:gd name="T17" fmla="*/ 250 h 1751"/>
              <a:gd name="T18" fmla="*/ 250 w 2695"/>
              <a:gd name="T19" fmla="*/ 0 h 1751"/>
              <a:gd name="T20" fmla="*/ 2444 w 2695"/>
              <a:gd name="T21" fmla="*/ 0 h 1751"/>
              <a:gd name="T22" fmla="*/ 2444 w 2695"/>
              <a:gd name="T23" fmla="*/ 0 h 1751"/>
              <a:gd name="T24" fmla="*/ 2694 w 2695"/>
              <a:gd name="T25" fmla="*/ 250 h 1751"/>
              <a:gd name="T26" fmla="*/ 2694 w 2695"/>
              <a:gd name="T27" fmla="*/ 1096 h 1751"/>
              <a:gd name="T28" fmla="*/ 2694 w 2695"/>
              <a:gd name="T29" fmla="*/ 1096 h 1751"/>
              <a:gd name="T30" fmla="*/ 2530 w 2695"/>
              <a:gd name="T31" fmla="*/ 1331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95" h="1751">
                <a:moveTo>
                  <a:pt x="2530" y="1331"/>
                </a:moveTo>
                <a:lnTo>
                  <a:pt x="1433" y="1730"/>
                </a:lnTo>
                <a:lnTo>
                  <a:pt x="1433" y="1730"/>
                </a:lnTo>
                <a:cubicBezTo>
                  <a:pt x="1377" y="1750"/>
                  <a:pt x="1317" y="1750"/>
                  <a:pt x="1262" y="1730"/>
                </a:cubicBezTo>
                <a:lnTo>
                  <a:pt x="165" y="1331"/>
                </a:lnTo>
                <a:lnTo>
                  <a:pt x="165" y="1331"/>
                </a:lnTo>
                <a:cubicBezTo>
                  <a:pt x="66" y="1295"/>
                  <a:pt x="0" y="1201"/>
                  <a:pt x="0" y="1096"/>
                </a:cubicBezTo>
                <a:lnTo>
                  <a:pt x="0" y="250"/>
                </a:lnTo>
                <a:lnTo>
                  <a:pt x="0" y="250"/>
                </a:lnTo>
                <a:cubicBezTo>
                  <a:pt x="0" y="112"/>
                  <a:pt x="112" y="0"/>
                  <a:pt x="250" y="0"/>
                </a:cubicBezTo>
                <a:lnTo>
                  <a:pt x="2444" y="0"/>
                </a:lnTo>
                <a:lnTo>
                  <a:pt x="2444" y="0"/>
                </a:lnTo>
                <a:cubicBezTo>
                  <a:pt x="2582" y="0"/>
                  <a:pt x="2694" y="112"/>
                  <a:pt x="2694" y="250"/>
                </a:cubicBezTo>
                <a:lnTo>
                  <a:pt x="2694" y="1096"/>
                </a:lnTo>
                <a:lnTo>
                  <a:pt x="2694" y="1096"/>
                </a:lnTo>
                <a:cubicBezTo>
                  <a:pt x="2694" y="1201"/>
                  <a:pt x="2629" y="1295"/>
                  <a:pt x="2530" y="133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3FBA7265-EA4E-274E-ADE3-19D5BCAE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249" y="6001628"/>
            <a:ext cx="3180817" cy="2066747"/>
          </a:xfrm>
          <a:custGeom>
            <a:avLst/>
            <a:gdLst>
              <a:gd name="T0" fmla="*/ 2530 w 2695"/>
              <a:gd name="T1" fmla="*/ 1331 h 1751"/>
              <a:gd name="T2" fmla="*/ 1433 w 2695"/>
              <a:gd name="T3" fmla="*/ 1730 h 1751"/>
              <a:gd name="T4" fmla="*/ 1433 w 2695"/>
              <a:gd name="T5" fmla="*/ 1730 h 1751"/>
              <a:gd name="T6" fmla="*/ 1262 w 2695"/>
              <a:gd name="T7" fmla="*/ 1730 h 1751"/>
              <a:gd name="T8" fmla="*/ 165 w 2695"/>
              <a:gd name="T9" fmla="*/ 1331 h 1751"/>
              <a:gd name="T10" fmla="*/ 165 w 2695"/>
              <a:gd name="T11" fmla="*/ 1331 h 1751"/>
              <a:gd name="T12" fmla="*/ 0 w 2695"/>
              <a:gd name="T13" fmla="*/ 1096 h 1751"/>
              <a:gd name="T14" fmla="*/ 0 w 2695"/>
              <a:gd name="T15" fmla="*/ 250 h 1751"/>
              <a:gd name="T16" fmla="*/ 0 w 2695"/>
              <a:gd name="T17" fmla="*/ 250 h 1751"/>
              <a:gd name="T18" fmla="*/ 250 w 2695"/>
              <a:gd name="T19" fmla="*/ 0 h 1751"/>
              <a:gd name="T20" fmla="*/ 2444 w 2695"/>
              <a:gd name="T21" fmla="*/ 0 h 1751"/>
              <a:gd name="T22" fmla="*/ 2444 w 2695"/>
              <a:gd name="T23" fmla="*/ 0 h 1751"/>
              <a:gd name="T24" fmla="*/ 2694 w 2695"/>
              <a:gd name="T25" fmla="*/ 250 h 1751"/>
              <a:gd name="T26" fmla="*/ 2694 w 2695"/>
              <a:gd name="T27" fmla="*/ 1096 h 1751"/>
              <a:gd name="T28" fmla="*/ 2694 w 2695"/>
              <a:gd name="T29" fmla="*/ 1096 h 1751"/>
              <a:gd name="T30" fmla="*/ 2530 w 2695"/>
              <a:gd name="T31" fmla="*/ 1331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95" h="1751">
                <a:moveTo>
                  <a:pt x="2530" y="1331"/>
                </a:moveTo>
                <a:lnTo>
                  <a:pt x="1433" y="1730"/>
                </a:lnTo>
                <a:lnTo>
                  <a:pt x="1433" y="1730"/>
                </a:lnTo>
                <a:cubicBezTo>
                  <a:pt x="1377" y="1750"/>
                  <a:pt x="1317" y="1750"/>
                  <a:pt x="1262" y="1730"/>
                </a:cubicBezTo>
                <a:lnTo>
                  <a:pt x="165" y="1331"/>
                </a:lnTo>
                <a:lnTo>
                  <a:pt x="165" y="1331"/>
                </a:lnTo>
                <a:cubicBezTo>
                  <a:pt x="66" y="1295"/>
                  <a:pt x="0" y="1201"/>
                  <a:pt x="0" y="1096"/>
                </a:cubicBezTo>
                <a:lnTo>
                  <a:pt x="0" y="250"/>
                </a:lnTo>
                <a:lnTo>
                  <a:pt x="0" y="250"/>
                </a:lnTo>
                <a:cubicBezTo>
                  <a:pt x="0" y="112"/>
                  <a:pt x="112" y="0"/>
                  <a:pt x="250" y="0"/>
                </a:cubicBezTo>
                <a:lnTo>
                  <a:pt x="2444" y="0"/>
                </a:lnTo>
                <a:lnTo>
                  <a:pt x="2444" y="0"/>
                </a:lnTo>
                <a:cubicBezTo>
                  <a:pt x="2582" y="0"/>
                  <a:pt x="2694" y="112"/>
                  <a:pt x="2694" y="250"/>
                </a:cubicBezTo>
                <a:lnTo>
                  <a:pt x="2694" y="1096"/>
                </a:lnTo>
                <a:lnTo>
                  <a:pt x="2694" y="1096"/>
                </a:lnTo>
                <a:cubicBezTo>
                  <a:pt x="2694" y="1201"/>
                  <a:pt x="2629" y="1295"/>
                  <a:pt x="2530" y="1331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BBB620AE-586C-254C-83C1-8B1D2853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982" y="4778235"/>
            <a:ext cx="4352147" cy="2228132"/>
          </a:xfrm>
          <a:custGeom>
            <a:avLst/>
            <a:gdLst>
              <a:gd name="T0" fmla="*/ 1801 w 3685"/>
              <a:gd name="T1" fmla="*/ 1875 h 1889"/>
              <a:gd name="T2" fmla="*/ 68 w 3685"/>
              <a:gd name="T3" fmla="*/ 990 h 1889"/>
              <a:gd name="T4" fmla="*/ 68 w 3685"/>
              <a:gd name="T5" fmla="*/ 990 h 1889"/>
              <a:gd name="T6" fmla="*/ 71 w 3685"/>
              <a:gd name="T7" fmla="*/ 827 h 1889"/>
              <a:gd name="T8" fmla="*/ 1803 w 3685"/>
              <a:gd name="T9" fmla="*/ 12 h 1889"/>
              <a:gd name="T10" fmla="*/ 1803 w 3685"/>
              <a:gd name="T11" fmla="*/ 12 h 1889"/>
              <a:gd name="T12" fmla="*/ 1881 w 3685"/>
              <a:gd name="T13" fmla="*/ 12 h 1889"/>
              <a:gd name="T14" fmla="*/ 3614 w 3685"/>
              <a:gd name="T15" fmla="*/ 827 h 1889"/>
              <a:gd name="T16" fmla="*/ 3614 w 3685"/>
              <a:gd name="T17" fmla="*/ 827 h 1889"/>
              <a:gd name="T18" fmla="*/ 3617 w 3685"/>
              <a:gd name="T19" fmla="*/ 990 h 1889"/>
              <a:gd name="T20" fmla="*/ 1883 w 3685"/>
              <a:gd name="T21" fmla="*/ 1875 h 1889"/>
              <a:gd name="T22" fmla="*/ 1883 w 3685"/>
              <a:gd name="T23" fmla="*/ 1875 h 1889"/>
              <a:gd name="T24" fmla="*/ 1801 w 3685"/>
              <a:gd name="T25" fmla="*/ 1875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85" h="1889">
                <a:moveTo>
                  <a:pt x="1801" y="1875"/>
                </a:moveTo>
                <a:lnTo>
                  <a:pt x="68" y="990"/>
                </a:lnTo>
                <a:lnTo>
                  <a:pt x="68" y="990"/>
                </a:lnTo>
                <a:cubicBezTo>
                  <a:pt x="0" y="956"/>
                  <a:pt x="2" y="859"/>
                  <a:pt x="71" y="827"/>
                </a:cubicBezTo>
                <a:lnTo>
                  <a:pt x="1803" y="12"/>
                </a:lnTo>
                <a:lnTo>
                  <a:pt x="1803" y="12"/>
                </a:lnTo>
                <a:cubicBezTo>
                  <a:pt x="1828" y="0"/>
                  <a:pt x="1857" y="0"/>
                  <a:pt x="1881" y="12"/>
                </a:cubicBezTo>
                <a:lnTo>
                  <a:pt x="3614" y="827"/>
                </a:lnTo>
                <a:lnTo>
                  <a:pt x="3614" y="827"/>
                </a:lnTo>
                <a:cubicBezTo>
                  <a:pt x="3682" y="859"/>
                  <a:pt x="3684" y="956"/>
                  <a:pt x="3617" y="990"/>
                </a:cubicBezTo>
                <a:lnTo>
                  <a:pt x="1883" y="1875"/>
                </a:lnTo>
                <a:lnTo>
                  <a:pt x="1883" y="1875"/>
                </a:lnTo>
                <a:cubicBezTo>
                  <a:pt x="1858" y="1888"/>
                  <a:pt x="1827" y="1888"/>
                  <a:pt x="1801" y="18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E1BC6D82-8E69-864B-B23A-80E31CF9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982" y="4778235"/>
            <a:ext cx="4352147" cy="2228132"/>
          </a:xfrm>
          <a:custGeom>
            <a:avLst/>
            <a:gdLst>
              <a:gd name="T0" fmla="*/ 1801 w 3685"/>
              <a:gd name="T1" fmla="*/ 1875 h 1889"/>
              <a:gd name="T2" fmla="*/ 68 w 3685"/>
              <a:gd name="T3" fmla="*/ 990 h 1889"/>
              <a:gd name="T4" fmla="*/ 68 w 3685"/>
              <a:gd name="T5" fmla="*/ 990 h 1889"/>
              <a:gd name="T6" fmla="*/ 71 w 3685"/>
              <a:gd name="T7" fmla="*/ 827 h 1889"/>
              <a:gd name="T8" fmla="*/ 1803 w 3685"/>
              <a:gd name="T9" fmla="*/ 12 h 1889"/>
              <a:gd name="T10" fmla="*/ 1803 w 3685"/>
              <a:gd name="T11" fmla="*/ 12 h 1889"/>
              <a:gd name="T12" fmla="*/ 1881 w 3685"/>
              <a:gd name="T13" fmla="*/ 12 h 1889"/>
              <a:gd name="T14" fmla="*/ 3614 w 3685"/>
              <a:gd name="T15" fmla="*/ 827 h 1889"/>
              <a:gd name="T16" fmla="*/ 3614 w 3685"/>
              <a:gd name="T17" fmla="*/ 827 h 1889"/>
              <a:gd name="T18" fmla="*/ 3617 w 3685"/>
              <a:gd name="T19" fmla="*/ 990 h 1889"/>
              <a:gd name="T20" fmla="*/ 1883 w 3685"/>
              <a:gd name="T21" fmla="*/ 1875 h 1889"/>
              <a:gd name="T22" fmla="*/ 1883 w 3685"/>
              <a:gd name="T23" fmla="*/ 1875 h 1889"/>
              <a:gd name="T24" fmla="*/ 1801 w 3685"/>
              <a:gd name="T25" fmla="*/ 1875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85" h="1889">
                <a:moveTo>
                  <a:pt x="1801" y="1875"/>
                </a:moveTo>
                <a:lnTo>
                  <a:pt x="68" y="990"/>
                </a:lnTo>
                <a:lnTo>
                  <a:pt x="68" y="990"/>
                </a:lnTo>
                <a:cubicBezTo>
                  <a:pt x="0" y="956"/>
                  <a:pt x="2" y="859"/>
                  <a:pt x="71" y="827"/>
                </a:cubicBezTo>
                <a:lnTo>
                  <a:pt x="1803" y="12"/>
                </a:lnTo>
                <a:lnTo>
                  <a:pt x="1803" y="12"/>
                </a:lnTo>
                <a:cubicBezTo>
                  <a:pt x="1828" y="0"/>
                  <a:pt x="1857" y="0"/>
                  <a:pt x="1881" y="12"/>
                </a:cubicBezTo>
                <a:lnTo>
                  <a:pt x="3614" y="827"/>
                </a:lnTo>
                <a:lnTo>
                  <a:pt x="3614" y="827"/>
                </a:lnTo>
                <a:cubicBezTo>
                  <a:pt x="3682" y="859"/>
                  <a:pt x="3684" y="956"/>
                  <a:pt x="3617" y="990"/>
                </a:cubicBezTo>
                <a:lnTo>
                  <a:pt x="1883" y="1875"/>
                </a:lnTo>
                <a:lnTo>
                  <a:pt x="1883" y="1875"/>
                </a:lnTo>
                <a:cubicBezTo>
                  <a:pt x="1858" y="1888"/>
                  <a:pt x="1827" y="1888"/>
                  <a:pt x="1801" y="1875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6CCDA522-4B9B-594A-9BEE-DF827A1415A1}"/>
              </a:ext>
            </a:extLst>
          </p:cNvPr>
          <p:cNvSpPr txBox="1"/>
          <p:nvPr/>
        </p:nvSpPr>
        <p:spPr>
          <a:xfrm>
            <a:off x="2665949" y="4032897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6073D9-0C66-1B40-8077-45849FA9994A}"/>
              </a:ext>
            </a:extLst>
          </p:cNvPr>
          <p:cNvGrpSpPr/>
          <p:nvPr/>
        </p:nvGrpSpPr>
        <p:grpSpPr>
          <a:xfrm>
            <a:off x="3814573" y="8275084"/>
            <a:ext cx="1048966" cy="79851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F590C7F-68EF-9947-9218-8B7EB97E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B3553B43-B7AA-394D-8C60-5E0299E1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760C6B5-2EF2-FE4F-AD72-689352B0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25EDD482-E734-484D-B9B8-ECF24910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FA8CD29-B1CF-C345-ACB8-4B6CE947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392F343C-BDB3-934B-9B96-E9C93F6E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72C0E41-8EE3-E04B-84AE-8C156688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A7F912-486F-7749-9F10-A3CF1651DA28}"/>
              </a:ext>
            </a:extLst>
          </p:cNvPr>
          <p:cNvGrpSpPr/>
          <p:nvPr/>
        </p:nvGrpSpPr>
        <p:grpSpPr>
          <a:xfrm>
            <a:off x="8435845" y="2800337"/>
            <a:ext cx="1045341" cy="97637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B60AF27-9F7D-5F4A-B0DB-736845EA1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D2CBEAF-87D2-0F48-BA71-18EC5830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0AD90-2E28-1241-80A2-0D9B3696F210}"/>
              </a:ext>
            </a:extLst>
          </p:cNvPr>
          <p:cNvGrpSpPr/>
          <p:nvPr/>
        </p:nvGrpSpPr>
        <p:grpSpPr>
          <a:xfrm>
            <a:off x="3818198" y="2771909"/>
            <a:ext cx="1045341" cy="1045340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F3F19F-4C1E-0043-982C-E61D079A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2DF3EA1-09D1-504C-A3D9-24A689FC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2E67A43-2E37-E741-829F-168750EB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83AF2A-1657-454C-8734-154D5A8EA9FC}"/>
              </a:ext>
            </a:extLst>
          </p:cNvPr>
          <p:cNvGrpSpPr/>
          <p:nvPr/>
        </p:nvGrpSpPr>
        <p:grpSpPr>
          <a:xfrm>
            <a:off x="8369700" y="8140592"/>
            <a:ext cx="924610" cy="93102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430CB7A8-6691-A649-B5FD-567E5D28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907A181-1D4C-1144-BC80-32A688CA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F3E64C57-5292-534F-A2A9-92562A036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A885F81F-7DB0-B944-951D-5361F76C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6F8F4EEF-9DA2-D64C-983C-1FD7B34C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46F80C18-EF4C-114B-9F3C-C4674B54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5FB6503F-71B0-3141-9CD3-8426D70E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C5315FA5-BA5C-FE4D-B27D-70563127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9DFE9D32-1435-5B49-9190-8706AA24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87C2A0B9-DF01-CB40-B02D-AEEE3042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CuadroTexto 4">
            <a:extLst>
              <a:ext uri="{FF2B5EF4-FFF2-40B4-BE49-F238E27FC236}">
                <a16:creationId xmlns:a16="http://schemas.microsoft.com/office/drawing/2014/main" id="{35F636A4-A830-FF4B-844E-CA5AA30E27F0}"/>
              </a:ext>
            </a:extLst>
          </p:cNvPr>
          <p:cNvSpPr txBox="1"/>
          <p:nvPr/>
        </p:nvSpPr>
        <p:spPr>
          <a:xfrm>
            <a:off x="7283596" y="4032897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3" name="CuadroTexto 4">
            <a:extLst>
              <a:ext uri="{FF2B5EF4-FFF2-40B4-BE49-F238E27FC236}">
                <a16:creationId xmlns:a16="http://schemas.microsoft.com/office/drawing/2014/main" id="{8A525ED7-0B4F-5B40-A0AE-BB9E30A87D84}"/>
              </a:ext>
            </a:extLst>
          </p:cNvPr>
          <p:cNvSpPr txBox="1"/>
          <p:nvPr/>
        </p:nvSpPr>
        <p:spPr>
          <a:xfrm>
            <a:off x="2665949" y="9326792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4" name="CuadroTexto 4">
            <a:extLst>
              <a:ext uri="{FF2B5EF4-FFF2-40B4-BE49-F238E27FC236}">
                <a16:creationId xmlns:a16="http://schemas.microsoft.com/office/drawing/2014/main" id="{A300D128-39F1-E74A-8FE8-BF4E5B910805}"/>
              </a:ext>
            </a:extLst>
          </p:cNvPr>
          <p:cNvSpPr txBox="1"/>
          <p:nvPr/>
        </p:nvSpPr>
        <p:spPr>
          <a:xfrm>
            <a:off x="7129795" y="9326792"/>
            <a:ext cx="33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7CC5C5B-1154-E545-B46F-0DB71E351944}"/>
              </a:ext>
            </a:extLst>
          </p:cNvPr>
          <p:cNvGrpSpPr/>
          <p:nvPr/>
        </p:nvGrpSpPr>
        <p:grpSpPr>
          <a:xfrm>
            <a:off x="13005931" y="6686246"/>
            <a:ext cx="9329106" cy="1169551"/>
            <a:chOff x="21840150" y="4290491"/>
            <a:chExt cx="9329106" cy="1169551"/>
          </a:xfrm>
        </p:grpSpPr>
        <p:sp>
          <p:nvSpPr>
            <p:cNvPr id="57" name="CuadroTexto 4">
              <a:extLst>
                <a:ext uri="{FF2B5EF4-FFF2-40B4-BE49-F238E27FC236}">
                  <a16:creationId xmlns:a16="http://schemas.microsoft.com/office/drawing/2014/main" id="{2A775D3B-7834-C340-A7CD-E5E7CCE1466C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8" name="CuadroTexto 4">
              <a:extLst>
                <a:ext uri="{FF2B5EF4-FFF2-40B4-BE49-F238E27FC236}">
                  <a16:creationId xmlns:a16="http://schemas.microsoft.com/office/drawing/2014/main" id="{B1121A4D-5C98-2B49-9C60-1ED1176BB365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E8E40F-96EB-3D40-B556-09F40B172E39}"/>
              </a:ext>
            </a:extLst>
          </p:cNvPr>
          <p:cNvGrpSpPr/>
          <p:nvPr/>
        </p:nvGrpSpPr>
        <p:grpSpPr>
          <a:xfrm>
            <a:off x="13005931" y="8209282"/>
            <a:ext cx="9329106" cy="1169551"/>
            <a:chOff x="21840150" y="4290491"/>
            <a:chExt cx="9329106" cy="1169551"/>
          </a:xfrm>
        </p:grpSpPr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743C2F4F-1CB3-D840-9CED-3AB13AF7380E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1" name="CuadroTexto 4">
              <a:extLst>
                <a:ext uri="{FF2B5EF4-FFF2-40B4-BE49-F238E27FC236}">
                  <a16:creationId xmlns:a16="http://schemas.microsoft.com/office/drawing/2014/main" id="{44C323BE-9055-F245-81ED-BED5FBAE0782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E8FA2B-10EC-6B48-978B-929A1BC12820}"/>
              </a:ext>
            </a:extLst>
          </p:cNvPr>
          <p:cNvGrpSpPr/>
          <p:nvPr/>
        </p:nvGrpSpPr>
        <p:grpSpPr>
          <a:xfrm>
            <a:off x="13005931" y="9686779"/>
            <a:ext cx="9329106" cy="1169551"/>
            <a:chOff x="21840150" y="4290491"/>
            <a:chExt cx="9329106" cy="1169551"/>
          </a:xfrm>
        </p:grpSpPr>
        <p:sp>
          <p:nvSpPr>
            <p:cNvPr id="63" name="CuadroTexto 4">
              <a:extLst>
                <a:ext uri="{FF2B5EF4-FFF2-40B4-BE49-F238E27FC236}">
                  <a16:creationId xmlns:a16="http://schemas.microsoft.com/office/drawing/2014/main" id="{0AC6B950-B0A6-B44E-A59E-B8A3050790ED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4" name="CuadroTexto 4">
              <a:extLst>
                <a:ext uri="{FF2B5EF4-FFF2-40B4-BE49-F238E27FC236}">
                  <a16:creationId xmlns:a16="http://schemas.microsoft.com/office/drawing/2014/main" id="{4AD709D5-C221-DA4E-93E4-0A75D700F176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8675BE-2D33-2C4A-A092-88A01CF29D13}"/>
              </a:ext>
            </a:extLst>
          </p:cNvPr>
          <p:cNvGrpSpPr/>
          <p:nvPr/>
        </p:nvGrpSpPr>
        <p:grpSpPr>
          <a:xfrm>
            <a:off x="13005931" y="11198911"/>
            <a:ext cx="9329106" cy="1169551"/>
            <a:chOff x="21840150" y="4290491"/>
            <a:chExt cx="9329106" cy="1169551"/>
          </a:xfrm>
        </p:grpSpPr>
        <p:sp>
          <p:nvSpPr>
            <p:cNvPr id="66" name="CuadroTexto 4">
              <a:extLst>
                <a:ext uri="{FF2B5EF4-FFF2-40B4-BE49-F238E27FC236}">
                  <a16:creationId xmlns:a16="http://schemas.microsoft.com/office/drawing/2014/main" id="{C6B8AC05-C0C2-3C4D-9C57-574C7C491055}"/>
                </a:ext>
              </a:extLst>
            </p:cNvPr>
            <p:cNvSpPr txBox="1"/>
            <p:nvPr/>
          </p:nvSpPr>
          <p:spPr>
            <a:xfrm>
              <a:off x="21840150" y="4936822"/>
              <a:ext cx="9329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7" name="CuadroTexto 4">
              <a:extLst>
                <a:ext uri="{FF2B5EF4-FFF2-40B4-BE49-F238E27FC236}">
                  <a16:creationId xmlns:a16="http://schemas.microsoft.com/office/drawing/2014/main" id="{8EC878B1-3801-1741-B369-6FAE52010219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68" name="CuadroTexto 238">
            <a:extLst>
              <a:ext uri="{FF2B5EF4-FFF2-40B4-BE49-F238E27FC236}">
                <a16:creationId xmlns:a16="http://schemas.microsoft.com/office/drawing/2014/main" id="{DD42CC62-8E54-3142-A3BF-F3222D5FC76A}"/>
              </a:ext>
            </a:extLst>
          </p:cNvPr>
          <p:cNvSpPr txBox="1"/>
          <p:nvPr/>
        </p:nvSpPr>
        <p:spPr>
          <a:xfrm>
            <a:off x="13005931" y="2161930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2781963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1D346A27-2C10-804F-BB93-906728D7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313" y="6185079"/>
            <a:ext cx="2465256" cy="3394781"/>
          </a:xfrm>
          <a:custGeom>
            <a:avLst/>
            <a:gdLst>
              <a:gd name="T0" fmla="*/ 1882 w 1883"/>
              <a:gd name="T1" fmla="*/ 2383 h 2594"/>
              <a:gd name="T2" fmla="*/ 1882 w 1883"/>
              <a:gd name="T3" fmla="*/ 2383 h 2594"/>
              <a:gd name="T4" fmla="*/ 1800 w 1883"/>
              <a:gd name="T5" fmla="*/ 2454 h 2594"/>
              <a:gd name="T6" fmla="*/ 1800 w 1883"/>
              <a:gd name="T7" fmla="*/ 2454 h 2594"/>
              <a:gd name="T8" fmla="*/ 949 w 1883"/>
              <a:gd name="T9" fmla="*/ 2419 h 2594"/>
              <a:gd name="T10" fmla="*/ 949 w 1883"/>
              <a:gd name="T11" fmla="*/ 2419 h 2594"/>
              <a:gd name="T12" fmla="*/ 93 w 1883"/>
              <a:gd name="T13" fmla="*/ 2580 h 2594"/>
              <a:gd name="T14" fmla="*/ 93 w 1883"/>
              <a:gd name="T15" fmla="*/ 2580 h 2594"/>
              <a:gd name="T16" fmla="*/ 0 w 1883"/>
              <a:gd name="T17" fmla="*/ 2511 h 2594"/>
              <a:gd name="T18" fmla="*/ 0 w 1883"/>
              <a:gd name="T19" fmla="*/ 273 h 2594"/>
              <a:gd name="T20" fmla="*/ 0 w 1883"/>
              <a:gd name="T21" fmla="*/ 273 h 2594"/>
              <a:gd name="T22" fmla="*/ 49 w 1883"/>
              <a:gd name="T23" fmla="*/ 205 h 2594"/>
              <a:gd name="T24" fmla="*/ 49 w 1883"/>
              <a:gd name="T25" fmla="*/ 205 h 2594"/>
              <a:gd name="T26" fmla="*/ 877 w 1883"/>
              <a:gd name="T27" fmla="*/ 35 h 2594"/>
              <a:gd name="T28" fmla="*/ 877 w 1883"/>
              <a:gd name="T29" fmla="*/ 35 h 2594"/>
              <a:gd name="T30" fmla="*/ 1822 w 1883"/>
              <a:gd name="T31" fmla="*/ 70 h 2594"/>
              <a:gd name="T32" fmla="*/ 1822 w 1883"/>
              <a:gd name="T33" fmla="*/ 70 h 2594"/>
              <a:gd name="T34" fmla="*/ 1882 w 1883"/>
              <a:gd name="T35" fmla="*/ 140 h 2594"/>
              <a:gd name="T36" fmla="*/ 1882 w 1883"/>
              <a:gd name="T37" fmla="*/ 238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3" h="2594">
                <a:moveTo>
                  <a:pt x="1882" y="2383"/>
                </a:moveTo>
                <a:lnTo>
                  <a:pt x="1882" y="2383"/>
                </a:lnTo>
                <a:cubicBezTo>
                  <a:pt x="1882" y="2426"/>
                  <a:pt x="1843" y="2460"/>
                  <a:pt x="1800" y="2454"/>
                </a:cubicBezTo>
                <a:lnTo>
                  <a:pt x="1800" y="2454"/>
                </a:lnTo>
                <a:cubicBezTo>
                  <a:pt x="1572" y="2418"/>
                  <a:pt x="1282" y="2395"/>
                  <a:pt x="949" y="2419"/>
                </a:cubicBezTo>
                <a:lnTo>
                  <a:pt x="949" y="2419"/>
                </a:lnTo>
                <a:cubicBezTo>
                  <a:pt x="608" y="2442"/>
                  <a:pt x="318" y="2510"/>
                  <a:pt x="93" y="2580"/>
                </a:cubicBezTo>
                <a:lnTo>
                  <a:pt x="93" y="2580"/>
                </a:lnTo>
                <a:cubicBezTo>
                  <a:pt x="47" y="2593"/>
                  <a:pt x="0" y="2559"/>
                  <a:pt x="0" y="2511"/>
                </a:cubicBezTo>
                <a:lnTo>
                  <a:pt x="0" y="273"/>
                </a:lnTo>
                <a:lnTo>
                  <a:pt x="0" y="273"/>
                </a:lnTo>
                <a:cubicBezTo>
                  <a:pt x="0" y="242"/>
                  <a:pt x="20" y="214"/>
                  <a:pt x="49" y="205"/>
                </a:cubicBezTo>
                <a:lnTo>
                  <a:pt x="49" y="205"/>
                </a:lnTo>
                <a:cubicBezTo>
                  <a:pt x="267" y="134"/>
                  <a:pt x="546" y="65"/>
                  <a:pt x="877" y="35"/>
                </a:cubicBezTo>
                <a:lnTo>
                  <a:pt x="877" y="35"/>
                </a:lnTo>
                <a:cubicBezTo>
                  <a:pt x="1252" y="0"/>
                  <a:pt x="1577" y="29"/>
                  <a:pt x="1822" y="70"/>
                </a:cubicBezTo>
                <a:lnTo>
                  <a:pt x="1822" y="70"/>
                </a:lnTo>
                <a:cubicBezTo>
                  <a:pt x="1857" y="76"/>
                  <a:pt x="1882" y="105"/>
                  <a:pt x="1882" y="140"/>
                </a:cubicBezTo>
                <a:lnTo>
                  <a:pt x="1882" y="238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F4BE0AEC-4913-6346-BFF5-78C2A0CBB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678" y="6185079"/>
            <a:ext cx="2465260" cy="3394781"/>
          </a:xfrm>
          <a:custGeom>
            <a:avLst/>
            <a:gdLst>
              <a:gd name="T0" fmla="*/ 0 w 1884"/>
              <a:gd name="T1" fmla="*/ 2383 h 2594"/>
              <a:gd name="T2" fmla="*/ 0 w 1884"/>
              <a:gd name="T3" fmla="*/ 2383 h 2594"/>
              <a:gd name="T4" fmla="*/ 82 w 1884"/>
              <a:gd name="T5" fmla="*/ 2454 h 2594"/>
              <a:gd name="T6" fmla="*/ 82 w 1884"/>
              <a:gd name="T7" fmla="*/ 2454 h 2594"/>
              <a:gd name="T8" fmla="*/ 934 w 1884"/>
              <a:gd name="T9" fmla="*/ 2419 h 2594"/>
              <a:gd name="T10" fmla="*/ 934 w 1884"/>
              <a:gd name="T11" fmla="*/ 2419 h 2594"/>
              <a:gd name="T12" fmla="*/ 1790 w 1884"/>
              <a:gd name="T13" fmla="*/ 2580 h 2594"/>
              <a:gd name="T14" fmla="*/ 1790 w 1884"/>
              <a:gd name="T15" fmla="*/ 2580 h 2594"/>
              <a:gd name="T16" fmla="*/ 1883 w 1884"/>
              <a:gd name="T17" fmla="*/ 2511 h 2594"/>
              <a:gd name="T18" fmla="*/ 1883 w 1884"/>
              <a:gd name="T19" fmla="*/ 273 h 2594"/>
              <a:gd name="T20" fmla="*/ 1883 w 1884"/>
              <a:gd name="T21" fmla="*/ 273 h 2594"/>
              <a:gd name="T22" fmla="*/ 1834 w 1884"/>
              <a:gd name="T23" fmla="*/ 205 h 2594"/>
              <a:gd name="T24" fmla="*/ 1834 w 1884"/>
              <a:gd name="T25" fmla="*/ 205 h 2594"/>
              <a:gd name="T26" fmla="*/ 1006 w 1884"/>
              <a:gd name="T27" fmla="*/ 35 h 2594"/>
              <a:gd name="T28" fmla="*/ 1006 w 1884"/>
              <a:gd name="T29" fmla="*/ 35 h 2594"/>
              <a:gd name="T30" fmla="*/ 60 w 1884"/>
              <a:gd name="T31" fmla="*/ 70 h 2594"/>
              <a:gd name="T32" fmla="*/ 60 w 1884"/>
              <a:gd name="T33" fmla="*/ 70 h 2594"/>
              <a:gd name="T34" fmla="*/ 0 w 1884"/>
              <a:gd name="T35" fmla="*/ 140 h 2594"/>
              <a:gd name="T36" fmla="*/ 0 w 1884"/>
              <a:gd name="T37" fmla="*/ 238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4" h="2594">
                <a:moveTo>
                  <a:pt x="0" y="2383"/>
                </a:moveTo>
                <a:lnTo>
                  <a:pt x="0" y="2383"/>
                </a:lnTo>
                <a:cubicBezTo>
                  <a:pt x="0" y="2426"/>
                  <a:pt x="40" y="2460"/>
                  <a:pt x="82" y="2454"/>
                </a:cubicBezTo>
                <a:lnTo>
                  <a:pt x="82" y="2454"/>
                </a:lnTo>
                <a:cubicBezTo>
                  <a:pt x="311" y="2418"/>
                  <a:pt x="601" y="2395"/>
                  <a:pt x="934" y="2419"/>
                </a:cubicBezTo>
                <a:lnTo>
                  <a:pt x="934" y="2419"/>
                </a:lnTo>
                <a:cubicBezTo>
                  <a:pt x="1275" y="2442"/>
                  <a:pt x="1565" y="2510"/>
                  <a:pt x="1790" y="2580"/>
                </a:cubicBezTo>
                <a:lnTo>
                  <a:pt x="1790" y="2580"/>
                </a:lnTo>
                <a:cubicBezTo>
                  <a:pt x="1836" y="2593"/>
                  <a:pt x="1883" y="2559"/>
                  <a:pt x="1883" y="2511"/>
                </a:cubicBezTo>
                <a:lnTo>
                  <a:pt x="1883" y="273"/>
                </a:lnTo>
                <a:lnTo>
                  <a:pt x="1883" y="273"/>
                </a:lnTo>
                <a:cubicBezTo>
                  <a:pt x="1883" y="242"/>
                  <a:pt x="1863" y="214"/>
                  <a:pt x="1834" y="205"/>
                </a:cubicBezTo>
                <a:lnTo>
                  <a:pt x="1834" y="205"/>
                </a:lnTo>
                <a:cubicBezTo>
                  <a:pt x="1616" y="134"/>
                  <a:pt x="1337" y="65"/>
                  <a:pt x="1006" y="35"/>
                </a:cubicBezTo>
                <a:lnTo>
                  <a:pt x="1006" y="35"/>
                </a:lnTo>
                <a:cubicBezTo>
                  <a:pt x="630" y="0"/>
                  <a:pt x="306" y="29"/>
                  <a:pt x="60" y="70"/>
                </a:cubicBezTo>
                <a:lnTo>
                  <a:pt x="60" y="70"/>
                </a:lnTo>
                <a:cubicBezTo>
                  <a:pt x="25" y="76"/>
                  <a:pt x="0" y="105"/>
                  <a:pt x="0" y="140"/>
                </a:cubicBezTo>
                <a:lnTo>
                  <a:pt x="0" y="238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832EDC32-5F25-8A48-8C3A-11821E51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913" y="3563938"/>
            <a:ext cx="8689026" cy="8689022"/>
          </a:xfrm>
          <a:custGeom>
            <a:avLst/>
            <a:gdLst>
              <a:gd name="T0" fmla="*/ 6637 w 6638"/>
              <a:gd name="T1" fmla="*/ 3318 h 6637"/>
              <a:gd name="T2" fmla="*/ 6637 w 6638"/>
              <a:gd name="T3" fmla="*/ 3318 h 6637"/>
              <a:gd name="T4" fmla="*/ 3318 w 6638"/>
              <a:gd name="T5" fmla="*/ 6636 h 6637"/>
              <a:gd name="T6" fmla="*/ 3318 w 6638"/>
              <a:gd name="T7" fmla="*/ 6636 h 6637"/>
              <a:gd name="T8" fmla="*/ 0 w 6638"/>
              <a:gd name="T9" fmla="*/ 3318 h 6637"/>
              <a:gd name="T10" fmla="*/ 0 w 6638"/>
              <a:gd name="T11" fmla="*/ 3318 h 6637"/>
              <a:gd name="T12" fmla="*/ 3318 w 6638"/>
              <a:gd name="T13" fmla="*/ 0 h 6637"/>
              <a:gd name="T14" fmla="*/ 3318 w 6638"/>
              <a:gd name="T15" fmla="*/ 0 h 6637"/>
              <a:gd name="T16" fmla="*/ 6637 w 6638"/>
              <a:gd name="T17" fmla="*/ 3318 h 6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38" h="6637">
                <a:moveTo>
                  <a:pt x="6637" y="3318"/>
                </a:moveTo>
                <a:lnTo>
                  <a:pt x="6637" y="3318"/>
                </a:lnTo>
                <a:cubicBezTo>
                  <a:pt x="6637" y="5151"/>
                  <a:pt x="5152" y="6636"/>
                  <a:pt x="3318" y="6636"/>
                </a:cubicBezTo>
                <a:lnTo>
                  <a:pt x="3318" y="6636"/>
                </a:lnTo>
                <a:cubicBezTo>
                  <a:pt x="1486" y="6636"/>
                  <a:pt x="0" y="5151"/>
                  <a:pt x="0" y="3318"/>
                </a:cubicBezTo>
                <a:lnTo>
                  <a:pt x="0" y="3318"/>
                </a:lnTo>
                <a:cubicBezTo>
                  <a:pt x="0" y="1486"/>
                  <a:pt x="1486" y="0"/>
                  <a:pt x="3318" y="0"/>
                </a:cubicBezTo>
                <a:lnTo>
                  <a:pt x="3318" y="0"/>
                </a:lnTo>
                <a:cubicBezTo>
                  <a:pt x="5152" y="0"/>
                  <a:pt x="6637" y="1486"/>
                  <a:pt x="6637" y="331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A617DF24-405E-874E-AE8D-83C85F31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3881475"/>
            <a:ext cx="1899463" cy="1905234"/>
          </a:xfrm>
          <a:custGeom>
            <a:avLst/>
            <a:gdLst>
              <a:gd name="T0" fmla="*/ 1452 w 1453"/>
              <a:gd name="T1" fmla="*/ 727 h 1455"/>
              <a:gd name="T2" fmla="*/ 1452 w 1453"/>
              <a:gd name="T3" fmla="*/ 727 h 1455"/>
              <a:gd name="T4" fmla="*/ 726 w 1453"/>
              <a:gd name="T5" fmla="*/ 1454 h 1455"/>
              <a:gd name="T6" fmla="*/ 726 w 1453"/>
              <a:gd name="T7" fmla="*/ 1454 h 1455"/>
              <a:gd name="T8" fmla="*/ 0 w 1453"/>
              <a:gd name="T9" fmla="*/ 727 h 1455"/>
              <a:gd name="T10" fmla="*/ 0 w 1453"/>
              <a:gd name="T11" fmla="*/ 727 h 1455"/>
              <a:gd name="T12" fmla="*/ 726 w 1453"/>
              <a:gd name="T13" fmla="*/ 0 h 1455"/>
              <a:gd name="T14" fmla="*/ 726 w 1453"/>
              <a:gd name="T15" fmla="*/ 0 h 1455"/>
              <a:gd name="T16" fmla="*/ 1452 w 1453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5">
                <a:moveTo>
                  <a:pt x="1452" y="727"/>
                </a:moveTo>
                <a:lnTo>
                  <a:pt x="1452" y="727"/>
                </a:lnTo>
                <a:cubicBezTo>
                  <a:pt x="1452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4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6"/>
                  <a:pt x="1452" y="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9C64022A-34A8-E644-89A5-AA58D6E4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3881475"/>
            <a:ext cx="1899463" cy="1905234"/>
          </a:xfrm>
          <a:custGeom>
            <a:avLst/>
            <a:gdLst>
              <a:gd name="T0" fmla="*/ 1452 w 1453"/>
              <a:gd name="T1" fmla="*/ 727 h 1455"/>
              <a:gd name="T2" fmla="*/ 1452 w 1453"/>
              <a:gd name="T3" fmla="*/ 727 h 1455"/>
              <a:gd name="T4" fmla="*/ 726 w 1453"/>
              <a:gd name="T5" fmla="*/ 1454 h 1455"/>
              <a:gd name="T6" fmla="*/ 726 w 1453"/>
              <a:gd name="T7" fmla="*/ 1454 h 1455"/>
              <a:gd name="T8" fmla="*/ 0 w 1453"/>
              <a:gd name="T9" fmla="*/ 727 h 1455"/>
              <a:gd name="T10" fmla="*/ 0 w 1453"/>
              <a:gd name="T11" fmla="*/ 727 h 1455"/>
              <a:gd name="T12" fmla="*/ 726 w 1453"/>
              <a:gd name="T13" fmla="*/ 0 h 1455"/>
              <a:gd name="T14" fmla="*/ 726 w 1453"/>
              <a:gd name="T15" fmla="*/ 0 h 1455"/>
              <a:gd name="T16" fmla="*/ 1452 w 1453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5">
                <a:moveTo>
                  <a:pt x="1452" y="727"/>
                </a:moveTo>
                <a:lnTo>
                  <a:pt x="1452" y="727"/>
                </a:lnTo>
                <a:cubicBezTo>
                  <a:pt x="1452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4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6"/>
                  <a:pt x="1452" y="727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5DF6BE22-91C1-2E40-AEFD-8B5D742C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10128335"/>
            <a:ext cx="1899463" cy="1899463"/>
          </a:xfrm>
          <a:custGeom>
            <a:avLst/>
            <a:gdLst>
              <a:gd name="T0" fmla="*/ 1452 w 1453"/>
              <a:gd name="T1" fmla="*/ 726 h 1453"/>
              <a:gd name="T2" fmla="*/ 1452 w 1453"/>
              <a:gd name="T3" fmla="*/ 726 h 1453"/>
              <a:gd name="T4" fmla="*/ 726 w 1453"/>
              <a:gd name="T5" fmla="*/ 1452 h 1453"/>
              <a:gd name="T6" fmla="*/ 726 w 1453"/>
              <a:gd name="T7" fmla="*/ 1452 h 1453"/>
              <a:gd name="T8" fmla="*/ 0 w 1453"/>
              <a:gd name="T9" fmla="*/ 726 h 1453"/>
              <a:gd name="T10" fmla="*/ 0 w 1453"/>
              <a:gd name="T11" fmla="*/ 726 h 1453"/>
              <a:gd name="T12" fmla="*/ 726 w 1453"/>
              <a:gd name="T13" fmla="*/ 0 h 1453"/>
              <a:gd name="T14" fmla="*/ 726 w 1453"/>
              <a:gd name="T15" fmla="*/ 0 h 1453"/>
              <a:gd name="T16" fmla="*/ 1452 w 1453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3">
                <a:moveTo>
                  <a:pt x="1452" y="726"/>
                </a:moveTo>
                <a:lnTo>
                  <a:pt x="1452" y="726"/>
                </a:lnTo>
                <a:cubicBezTo>
                  <a:pt x="1452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4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5"/>
                  <a:pt x="1452" y="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B6223492-8BE3-8E41-8ECF-CDE0D4C4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163" y="10128335"/>
            <a:ext cx="1899463" cy="1899463"/>
          </a:xfrm>
          <a:custGeom>
            <a:avLst/>
            <a:gdLst>
              <a:gd name="T0" fmla="*/ 1452 w 1453"/>
              <a:gd name="T1" fmla="*/ 726 h 1453"/>
              <a:gd name="T2" fmla="*/ 1452 w 1453"/>
              <a:gd name="T3" fmla="*/ 726 h 1453"/>
              <a:gd name="T4" fmla="*/ 726 w 1453"/>
              <a:gd name="T5" fmla="*/ 1452 h 1453"/>
              <a:gd name="T6" fmla="*/ 726 w 1453"/>
              <a:gd name="T7" fmla="*/ 1452 h 1453"/>
              <a:gd name="T8" fmla="*/ 0 w 1453"/>
              <a:gd name="T9" fmla="*/ 726 h 1453"/>
              <a:gd name="T10" fmla="*/ 0 w 1453"/>
              <a:gd name="T11" fmla="*/ 726 h 1453"/>
              <a:gd name="T12" fmla="*/ 726 w 1453"/>
              <a:gd name="T13" fmla="*/ 0 h 1453"/>
              <a:gd name="T14" fmla="*/ 726 w 1453"/>
              <a:gd name="T15" fmla="*/ 0 h 1453"/>
              <a:gd name="T16" fmla="*/ 1452 w 1453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453">
                <a:moveTo>
                  <a:pt x="1452" y="726"/>
                </a:moveTo>
                <a:lnTo>
                  <a:pt x="1452" y="726"/>
                </a:lnTo>
                <a:cubicBezTo>
                  <a:pt x="1452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4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4" y="0"/>
                  <a:pt x="726" y="0"/>
                </a:cubicBezTo>
                <a:lnTo>
                  <a:pt x="726" y="0"/>
                </a:lnTo>
                <a:cubicBezTo>
                  <a:pt x="1127" y="0"/>
                  <a:pt x="1452" y="325"/>
                  <a:pt x="1452" y="726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175ACFD5-8003-9D4E-97D3-ECB7EB0D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3881475"/>
            <a:ext cx="1905234" cy="1905234"/>
          </a:xfrm>
          <a:custGeom>
            <a:avLst/>
            <a:gdLst>
              <a:gd name="T0" fmla="*/ 1453 w 1454"/>
              <a:gd name="T1" fmla="*/ 727 h 1455"/>
              <a:gd name="T2" fmla="*/ 1453 w 1454"/>
              <a:gd name="T3" fmla="*/ 727 h 1455"/>
              <a:gd name="T4" fmla="*/ 726 w 1454"/>
              <a:gd name="T5" fmla="*/ 1454 h 1455"/>
              <a:gd name="T6" fmla="*/ 726 w 1454"/>
              <a:gd name="T7" fmla="*/ 1454 h 1455"/>
              <a:gd name="T8" fmla="*/ 0 w 1454"/>
              <a:gd name="T9" fmla="*/ 727 h 1455"/>
              <a:gd name="T10" fmla="*/ 0 w 1454"/>
              <a:gd name="T11" fmla="*/ 727 h 1455"/>
              <a:gd name="T12" fmla="*/ 726 w 1454"/>
              <a:gd name="T13" fmla="*/ 0 h 1455"/>
              <a:gd name="T14" fmla="*/ 726 w 1454"/>
              <a:gd name="T15" fmla="*/ 0 h 1455"/>
              <a:gd name="T16" fmla="*/ 1453 w 1454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5">
                <a:moveTo>
                  <a:pt x="1453" y="727"/>
                </a:moveTo>
                <a:lnTo>
                  <a:pt x="1453" y="727"/>
                </a:lnTo>
                <a:cubicBezTo>
                  <a:pt x="1453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5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6"/>
                  <a:pt x="1453" y="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B700335A-E3E7-5B41-A2E6-76B6A131A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3881475"/>
            <a:ext cx="1905234" cy="1905234"/>
          </a:xfrm>
          <a:custGeom>
            <a:avLst/>
            <a:gdLst>
              <a:gd name="T0" fmla="*/ 1453 w 1454"/>
              <a:gd name="T1" fmla="*/ 727 h 1455"/>
              <a:gd name="T2" fmla="*/ 1453 w 1454"/>
              <a:gd name="T3" fmla="*/ 727 h 1455"/>
              <a:gd name="T4" fmla="*/ 726 w 1454"/>
              <a:gd name="T5" fmla="*/ 1454 h 1455"/>
              <a:gd name="T6" fmla="*/ 726 w 1454"/>
              <a:gd name="T7" fmla="*/ 1454 h 1455"/>
              <a:gd name="T8" fmla="*/ 0 w 1454"/>
              <a:gd name="T9" fmla="*/ 727 h 1455"/>
              <a:gd name="T10" fmla="*/ 0 w 1454"/>
              <a:gd name="T11" fmla="*/ 727 h 1455"/>
              <a:gd name="T12" fmla="*/ 726 w 1454"/>
              <a:gd name="T13" fmla="*/ 0 h 1455"/>
              <a:gd name="T14" fmla="*/ 726 w 1454"/>
              <a:gd name="T15" fmla="*/ 0 h 1455"/>
              <a:gd name="T16" fmla="*/ 1453 w 1454"/>
              <a:gd name="T17" fmla="*/ 7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5">
                <a:moveTo>
                  <a:pt x="1453" y="727"/>
                </a:moveTo>
                <a:lnTo>
                  <a:pt x="1453" y="727"/>
                </a:lnTo>
                <a:cubicBezTo>
                  <a:pt x="1453" y="1128"/>
                  <a:pt x="1127" y="1454"/>
                  <a:pt x="726" y="1454"/>
                </a:cubicBezTo>
                <a:lnTo>
                  <a:pt x="726" y="1454"/>
                </a:lnTo>
                <a:cubicBezTo>
                  <a:pt x="325" y="1454"/>
                  <a:pt x="0" y="1128"/>
                  <a:pt x="0" y="727"/>
                </a:cubicBezTo>
                <a:lnTo>
                  <a:pt x="0" y="727"/>
                </a:lnTo>
                <a:cubicBezTo>
                  <a:pt x="0" y="326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6"/>
                  <a:pt x="1453" y="727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77D08978-7FED-A047-BEA3-92CAC5AF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10128335"/>
            <a:ext cx="1905234" cy="1899463"/>
          </a:xfrm>
          <a:custGeom>
            <a:avLst/>
            <a:gdLst>
              <a:gd name="T0" fmla="*/ 1453 w 1454"/>
              <a:gd name="T1" fmla="*/ 726 h 1453"/>
              <a:gd name="T2" fmla="*/ 1453 w 1454"/>
              <a:gd name="T3" fmla="*/ 726 h 1453"/>
              <a:gd name="T4" fmla="*/ 726 w 1454"/>
              <a:gd name="T5" fmla="*/ 1452 h 1453"/>
              <a:gd name="T6" fmla="*/ 726 w 1454"/>
              <a:gd name="T7" fmla="*/ 1452 h 1453"/>
              <a:gd name="T8" fmla="*/ 0 w 1454"/>
              <a:gd name="T9" fmla="*/ 726 h 1453"/>
              <a:gd name="T10" fmla="*/ 0 w 1454"/>
              <a:gd name="T11" fmla="*/ 726 h 1453"/>
              <a:gd name="T12" fmla="*/ 726 w 1454"/>
              <a:gd name="T13" fmla="*/ 0 h 1453"/>
              <a:gd name="T14" fmla="*/ 726 w 1454"/>
              <a:gd name="T15" fmla="*/ 0 h 1453"/>
              <a:gd name="T16" fmla="*/ 1453 w 1454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3">
                <a:moveTo>
                  <a:pt x="1453" y="726"/>
                </a:moveTo>
                <a:lnTo>
                  <a:pt x="1453" y="726"/>
                </a:lnTo>
                <a:cubicBezTo>
                  <a:pt x="1453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5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5"/>
                  <a:pt x="1453" y="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DB015980-26D4-C146-B188-48D0318D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094" y="10128335"/>
            <a:ext cx="1905234" cy="1899463"/>
          </a:xfrm>
          <a:custGeom>
            <a:avLst/>
            <a:gdLst>
              <a:gd name="T0" fmla="*/ 1453 w 1454"/>
              <a:gd name="T1" fmla="*/ 726 h 1453"/>
              <a:gd name="T2" fmla="*/ 1453 w 1454"/>
              <a:gd name="T3" fmla="*/ 726 h 1453"/>
              <a:gd name="T4" fmla="*/ 726 w 1454"/>
              <a:gd name="T5" fmla="*/ 1452 h 1453"/>
              <a:gd name="T6" fmla="*/ 726 w 1454"/>
              <a:gd name="T7" fmla="*/ 1452 h 1453"/>
              <a:gd name="T8" fmla="*/ 0 w 1454"/>
              <a:gd name="T9" fmla="*/ 726 h 1453"/>
              <a:gd name="T10" fmla="*/ 0 w 1454"/>
              <a:gd name="T11" fmla="*/ 726 h 1453"/>
              <a:gd name="T12" fmla="*/ 726 w 1454"/>
              <a:gd name="T13" fmla="*/ 0 h 1453"/>
              <a:gd name="T14" fmla="*/ 726 w 1454"/>
              <a:gd name="T15" fmla="*/ 0 h 1453"/>
              <a:gd name="T16" fmla="*/ 1453 w 1454"/>
              <a:gd name="T17" fmla="*/ 726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4" h="1453">
                <a:moveTo>
                  <a:pt x="1453" y="726"/>
                </a:moveTo>
                <a:lnTo>
                  <a:pt x="1453" y="726"/>
                </a:lnTo>
                <a:cubicBezTo>
                  <a:pt x="1453" y="1127"/>
                  <a:pt x="1127" y="1452"/>
                  <a:pt x="726" y="1452"/>
                </a:cubicBezTo>
                <a:lnTo>
                  <a:pt x="726" y="1452"/>
                </a:lnTo>
                <a:cubicBezTo>
                  <a:pt x="325" y="1452"/>
                  <a:pt x="0" y="1127"/>
                  <a:pt x="0" y="726"/>
                </a:cubicBezTo>
                <a:lnTo>
                  <a:pt x="0" y="726"/>
                </a:lnTo>
                <a:cubicBezTo>
                  <a:pt x="0" y="325"/>
                  <a:pt x="325" y="0"/>
                  <a:pt x="726" y="0"/>
                </a:cubicBezTo>
                <a:lnTo>
                  <a:pt x="726" y="0"/>
                </a:lnTo>
                <a:cubicBezTo>
                  <a:pt x="1127" y="0"/>
                  <a:pt x="1453" y="325"/>
                  <a:pt x="1453" y="726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7778FC53-760D-1146-85CB-082AAA25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360" y="6866344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3 w 1596"/>
              <a:gd name="T5" fmla="*/ 1311 h 1596"/>
              <a:gd name="T6" fmla="*/ 283 w 1596"/>
              <a:gd name="T7" fmla="*/ 1311 h 1596"/>
              <a:gd name="T8" fmla="*/ 283 w 1596"/>
              <a:gd name="T9" fmla="*/ 284 h 1596"/>
              <a:gd name="T10" fmla="*/ 283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7" y="1595"/>
                  <a:pt x="567" y="1595"/>
                  <a:pt x="283" y="1311"/>
                </a:cubicBezTo>
                <a:lnTo>
                  <a:pt x="283" y="1311"/>
                </a:lnTo>
                <a:cubicBezTo>
                  <a:pt x="0" y="1027"/>
                  <a:pt x="0" y="568"/>
                  <a:pt x="283" y="284"/>
                </a:cubicBezTo>
                <a:lnTo>
                  <a:pt x="283" y="284"/>
                </a:lnTo>
                <a:cubicBezTo>
                  <a:pt x="567" y="0"/>
                  <a:pt x="1027" y="0"/>
                  <a:pt x="1311" y="284"/>
                </a:cubicBezTo>
                <a:lnTo>
                  <a:pt x="1311" y="284"/>
                </a:lnTo>
                <a:cubicBezTo>
                  <a:pt x="1595" y="568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7A36E350-F131-FD45-9362-1BAE9010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360" y="6866344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3 w 1596"/>
              <a:gd name="T5" fmla="*/ 1311 h 1596"/>
              <a:gd name="T6" fmla="*/ 283 w 1596"/>
              <a:gd name="T7" fmla="*/ 1311 h 1596"/>
              <a:gd name="T8" fmla="*/ 283 w 1596"/>
              <a:gd name="T9" fmla="*/ 284 h 1596"/>
              <a:gd name="T10" fmla="*/ 283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7" y="1595"/>
                  <a:pt x="567" y="1595"/>
                  <a:pt x="283" y="1311"/>
                </a:cubicBezTo>
                <a:lnTo>
                  <a:pt x="283" y="1311"/>
                </a:lnTo>
                <a:cubicBezTo>
                  <a:pt x="0" y="1027"/>
                  <a:pt x="0" y="568"/>
                  <a:pt x="283" y="284"/>
                </a:cubicBezTo>
                <a:lnTo>
                  <a:pt x="283" y="284"/>
                </a:lnTo>
                <a:cubicBezTo>
                  <a:pt x="567" y="0"/>
                  <a:pt x="1027" y="0"/>
                  <a:pt x="1311" y="284"/>
                </a:cubicBezTo>
                <a:lnTo>
                  <a:pt x="1311" y="284"/>
                </a:lnTo>
                <a:cubicBezTo>
                  <a:pt x="1595" y="568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F0DFCEA0-7BEB-2947-AD75-1D46C6B75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375" y="6958719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4 w 1596"/>
              <a:gd name="T5" fmla="*/ 1311 h 1596"/>
              <a:gd name="T6" fmla="*/ 284 w 1596"/>
              <a:gd name="T7" fmla="*/ 1311 h 1596"/>
              <a:gd name="T8" fmla="*/ 284 w 1596"/>
              <a:gd name="T9" fmla="*/ 284 h 1596"/>
              <a:gd name="T10" fmla="*/ 284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8" y="1595"/>
                  <a:pt x="568" y="1595"/>
                  <a:pt x="284" y="1311"/>
                </a:cubicBezTo>
                <a:lnTo>
                  <a:pt x="284" y="1311"/>
                </a:lnTo>
                <a:cubicBezTo>
                  <a:pt x="0" y="1027"/>
                  <a:pt x="0" y="567"/>
                  <a:pt x="284" y="284"/>
                </a:cubicBezTo>
                <a:lnTo>
                  <a:pt x="284" y="284"/>
                </a:lnTo>
                <a:cubicBezTo>
                  <a:pt x="568" y="0"/>
                  <a:pt x="1028" y="0"/>
                  <a:pt x="1311" y="284"/>
                </a:cubicBezTo>
                <a:lnTo>
                  <a:pt x="1311" y="284"/>
                </a:lnTo>
                <a:cubicBezTo>
                  <a:pt x="1595" y="567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D63CB921-950E-5B41-91F2-DD6B8E8E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375" y="6958719"/>
            <a:ext cx="2089984" cy="2089984"/>
          </a:xfrm>
          <a:custGeom>
            <a:avLst/>
            <a:gdLst>
              <a:gd name="T0" fmla="*/ 1311 w 1596"/>
              <a:gd name="T1" fmla="*/ 1311 h 1596"/>
              <a:gd name="T2" fmla="*/ 1311 w 1596"/>
              <a:gd name="T3" fmla="*/ 1311 h 1596"/>
              <a:gd name="T4" fmla="*/ 284 w 1596"/>
              <a:gd name="T5" fmla="*/ 1311 h 1596"/>
              <a:gd name="T6" fmla="*/ 284 w 1596"/>
              <a:gd name="T7" fmla="*/ 1311 h 1596"/>
              <a:gd name="T8" fmla="*/ 284 w 1596"/>
              <a:gd name="T9" fmla="*/ 284 h 1596"/>
              <a:gd name="T10" fmla="*/ 284 w 1596"/>
              <a:gd name="T11" fmla="*/ 284 h 1596"/>
              <a:gd name="T12" fmla="*/ 1311 w 1596"/>
              <a:gd name="T13" fmla="*/ 284 h 1596"/>
              <a:gd name="T14" fmla="*/ 1311 w 1596"/>
              <a:gd name="T15" fmla="*/ 284 h 1596"/>
              <a:gd name="T16" fmla="*/ 1311 w 1596"/>
              <a:gd name="T17" fmla="*/ 131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311" y="1311"/>
                </a:moveTo>
                <a:lnTo>
                  <a:pt x="1311" y="1311"/>
                </a:lnTo>
                <a:cubicBezTo>
                  <a:pt x="1028" y="1595"/>
                  <a:pt x="568" y="1595"/>
                  <a:pt x="284" y="1311"/>
                </a:cubicBezTo>
                <a:lnTo>
                  <a:pt x="284" y="1311"/>
                </a:lnTo>
                <a:cubicBezTo>
                  <a:pt x="0" y="1027"/>
                  <a:pt x="0" y="567"/>
                  <a:pt x="284" y="284"/>
                </a:cubicBezTo>
                <a:lnTo>
                  <a:pt x="284" y="284"/>
                </a:lnTo>
                <a:cubicBezTo>
                  <a:pt x="568" y="0"/>
                  <a:pt x="1028" y="0"/>
                  <a:pt x="1311" y="284"/>
                </a:cubicBezTo>
                <a:lnTo>
                  <a:pt x="1311" y="284"/>
                </a:lnTo>
                <a:cubicBezTo>
                  <a:pt x="1595" y="567"/>
                  <a:pt x="1595" y="1027"/>
                  <a:pt x="1311" y="1311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06551C4-323D-0A48-9610-95043BD32174}"/>
              </a:ext>
            </a:extLst>
          </p:cNvPr>
          <p:cNvGrpSpPr/>
          <p:nvPr/>
        </p:nvGrpSpPr>
        <p:grpSpPr>
          <a:xfrm>
            <a:off x="2156916" y="4007847"/>
            <a:ext cx="4817684" cy="1600438"/>
            <a:chOff x="21840150" y="4290491"/>
            <a:chExt cx="4817684" cy="1600438"/>
          </a:xfrm>
        </p:grpSpPr>
        <p:sp>
          <p:nvSpPr>
            <p:cNvPr id="287" name="CuadroTexto 4">
              <a:extLst>
                <a:ext uri="{FF2B5EF4-FFF2-40B4-BE49-F238E27FC236}">
                  <a16:creationId xmlns:a16="http://schemas.microsoft.com/office/drawing/2014/main" id="{3B403705-ABA7-1C4A-9047-594B35A55C90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88" name="CuadroTexto 4">
              <a:extLst>
                <a:ext uri="{FF2B5EF4-FFF2-40B4-BE49-F238E27FC236}">
                  <a16:creationId xmlns:a16="http://schemas.microsoft.com/office/drawing/2014/main" id="{7D177BC8-9EA8-C74C-9C93-29A3882AEACC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B84CE57-6B02-4640-9CA6-A730E1F5C22B}"/>
              </a:ext>
            </a:extLst>
          </p:cNvPr>
          <p:cNvGrpSpPr/>
          <p:nvPr/>
        </p:nvGrpSpPr>
        <p:grpSpPr>
          <a:xfrm>
            <a:off x="895422" y="7203492"/>
            <a:ext cx="4817684" cy="1600438"/>
            <a:chOff x="21840150" y="4290491"/>
            <a:chExt cx="4817684" cy="1600438"/>
          </a:xfrm>
        </p:grpSpPr>
        <p:sp>
          <p:nvSpPr>
            <p:cNvPr id="290" name="CuadroTexto 4">
              <a:extLst>
                <a:ext uri="{FF2B5EF4-FFF2-40B4-BE49-F238E27FC236}">
                  <a16:creationId xmlns:a16="http://schemas.microsoft.com/office/drawing/2014/main" id="{A4D70880-9364-2C4A-A0B8-4F4573CAEE8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91" name="CuadroTexto 4">
              <a:extLst>
                <a:ext uri="{FF2B5EF4-FFF2-40B4-BE49-F238E27FC236}">
                  <a16:creationId xmlns:a16="http://schemas.microsoft.com/office/drawing/2014/main" id="{26BB9D42-A7DD-E447-987A-D6DAD75CD13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C77AEEC-732A-4E45-863C-07C6F0C50E88}"/>
              </a:ext>
            </a:extLst>
          </p:cNvPr>
          <p:cNvGrpSpPr/>
          <p:nvPr/>
        </p:nvGrpSpPr>
        <p:grpSpPr>
          <a:xfrm>
            <a:off x="2156916" y="10277847"/>
            <a:ext cx="4817684" cy="1600438"/>
            <a:chOff x="21840150" y="4290491"/>
            <a:chExt cx="4817684" cy="1600438"/>
          </a:xfrm>
        </p:grpSpPr>
        <p:sp>
          <p:nvSpPr>
            <p:cNvPr id="293" name="CuadroTexto 4">
              <a:extLst>
                <a:ext uri="{FF2B5EF4-FFF2-40B4-BE49-F238E27FC236}">
                  <a16:creationId xmlns:a16="http://schemas.microsoft.com/office/drawing/2014/main" id="{11A71A75-2D6F-AA4E-9E6A-EB97F300CD4D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94" name="CuadroTexto 4">
              <a:extLst>
                <a:ext uri="{FF2B5EF4-FFF2-40B4-BE49-F238E27FC236}">
                  <a16:creationId xmlns:a16="http://schemas.microsoft.com/office/drawing/2014/main" id="{AF6FB53A-0690-8542-BBF7-3CCC37FD855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6AEE1CB-74F1-744A-A7D6-C0011317A77C}"/>
              </a:ext>
            </a:extLst>
          </p:cNvPr>
          <p:cNvGrpSpPr/>
          <p:nvPr/>
        </p:nvGrpSpPr>
        <p:grpSpPr>
          <a:xfrm>
            <a:off x="16339120" y="4007847"/>
            <a:ext cx="4817684" cy="1600438"/>
            <a:chOff x="21840150" y="4290491"/>
            <a:chExt cx="4817684" cy="1600438"/>
          </a:xfrm>
        </p:grpSpPr>
        <p:sp>
          <p:nvSpPr>
            <p:cNvPr id="296" name="CuadroTexto 4">
              <a:extLst>
                <a:ext uri="{FF2B5EF4-FFF2-40B4-BE49-F238E27FC236}">
                  <a16:creationId xmlns:a16="http://schemas.microsoft.com/office/drawing/2014/main" id="{52BC4373-13CB-0F40-AF4E-3D39CE32FAEF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97" name="CuadroTexto 4">
              <a:extLst>
                <a:ext uri="{FF2B5EF4-FFF2-40B4-BE49-F238E27FC236}">
                  <a16:creationId xmlns:a16="http://schemas.microsoft.com/office/drawing/2014/main" id="{30813208-D6B3-3546-9165-4496BAE85B69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EA09FE4-DA7F-6248-9DDF-49389173AB60}"/>
              </a:ext>
            </a:extLst>
          </p:cNvPr>
          <p:cNvGrpSpPr/>
          <p:nvPr/>
        </p:nvGrpSpPr>
        <p:grpSpPr>
          <a:xfrm>
            <a:off x="17548586" y="7203492"/>
            <a:ext cx="4817684" cy="1600438"/>
            <a:chOff x="21840150" y="4290491"/>
            <a:chExt cx="4817684" cy="1600438"/>
          </a:xfrm>
        </p:grpSpPr>
        <p:sp>
          <p:nvSpPr>
            <p:cNvPr id="299" name="CuadroTexto 4">
              <a:extLst>
                <a:ext uri="{FF2B5EF4-FFF2-40B4-BE49-F238E27FC236}">
                  <a16:creationId xmlns:a16="http://schemas.microsoft.com/office/drawing/2014/main" id="{94D0D2D3-9201-A446-911A-1F67CE0133F3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00" name="CuadroTexto 4">
              <a:extLst>
                <a:ext uri="{FF2B5EF4-FFF2-40B4-BE49-F238E27FC236}">
                  <a16:creationId xmlns:a16="http://schemas.microsoft.com/office/drawing/2014/main" id="{578CE8EE-7C69-8B4C-AA72-D9D7A26EC333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3B0AAB3-1566-F744-A6FE-AE77D8AA294A}"/>
              </a:ext>
            </a:extLst>
          </p:cNvPr>
          <p:cNvGrpSpPr/>
          <p:nvPr/>
        </p:nvGrpSpPr>
        <p:grpSpPr>
          <a:xfrm>
            <a:off x="16339120" y="10277847"/>
            <a:ext cx="4817684" cy="1600438"/>
            <a:chOff x="21840150" y="4290491"/>
            <a:chExt cx="4817684" cy="1600438"/>
          </a:xfrm>
        </p:grpSpPr>
        <p:sp>
          <p:nvSpPr>
            <p:cNvPr id="302" name="CuadroTexto 4">
              <a:extLst>
                <a:ext uri="{FF2B5EF4-FFF2-40B4-BE49-F238E27FC236}">
                  <a16:creationId xmlns:a16="http://schemas.microsoft.com/office/drawing/2014/main" id="{B341AE2F-E685-F647-9D81-A61C20E7713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03" name="CuadroTexto 4">
              <a:extLst>
                <a:ext uri="{FF2B5EF4-FFF2-40B4-BE49-F238E27FC236}">
                  <a16:creationId xmlns:a16="http://schemas.microsoft.com/office/drawing/2014/main" id="{F7BBB537-9B7A-8C40-B153-07740D695992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304" name="CuadroTexto 4">
            <a:extLst>
              <a:ext uri="{FF2B5EF4-FFF2-40B4-BE49-F238E27FC236}">
                <a16:creationId xmlns:a16="http://schemas.microsoft.com/office/drawing/2014/main" id="{B5AD6F63-9BC0-FB45-B3ED-325200B7C160}"/>
              </a:ext>
            </a:extLst>
          </p:cNvPr>
          <p:cNvSpPr txBox="1"/>
          <p:nvPr/>
        </p:nvSpPr>
        <p:spPr>
          <a:xfrm>
            <a:off x="7991119" y="441284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305" name="CuadroTexto 4">
            <a:extLst>
              <a:ext uri="{FF2B5EF4-FFF2-40B4-BE49-F238E27FC236}">
                <a16:creationId xmlns:a16="http://schemas.microsoft.com/office/drawing/2014/main" id="{07ADE438-5AC0-024D-B95A-FFC20B484A7E}"/>
              </a:ext>
            </a:extLst>
          </p:cNvPr>
          <p:cNvSpPr txBox="1"/>
          <p:nvPr/>
        </p:nvSpPr>
        <p:spPr>
          <a:xfrm>
            <a:off x="6686321" y="7542046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306" name="CuadroTexto 4">
            <a:extLst>
              <a:ext uri="{FF2B5EF4-FFF2-40B4-BE49-F238E27FC236}">
                <a16:creationId xmlns:a16="http://schemas.microsoft.com/office/drawing/2014/main" id="{95733F3D-7B86-B641-BB6B-139EE1846D92}"/>
              </a:ext>
            </a:extLst>
          </p:cNvPr>
          <p:cNvSpPr txBox="1"/>
          <p:nvPr/>
        </p:nvSpPr>
        <p:spPr>
          <a:xfrm>
            <a:off x="7991119" y="1068433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307" name="CuadroTexto 4">
            <a:extLst>
              <a:ext uri="{FF2B5EF4-FFF2-40B4-BE49-F238E27FC236}">
                <a16:creationId xmlns:a16="http://schemas.microsoft.com/office/drawing/2014/main" id="{45BEBF2D-8306-8A4A-98E5-1DA12B11384F}"/>
              </a:ext>
            </a:extLst>
          </p:cNvPr>
          <p:cNvSpPr txBox="1"/>
          <p:nvPr/>
        </p:nvSpPr>
        <p:spPr>
          <a:xfrm>
            <a:off x="14142537" y="441284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308" name="CuadroTexto 4">
            <a:extLst>
              <a:ext uri="{FF2B5EF4-FFF2-40B4-BE49-F238E27FC236}">
                <a16:creationId xmlns:a16="http://schemas.microsoft.com/office/drawing/2014/main" id="{03F2ED91-D2D4-9145-B0E2-B4BC3DC2295E}"/>
              </a:ext>
            </a:extLst>
          </p:cNvPr>
          <p:cNvSpPr txBox="1"/>
          <p:nvPr/>
        </p:nvSpPr>
        <p:spPr>
          <a:xfrm>
            <a:off x="14142537" y="10684334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F</a:t>
            </a:r>
          </a:p>
        </p:txBody>
      </p:sp>
      <p:sp>
        <p:nvSpPr>
          <p:cNvPr id="309" name="CuadroTexto 4">
            <a:extLst>
              <a:ext uri="{FF2B5EF4-FFF2-40B4-BE49-F238E27FC236}">
                <a16:creationId xmlns:a16="http://schemas.microsoft.com/office/drawing/2014/main" id="{4FB6A3B1-8733-B949-A99C-4727A0F9A944}"/>
              </a:ext>
            </a:extLst>
          </p:cNvPr>
          <p:cNvSpPr txBox="1"/>
          <p:nvPr/>
        </p:nvSpPr>
        <p:spPr>
          <a:xfrm>
            <a:off x="15421535" y="7542046"/>
            <a:ext cx="12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55762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61">
            <a:extLst>
              <a:ext uri="{FF2B5EF4-FFF2-40B4-BE49-F238E27FC236}">
                <a16:creationId xmlns:a16="http://schemas.microsoft.com/office/drawing/2014/main" id="{50D81755-FD4C-EF45-A6FB-92C1AE50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80" y="4589794"/>
            <a:ext cx="449171" cy="2705607"/>
          </a:xfrm>
          <a:custGeom>
            <a:avLst/>
            <a:gdLst>
              <a:gd name="T0" fmla="*/ 254 w 377"/>
              <a:gd name="T1" fmla="*/ 2120 h 2259"/>
              <a:gd name="T2" fmla="*/ 0 w 377"/>
              <a:gd name="T3" fmla="*/ 2258 h 2259"/>
              <a:gd name="T4" fmla="*/ 0 w 377"/>
              <a:gd name="T5" fmla="*/ 0 h 2259"/>
              <a:gd name="T6" fmla="*/ 205 w 377"/>
              <a:gd name="T7" fmla="*/ 55 h 2259"/>
              <a:gd name="T8" fmla="*/ 205 w 377"/>
              <a:gd name="T9" fmla="*/ 55 h 2259"/>
              <a:gd name="T10" fmla="*/ 376 w 377"/>
              <a:gd name="T11" fmla="*/ 279 h 2259"/>
              <a:gd name="T12" fmla="*/ 376 w 377"/>
              <a:gd name="T13" fmla="*/ 1915 h 2259"/>
              <a:gd name="T14" fmla="*/ 376 w 377"/>
              <a:gd name="T15" fmla="*/ 1915 h 2259"/>
              <a:gd name="T16" fmla="*/ 254 w 377"/>
              <a:gd name="T17" fmla="*/ 2120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2259">
                <a:moveTo>
                  <a:pt x="254" y="2120"/>
                </a:moveTo>
                <a:lnTo>
                  <a:pt x="0" y="2258"/>
                </a:lnTo>
                <a:lnTo>
                  <a:pt x="0" y="0"/>
                </a:lnTo>
                <a:lnTo>
                  <a:pt x="205" y="55"/>
                </a:lnTo>
                <a:lnTo>
                  <a:pt x="205" y="55"/>
                </a:lnTo>
                <a:cubicBezTo>
                  <a:pt x="305" y="82"/>
                  <a:pt x="376" y="174"/>
                  <a:pt x="376" y="279"/>
                </a:cubicBezTo>
                <a:lnTo>
                  <a:pt x="376" y="1915"/>
                </a:lnTo>
                <a:lnTo>
                  <a:pt x="376" y="1915"/>
                </a:lnTo>
                <a:cubicBezTo>
                  <a:pt x="376" y="2001"/>
                  <a:pt x="329" y="2079"/>
                  <a:pt x="254" y="2120"/>
                </a:cubicBezTo>
              </a:path>
            </a:pathLst>
          </a:custGeom>
          <a:solidFill>
            <a:srgbClr val="FFBB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2">
            <a:extLst>
              <a:ext uri="{FF2B5EF4-FFF2-40B4-BE49-F238E27FC236}">
                <a16:creationId xmlns:a16="http://schemas.microsoft.com/office/drawing/2014/main" id="{F41F9E05-1AD3-AB45-AC07-DB975A9E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80" y="4589794"/>
            <a:ext cx="449171" cy="2705607"/>
          </a:xfrm>
          <a:custGeom>
            <a:avLst/>
            <a:gdLst>
              <a:gd name="T0" fmla="*/ 254 w 377"/>
              <a:gd name="T1" fmla="*/ 2120 h 2259"/>
              <a:gd name="T2" fmla="*/ 0 w 377"/>
              <a:gd name="T3" fmla="*/ 2258 h 2259"/>
              <a:gd name="T4" fmla="*/ 0 w 377"/>
              <a:gd name="T5" fmla="*/ 0 h 2259"/>
              <a:gd name="T6" fmla="*/ 205 w 377"/>
              <a:gd name="T7" fmla="*/ 55 h 2259"/>
              <a:gd name="T8" fmla="*/ 205 w 377"/>
              <a:gd name="T9" fmla="*/ 55 h 2259"/>
              <a:gd name="T10" fmla="*/ 376 w 377"/>
              <a:gd name="T11" fmla="*/ 279 h 2259"/>
              <a:gd name="T12" fmla="*/ 376 w 377"/>
              <a:gd name="T13" fmla="*/ 1915 h 2259"/>
              <a:gd name="T14" fmla="*/ 376 w 377"/>
              <a:gd name="T15" fmla="*/ 1915 h 2259"/>
              <a:gd name="T16" fmla="*/ 254 w 377"/>
              <a:gd name="T17" fmla="*/ 2120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2259">
                <a:moveTo>
                  <a:pt x="254" y="2120"/>
                </a:moveTo>
                <a:lnTo>
                  <a:pt x="0" y="2258"/>
                </a:lnTo>
                <a:lnTo>
                  <a:pt x="0" y="0"/>
                </a:lnTo>
                <a:lnTo>
                  <a:pt x="205" y="55"/>
                </a:lnTo>
                <a:lnTo>
                  <a:pt x="205" y="55"/>
                </a:lnTo>
                <a:cubicBezTo>
                  <a:pt x="305" y="82"/>
                  <a:pt x="376" y="174"/>
                  <a:pt x="376" y="279"/>
                </a:cubicBezTo>
                <a:lnTo>
                  <a:pt x="376" y="1915"/>
                </a:lnTo>
                <a:lnTo>
                  <a:pt x="376" y="1915"/>
                </a:lnTo>
                <a:cubicBezTo>
                  <a:pt x="376" y="2001"/>
                  <a:pt x="329" y="2079"/>
                  <a:pt x="254" y="2120"/>
                </a:cubicBezTo>
              </a:path>
            </a:pathLst>
          </a:custGeom>
          <a:solidFill>
            <a:schemeClr val="tx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63">
            <a:extLst>
              <a:ext uri="{FF2B5EF4-FFF2-40B4-BE49-F238E27FC236}">
                <a16:creationId xmlns:a16="http://schemas.microsoft.com/office/drawing/2014/main" id="{835D8825-F82F-9C4C-92BB-9FBC8B66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00" y="1028116"/>
            <a:ext cx="5284388" cy="4380756"/>
          </a:xfrm>
          <a:custGeom>
            <a:avLst/>
            <a:gdLst>
              <a:gd name="T0" fmla="*/ 3985 w 4410"/>
              <a:gd name="T1" fmla="*/ 3656 h 3657"/>
              <a:gd name="T2" fmla="*/ 0 w 4410"/>
              <a:gd name="T3" fmla="*/ 3135 h 3657"/>
              <a:gd name="T4" fmla="*/ 314 w 4410"/>
              <a:gd name="T5" fmla="*/ 729 h 3657"/>
              <a:gd name="T6" fmla="*/ 1262 w 4410"/>
              <a:gd name="T7" fmla="*/ 0 h 3657"/>
              <a:gd name="T8" fmla="*/ 4409 w 4410"/>
              <a:gd name="T9" fmla="*/ 411 h 3657"/>
              <a:gd name="T10" fmla="*/ 3985 w 4410"/>
              <a:gd name="T11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0" h="3657">
                <a:moveTo>
                  <a:pt x="3985" y="3656"/>
                </a:moveTo>
                <a:lnTo>
                  <a:pt x="0" y="3135"/>
                </a:lnTo>
                <a:lnTo>
                  <a:pt x="314" y="729"/>
                </a:lnTo>
                <a:lnTo>
                  <a:pt x="1262" y="0"/>
                </a:lnTo>
                <a:lnTo>
                  <a:pt x="4409" y="411"/>
                </a:lnTo>
                <a:lnTo>
                  <a:pt x="3985" y="36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64">
            <a:extLst>
              <a:ext uri="{FF2B5EF4-FFF2-40B4-BE49-F238E27FC236}">
                <a16:creationId xmlns:a16="http://schemas.microsoft.com/office/drawing/2014/main" id="{5C86E1D2-A87E-D54E-B31B-CA0E1CD9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00" y="1028116"/>
            <a:ext cx="5284388" cy="4380756"/>
          </a:xfrm>
          <a:custGeom>
            <a:avLst/>
            <a:gdLst>
              <a:gd name="T0" fmla="*/ 3985 w 4410"/>
              <a:gd name="T1" fmla="*/ 3656 h 3657"/>
              <a:gd name="T2" fmla="*/ 0 w 4410"/>
              <a:gd name="T3" fmla="*/ 3135 h 3657"/>
              <a:gd name="T4" fmla="*/ 314 w 4410"/>
              <a:gd name="T5" fmla="*/ 729 h 3657"/>
              <a:gd name="T6" fmla="*/ 1262 w 4410"/>
              <a:gd name="T7" fmla="*/ 0 h 3657"/>
              <a:gd name="T8" fmla="*/ 4409 w 4410"/>
              <a:gd name="T9" fmla="*/ 411 h 3657"/>
              <a:gd name="T10" fmla="*/ 3985 w 4410"/>
              <a:gd name="T11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0" h="3657">
                <a:moveTo>
                  <a:pt x="3985" y="3656"/>
                </a:moveTo>
                <a:lnTo>
                  <a:pt x="0" y="3135"/>
                </a:lnTo>
                <a:lnTo>
                  <a:pt x="314" y="729"/>
                </a:lnTo>
                <a:lnTo>
                  <a:pt x="1262" y="0"/>
                </a:lnTo>
                <a:lnTo>
                  <a:pt x="4409" y="411"/>
                </a:lnTo>
                <a:lnTo>
                  <a:pt x="3985" y="3656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65">
            <a:extLst>
              <a:ext uri="{FF2B5EF4-FFF2-40B4-BE49-F238E27FC236}">
                <a16:creationId xmlns:a16="http://schemas.microsoft.com/office/drawing/2014/main" id="{CF24AD9E-8960-744F-A6A6-67F616DE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90" y="1028116"/>
            <a:ext cx="1136145" cy="1004034"/>
          </a:xfrm>
          <a:custGeom>
            <a:avLst/>
            <a:gdLst>
              <a:gd name="T0" fmla="*/ 948 w 949"/>
              <a:gd name="T1" fmla="*/ 0 h 839"/>
              <a:gd name="T2" fmla="*/ 839 w 949"/>
              <a:gd name="T3" fmla="*/ 838 h 839"/>
              <a:gd name="T4" fmla="*/ 0 w 949"/>
              <a:gd name="T5" fmla="*/ 729 h 839"/>
              <a:gd name="T6" fmla="*/ 948 w 949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0"/>
                </a:moveTo>
                <a:lnTo>
                  <a:pt x="839" y="838"/>
                </a:lnTo>
                <a:lnTo>
                  <a:pt x="0" y="729"/>
                </a:lnTo>
                <a:lnTo>
                  <a:pt x="94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66">
            <a:extLst>
              <a:ext uri="{FF2B5EF4-FFF2-40B4-BE49-F238E27FC236}">
                <a16:creationId xmlns:a16="http://schemas.microsoft.com/office/drawing/2014/main" id="{0D48328A-6CBA-9A42-BB7F-399315AB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90" y="1028116"/>
            <a:ext cx="1136145" cy="1004034"/>
          </a:xfrm>
          <a:custGeom>
            <a:avLst/>
            <a:gdLst>
              <a:gd name="T0" fmla="*/ 948 w 949"/>
              <a:gd name="T1" fmla="*/ 0 h 839"/>
              <a:gd name="T2" fmla="*/ 839 w 949"/>
              <a:gd name="T3" fmla="*/ 838 h 839"/>
              <a:gd name="T4" fmla="*/ 0 w 949"/>
              <a:gd name="T5" fmla="*/ 729 h 839"/>
              <a:gd name="T6" fmla="*/ 948 w 949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0"/>
                </a:moveTo>
                <a:lnTo>
                  <a:pt x="839" y="838"/>
                </a:lnTo>
                <a:lnTo>
                  <a:pt x="0" y="729"/>
                </a:lnTo>
                <a:lnTo>
                  <a:pt x="94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67">
            <a:extLst>
              <a:ext uri="{FF2B5EF4-FFF2-40B4-BE49-F238E27FC236}">
                <a16:creationId xmlns:a16="http://schemas.microsoft.com/office/drawing/2014/main" id="{C83E9DD4-B0D1-3043-9393-68A57A81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016" y="6486888"/>
            <a:ext cx="4512868" cy="5157563"/>
          </a:xfrm>
          <a:custGeom>
            <a:avLst/>
            <a:gdLst>
              <a:gd name="T0" fmla="*/ 3244 w 3766"/>
              <a:gd name="T1" fmla="*/ 4301 h 4302"/>
              <a:gd name="T2" fmla="*/ 3765 w 3766"/>
              <a:gd name="T3" fmla="*/ 314 h 4302"/>
              <a:gd name="T4" fmla="*/ 1359 w 3766"/>
              <a:gd name="T5" fmla="*/ 0 h 4302"/>
              <a:gd name="T6" fmla="*/ 412 w 3766"/>
              <a:gd name="T7" fmla="*/ 728 h 4302"/>
              <a:gd name="T8" fmla="*/ 0 w 3766"/>
              <a:gd name="T9" fmla="*/ 3876 h 4302"/>
              <a:gd name="T10" fmla="*/ 3244 w 3766"/>
              <a:gd name="T11" fmla="*/ 4301 h 4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6" h="4302">
                <a:moveTo>
                  <a:pt x="3244" y="4301"/>
                </a:moveTo>
                <a:lnTo>
                  <a:pt x="3765" y="314"/>
                </a:lnTo>
                <a:lnTo>
                  <a:pt x="1359" y="0"/>
                </a:lnTo>
                <a:lnTo>
                  <a:pt x="412" y="728"/>
                </a:lnTo>
                <a:lnTo>
                  <a:pt x="0" y="3876"/>
                </a:lnTo>
                <a:lnTo>
                  <a:pt x="3244" y="43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8">
            <a:extLst>
              <a:ext uri="{FF2B5EF4-FFF2-40B4-BE49-F238E27FC236}">
                <a16:creationId xmlns:a16="http://schemas.microsoft.com/office/drawing/2014/main" id="{6735F6E7-D742-804F-B7BB-8602D0C3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016" y="6486888"/>
            <a:ext cx="4512868" cy="5157563"/>
          </a:xfrm>
          <a:custGeom>
            <a:avLst/>
            <a:gdLst>
              <a:gd name="T0" fmla="*/ 3244 w 3766"/>
              <a:gd name="T1" fmla="*/ 4301 h 4302"/>
              <a:gd name="T2" fmla="*/ 3765 w 3766"/>
              <a:gd name="T3" fmla="*/ 314 h 4302"/>
              <a:gd name="T4" fmla="*/ 1359 w 3766"/>
              <a:gd name="T5" fmla="*/ 0 h 4302"/>
              <a:gd name="T6" fmla="*/ 412 w 3766"/>
              <a:gd name="T7" fmla="*/ 728 h 4302"/>
              <a:gd name="T8" fmla="*/ 0 w 3766"/>
              <a:gd name="T9" fmla="*/ 3876 h 4302"/>
              <a:gd name="T10" fmla="*/ 3244 w 3766"/>
              <a:gd name="T11" fmla="*/ 4301 h 4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6" h="4302">
                <a:moveTo>
                  <a:pt x="3244" y="4301"/>
                </a:moveTo>
                <a:lnTo>
                  <a:pt x="3765" y="314"/>
                </a:lnTo>
                <a:lnTo>
                  <a:pt x="1359" y="0"/>
                </a:lnTo>
                <a:lnTo>
                  <a:pt x="412" y="728"/>
                </a:lnTo>
                <a:lnTo>
                  <a:pt x="0" y="3876"/>
                </a:lnTo>
                <a:lnTo>
                  <a:pt x="3244" y="4301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9">
            <a:extLst>
              <a:ext uri="{FF2B5EF4-FFF2-40B4-BE49-F238E27FC236}">
                <a16:creationId xmlns:a16="http://schemas.microsoft.com/office/drawing/2014/main" id="{5668DCFF-87E3-B440-81F8-5C3F043A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748" y="6486888"/>
            <a:ext cx="1136142" cy="1004034"/>
          </a:xfrm>
          <a:custGeom>
            <a:avLst/>
            <a:gdLst>
              <a:gd name="T0" fmla="*/ 0 w 948"/>
              <a:gd name="T1" fmla="*/ 728 h 838"/>
              <a:gd name="T2" fmla="*/ 837 w 948"/>
              <a:gd name="T3" fmla="*/ 837 h 838"/>
              <a:gd name="T4" fmla="*/ 947 w 948"/>
              <a:gd name="T5" fmla="*/ 0 h 838"/>
              <a:gd name="T6" fmla="*/ 0 w 948"/>
              <a:gd name="T7" fmla="*/ 72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8" h="838">
                <a:moveTo>
                  <a:pt x="0" y="728"/>
                </a:moveTo>
                <a:lnTo>
                  <a:pt x="837" y="837"/>
                </a:lnTo>
                <a:lnTo>
                  <a:pt x="947" y="0"/>
                </a:lnTo>
                <a:lnTo>
                  <a:pt x="0" y="7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0">
            <a:extLst>
              <a:ext uri="{FF2B5EF4-FFF2-40B4-BE49-F238E27FC236}">
                <a16:creationId xmlns:a16="http://schemas.microsoft.com/office/drawing/2014/main" id="{D7251FDF-7D6B-554F-84F4-EFFCD255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748" y="6486888"/>
            <a:ext cx="1136142" cy="1004034"/>
          </a:xfrm>
          <a:custGeom>
            <a:avLst/>
            <a:gdLst>
              <a:gd name="T0" fmla="*/ 0 w 948"/>
              <a:gd name="T1" fmla="*/ 728 h 838"/>
              <a:gd name="T2" fmla="*/ 837 w 948"/>
              <a:gd name="T3" fmla="*/ 837 h 838"/>
              <a:gd name="T4" fmla="*/ 947 w 948"/>
              <a:gd name="T5" fmla="*/ 0 h 838"/>
              <a:gd name="T6" fmla="*/ 0 w 948"/>
              <a:gd name="T7" fmla="*/ 72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8" h="838">
                <a:moveTo>
                  <a:pt x="0" y="728"/>
                </a:moveTo>
                <a:lnTo>
                  <a:pt x="837" y="837"/>
                </a:lnTo>
                <a:lnTo>
                  <a:pt x="947" y="0"/>
                </a:lnTo>
                <a:lnTo>
                  <a:pt x="0" y="728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71">
            <a:extLst>
              <a:ext uri="{FF2B5EF4-FFF2-40B4-BE49-F238E27FC236}">
                <a16:creationId xmlns:a16="http://schemas.microsoft.com/office/drawing/2014/main" id="{0CECB015-6396-AA42-8EE2-FC41085D2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72" y="5229203"/>
            <a:ext cx="4512868" cy="5152281"/>
          </a:xfrm>
          <a:custGeom>
            <a:avLst/>
            <a:gdLst>
              <a:gd name="T0" fmla="*/ 521 w 3767"/>
              <a:gd name="T1" fmla="*/ 4300 h 4301"/>
              <a:gd name="T2" fmla="*/ 0 w 3767"/>
              <a:gd name="T3" fmla="*/ 315 h 4301"/>
              <a:gd name="T4" fmla="*/ 2407 w 3767"/>
              <a:gd name="T5" fmla="*/ 0 h 4301"/>
              <a:gd name="T6" fmla="*/ 3355 w 3767"/>
              <a:gd name="T7" fmla="*/ 729 h 4301"/>
              <a:gd name="T8" fmla="*/ 3766 w 3767"/>
              <a:gd name="T9" fmla="*/ 3876 h 4301"/>
              <a:gd name="T10" fmla="*/ 521 w 3767"/>
              <a:gd name="T11" fmla="*/ 4300 h 4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7" h="4301">
                <a:moveTo>
                  <a:pt x="521" y="4300"/>
                </a:moveTo>
                <a:lnTo>
                  <a:pt x="0" y="315"/>
                </a:lnTo>
                <a:lnTo>
                  <a:pt x="2407" y="0"/>
                </a:lnTo>
                <a:lnTo>
                  <a:pt x="3355" y="729"/>
                </a:lnTo>
                <a:lnTo>
                  <a:pt x="3766" y="3876"/>
                </a:lnTo>
                <a:lnTo>
                  <a:pt x="521" y="43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72">
            <a:extLst>
              <a:ext uri="{FF2B5EF4-FFF2-40B4-BE49-F238E27FC236}">
                <a16:creationId xmlns:a16="http://schemas.microsoft.com/office/drawing/2014/main" id="{A9ECF825-2850-D241-999E-AD051C28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72" y="5229203"/>
            <a:ext cx="4512868" cy="5152281"/>
          </a:xfrm>
          <a:custGeom>
            <a:avLst/>
            <a:gdLst>
              <a:gd name="T0" fmla="*/ 521 w 3767"/>
              <a:gd name="T1" fmla="*/ 4300 h 4301"/>
              <a:gd name="T2" fmla="*/ 0 w 3767"/>
              <a:gd name="T3" fmla="*/ 315 h 4301"/>
              <a:gd name="T4" fmla="*/ 2407 w 3767"/>
              <a:gd name="T5" fmla="*/ 0 h 4301"/>
              <a:gd name="T6" fmla="*/ 3355 w 3767"/>
              <a:gd name="T7" fmla="*/ 729 h 4301"/>
              <a:gd name="T8" fmla="*/ 3766 w 3767"/>
              <a:gd name="T9" fmla="*/ 3876 h 4301"/>
              <a:gd name="T10" fmla="*/ 521 w 3767"/>
              <a:gd name="T11" fmla="*/ 4300 h 4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67" h="4301">
                <a:moveTo>
                  <a:pt x="521" y="4300"/>
                </a:moveTo>
                <a:lnTo>
                  <a:pt x="0" y="315"/>
                </a:lnTo>
                <a:lnTo>
                  <a:pt x="2407" y="0"/>
                </a:lnTo>
                <a:lnTo>
                  <a:pt x="3355" y="729"/>
                </a:lnTo>
                <a:lnTo>
                  <a:pt x="3766" y="3876"/>
                </a:lnTo>
                <a:lnTo>
                  <a:pt x="521" y="430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73">
            <a:extLst>
              <a:ext uri="{FF2B5EF4-FFF2-40B4-BE49-F238E27FC236}">
                <a16:creationId xmlns:a16="http://schemas.microsoft.com/office/drawing/2014/main" id="{7C07D84A-8788-1743-AC24-75DC03B5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748" y="5229203"/>
            <a:ext cx="1136142" cy="1004034"/>
          </a:xfrm>
          <a:custGeom>
            <a:avLst/>
            <a:gdLst>
              <a:gd name="T0" fmla="*/ 948 w 949"/>
              <a:gd name="T1" fmla="*/ 729 h 839"/>
              <a:gd name="T2" fmla="*/ 109 w 949"/>
              <a:gd name="T3" fmla="*/ 838 h 839"/>
              <a:gd name="T4" fmla="*/ 0 w 949"/>
              <a:gd name="T5" fmla="*/ 0 h 839"/>
              <a:gd name="T6" fmla="*/ 948 w 949"/>
              <a:gd name="T7" fmla="*/ 72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729"/>
                </a:moveTo>
                <a:lnTo>
                  <a:pt x="109" y="838"/>
                </a:lnTo>
                <a:lnTo>
                  <a:pt x="0" y="0"/>
                </a:lnTo>
                <a:lnTo>
                  <a:pt x="948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74">
            <a:extLst>
              <a:ext uri="{FF2B5EF4-FFF2-40B4-BE49-F238E27FC236}">
                <a16:creationId xmlns:a16="http://schemas.microsoft.com/office/drawing/2014/main" id="{6BC79F8C-B503-B94A-9C2C-A8657DB81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748" y="5229203"/>
            <a:ext cx="1136142" cy="1004034"/>
          </a:xfrm>
          <a:custGeom>
            <a:avLst/>
            <a:gdLst>
              <a:gd name="T0" fmla="*/ 948 w 949"/>
              <a:gd name="T1" fmla="*/ 729 h 839"/>
              <a:gd name="T2" fmla="*/ 109 w 949"/>
              <a:gd name="T3" fmla="*/ 838 h 839"/>
              <a:gd name="T4" fmla="*/ 0 w 949"/>
              <a:gd name="T5" fmla="*/ 0 h 839"/>
              <a:gd name="T6" fmla="*/ 948 w 949"/>
              <a:gd name="T7" fmla="*/ 72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9" h="839">
                <a:moveTo>
                  <a:pt x="948" y="729"/>
                </a:moveTo>
                <a:lnTo>
                  <a:pt x="109" y="838"/>
                </a:lnTo>
                <a:lnTo>
                  <a:pt x="0" y="0"/>
                </a:lnTo>
                <a:lnTo>
                  <a:pt x="948" y="729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75">
            <a:extLst>
              <a:ext uri="{FF2B5EF4-FFF2-40B4-BE49-F238E27FC236}">
                <a16:creationId xmlns:a16="http://schemas.microsoft.com/office/drawing/2014/main" id="{AF21A175-BCF2-B74B-BEA8-3C11C1542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26" y="4589794"/>
            <a:ext cx="4518154" cy="6055909"/>
          </a:xfrm>
          <a:custGeom>
            <a:avLst/>
            <a:gdLst>
              <a:gd name="T0" fmla="*/ 3500 w 3771"/>
              <a:gd name="T1" fmla="*/ 5054 h 5055"/>
              <a:gd name="T2" fmla="*/ 270 w 3771"/>
              <a:gd name="T3" fmla="*/ 5054 h 5055"/>
              <a:gd name="T4" fmla="*/ 270 w 3771"/>
              <a:gd name="T5" fmla="*/ 5054 h 5055"/>
              <a:gd name="T6" fmla="*/ 0 w 3771"/>
              <a:gd name="T7" fmla="*/ 4784 h 5055"/>
              <a:gd name="T8" fmla="*/ 0 w 3771"/>
              <a:gd name="T9" fmla="*/ 269 h 5055"/>
              <a:gd name="T10" fmla="*/ 0 w 3771"/>
              <a:gd name="T11" fmla="*/ 269 h 5055"/>
              <a:gd name="T12" fmla="*/ 270 w 3771"/>
              <a:gd name="T13" fmla="*/ 0 h 5055"/>
              <a:gd name="T14" fmla="*/ 3770 w 3771"/>
              <a:gd name="T15" fmla="*/ 0 h 5055"/>
              <a:gd name="T16" fmla="*/ 3770 w 3771"/>
              <a:gd name="T17" fmla="*/ 4784 h 5055"/>
              <a:gd name="T18" fmla="*/ 3770 w 3771"/>
              <a:gd name="T19" fmla="*/ 4784 h 5055"/>
              <a:gd name="T20" fmla="*/ 3500 w 3771"/>
              <a:gd name="T21" fmla="*/ 5054 h 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1" h="5055">
                <a:moveTo>
                  <a:pt x="3500" y="5054"/>
                </a:moveTo>
                <a:lnTo>
                  <a:pt x="270" y="5054"/>
                </a:lnTo>
                <a:lnTo>
                  <a:pt x="270" y="5054"/>
                </a:lnTo>
                <a:cubicBezTo>
                  <a:pt x="121" y="5054"/>
                  <a:pt x="0" y="4934"/>
                  <a:pt x="0" y="47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0"/>
                  <a:pt x="121" y="0"/>
                  <a:pt x="270" y="0"/>
                </a:cubicBezTo>
                <a:lnTo>
                  <a:pt x="3770" y="0"/>
                </a:lnTo>
                <a:lnTo>
                  <a:pt x="3770" y="4784"/>
                </a:lnTo>
                <a:lnTo>
                  <a:pt x="3770" y="4784"/>
                </a:lnTo>
                <a:cubicBezTo>
                  <a:pt x="3770" y="4934"/>
                  <a:pt x="3649" y="5054"/>
                  <a:pt x="3500" y="50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76">
            <a:extLst>
              <a:ext uri="{FF2B5EF4-FFF2-40B4-BE49-F238E27FC236}">
                <a16:creationId xmlns:a16="http://schemas.microsoft.com/office/drawing/2014/main" id="{559334B0-9900-394C-9B14-EDAE03DA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26" y="4589794"/>
            <a:ext cx="4518154" cy="6055909"/>
          </a:xfrm>
          <a:custGeom>
            <a:avLst/>
            <a:gdLst>
              <a:gd name="T0" fmla="*/ 3500 w 3771"/>
              <a:gd name="T1" fmla="*/ 5054 h 5055"/>
              <a:gd name="T2" fmla="*/ 270 w 3771"/>
              <a:gd name="T3" fmla="*/ 5054 h 5055"/>
              <a:gd name="T4" fmla="*/ 270 w 3771"/>
              <a:gd name="T5" fmla="*/ 5054 h 5055"/>
              <a:gd name="T6" fmla="*/ 0 w 3771"/>
              <a:gd name="T7" fmla="*/ 4784 h 5055"/>
              <a:gd name="T8" fmla="*/ 0 w 3771"/>
              <a:gd name="T9" fmla="*/ 269 h 5055"/>
              <a:gd name="T10" fmla="*/ 0 w 3771"/>
              <a:gd name="T11" fmla="*/ 269 h 5055"/>
              <a:gd name="T12" fmla="*/ 270 w 3771"/>
              <a:gd name="T13" fmla="*/ 0 h 5055"/>
              <a:gd name="T14" fmla="*/ 3770 w 3771"/>
              <a:gd name="T15" fmla="*/ 0 h 5055"/>
              <a:gd name="T16" fmla="*/ 3770 w 3771"/>
              <a:gd name="T17" fmla="*/ 4784 h 5055"/>
              <a:gd name="T18" fmla="*/ 3770 w 3771"/>
              <a:gd name="T19" fmla="*/ 4784 h 5055"/>
              <a:gd name="T20" fmla="*/ 3500 w 3771"/>
              <a:gd name="T21" fmla="*/ 5054 h 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71" h="5055">
                <a:moveTo>
                  <a:pt x="3500" y="5054"/>
                </a:moveTo>
                <a:lnTo>
                  <a:pt x="270" y="5054"/>
                </a:lnTo>
                <a:lnTo>
                  <a:pt x="270" y="5054"/>
                </a:lnTo>
                <a:cubicBezTo>
                  <a:pt x="121" y="5054"/>
                  <a:pt x="0" y="4934"/>
                  <a:pt x="0" y="47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0"/>
                  <a:pt x="121" y="0"/>
                  <a:pt x="270" y="0"/>
                </a:cubicBezTo>
                <a:lnTo>
                  <a:pt x="3770" y="0"/>
                </a:lnTo>
                <a:lnTo>
                  <a:pt x="3770" y="4784"/>
                </a:lnTo>
                <a:lnTo>
                  <a:pt x="3770" y="4784"/>
                </a:lnTo>
                <a:cubicBezTo>
                  <a:pt x="3770" y="4934"/>
                  <a:pt x="3649" y="5054"/>
                  <a:pt x="3500" y="5054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13E2825-EC00-9741-81E6-EAD6D7D6621B}"/>
              </a:ext>
            </a:extLst>
          </p:cNvPr>
          <p:cNvGrpSpPr/>
          <p:nvPr/>
        </p:nvGrpSpPr>
        <p:grpSpPr>
          <a:xfrm rot="21145249">
            <a:off x="5924529" y="7712457"/>
            <a:ext cx="3519953" cy="2031326"/>
            <a:chOff x="2512611" y="6317031"/>
            <a:chExt cx="3519953" cy="2031326"/>
          </a:xfrm>
        </p:grpSpPr>
        <p:sp>
          <p:nvSpPr>
            <p:cNvPr id="234" name="CuadroTexto 4">
              <a:extLst>
                <a:ext uri="{FF2B5EF4-FFF2-40B4-BE49-F238E27FC236}">
                  <a16:creationId xmlns:a16="http://schemas.microsoft.com/office/drawing/2014/main" id="{A9114B7D-2E9D-2F4C-B544-C2CE25E1ECD8}"/>
                </a:ext>
              </a:extLst>
            </p:cNvPr>
            <p:cNvSpPr txBox="1"/>
            <p:nvPr/>
          </p:nvSpPr>
          <p:spPr>
            <a:xfrm>
              <a:off x="2903726" y="6963362"/>
              <a:ext cx="27377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35" name="CuadroTexto 4">
              <a:extLst>
                <a:ext uri="{FF2B5EF4-FFF2-40B4-BE49-F238E27FC236}">
                  <a16:creationId xmlns:a16="http://schemas.microsoft.com/office/drawing/2014/main" id="{39B12C15-8F66-F146-A9D4-28B7D33CFE52}"/>
                </a:ext>
              </a:extLst>
            </p:cNvPr>
            <p:cNvSpPr txBox="1"/>
            <p:nvPr/>
          </p:nvSpPr>
          <p:spPr>
            <a:xfrm>
              <a:off x="2512611" y="6317031"/>
              <a:ext cx="35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3D01F41-2F70-174B-A545-3E665BE83CCD}"/>
              </a:ext>
            </a:extLst>
          </p:cNvPr>
          <p:cNvGrpSpPr/>
          <p:nvPr/>
        </p:nvGrpSpPr>
        <p:grpSpPr>
          <a:xfrm rot="449794">
            <a:off x="10069584" y="2788034"/>
            <a:ext cx="3519953" cy="2031326"/>
            <a:chOff x="2512611" y="6317031"/>
            <a:chExt cx="3519953" cy="2031326"/>
          </a:xfrm>
        </p:grpSpPr>
        <p:sp>
          <p:nvSpPr>
            <p:cNvPr id="238" name="CuadroTexto 4">
              <a:extLst>
                <a:ext uri="{FF2B5EF4-FFF2-40B4-BE49-F238E27FC236}">
                  <a16:creationId xmlns:a16="http://schemas.microsoft.com/office/drawing/2014/main" id="{A6651919-92A9-8645-A36A-2B0F84265E58}"/>
                </a:ext>
              </a:extLst>
            </p:cNvPr>
            <p:cNvSpPr txBox="1"/>
            <p:nvPr/>
          </p:nvSpPr>
          <p:spPr>
            <a:xfrm>
              <a:off x="2903726" y="6963362"/>
              <a:ext cx="27377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8BB53390-3D3D-8749-AADA-456F9FC98062}"/>
                </a:ext>
              </a:extLst>
            </p:cNvPr>
            <p:cNvSpPr txBox="1"/>
            <p:nvPr/>
          </p:nvSpPr>
          <p:spPr>
            <a:xfrm>
              <a:off x="2512611" y="6317031"/>
              <a:ext cx="35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E761442-220F-764F-B953-5097D5C73446}"/>
              </a:ext>
            </a:extLst>
          </p:cNvPr>
          <p:cNvGrpSpPr/>
          <p:nvPr/>
        </p:nvGrpSpPr>
        <p:grpSpPr>
          <a:xfrm rot="449794">
            <a:off x="10848281" y="8986991"/>
            <a:ext cx="3519953" cy="2031326"/>
            <a:chOff x="2512611" y="6317031"/>
            <a:chExt cx="3519953" cy="2031326"/>
          </a:xfrm>
        </p:grpSpPr>
        <p:sp>
          <p:nvSpPr>
            <p:cNvPr id="241" name="CuadroTexto 4">
              <a:extLst>
                <a:ext uri="{FF2B5EF4-FFF2-40B4-BE49-F238E27FC236}">
                  <a16:creationId xmlns:a16="http://schemas.microsoft.com/office/drawing/2014/main" id="{7B078CF3-742B-3542-B8A5-B4B669C2AB9E}"/>
                </a:ext>
              </a:extLst>
            </p:cNvPr>
            <p:cNvSpPr txBox="1"/>
            <p:nvPr/>
          </p:nvSpPr>
          <p:spPr>
            <a:xfrm>
              <a:off x="2903726" y="6963362"/>
              <a:ext cx="27377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42" name="CuadroTexto 4">
              <a:extLst>
                <a:ext uri="{FF2B5EF4-FFF2-40B4-BE49-F238E27FC236}">
                  <a16:creationId xmlns:a16="http://schemas.microsoft.com/office/drawing/2014/main" id="{A4A69634-76A1-E845-8D87-F23A16F78F66}"/>
                </a:ext>
              </a:extLst>
            </p:cNvPr>
            <p:cNvSpPr txBox="1"/>
            <p:nvPr/>
          </p:nvSpPr>
          <p:spPr>
            <a:xfrm>
              <a:off x="2512611" y="6317031"/>
              <a:ext cx="3519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A4A572F-A70A-2341-B30F-0086DA5D2C4B}"/>
              </a:ext>
            </a:extLst>
          </p:cNvPr>
          <p:cNvGrpSpPr/>
          <p:nvPr/>
        </p:nvGrpSpPr>
        <p:grpSpPr>
          <a:xfrm rot="442115">
            <a:off x="12289294" y="7388079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2B0691F5-BE3C-6B43-BC4E-88EC2AAAD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17">
              <a:extLst>
                <a:ext uri="{FF2B5EF4-FFF2-40B4-BE49-F238E27FC236}">
                  <a16:creationId xmlns:a16="http://schemas.microsoft.com/office/drawing/2014/main" id="{D2A57041-FABE-D24F-9ADC-3959BAE8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18">
              <a:extLst>
                <a:ext uri="{FF2B5EF4-FFF2-40B4-BE49-F238E27FC236}">
                  <a16:creationId xmlns:a16="http://schemas.microsoft.com/office/drawing/2014/main" id="{935FE574-E505-7B4C-8A0A-BC1C6B31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19">
              <a:extLst>
                <a:ext uri="{FF2B5EF4-FFF2-40B4-BE49-F238E27FC236}">
                  <a16:creationId xmlns:a16="http://schemas.microsoft.com/office/drawing/2014/main" id="{E8702559-170D-4547-93A0-713973BD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0">
              <a:extLst>
                <a:ext uri="{FF2B5EF4-FFF2-40B4-BE49-F238E27FC236}">
                  <a16:creationId xmlns:a16="http://schemas.microsoft.com/office/drawing/2014/main" id="{1C1696CB-C67A-544F-A8D8-5342C56B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1">
              <a:extLst>
                <a:ext uri="{FF2B5EF4-FFF2-40B4-BE49-F238E27FC236}">
                  <a16:creationId xmlns:a16="http://schemas.microsoft.com/office/drawing/2014/main" id="{B68546D9-FE69-A04A-B782-0EEEB2318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2">
              <a:extLst>
                <a:ext uri="{FF2B5EF4-FFF2-40B4-BE49-F238E27FC236}">
                  <a16:creationId xmlns:a16="http://schemas.microsoft.com/office/drawing/2014/main" id="{A591D92B-A90F-B549-86EF-76F1ED5C3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A2D8395-7BB7-A74F-A7A6-1647C82E784E}"/>
              </a:ext>
            </a:extLst>
          </p:cNvPr>
          <p:cNvGrpSpPr/>
          <p:nvPr/>
        </p:nvGrpSpPr>
        <p:grpSpPr>
          <a:xfrm rot="21115788">
            <a:off x="6668688" y="5991732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1DA518C9-7480-2340-95D3-AE901AC4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3F904A1-8210-6A45-93F6-BFBF6E51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D0A8440-6A5E-3E40-B41C-FC8CB060A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0E55A3E-4539-314F-A32C-D594CF2D6573}"/>
              </a:ext>
            </a:extLst>
          </p:cNvPr>
          <p:cNvGrpSpPr/>
          <p:nvPr/>
        </p:nvGrpSpPr>
        <p:grpSpPr>
          <a:xfrm rot="438657">
            <a:off x="11645890" y="1560730"/>
            <a:ext cx="965619" cy="972321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56" name="Freeform 23">
              <a:extLst>
                <a:ext uri="{FF2B5EF4-FFF2-40B4-BE49-F238E27FC236}">
                  <a16:creationId xmlns:a16="http://schemas.microsoft.com/office/drawing/2014/main" id="{FD1F30A7-66C2-3849-912C-29884FCE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4">
              <a:extLst>
                <a:ext uri="{FF2B5EF4-FFF2-40B4-BE49-F238E27FC236}">
                  <a16:creationId xmlns:a16="http://schemas.microsoft.com/office/drawing/2014/main" id="{ED790442-5DAB-3248-9FE8-26473AE00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5">
              <a:extLst>
                <a:ext uri="{FF2B5EF4-FFF2-40B4-BE49-F238E27FC236}">
                  <a16:creationId xmlns:a16="http://schemas.microsoft.com/office/drawing/2014/main" id="{AFE0451D-4E8A-7D4F-B523-B7BAF1CA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6">
              <a:extLst>
                <a:ext uri="{FF2B5EF4-FFF2-40B4-BE49-F238E27FC236}">
                  <a16:creationId xmlns:a16="http://schemas.microsoft.com/office/drawing/2014/main" id="{DCCA177D-E5BC-BE42-B77A-36F43891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Freeform 27">
              <a:extLst>
                <a:ext uri="{FF2B5EF4-FFF2-40B4-BE49-F238E27FC236}">
                  <a16:creationId xmlns:a16="http://schemas.microsoft.com/office/drawing/2014/main" id="{02261456-F0AB-A449-A2DA-034E67ACD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8">
              <a:extLst>
                <a:ext uri="{FF2B5EF4-FFF2-40B4-BE49-F238E27FC236}">
                  <a16:creationId xmlns:a16="http://schemas.microsoft.com/office/drawing/2014/main" id="{3DAA072B-509B-CA4D-B827-F21981287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29">
              <a:extLst>
                <a:ext uri="{FF2B5EF4-FFF2-40B4-BE49-F238E27FC236}">
                  <a16:creationId xmlns:a16="http://schemas.microsoft.com/office/drawing/2014/main" id="{0B6373F7-3E86-6544-BADE-A0E6DE29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0">
              <a:extLst>
                <a:ext uri="{FF2B5EF4-FFF2-40B4-BE49-F238E27FC236}">
                  <a16:creationId xmlns:a16="http://schemas.microsoft.com/office/drawing/2014/main" id="{77FFA4F1-A6C5-A241-A43D-D846EF7D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31">
              <a:extLst>
                <a:ext uri="{FF2B5EF4-FFF2-40B4-BE49-F238E27FC236}">
                  <a16:creationId xmlns:a16="http://schemas.microsoft.com/office/drawing/2014/main" id="{0EBB6D94-41DE-DC43-A77B-C886721F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32">
              <a:extLst>
                <a:ext uri="{FF2B5EF4-FFF2-40B4-BE49-F238E27FC236}">
                  <a16:creationId xmlns:a16="http://schemas.microsoft.com/office/drawing/2014/main" id="{AE7D7FB9-0044-F742-A155-6DEBC8B63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60A5D55-2455-D54E-921A-7433B0E0952C}"/>
              </a:ext>
            </a:extLst>
          </p:cNvPr>
          <p:cNvGrpSpPr/>
          <p:nvPr/>
        </p:nvGrpSpPr>
        <p:grpSpPr>
          <a:xfrm>
            <a:off x="16546191" y="4544915"/>
            <a:ext cx="7132320" cy="4551224"/>
            <a:chOff x="2720566" y="4880195"/>
            <a:chExt cx="7132320" cy="4551224"/>
          </a:xfrm>
        </p:grpSpPr>
        <p:sp>
          <p:nvSpPr>
            <p:cNvPr id="267" name="CuadroTexto 238">
              <a:extLst>
                <a:ext uri="{FF2B5EF4-FFF2-40B4-BE49-F238E27FC236}">
                  <a16:creationId xmlns:a16="http://schemas.microsoft.com/office/drawing/2014/main" id="{48057CA0-3F10-4C4D-9596-8EC1F65A67BA}"/>
                </a:ext>
              </a:extLst>
            </p:cNvPr>
            <p:cNvSpPr txBox="1"/>
            <p:nvPr/>
          </p:nvSpPr>
          <p:spPr>
            <a:xfrm>
              <a:off x="2720566" y="4880195"/>
              <a:ext cx="713232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Infographics</a:t>
              </a:r>
            </a:p>
          </p:txBody>
        </p:sp>
        <p:sp>
          <p:nvSpPr>
            <p:cNvPr id="268" name="CuadroTexto 4">
              <a:extLst>
                <a:ext uri="{FF2B5EF4-FFF2-40B4-BE49-F238E27FC236}">
                  <a16:creationId xmlns:a16="http://schemas.microsoft.com/office/drawing/2014/main" id="{D0B2D787-CBB2-B543-B167-15948F2A2BA2}"/>
                </a:ext>
              </a:extLst>
            </p:cNvPr>
            <p:cNvSpPr txBox="1"/>
            <p:nvPr/>
          </p:nvSpPr>
          <p:spPr>
            <a:xfrm>
              <a:off x="2812006" y="8046424"/>
              <a:ext cx="6705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577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ducation Infographics Light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223042"/>
      </a:accent1>
      <a:accent2>
        <a:srgbClr val="509BA4"/>
      </a:accent2>
      <a:accent3>
        <a:srgbClr val="F8CE5A"/>
      </a:accent3>
      <a:accent4>
        <a:srgbClr val="FD575A"/>
      </a:accent4>
      <a:accent5>
        <a:srgbClr val="223042"/>
      </a:accent5>
      <a:accent6>
        <a:srgbClr val="509B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86231</TotalTime>
  <Words>504</Words>
  <Application>Microsoft Macintosh PowerPoint</Application>
  <PresentationFormat>Custom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15754</cp:revision>
  <dcterms:created xsi:type="dcterms:W3CDTF">2014-11-12T21:47:38Z</dcterms:created>
  <dcterms:modified xsi:type="dcterms:W3CDTF">2019-07-19T02:18:07Z</dcterms:modified>
  <cp:category/>
</cp:coreProperties>
</file>