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9" r:id="rId2"/>
    <p:sldId id="4385" r:id="rId3"/>
    <p:sldId id="4380" r:id="rId4"/>
    <p:sldId id="4386" r:id="rId5"/>
    <p:sldId id="4382" r:id="rId6"/>
    <p:sldId id="4387" r:id="rId7"/>
    <p:sldId id="4384" r:id="rId8"/>
    <p:sldId id="4388" r:id="rId9"/>
    <p:sldId id="4389" r:id="rId10"/>
    <p:sldId id="4390" r:id="rId11"/>
    <p:sldId id="4391" r:id="rId12"/>
    <p:sldId id="4392" r:id="rId13"/>
    <p:sldId id="4393" r:id="rId14"/>
    <p:sldId id="4397" r:id="rId15"/>
    <p:sldId id="4399" r:id="rId16"/>
    <p:sldId id="4394" r:id="rId17"/>
    <p:sldId id="4395" r:id="rId18"/>
    <p:sldId id="4396" r:id="rId19"/>
    <p:sldId id="4398" r:id="rId20"/>
    <p:sldId id="4401"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BD1B7"/>
    <a:srgbClr val="FAD4B5"/>
    <a:srgbClr val="FFFFFF"/>
    <a:srgbClr val="D9D9D9"/>
    <a:srgbClr val="F2F2F2"/>
    <a:srgbClr val="5693D7"/>
    <a:srgbClr val="9E0202"/>
    <a:srgbClr val="F1EEF4"/>
    <a:srgbClr val="BDDB90"/>
    <a:srgbClr val="337E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3" autoAdjust="0"/>
    <p:restoredTop sz="38338" autoAdjust="0"/>
  </p:normalViewPr>
  <p:slideViewPr>
    <p:cSldViewPr snapToGrid="0" snapToObjects="1">
      <p:cViewPr>
        <p:scale>
          <a:sx n="39" d="100"/>
          <a:sy n="39" d="100"/>
        </p:scale>
        <p:origin x="1864" y="920"/>
      </p:cViewPr>
      <p:guideLst>
        <p:guide pos="7678"/>
        <p:guide orient="horz" pos="4320"/>
      </p:guideLst>
    </p:cSldViewPr>
  </p:slideViewPr>
  <p:notesTextViewPr>
    <p:cViewPr>
      <p:scale>
        <a:sx n="20" d="100"/>
        <a:sy n="20" d="100"/>
      </p:scale>
      <p:origin x="0" y="0"/>
    </p:cViewPr>
  </p:notesTextViewPr>
  <p:sorterViewPr>
    <p:cViewPr varScale="1">
      <p:scale>
        <a:sx n="75" d="100"/>
        <a:sy n="7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302020204030203" pitchFamily="34"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302020204030203" pitchFamily="34" charset="77"/>
              </a:defRPr>
            </a:lvl1pPr>
          </a:lstStyle>
          <a:p>
            <a:fld id="{EFC10EE1-B198-C942-8235-326C972CBB30}" type="datetimeFigureOut">
              <a:rPr lang="en-US" smtClean="0"/>
              <a:pPr/>
              <a:t>4/19/21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3020202040302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302020204030203" pitchFamily="34"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302020204030203" pitchFamily="34" charset="77"/>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90B63800-463E-234D-A18D-60B93BDF18C7}"/>
              </a:ext>
            </a:extLst>
          </p:cNvPr>
          <p:cNvSpPr>
            <a:spLocks noGrp="1"/>
          </p:cNvSpPr>
          <p:nvPr>
            <p:ph type="pic" sz="quarter" idx="14"/>
          </p:nvPr>
        </p:nvSpPr>
        <p:spPr>
          <a:xfrm>
            <a:off x="-311148" y="-287382"/>
            <a:ext cx="24999948" cy="982894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29357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4/19/21</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F03B9-67CA-C749-8E58-0C3E7539EBCF}"/>
              </a:ext>
            </a:extLst>
          </p:cNvPr>
          <p:cNvSpPr/>
          <p:nvPr/>
        </p:nvSpPr>
        <p:spPr>
          <a:xfrm>
            <a:off x="0" y="0"/>
            <a:ext cx="9473184"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adroTexto 350">
            <a:extLst>
              <a:ext uri="{FF2B5EF4-FFF2-40B4-BE49-F238E27FC236}">
                <a16:creationId xmlns:a16="http://schemas.microsoft.com/office/drawing/2014/main" id="{2D612A41-0AFD-4849-B1EC-F00EF09FF075}"/>
              </a:ext>
            </a:extLst>
          </p:cNvPr>
          <p:cNvSpPr txBox="1"/>
          <p:nvPr/>
        </p:nvSpPr>
        <p:spPr>
          <a:xfrm>
            <a:off x="1357548" y="4279338"/>
            <a:ext cx="6758088" cy="2554545"/>
          </a:xfrm>
          <a:prstGeom prst="rect">
            <a:avLst/>
          </a:prstGeom>
          <a:noFill/>
        </p:spPr>
        <p:txBody>
          <a:bodyPr wrap="square" rtlCol="0">
            <a:spAutoFit/>
          </a:bodyPr>
          <a:lstStyle/>
          <a:p>
            <a:r>
              <a:rPr lang="en-US" sz="8000" b="1" dirty="0">
                <a:solidFill>
                  <a:schemeClr val="bg1"/>
                </a:solidFill>
                <a:latin typeface="Poppins" pitchFamily="2" charset="77"/>
                <a:ea typeface="Lato Heavy" charset="0"/>
                <a:cs typeface="Poppins" pitchFamily="2" charset="77"/>
              </a:rPr>
              <a:t>Introduction Slides</a:t>
            </a:r>
          </a:p>
        </p:txBody>
      </p:sp>
      <p:sp>
        <p:nvSpPr>
          <p:cNvPr id="28" name="CuadroTexto 351">
            <a:extLst>
              <a:ext uri="{FF2B5EF4-FFF2-40B4-BE49-F238E27FC236}">
                <a16:creationId xmlns:a16="http://schemas.microsoft.com/office/drawing/2014/main" id="{CD3CE612-5364-6443-A9FD-3FAC6A2253CF}"/>
              </a:ext>
            </a:extLst>
          </p:cNvPr>
          <p:cNvSpPr txBox="1"/>
          <p:nvPr/>
        </p:nvSpPr>
        <p:spPr>
          <a:xfrm>
            <a:off x="1357548" y="6833883"/>
            <a:ext cx="6804876" cy="3416320"/>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0" name="CuadroTexto 350">
            <a:extLst>
              <a:ext uri="{FF2B5EF4-FFF2-40B4-BE49-F238E27FC236}">
                <a16:creationId xmlns:a16="http://schemas.microsoft.com/office/drawing/2014/main" id="{31F1A977-15A4-394F-BC10-1141A88040F5}"/>
              </a:ext>
            </a:extLst>
          </p:cNvPr>
          <p:cNvSpPr txBox="1"/>
          <p:nvPr/>
        </p:nvSpPr>
        <p:spPr>
          <a:xfrm>
            <a:off x="1357548" y="3612100"/>
            <a:ext cx="6758088" cy="584775"/>
          </a:xfrm>
          <a:prstGeom prst="rect">
            <a:avLst/>
          </a:prstGeom>
          <a:noFill/>
        </p:spPr>
        <p:txBody>
          <a:bodyPr wrap="square" rtlCol="0">
            <a:spAutoFit/>
          </a:bodyPr>
          <a:lstStyle/>
          <a:p>
            <a:r>
              <a:rPr lang="en-US" sz="3200" b="1" spc="1200" dirty="0">
                <a:solidFill>
                  <a:schemeClr val="accent4"/>
                </a:solidFill>
                <a:latin typeface="Poppins" pitchFamily="2" charset="77"/>
                <a:ea typeface="Lato Heavy" charset="0"/>
                <a:cs typeface="Poppins" pitchFamily="2" charset="77"/>
              </a:rPr>
              <a:t>ABOUT US</a:t>
            </a:r>
          </a:p>
        </p:txBody>
      </p:sp>
      <p:sp>
        <p:nvSpPr>
          <p:cNvPr id="93" name="Rectangle 92">
            <a:extLst>
              <a:ext uri="{FF2B5EF4-FFF2-40B4-BE49-F238E27FC236}">
                <a16:creationId xmlns:a16="http://schemas.microsoft.com/office/drawing/2014/main" id="{1A935A96-0EA4-F044-8B3E-09EADFF9F1BB}"/>
              </a:ext>
            </a:extLst>
          </p:cNvPr>
          <p:cNvSpPr/>
          <p:nvPr/>
        </p:nvSpPr>
        <p:spPr>
          <a:xfrm>
            <a:off x="9473184" y="0"/>
            <a:ext cx="14904466" cy="102502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3237689-5E56-EF4D-B981-A34D9D1D541F}"/>
              </a:ext>
            </a:extLst>
          </p:cNvPr>
          <p:cNvSpPr/>
          <p:nvPr/>
        </p:nvSpPr>
        <p:spPr>
          <a:xfrm>
            <a:off x="9473183" y="10250203"/>
            <a:ext cx="14904465" cy="34657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6D8F935-1E90-B84E-BD32-9FEC3112AABA}"/>
              </a:ext>
            </a:extLst>
          </p:cNvPr>
          <p:cNvSpPr txBox="1"/>
          <p:nvPr/>
        </p:nvSpPr>
        <p:spPr>
          <a:xfrm>
            <a:off x="19202400" y="-1436914"/>
            <a:ext cx="184731" cy="646331"/>
          </a:xfrm>
          <a:prstGeom prst="rect">
            <a:avLst/>
          </a:prstGeom>
          <a:noFill/>
        </p:spPr>
        <p:txBody>
          <a:bodyPr wrap="none" rtlCol="0">
            <a:spAutoFit/>
          </a:bodyPr>
          <a:lstStyle/>
          <a:p>
            <a:endParaRPr lang="en-US" dirty="0"/>
          </a:p>
        </p:txBody>
      </p:sp>
      <p:grpSp>
        <p:nvGrpSpPr>
          <p:cNvPr id="10" name="Group 9">
            <a:extLst>
              <a:ext uri="{FF2B5EF4-FFF2-40B4-BE49-F238E27FC236}">
                <a16:creationId xmlns:a16="http://schemas.microsoft.com/office/drawing/2014/main" id="{04A9C017-3589-BB43-BDC6-0EA30E4D3F84}"/>
              </a:ext>
            </a:extLst>
          </p:cNvPr>
          <p:cNvGrpSpPr/>
          <p:nvPr/>
        </p:nvGrpSpPr>
        <p:grpSpPr>
          <a:xfrm>
            <a:off x="11865262" y="11372855"/>
            <a:ext cx="1220489" cy="1220489"/>
            <a:chOff x="3241678" y="8667849"/>
            <a:chExt cx="1652954" cy="1652954"/>
          </a:xfrm>
        </p:grpSpPr>
        <p:sp>
          <p:nvSpPr>
            <p:cNvPr id="11" name="Oval 10">
              <a:extLst>
                <a:ext uri="{FF2B5EF4-FFF2-40B4-BE49-F238E27FC236}">
                  <a16:creationId xmlns:a16="http://schemas.microsoft.com/office/drawing/2014/main" id="{95AB5E80-D2CB-FA47-B48E-6161C77D70C8}"/>
                </a:ext>
              </a:extLst>
            </p:cNvPr>
            <p:cNvSpPr/>
            <p:nvPr/>
          </p:nvSpPr>
          <p:spPr>
            <a:xfrm>
              <a:off x="3241678" y="8667849"/>
              <a:ext cx="1652954" cy="1652954"/>
            </a:xfrm>
            <a:prstGeom prst="ellipse">
              <a:avLst/>
            </a:prstGeom>
            <a:solidFill>
              <a:schemeClr val="accent4">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5E2BFDD-B267-2244-9278-F3C16C71599C}"/>
                </a:ext>
              </a:extLst>
            </p:cNvPr>
            <p:cNvGrpSpPr/>
            <p:nvPr/>
          </p:nvGrpSpPr>
          <p:grpSpPr>
            <a:xfrm>
              <a:off x="3671560" y="9060209"/>
              <a:ext cx="756144" cy="756142"/>
              <a:chOff x="4319588" y="2492375"/>
              <a:chExt cx="287338" cy="287338"/>
            </a:xfrm>
            <a:solidFill>
              <a:schemeClr val="bg1"/>
            </a:solidFill>
          </p:grpSpPr>
          <p:sp>
            <p:nvSpPr>
              <p:cNvPr id="14" name="Freeform 372">
                <a:extLst>
                  <a:ext uri="{FF2B5EF4-FFF2-40B4-BE49-F238E27FC236}">
                    <a16:creationId xmlns:a16="http://schemas.microsoft.com/office/drawing/2014/main" id="{55EC0743-2564-E648-AE5A-78FD19DFC2A8}"/>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73">
                <a:extLst>
                  <a:ext uri="{FF2B5EF4-FFF2-40B4-BE49-F238E27FC236}">
                    <a16:creationId xmlns:a16="http://schemas.microsoft.com/office/drawing/2014/main" id="{0951AFF3-BD5A-A64C-9A92-B2A7111CB3FB}"/>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a:extLst>
              <a:ext uri="{FF2B5EF4-FFF2-40B4-BE49-F238E27FC236}">
                <a16:creationId xmlns:a16="http://schemas.microsoft.com/office/drawing/2014/main" id="{652566C2-3FC3-D145-9BFC-57E493F0ED52}"/>
              </a:ext>
            </a:extLst>
          </p:cNvPr>
          <p:cNvGrpSpPr/>
          <p:nvPr/>
        </p:nvGrpSpPr>
        <p:grpSpPr>
          <a:xfrm>
            <a:off x="14867584" y="11372857"/>
            <a:ext cx="1220489" cy="1220489"/>
            <a:chOff x="11329804" y="11029366"/>
            <a:chExt cx="1220489" cy="1220489"/>
          </a:xfrm>
        </p:grpSpPr>
        <p:sp>
          <p:nvSpPr>
            <p:cNvPr id="17" name="Oval 16">
              <a:extLst>
                <a:ext uri="{FF2B5EF4-FFF2-40B4-BE49-F238E27FC236}">
                  <a16:creationId xmlns:a16="http://schemas.microsoft.com/office/drawing/2014/main" id="{389E286A-15D1-CA49-AC3D-3C8B481CB127}"/>
                </a:ext>
              </a:extLst>
            </p:cNvPr>
            <p:cNvSpPr/>
            <p:nvPr/>
          </p:nvSpPr>
          <p:spPr>
            <a:xfrm>
              <a:off x="11329804" y="11029366"/>
              <a:ext cx="1220489" cy="1220489"/>
            </a:xfrm>
            <a:prstGeom prst="ellipse">
              <a:avLst/>
            </a:prstGeom>
            <a:solidFill>
              <a:schemeClr val="accent4">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DAA93B0-6ED7-844A-AB27-FA6D9C6E7563}"/>
                </a:ext>
              </a:extLst>
            </p:cNvPr>
            <p:cNvGrpSpPr/>
            <p:nvPr/>
          </p:nvGrpSpPr>
          <p:grpSpPr>
            <a:xfrm>
              <a:off x="11628479" y="11299256"/>
              <a:ext cx="637603" cy="609516"/>
              <a:chOff x="4833935" y="3983047"/>
              <a:chExt cx="360361" cy="344489"/>
            </a:xfrm>
            <a:solidFill>
              <a:schemeClr val="bg1"/>
            </a:solidFill>
          </p:grpSpPr>
          <p:sp>
            <p:nvSpPr>
              <p:cNvPr id="19" name="Freeform 18">
                <a:extLst>
                  <a:ext uri="{FF2B5EF4-FFF2-40B4-BE49-F238E27FC236}">
                    <a16:creationId xmlns:a16="http://schemas.microsoft.com/office/drawing/2014/main" id="{2C0B815E-DAEE-5A4D-AD5A-FA8B95E59718}"/>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19">
                <a:extLst>
                  <a:ext uri="{FF2B5EF4-FFF2-40B4-BE49-F238E27FC236}">
                    <a16:creationId xmlns:a16="http://schemas.microsoft.com/office/drawing/2014/main" id="{5C1FCBD6-D5FD-174E-8DA8-801E8B30EB18}"/>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0">
                <a:extLst>
                  <a:ext uri="{FF2B5EF4-FFF2-40B4-BE49-F238E27FC236}">
                    <a16:creationId xmlns:a16="http://schemas.microsoft.com/office/drawing/2014/main" id="{7BFDAE2F-0429-2D43-A3B3-FADE7A97EFA8}"/>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21">
                <a:extLst>
                  <a:ext uri="{FF2B5EF4-FFF2-40B4-BE49-F238E27FC236}">
                    <a16:creationId xmlns:a16="http://schemas.microsoft.com/office/drawing/2014/main" id="{853B1F8C-6111-1942-9673-45FDBEAEB32C}"/>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23" name="Group 22">
            <a:extLst>
              <a:ext uri="{FF2B5EF4-FFF2-40B4-BE49-F238E27FC236}">
                <a16:creationId xmlns:a16="http://schemas.microsoft.com/office/drawing/2014/main" id="{ABF97AEA-7D6A-644F-92BB-169D6BB96CEE}"/>
              </a:ext>
            </a:extLst>
          </p:cNvPr>
          <p:cNvGrpSpPr/>
          <p:nvPr/>
        </p:nvGrpSpPr>
        <p:grpSpPr>
          <a:xfrm>
            <a:off x="17869906" y="11372856"/>
            <a:ext cx="1220489" cy="1220489"/>
            <a:chOff x="18850534" y="8137303"/>
            <a:chExt cx="1220489" cy="1220489"/>
          </a:xfrm>
        </p:grpSpPr>
        <p:sp>
          <p:nvSpPr>
            <p:cNvPr id="24" name="Oval 23">
              <a:extLst>
                <a:ext uri="{FF2B5EF4-FFF2-40B4-BE49-F238E27FC236}">
                  <a16:creationId xmlns:a16="http://schemas.microsoft.com/office/drawing/2014/main" id="{860006DF-CC54-824B-A707-376C7D73B337}"/>
                </a:ext>
              </a:extLst>
            </p:cNvPr>
            <p:cNvSpPr/>
            <p:nvPr/>
          </p:nvSpPr>
          <p:spPr>
            <a:xfrm>
              <a:off x="18850534" y="8137303"/>
              <a:ext cx="1220489" cy="1220489"/>
            </a:xfrm>
            <a:prstGeom prst="ellipse">
              <a:avLst/>
            </a:prstGeom>
            <a:solidFill>
              <a:schemeClr val="accent4">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342B0F80-130F-3445-B2D1-82EC92587B23}"/>
                </a:ext>
              </a:extLst>
            </p:cNvPr>
            <p:cNvGrpSpPr/>
            <p:nvPr/>
          </p:nvGrpSpPr>
          <p:grpSpPr>
            <a:xfrm>
              <a:off x="19168297" y="8486811"/>
              <a:ext cx="585315" cy="587880"/>
              <a:chOff x="9161458" y="1803401"/>
              <a:chExt cx="360368" cy="361949"/>
            </a:xfrm>
            <a:solidFill>
              <a:schemeClr val="bg1"/>
            </a:solidFill>
          </p:grpSpPr>
          <p:sp>
            <p:nvSpPr>
              <p:cNvPr id="26" name="Freeform 101">
                <a:extLst>
                  <a:ext uri="{FF2B5EF4-FFF2-40B4-BE49-F238E27FC236}">
                    <a16:creationId xmlns:a16="http://schemas.microsoft.com/office/drawing/2014/main" id="{16AED20D-48EA-5045-BEAA-031088D19596}"/>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102">
                <a:extLst>
                  <a:ext uri="{FF2B5EF4-FFF2-40B4-BE49-F238E27FC236}">
                    <a16:creationId xmlns:a16="http://schemas.microsoft.com/office/drawing/2014/main" id="{073A6369-DBFD-CD42-B418-EE0E4265B228}"/>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03">
                <a:extLst>
                  <a:ext uri="{FF2B5EF4-FFF2-40B4-BE49-F238E27FC236}">
                    <a16:creationId xmlns:a16="http://schemas.microsoft.com/office/drawing/2014/main" id="{FAB391E0-9D64-4F43-A21F-9E88C5A8147A}"/>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04">
                <a:extLst>
                  <a:ext uri="{FF2B5EF4-FFF2-40B4-BE49-F238E27FC236}">
                    <a16:creationId xmlns:a16="http://schemas.microsoft.com/office/drawing/2014/main" id="{83B98169-1167-A048-88C1-4A9A04877D9D}"/>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Freeform 105">
                <a:extLst>
                  <a:ext uri="{FF2B5EF4-FFF2-40B4-BE49-F238E27FC236}">
                    <a16:creationId xmlns:a16="http://schemas.microsoft.com/office/drawing/2014/main" id="{42F74F17-912C-4142-A1C4-65A822670E42}"/>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grpSp>
        <p:nvGrpSpPr>
          <p:cNvPr id="5" name="Group 4">
            <a:extLst>
              <a:ext uri="{FF2B5EF4-FFF2-40B4-BE49-F238E27FC236}">
                <a16:creationId xmlns:a16="http://schemas.microsoft.com/office/drawing/2014/main" id="{B800FF70-1714-594F-959A-C477BA03A356}"/>
              </a:ext>
            </a:extLst>
          </p:cNvPr>
          <p:cNvGrpSpPr/>
          <p:nvPr/>
        </p:nvGrpSpPr>
        <p:grpSpPr>
          <a:xfrm>
            <a:off x="20872228" y="11372856"/>
            <a:ext cx="1220489" cy="1220489"/>
            <a:chOff x="20872228" y="11372856"/>
            <a:chExt cx="1220489" cy="1220489"/>
          </a:xfrm>
        </p:grpSpPr>
        <p:sp>
          <p:nvSpPr>
            <p:cNvPr id="35" name="Oval 34">
              <a:extLst>
                <a:ext uri="{FF2B5EF4-FFF2-40B4-BE49-F238E27FC236}">
                  <a16:creationId xmlns:a16="http://schemas.microsoft.com/office/drawing/2014/main" id="{E97BB918-D710-524F-8715-72C8BFB04034}"/>
                </a:ext>
              </a:extLst>
            </p:cNvPr>
            <p:cNvSpPr/>
            <p:nvPr/>
          </p:nvSpPr>
          <p:spPr>
            <a:xfrm>
              <a:off x="20872228" y="11372856"/>
              <a:ext cx="1220489" cy="1220489"/>
            </a:xfrm>
            <a:prstGeom prst="ellipse">
              <a:avLst/>
            </a:prstGeom>
            <a:solidFill>
              <a:schemeClr val="accent4">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E73074EC-FE5E-2E4E-960D-05B0F8306662}"/>
                </a:ext>
              </a:extLst>
            </p:cNvPr>
            <p:cNvGrpSpPr/>
            <p:nvPr/>
          </p:nvGrpSpPr>
          <p:grpSpPr>
            <a:xfrm>
              <a:off x="21121852" y="11622479"/>
              <a:ext cx="721240" cy="721239"/>
              <a:chOff x="11045825" y="835025"/>
              <a:chExt cx="258763" cy="258763"/>
            </a:xfrm>
            <a:solidFill>
              <a:schemeClr val="bg1"/>
            </a:solidFill>
          </p:grpSpPr>
          <p:sp>
            <p:nvSpPr>
              <p:cNvPr id="43" name="Freeform 2131">
                <a:extLst>
                  <a:ext uri="{FF2B5EF4-FFF2-40B4-BE49-F238E27FC236}">
                    <a16:creationId xmlns:a16="http://schemas.microsoft.com/office/drawing/2014/main" id="{BFC67A43-5DCB-FA4D-AC8D-AD86BFC778D4}"/>
                  </a:ext>
                </a:extLst>
              </p:cNvPr>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32">
                <a:extLst>
                  <a:ext uri="{FF2B5EF4-FFF2-40B4-BE49-F238E27FC236}">
                    <a16:creationId xmlns:a16="http://schemas.microsoft.com/office/drawing/2014/main" id="{D78A026E-9EA0-8B45-94F0-CCEB995BC1B6}"/>
                  </a:ext>
                </a:extLst>
              </p:cNvPr>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133">
                <a:extLst>
                  <a:ext uri="{FF2B5EF4-FFF2-40B4-BE49-F238E27FC236}">
                    <a16:creationId xmlns:a16="http://schemas.microsoft.com/office/drawing/2014/main" id="{463333BE-5256-2B43-B956-FCF3F41C40A9}"/>
                  </a:ext>
                </a:extLst>
              </p:cNvPr>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34">
                <a:extLst>
                  <a:ext uri="{FF2B5EF4-FFF2-40B4-BE49-F238E27FC236}">
                    <a16:creationId xmlns:a16="http://schemas.microsoft.com/office/drawing/2014/main" id="{367BC364-E04A-2C46-9D7D-6309780321CA}"/>
                  </a:ext>
                </a:extLst>
              </p:cNvPr>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135">
                <a:extLst>
                  <a:ext uri="{FF2B5EF4-FFF2-40B4-BE49-F238E27FC236}">
                    <a16:creationId xmlns:a16="http://schemas.microsoft.com/office/drawing/2014/main" id="{5A2CEC26-7480-9241-99AF-A3503855CFF6}"/>
                  </a:ext>
                </a:extLst>
              </p:cNvPr>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136">
                <a:extLst>
                  <a:ext uri="{FF2B5EF4-FFF2-40B4-BE49-F238E27FC236}">
                    <a16:creationId xmlns:a16="http://schemas.microsoft.com/office/drawing/2014/main" id="{E3CC3C3C-FE6B-A548-A204-0E6C041B0C2B}"/>
                  </a:ext>
                </a:extLst>
              </p:cNvPr>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137">
                <a:extLst>
                  <a:ext uri="{FF2B5EF4-FFF2-40B4-BE49-F238E27FC236}">
                    <a16:creationId xmlns:a16="http://schemas.microsoft.com/office/drawing/2014/main" id="{CEA26A9C-D844-8D4E-8596-EAA932F487AC}"/>
                  </a:ext>
                </a:extLst>
              </p:cNvPr>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138">
                <a:extLst>
                  <a:ext uri="{FF2B5EF4-FFF2-40B4-BE49-F238E27FC236}">
                    <a16:creationId xmlns:a16="http://schemas.microsoft.com/office/drawing/2014/main" id="{67CA9E40-02A9-F449-8D63-3705F023A6DE}"/>
                  </a:ext>
                </a:extLst>
              </p:cNvPr>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796788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153E46-F0E9-4E4C-8F26-FDEDC7476EA3}"/>
              </a:ext>
            </a:extLst>
          </p:cNvPr>
          <p:cNvSpPr/>
          <p:nvPr/>
        </p:nvSpPr>
        <p:spPr>
          <a:xfrm>
            <a:off x="0" y="2890157"/>
            <a:ext cx="24377650" cy="79356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DB14C3B-113E-4345-8294-415122B98D8D}"/>
              </a:ext>
            </a:extLst>
          </p:cNvPr>
          <p:cNvSpPr/>
          <p:nvPr/>
        </p:nvSpPr>
        <p:spPr>
          <a:xfrm>
            <a:off x="0" y="2890157"/>
            <a:ext cx="24377650" cy="793568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A60995-AF87-B842-A6F1-1108FB8887A9}"/>
              </a:ext>
            </a:extLst>
          </p:cNvPr>
          <p:cNvSpPr/>
          <p:nvPr/>
        </p:nvSpPr>
        <p:spPr>
          <a:xfrm>
            <a:off x="10356850" y="6603661"/>
            <a:ext cx="6597912" cy="5853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8562EF-EB87-E940-86D5-6AF589971A2D}"/>
              </a:ext>
            </a:extLst>
          </p:cNvPr>
          <p:cNvSpPr/>
          <p:nvPr/>
        </p:nvSpPr>
        <p:spPr>
          <a:xfrm>
            <a:off x="16381358" y="1259149"/>
            <a:ext cx="6597912" cy="5853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0B4C51-2B84-2D40-A2C3-CA4B53D0F452}"/>
              </a:ext>
            </a:extLst>
          </p:cNvPr>
          <p:cNvSpPr/>
          <p:nvPr/>
        </p:nvSpPr>
        <p:spPr>
          <a:xfrm>
            <a:off x="16668060" y="1513489"/>
            <a:ext cx="6024508" cy="53445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A883E15-38DE-3748-AAEF-CBDF6FB16919}"/>
              </a:ext>
            </a:extLst>
          </p:cNvPr>
          <p:cNvSpPr/>
          <p:nvPr/>
        </p:nvSpPr>
        <p:spPr>
          <a:xfrm>
            <a:off x="10643552" y="6858002"/>
            <a:ext cx="6024508" cy="53445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44B9813-948B-264C-8A5E-D1372F455E2E}"/>
              </a:ext>
            </a:extLst>
          </p:cNvPr>
          <p:cNvGrpSpPr/>
          <p:nvPr/>
        </p:nvGrpSpPr>
        <p:grpSpPr>
          <a:xfrm>
            <a:off x="10643552" y="3972450"/>
            <a:ext cx="4921514" cy="1803259"/>
            <a:chOff x="18485256" y="2107837"/>
            <a:chExt cx="4921514" cy="1803259"/>
          </a:xfrm>
        </p:grpSpPr>
        <p:sp>
          <p:nvSpPr>
            <p:cNvPr id="10" name="TextBox 9">
              <a:extLst>
                <a:ext uri="{FF2B5EF4-FFF2-40B4-BE49-F238E27FC236}">
                  <a16:creationId xmlns:a16="http://schemas.microsoft.com/office/drawing/2014/main" id="{BEEFC0D8-8A5E-0941-BF54-BAA8338A7942}"/>
                </a:ext>
              </a:extLst>
            </p:cNvPr>
            <p:cNvSpPr txBox="1"/>
            <p:nvPr/>
          </p:nvSpPr>
          <p:spPr>
            <a:xfrm>
              <a:off x="18485256" y="2822208"/>
              <a:ext cx="4921514"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1" name="CuadroTexto 351">
              <a:extLst>
                <a:ext uri="{FF2B5EF4-FFF2-40B4-BE49-F238E27FC236}">
                  <a16:creationId xmlns:a16="http://schemas.microsoft.com/office/drawing/2014/main" id="{27CCED65-E0D9-8047-9805-B274C2A77DC6}"/>
                </a:ext>
              </a:extLst>
            </p:cNvPr>
            <p:cNvSpPr txBox="1"/>
            <p:nvPr/>
          </p:nvSpPr>
          <p:spPr>
            <a:xfrm>
              <a:off x="18485256" y="2107837"/>
              <a:ext cx="4921514"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grpSp>
      <p:grpSp>
        <p:nvGrpSpPr>
          <p:cNvPr id="13" name="Group 12">
            <a:extLst>
              <a:ext uri="{FF2B5EF4-FFF2-40B4-BE49-F238E27FC236}">
                <a16:creationId xmlns:a16="http://schemas.microsoft.com/office/drawing/2014/main" id="{45F56CAE-1ED8-274F-80FC-77AE95D1E1CF}"/>
              </a:ext>
            </a:extLst>
          </p:cNvPr>
          <p:cNvGrpSpPr/>
          <p:nvPr/>
        </p:nvGrpSpPr>
        <p:grpSpPr>
          <a:xfrm>
            <a:off x="17771054" y="7940291"/>
            <a:ext cx="4921514" cy="1803259"/>
            <a:chOff x="18485256" y="2107837"/>
            <a:chExt cx="4921514" cy="1803259"/>
          </a:xfrm>
        </p:grpSpPr>
        <p:sp>
          <p:nvSpPr>
            <p:cNvPr id="14" name="TextBox 13">
              <a:extLst>
                <a:ext uri="{FF2B5EF4-FFF2-40B4-BE49-F238E27FC236}">
                  <a16:creationId xmlns:a16="http://schemas.microsoft.com/office/drawing/2014/main" id="{A2406974-78FA-DD41-AFAB-B5A2205096E4}"/>
                </a:ext>
              </a:extLst>
            </p:cNvPr>
            <p:cNvSpPr txBox="1"/>
            <p:nvPr/>
          </p:nvSpPr>
          <p:spPr>
            <a:xfrm>
              <a:off x="18485256" y="2822208"/>
              <a:ext cx="4921514" cy="108888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15" name="CuadroTexto 351">
              <a:extLst>
                <a:ext uri="{FF2B5EF4-FFF2-40B4-BE49-F238E27FC236}">
                  <a16:creationId xmlns:a16="http://schemas.microsoft.com/office/drawing/2014/main" id="{453F71D6-4372-5B48-8065-F9C262070362}"/>
                </a:ext>
              </a:extLst>
            </p:cNvPr>
            <p:cNvSpPr txBox="1"/>
            <p:nvPr/>
          </p:nvSpPr>
          <p:spPr>
            <a:xfrm>
              <a:off x="18485256" y="2107837"/>
              <a:ext cx="4921514"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Two</a:t>
              </a:r>
            </a:p>
          </p:txBody>
        </p:sp>
      </p:grpSp>
      <p:grpSp>
        <p:nvGrpSpPr>
          <p:cNvPr id="9" name="Group 8">
            <a:extLst>
              <a:ext uri="{FF2B5EF4-FFF2-40B4-BE49-F238E27FC236}">
                <a16:creationId xmlns:a16="http://schemas.microsoft.com/office/drawing/2014/main" id="{FF5AFA67-795F-4147-8A16-CA4A3230BB86}"/>
              </a:ext>
            </a:extLst>
          </p:cNvPr>
          <p:cNvGrpSpPr/>
          <p:nvPr/>
        </p:nvGrpSpPr>
        <p:grpSpPr>
          <a:xfrm>
            <a:off x="1685083" y="5023196"/>
            <a:ext cx="7450244" cy="3669603"/>
            <a:chOff x="1685083" y="3972450"/>
            <a:chExt cx="7450244" cy="3669603"/>
          </a:xfrm>
        </p:grpSpPr>
        <p:sp>
          <p:nvSpPr>
            <p:cNvPr id="6" name="CuadroTexto 350">
              <a:extLst>
                <a:ext uri="{FF2B5EF4-FFF2-40B4-BE49-F238E27FC236}">
                  <a16:creationId xmlns:a16="http://schemas.microsoft.com/office/drawing/2014/main" id="{549F769C-8721-A94C-98E7-C635877723FB}"/>
                </a:ext>
              </a:extLst>
            </p:cNvPr>
            <p:cNvSpPr txBox="1"/>
            <p:nvPr/>
          </p:nvSpPr>
          <p:spPr>
            <a:xfrm>
              <a:off x="1685083" y="3972450"/>
              <a:ext cx="7450244" cy="1323439"/>
            </a:xfrm>
            <a:prstGeom prst="rect">
              <a:avLst/>
            </a:prstGeom>
            <a:noFill/>
          </p:spPr>
          <p:txBody>
            <a:bodyPr wrap="square" rtlCol="0">
              <a:spAutoFit/>
            </a:bodyPr>
            <a:lstStyle/>
            <a:p>
              <a:r>
                <a:rPr lang="en-US" sz="8000" b="1" dirty="0">
                  <a:solidFill>
                    <a:schemeClr val="bg1"/>
                  </a:solidFill>
                  <a:latin typeface="Poppins" pitchFamily="2" charset="77"/>
                  <a:ea typeface="Lato Heavy" charset="0"/>
                  <a:cs typeface="Poppins" pitchFamily="2" charset="77"/>
                </a:rPr>
                <a:t>Who Are We?</a:t>
              </a:r>
            </a:p>
          </p:txBody>
        </p:sp>
        <p:sp>
          <p:nvSpPr>
            <p:cNvPr id="18" name="CuadroTexto 351">
              <a:extLst>
                <a:ext uri="{FF2B5EF4-FFF2-40B4-BE49-F238E27FC236}">
                  <a16:creationId xmlns:a16="http://schemas.microsoft.com/office/drawing/2014/main" id="{1364C4F2-4F7D-4F4E-9187-55A01BB84FE1}"/>
                </a:ext>
              </a:extLst>
            </p:cNvPr>
            <p:cNvSpPr txBox="1"/>
            <p:nvPr/>
          </p:nvSpPr>
          <p:spPr>
            <a:xfrm>
              <a:off x="1685085" y="5518395"/>
              <a:ext cx="7450242" cy="2123658"/>
            </a:xfrm>
            <a:prstGeom prst="rect">
              <a:avLst/>
            </a:prstGeom>
            <a:noFill/>
          </p:spPr>
          <p:txBody>
            <a:bodyPr wrap="square" rtlCol="0">
              <a:spAutoFit/>
            </a:bodyPr>
            <a:lstStyle/>
            <a:p>
              <a:r>
                <a:rPr lang="en-US" sz="4400" b="1" dirty="0">
                  <a:solidFill>
                    <a:schemeClr val="bg1"/>
                  </a:solidFill>
                  <a:latin typeface="Poppins SemiBold" pitchFamily="2" charset="77"/>
                  <a:ea typeface="Lato Light" panose="020F0502020204030203" pitchFamily="34" charset="0"/>
                  <a:cs typeface="Poppins SemiBold" pitchFamily="2" charset="77"/>
                </a:rPr>
                <a:t>Marketing is the study and management of exchange relationships. </a:t>
              </a:r>
            </a:p>
          </p:txBody>
        </p:sp>
      </p:grpSp>
    </p:spTree>
    <p:extLst>
      <p:ext uri="{BB962C8B-B14F-4D97-AF65-F5344CB8AC3E}">
        <p14:creationId xmlns:p14="http://schemas.microsoft.com/office/powerpoint/2010/main" val="3821195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350">
            <a:extLst>
              <a:ext uri="{FF2B5EF4-FFF2-40B4-BE49-F238E27FC236}">
                <a16:creationId xmlns:a16="http://schemas.microsoft.com/office/drawing/2014/main" id="{13AAE9FB-6282-B143-956E-D1CCA484786E}"/>
              </a:ext>
            </a:extLst>
          </p:cNvPr>
          <p:cNvSpPr txBox="1"/>
          <p:nvPr/>
        </p:nvSpPr>
        <p:spPr>
          <a:xfrm>
            <a:off x="7129633" y="1046901"/>
            <a:ext cx="10118476"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Introduction Slides</a:t>
            </a:r>
          </a:p>
        </p:txBody>
      </p:sp>
      <p:sp>
        <p:nvSpPr>
          <p:cNvPr id="24" name="CuadroTexto 351">
            <a:extLst>
              <a:ext uri="{FF2B5EF4-FFF2-40B4-BE49-F238E27FC236}">
                <a16:creationId xmlns:a16="http://schemas.microsoft.com/office/drawing/2014/main" id="{93305559-BB26-D149-AC8E-3D8410A8DE8D}"/>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4" name="Rectangle 3">
            <a:extLst>
              <a:ext uri="{FF2B5EF4-FFF2-40B4-BE49-F238E27FC236}">
                <a16:creationId xmlns:a16="http://schemas.microsoft.com/office/drawing/2014/main" id="{D637A3FF-3150-EF4B-84A2-9B76591EB67B}"/>
              </a:ext>
            </a:extLst>
          </p:cNvPr>
          <p:cNvSpPr/>
          <p:nvPr/>
        </p:nvSpPr>
        <p:spPr>
          <a:xfrm>
            <a:off x="1144881" y="7564582"/>
            <a:ext cx="13406005" cy="50846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49E2789-1555-A94D-9926-E576639C53A6}"/>
              </a:ext>
            </a:extLst>
          </p:cNvPr>
          <p:cNvSpPr/>
          <p:nvPr/>
        </p:nvSpPr>
        <p:spPr>
          <a:xfrm>
            <a:off x="11821344" y="4731027"/>
            <a:ext cx="11411425" cy="6823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429CBA-FC8C-874A-82E1-2C3DE02BC44F}"/>
              </a:ext>
            </a:extLst>
          </p:cNvPr>
          <p:cNvSpPr/>
          <p:nvPr/>
        </p:nvSpPr>
        <p:spPr>
          <a:xfrm>
            <a:off x="12424164" y="10217426"/>
            <a:ext cx="10205783" cy="2431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0CB0376-7907-7648-B172-3E7920CC2B1B}"/>
              </a:ext>
            </a:extLst>
          </p:cNvPr>
          <p:cNvGrpSpPr/>
          <p:nvPr/>
        </p:nvGrpSpPr>
        <p:grpSpPr>
          <a:xfrm>
            <a:off x="1928241" y="8648899"/>
            <a:ext cx="4211898" cy="3137053"/>
            <a:chOff x="1882515" y="8750147"/>
            <a:chExt cx="4211898" cy="3137053"/>
          </a:xfrm>
        </p:grpSpPr>
        <p:sp>
          <p:nvSpPr>
            <p:cNvPr id="7" name="TextBox 6">
              <a:extLst>
                <a:ext uri="{FF2B5EF4-FFF2-40B4-BE49-F238E27FC236}">
                  <a16:creationId xmlns:a16="http://schemas.microsoft.com/office/drawing/2014/main" id="{FB1DC994-2FFD-9741-AFBB-C763038256D0}"/>
                </a:ext>
              </a:extLst>
            </p:cNvPr>
            <p:cNvSpPr txBox="1"/>
            <p:nvPr/>
          </p:nvSpPr>
          <p:spPr>
            <a:xfrm>
              <a:off x="1882515" y="9746742"/>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8" name="CuadroTexto 351">
              <a:extLst>
                <a:ext uri="{FF2B5EF4-FFF2-40B4-BE49-F238E27FC236}">
                  <a16:creationId xmlns:a16="http://schemas.microsoft.com/office/drawing/2014/main" id="{7F39B1ED-892A-D941-8F00-4649ED1005BC}"/>
                </a:ext>
              </a:extLst>
            </p:cNvPr>
            <p:cNvSpPr txBox="1"/>
            <p:nvPr/>
          </p:nvSpPr>
          <p:spPr>
            <a:xfrm>
              <a:off x="1882515" y="8750147"/>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One</a:t>
              </a:r>
            </a:p>
          </p:txBody>
        </p:sp>
      </p:grpSp>
      <p:grpSp>
        <p:nvGrpSpPr>
          <p:cNvPr id="10" name="Group 9">
            <a:extLst>
              <a:ext uri="{FF2B5EF4-FFF2-40B4-BE49-F238E27FC236}">
                <a16:creationId xmlns:a16="http://schemas.microsoft.com/office/drawing/2014/main" id="{BA644E83-7934-A94C-815D-C361E1520EC6}"/>
              </a:ext>
            </a:extLst>
          </p:cNvPr>
          <p:cNvGrpSpPr/>
          <p:nvPr/>
        </p:nvGrpSpPr>
        <p:grpSpPr>
          <a:xfrm>
            <a:off x="6826086" y="8648899"/>
            <a:ext cx="4211898" cy="3137053"/>
            <a:chOff x="1882515" y="8750147"/>
            <a:chExt cx="4211898" cy="3137053"/>
          </a:xfrm>
        </p:grpSpPr>
        <p:sp>
          <p:nvSpPr>
            <p:cNvPr id="11" name="TextBox 10">
              <a:extLst>
                <a:ext uri="{FF2B5EF4-FFF2-40B4-BE49-F238E27FC236}">
                  <a16:creationId xmlns:a16="http://schemas.microsoft.com/office/drawing/2014/main" id="{9601AA83-AC8B-A945-9C93-3D34E91DF19B}"/>
                </a:ext>
              </a:extLst>
            </p:cNvPr>
            <p:cNvSpPr txBox="1"/>
            <p:nvPr/>
          </p:nvSpPr>
          <p:spPr>
            <a:xfrm>
              <a:off x="1882515" y="9746742"/>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2" name="CuadroTexto 351">
              <a:extLst>
                <a:ext uri="{FF2B5EF4-FFF2-40B4-BE49-F238E27FC236}">
                  <a16:creationId xmlns:a16="http://schemas.microsoft.com/office/drawing/2014/main" id="{D28D4F7E-8F34-8946-96F2-F8373D5F3B88}"/>
                </a:ext>
              </a:extLst>
            </p:cNvPr>
            <p:cNvSpPr txBox="1"/>
            <p:nvPr/>
          </p:nvSpPr>
          <p:spPr>
            <a:xfrm>
              <a:off x="1882515" y="8750147"/>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Two</a:t>
              </a:r>
            </a:p>
          </p:txBody>
        </p:sp>
      </p:grpSp>
      <p:sp>
        <p:nvSpPr>
          <p:cNvPr id="13" name="CuadroTexto 351">
            <a:extLst>
              <a:ext uri="{FF2B5EF4-FFF2-40B4-BE49-F238E27FC236}">
                <a16:creationId xmlns:a16="http://schemas.microsoft.com/office/drawing/2014/main" id="{49F1C627-9E30-FE4B-BCAB-2EFFA2AB5CFC}"/>
              </a:ext>
            </a:extLst>
          </p:cNvPr>
          <p:cNvSpPr txBox="1"/>
          <p:nvPr/>
        </p:nvSpPr>
        <p:spPr>
          <a:xfrm>
            <a:off x="1144881" y="4667957"/>
            <a:ext cx="9556191" cy="1938992"/>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We offer small businesses a complete array of online marketing solutions to fit any budget.</a:t>
            </a:r>
          </a:p>
        </p:txBody>
      </p:sp>
      <p:sp>
        <p:nvSpPr>
          <p:cNvPr id="14" name="CuadroTexto 351">
            <a:extLst>
              <a:ext uri="{FF2B5EF4-FFF2-40B4-BE49-F238E27FC236}">
                <a16:creationId xmlns:a16="http://schemas.microsoft.com/office/drawing/2014/main" id="{FE8405AE-B8CA-1C4B-AD90-96BE34A8D05F}"/>
              </a:ext>
            </a:extLst>
          </p:cNvPr>
          <p:cNvSpPr txBox="1"/>
          <p:nvPr/>
        </p:nvSpPr>
        <p:spPr>
          <a:xfrm>
            <a:off x="12953356" y="11079380"/>
            <a:ext cx="3339590" cy="830997"/>
          </a:xfrm>
          <a:prstGeom prst="rect">
            <a:avLst/>
          </a:prstGeom>
          <a:noFill/>
        </p:spPr>
        <p:txBody>
          <a:bodyPr wrap="square" rtlCol="0">
            <a:spAutoFit/>
          </a:bodyPr>
          <a:lstStyle/>
          <a:p>
            <a:r>
              <a:rPr lang="en-US" sz="4800" b="1" dirty="0">
                <a:solidFill>
                  <a:schemeClr val="bg1"/>
                </a:solidFill>
                <a:latin typeface="Poppins SemiBold" pitchFamily="2" charset="77"/>
                <a:ea typeface="Lato Light" panose="020F0502020204030203" pitchFamily="34" charset="0"/>
                <a:cs typeface="Poppins SemiBold" pitchFamily="2" charset="77"/>
              </a:rPr>
              <a:t>Your Title</a:t>
            </a:r>
          </a:p>
        </p:txBody>
      </p:sp>
      <p:sp>
        <p:nvSpPr>
          <p:cNvPr id="15" name="TextBox 14">
            <a:extLst>
              <a:ext uri="{FF2B5EF4-FFF2-40B4-BE49-F238E27FC236}">
                <a16:creationId xmlns:a16="http://schemas.microsoft.com/office/drawing/2014/main" id="{E9D948DA-45FB-F343-B63C-AB9A7D54EA48}"/>
              </a:ext>
            </a:extLst>
          </p:cNvPr>
          <p:cNvSpPr txBox="1"/>
          <p:nvPr/>
        </p:nvSpPr>
        <p:spPr>
          <a:xfrm>
            <a:off x="16421942" y="10625986"/>
            <a:ext cx="5589154" cy="1614673"/>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Tree>
    <p:extLst>
      <p:ext uri="{BB962C8B-B14F-4D97-AF65-F5344CB8AC3E}">
        <p14:creationId xmlns:p14="http://schemas.microsoft.com/office/powerpoint/2010/main" val="22626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0CF7461-3BFD-C142-B843-AFE29E57AC13}"/>
              </a:ext>
            </a:extLst>
          </p:cNvPr>
          <p:cNvSpPr/>
          <p:nvPr/>
        </p:nvSpPr>
        <p:spPr>
          <a:xfrm>
            <a:off x="12188824" y="3233059"/>
            <a:ext cx="12188825" cy="104829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F042F4-650B-5A4E-9BA1-8E14E40DBC88}"/>
              </a:ext>
            </a:extLst>
          </p:cNvPr>
          <p:cNvSpPr/>
          <p:nvPr/>
        </p:nvSpPr>
        <p:spPr>
          <a:xfrm>
            <a:off x="0" y="0"/>
            <a:ext cx="12188825" cy="10482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90BEDB3-4B30-2C4B-B38C-6576D45701F9}"/>
              </a:ext>
            </a:extLst>
          </p:cNvPr>
          <p:cNvSpPr/>
          <p:nvPr/>
        </p:nvSpPr>
        <p:spPr>
          <a:xfrm>
            <a:off x="1714500" y="3233059"/>
            <a:ext cx="10474326" cy="55190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350">
            <a:extLst>
              <a:ext uri="{FF2B5EF4-FFF2-40B4-BE49-F238E27FC236}">
                <a16:creationId xmlns:a16="http://schemas.microsoft.com/office/drawing/2014/main" id="{56289AC3-5DC7-DD40-A22D-98F4E40623F9}"/>
              </a:ext>
            </a:extLst>
          </p:cNvPr>
          <p:cNvSpPr txBox="1"/>
          <p:nvPr/>
        </p:nvSpPr>
        <p:spPr>
          <a:xfrm>
            <a:off x="1714500" y="954810"/>
            <a:ext cx="6758088" cy="1323439"/>
          </a:xfrm>
          <a:prstGeom prst="rect">
            <a:avLst/>
          </a:prstGeom>
          <a:noFill/>
        </p:spPr>
        <p:txBody>
          <a:bodyPr wrap="square" rtlCol="0">
            <a:spAutoFit/>
          </a:bodyPr>
          <a:lstStyle/>
          <a:p>
            <a:r>
              <a:rPr lang="en-US" sz="8000" b="1" dirty="0">
                <a:solidFill>
                  <a:schemeClr val="bg1"/>
                </a:solidFill>
                <a:latin typeface="Poppins" pitchFamily="2" charset="77"/>
                <a:ea typeface="Lato Heavy" charset="0"/>
                <a:cs typeface="Poppins" pitchFamily="2" charset="77"/>
              </a:rPr>
              <a:t>About</a:t>
            </a:r>
          </a:p>
        </p:txBody>
      </p:sp>
      <p:sp>
        <p:nvSpPr>
          <p:cNvPr id="12" name="CuadroTexto 350">
            <a:extLst>
              <a:ext uri="{FF2B5EF4-FFF2-40B4-BE49-F238E27FC236}">
                <a16:creationId xmlns:a16="http://schemas.microsoft.com/office/drawing/2014/main" id="{BA04196B-4B6E-1F43-93FB-830BDAEB818D}"/>
              </a:ext>
            </a:extLst>
          </p:cNvPr>
          <p:cNvSpPr txBox="1"/>
          <p:nvPr/>
        </p:nvSpPr>
        <p:spPr>
          <a:xfrm>
            <a:off x="15905061" y="11437751"/>
            <a:ext cx="6758088" cy="1323439"/>
          </a:xfrm>
          <a:prstGeom prst="rect">
            <a:avLst/>
          </a:prstGeom>
          <a:noFill/>
        </p:spPr>
        <p:txBody>
          <a:bodyPr wrap="square" rtlCol="0">
            <a:spAutoFit/>
          </a:bodyPr>
          <a:lstStyle/>
          <a:p>
            <a:pPr algn="r"/>
            <a:r>
              <a:rPr lang="en-US" sz="8000" b="1" dirty="0">
                <a:solidFill>
                  <a:schemeClr val="bg1"/>
                </a:solidFill>
                <a:latin typeface="Poppins" pitchFamily="2" charset="77"/>
                <a:ea typeface="Lato Heavy" charset="0"/>
                <a:cs typeface="Poppins" pitchFamily="2" charset="77"/>
              </a:rPr>
              <a:t>Us</a:t>
            </a:r>
          </a:p>
        </p:txBody>
      </p:sp>
      <p:sp>
        <p:nvSpPr>
          <p:cNvPr id="13" name="TextBox 12">
            <a:extLst>
              <a:ext uri="{FF2B5EF4-FFF2-40B4-BE49-F238E27FC236}">
                <a16:creationId xmlns:a16="http://schemas.microsoft.com/office/drawing/2014/main" id="{22722A43-1B98-7A4C-AB1A-56A6CAB33A36}"/>
              </a:ext>
            </a:extLst>
          </p:cNvPr>
          <p:cNvSpPr txBox="1"/>
          <p:nvPr/>
        </p:nvSpPr>
        <p:spPr>
          <a:xfrm>
            <a:off x="1714500" y="11622417"/>
            <a:ext cx="8364022"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a:t>
            </a:r>
          </a:p>
        </p:txBody>
      </p:sp>
      <p:sp>
        <p:nvSpPr>
          <p:cNvPr id="19" name="Rectangle 18">
            <a:extLst>
              <a:ext uri="{FF2B5EF4-FFF2-40B4-BE49-F238E27FC236}">
                <a16:creationId xmlns:a16="http://schemas.microsoft.com/office/drawing/2014/main" id="{3F03A225-698E-504E-A5DA-416A1AED8530}"/>
              </a:ext>
            </a:extLst>
          </p:cNvPr>
          <p:cNvSpPr/>
          <p:nvPr/>
        </p:nvSpPr>
        <p:spPr>
          <a:xfrm>
            <a:off x="12188823" y="4963886"/>
            <a:ext cx="10474326" cy="55190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D9F89E8-11E2-2843-8ED6-A0EE9873BC8F}"/>
              </a:ext>
            </a:extLst>
          </p:cNvPr>
          <p:cNvSpPr txBox="1"/>
          <p:nvPr/>
        </p:nvSpPr>
        <p:spPr>
          <a:xfrm>
            <a:off x="14299127" y="1139475"/>
            <a:ext cx="8364022" cy="954107"/>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a:t>
            </a:r>
          </a:p>
        </p:txBody>
      </p:sp>
    </p:spTree>
    <p:extLst>
      <p:ext uri="{BB962C8B-B14F-4D97-AF65-F5344CB8AC3E}">
        <p14:creationId xmlns:p14="http://schemas.microsoft.com/office/powerpoint/2010/main" val="90259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adroTexto 350">
            <a:extLst>
              <a:ext uri="{FF2B5EF4-FFF2-40B4-BE49-F238E27FC236}">
                <a16:creationId xmlns:a16="http://schemas.microsoft.com/office/drawing/2014/main" id="{13AAE9FB-6282-B143-956E-D1CCA484786E}"/>
              </a:ext>
            </a:extLst>
          </p:cNvPr>
          <p:cNvSpPr txBox="1"/>
          <p:nvPr/>
        </p:nvSpPr>
        <p:spPr>
          <a:xfrm>
            <a:off x="8622035" y="1046901"/>
            <a:ext cx="7133684"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Who Are We?</a:t>
            </a:r>
          </a:p>
        </p:txBody>
      </p:sp>
      <p:sp>
        <p:nvSpPr>
          <p:cNvPr id="4" name="Rectangle 3">
            <a:extLst>
              <a:ext uri="{FF2B5EF4-FFF2-40B4-BE49-F238E27FC236}">
                <a16:creationId xmlns:a16="http://schemas.microsoft.com/office/drawing/2014/main" id="{FD703061-0BDD-C840-90B5-00280021CB13}"/>
              </a:ext>
            </a:extLst>
          </p:cNvPr>
          <p:cNvSpPr/>
          <p:nvPr/>
        </p:nvSpPr>
        <p:spPr>
          <a:xfrm>
            <a:off x="0" y="3048000"/>
            <a:ext cx="24377650" cy="7721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F32398E2-AF46-C34D-88EA-1C65A74C31C5}"/>
              </a:ext>
            </a:extLst>
          </p:cNvPr>
          <p:cNvSpPr/>
          <p:nvPr/>
        </p:nvSpPr>
        <p:spPr>
          <a:xfrm>
            <a:off x="1647825" y="7848600"/>
            <a:ext cx="4622800" cy="4622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1289E08-612F-764C-99F1-103D192D9478}"/>
              </a:ext>
            </a:extLst>
          </p:cNvPr>
          <p:cNvSpPr/>
          <p:nvPr/>
        </p:nvSpPr>
        <p:spPr>
          <a:xfrm>
            <a:off x="7134225" y="7848600"/>
            <a:ext cx="4622800" cy="4622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619E457E-52F7-F94D-8140-5013C8F14530}"/>
              </a:ext>
            </a:extLst>
          </p:cNvPr>
          <p:cNvSpPr/>
          <p:nvPr/>
        </p:nvSpPr>
        <p:spPr>
          <a:xfrm>
            <a:off x="12620625" y="7848600"/>
            <a:ext cx="4622800" cy="46228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F33B1F95-4D8A-A74B-82E8-0886EC9CC63E}"/>
              </a:ext>
            </a:extLst>
          </p:cNvPr>
          <p:cNvSpPr/>
          <p:nvPr/>
        </p:nvSpPr>
        <p:spPr>
          <a:xfrm>
            <a:off x="18107025" y="7848600"/>
            <a:ext cx="4622800" cy="46228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351">
            <a:extLst>
              <a:ext uri="{FF2B5EF4-FFF2-40B4-BE49-F238E27FC236}">
                <a16:creationId xmlns:a16="http://schemas.microsoft.com/office/drawing/2014/main" id="{93305559-BB26-D149-AC8E-3D8410A8DE8D}"/>
              </a:ext>
            </a:extLst>
          </p:cNvPr>
          <p:cNvSpPr txBox="1"/>
          <p:nvPr/>
        </p:nvSpPr>
        <p:spPr>
          <a:xfrm>
            <a:off x="2668307" y="4786581"/>
            <a:ext cx="19041035" cy="1323439"/>
          </a:xfrm>
          <a:prstGeom prst="rect">
            <a:avLst/>
          </a:prstGeom>
          <a:noFill/>
        </p:spPr>
        <p:txBody>
          <a:bodyPr wrap="square" rtlCol="0">
            <a:spAutoFit/>
          </a:bodyPr>
          <a:lstStyle/>
          <a:p>
            <a:pPr algn="ctr"/>
            <a:r>
              <a:rPr lang="en-US" sz="40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11" name="Gráfico 22">
            <a:extLst>
              <a:ext uri="{FF2B5EF4-FFF2-40B4-BE49-F238E27FC236}">
                <a16:creationId xmlns:a16="http://schemas.microsoft.com/office/drawing/2014/main" id="{888AD27C-C146-9546-8C73-5EA6BC983EF5}"/>
              </a:ext>
            </a:extLst>
          </p:cNvPr>
          <p:cNvGrpSpPr/>
          <p:nvPr/>
        </p:nvGrpSpPr>
        <p:grpSpPr>
          <a:xfrm>
            <a:off x="8975618" y="9027614"/>
            <a:ext cx="1107258" cy="1107258"/>
            <a:chOff x="8610000" y="1514163"/>
            <a:chExt cx="597977" cy="597977"/>
          </a:xfrm>
          <a:solidFill>
            <a:schemeClr val="bg1"/>
          </a:solidFill>
        </p:grpSpPr>
        <p:sp>
          <p:nvSpPr>
            <p:cNvPr id="12" name="Forma libre 340">
              <a:extLst>
                <a:ext uri="{FF2B5EF4-FFF2-40B4-BE49-F238E27FC236}">
                  <a16:creationId xmlns:a16="http://schemas.microsoft.com/office/drawing/2014/main" id="{11717A8B-7B6A-AC4F-9893-E8CFFEA828D2}"/>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3" name="Forma libre 341">
              <a:extLst>
                <a:ext uri="{FF2B5EF4-FFF2-40B4-BE49-F238E27FC236}">
                  <a16:creationId xmlns:a16="http://schemas.microsoft.com/office/drawing/2014/main" id="{C5CB5771-96E9-354E-ABB1-A23490024A39}"/>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14" name="Forma libre 342">
              <a:extLst>
                <a:ext uri="{FF2B5EF4-FFF2-40B4-BE49-F238E27FC236}">
                  <a16:creationId xmlns:a16="http://schemas.microsoft.com/office/drawing/2014/main" id="{CEB3E955-D23A-DB4A-8129-563D8BC5A195}"/>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5" name="Forma libre 343">
              <a:extLst>
                <a:ext uri="{FF2B5EF4-FFF2-40B4-BE49-F238E27FC236}">
                  <a16:creationId xmlns:a16="http://schemas.microsoft.com/office/drawing/2014/main" id="{9D6AEA05-86E1-5549-8797-C26BFBB7985B}"/>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16" name="Forma libre 344">
              <a:extLst>
                <a:ext uri="{FF2B5EF4-FFF2-40B4-BE49-F238E27FC236}">
                  <a16:creationId xmlns:a16="http://schemas.microsoft.com/office/drawing/2014/main" id="{7F3E4C56-030C-6B4F-8C11-00D291CDEBE1}"/>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7" name="Forma libre 345">
              <a:extLst>
                <a:ext uri="{FF2B5EF4-FFF2-40B4-BE49-F238E27FC236}">
                  <a16:creationId xmlns:a16="http://schemas.microsoft.com/office/drawing/2014/main" id="{6650EF87-B97E-994E-9349-235FC59E62D6}"/>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18" name="Forma libre 346">
              <a:extLst>
                <a:ext uri="{FF2B5EF4-FFF2-40B4-BE49-F238E27FC236}">
                  <a16:creationId xmlns:a16="http://schemas.microsoft.com/office/drawing/2014/main" id="{4EE5D665-29B9-284D-A646-61FF9EAC4FCF}"/>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sp>
        <p:nvSpPr>
          <p:cNvPr id="19" name="Freeform 18">
            <a:extLst>
              <a:ext uri="{FF2B5EF4-FFF2-40B4-BE49-F238E27FC236}">
                <a16:creationId xmlns:a16="http://schemas.microsoft.com/office/drawing/2014/main" id="{32322914-2663-FF43-B6F4-D61FC08FDD20}"/>
              </a:ext>
            </a:extLst>
          </p:cNvPr>
          <p:cNvSpPr/>
          <p:nvPr/>
        </p:nvSpPr>
        <p:spPr>
          <a:xfrm>
            <a:off x="3591156" y="8994616"/>
            <a:ext cx="782172" cy="1173254"/>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CuadroTexto 351">
            <a:extLst>
              <a:ext uri="{FF2B5EF4-FFF2-40B4-BE49-F238E27FC236}">
                <a16:creationId xmlns:a16="http://schemas.microsoft.com/office/drawing/2014/main" id="{19858C90-D051-7244-8C44-40FC5A4A1309}"/>
              </a:ext>
            </a:extLst>
          </p:cNvPr>
          <p:cNvSpPr txBox="1"/>
          <p:nvPr/>
        </p:nvSpPr>
        <p:spPr>
          <a:xfrm>
            <a:off x="1873088" y="10648293"/>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21" name="CuadroTexto 351">
            <a:extLst>
              <a:ext uri="{FF2B5EF4-FFF2-40B4-BE49-F238E27FC236}">
                <a16:creationId xmlns:a16="http://schemas.microsoft.com/office/drawing/2014/main" id="{F93C63CD-F546-DD4C-9A3C-C1CF3EE9F5EF}"/>
              </a:ext>
            </a:extLst>
          </p:cNvPr>
          <p:cNvSpPr txBox="1"/>
          <p:nvPr/>
        </p:nvSpPr>
        <p:spPr>
          <a:xfrm>
            <a:off x="7402825" y="10648293"/>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22" name="Gráfico 221">
            <a:extLst>
              <a:ext uri="{FF2B5EF4-FFF2-40B4-BE49-F238E27FC236}">
                <a16:creationId xmlns:a16="http://schemas.microsoft.com/office/drawing/2014/main" id="{4B06D633-5F3C-1447-B1C8-899A40811AC0}"/>
              </a:ext>
            </a:extLst>
          </p:cNvPr>
          <p:cNvSpPr/>
          <p:nvPr/>
        </p:nvSpPr>
        <p:spPr>
          <a:xfrm>
            <a:off x="19726365" y="9177104"/>
            <a:ext cx="1358623" cy="1132183"/>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bg1"/>
          </a:solidFill>
          <a:ln w="1098" cap="flat">
            <a:noFill/>
            <a:prstDash val="solid"/>
            <a:miter/>
          </a:ln>
        </p:spPr>
        <p:txBody>
          <a:bodyPr rtlCol="0" anchor="ctr"/>
          <a:lstStyle/>
          <a:p>
            <a:endParaRPr lang="es-MX"/>
          </a:p>
        </p:txBody>
      </p:sp>
      <p:grpSp>
        <p:nvGrpSpPr>
          <p:cNvPr id="25" name="Gráfico 233">
            <a:extLst>
              <a:ext uri="{FF2B5EF4-FFF2-40B4-BE49-F238E27FC236}">
                <a16:creationId xmlns:a16="http://schemas.microsoft.com/office/drawing/2014/main" id="{35B78DCC-8DD8-934D-B941-6F8C140FC8F4}"/>
              </a:ext>
            </a:extLst>
          </p:cNvPr>
          <p:cNvGrpSpPr/>
          <p:nvPr/>
        </p:nvGrpSpPr>
        <p:grpSpPr>
          <a:xfrm>
            <a:off x="14410664" y="9027088"/>
            <a:ext cx="1245412" cy="1245412"/>
            <a:chOff x="5171013" y="2936811"/>
            <a:chExt cx="570831" cy="570831"/>
          </a:xfrm>
          <a:solidFill>
            <a:schemeClr val="bg1"/>
          </a:solidFill>
        </p:grpSpPr>
        <p:sp>
          <p:nvSpPr>
            <p:cNvPr id="26" name="Forma libre 317">
              <a:extLst>
                <a:ext uri="{FF2B5EF4-FFF2-40B4-BE49-F238E27FC236}">
                  <a16:creationId xmlns:a16="http://schemas.microsoft.com/office/drawing/2014/main" id="{612DDCEB-3877-B846-BC36-EFA71EEE6A68}"/>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27" name="Forma libre 318">
              <a:extLst>
                <a:ext uri="{FF2B5EF4-FFF2-40B4-BE49-F238E27FC236}">
                  <a16:creationId xmlns:a16="http://schemas.microsoft.com/office/drawing/2014/main" id="{4602149B-B729-CD4F-8B02-38075181741D}"/>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sp>
        <p:nvSpPr>
          <p:cNvPr id="28" name="CuadroTexto 351">
            <a:extLst>
              <a:ext uri="{FF2B5EF4-FFF2-40B4-BE49-F238E27FC236}">
                <a16:creationId xmlns:a16="http://schemas.microsoft.com/office/drawing/2014/main" id="{5FF9A8CD-EB48-044A-B5BA-E4E328F9EBD3}"/>
              </a:ext>
            </a:extLst>
          </p:cNvPr>
          <p:cNvSpPr txBox="1"/>
          <p:nvPr/>
        </p:nvSpPr>
        <p:spPr>
          <a:xfrm>
            <a:off x="18279254" y="10724396"/>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29" name="CuadroTexto 351">
            <a:extLst>
              <a:ext uri="{FF2B5EF4-FFF2-40B4-BE49-F238E27FC236}">
                <a16:creationId xmlns:a16="http://schemas.microsoft.com/office/drawing/2014/main" id="{7CCBA62E-EF16-9840-976D-B6EC8774B6D0}"/>
              </a:ext>
            </a:extLst>
          </p:cNvPr>
          <p:cNvSpPr txBox="1"/>
          <p:nvPr/>
        </p:nvSpPr>
        <p:spPr>
          <a:xfrm>
            <a:off x="12906948" y="10693303"/>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Tree>
    <p:extLst>
      <p:ext uri="{BB962C8B-B14F-4D97-AF65-F5344CB8AC3E}">
        <p14:creationId xmlns:p14="http://schemas.microsoft.com/office/powerpoint/2010/main" val="4212308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703061-0BDD-C840-90B5-00280021CB13}"/>
              </a:ext>
            </a:extLst>
          </p:cNvPr>
          <p:cNvSpPr/>
          <p:nvPr/>
        </p:nvSpPr>
        <p:spPr>
          <a:xfrm flipV="1">
            <a:off x="0" y="-1"/>
            <a:ext cx="24377650" cy="34737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adroTexto 350">
            <a:extLst>
              <a:ext uri="{FF2B5EF4-FFF2-40B4-BE49-F238E27FC236}">
                <a16:creationId xmlns:a16="http://schemas.microsoft.com/office/drawing/2014/main" id="{13AAE9FB-6282-B143-956E-D1CCA484786E}"/>
              </a:ext>
            </a:extLst>
          </p:cNvPr>
          <p:cNvSpPr txBox="1"/>
          <p:nvPr/>
        </p:nvSpPr>
        <p:spPr>
          <a:xfrm>
            <a:off x="7258855" y="1262566"/>
            <a:ext cx="9859938" cy="1323439"/>
          </a:xfrm>
          <a:prstGeom prst="rect">
            <a:avLst/>
          </a:prstGeom>
          <a:noFill/>
        </p:spPr>
        <p:txBody>
          <a:bodyPr wrap="square" rtlCol="0">
            <a:spAutoFit/>
          </a:bodyPr>
          <a:lstStyle/>
          <a:p>
            <a:pPr algn="ctr"/>
            <a:r>
              <a:rPr lang="en-US" sz="8000" b="1" dirty="0">
                <a:solidFill>
                  <a:schemeClr val="tx2"/>
                </a:solidFill>
                <a:latin typeface="Poppins" pitchFamily="2" charset="77"/>
                <a:ea typeface="Lato Heavy" charset="0"/>
                <a:cs typeface="Poppins" pitchFamily="2" charset="77"/>
              </a:rPr>
              <a:t>Who Are We?</a:t>
            </a:r>
          </a:p>
        </p:txBody>
      </p:sp>
      <p:sp>
        <p:nvSpPr>
          <p:cNvPr id="30" name="TextBox 29">
            <a:extLst>
              <a:ext uri="{FF2B5EF4-FFF2-40B4-BE49-F238E27FC236}">
                <a16:creationId xmlns:a16="http://schemas.microsoft.com/office/drawing/2014/main" id="{42DB5CAA-246A-A647-8A4E-52212973D4C4}"/>
              </a:ext>
            </a:extLst>
          </p:cNvPr>
          <p:cNvSpPr txBox="1"/>
          <p:nvPr/>
        </p:nvSpPr>
        <p:spPr>
          <a:xfrm>
            <a:off x="2148349" y="8247456"/>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1" name="CuadroTexto 351">
            <a:extLst>
              <a:ext uri="{FF2B5EF4-FFF2-40B4-BE49-F238E27FC236}">
                <a16:creationId xmlns:a16="http://schemas.microsoft.com/office/drawing/2014/main" id="{F414BE70-AA77-0F41-891A-9E59D8651F0D}"/>
              </a:ext>
            </a:extLst>
          </p:cNvPr>
          <p:cNvSpPr txBox="1"/>
          <p:nvPr/>
        </p:nvSpPr>
        <p:spPr>
          <a:xfrm>
            <a:off x="2148349" y="7250861"/>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One</a:t>
            </a:r>
          </a:p>
        </p:txBody>
      </p:sp>
      <p:sp>
        <p:nvSpPr>
          <p:cNvPr id="33" name="TextBox 32">
            <a:extLst>
              <a:ext uri="{FF2B5EF4-FFF2-40B4-BE49-F238E27FC236}">
                <a16:creationId xmlns:a16="http://schemas.microsoft.com/office/drawing/2014/main" id="{350E5FAB-84C8-1E44-946E-780A9DC71BE5}"/>
              </a:ext>
            </a:extLst>
          </p:cNvPr>
          <p:cNvSpPr txBox="1"/>
          <p:nvPr/>
        </p:nvSpPr>
        <p:spPr>
          <a:xfrm>
            <a:off x="7438033" y="8247456"/>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4" name="CuadroTexto 351">
            <a:extLst>
              <a:ext uri="{FF2B5EF4-FFF2-40B4-BE49-F238E27FC236}">
                <a16:creationId xmlns:a16="http://schemas.microsoft.com/office/drawing/2014/main" id="{7576008A-D3F4-294F-9A67-390AC3C92A39}"/>
              </a:ext>
            </a:extLst>
          </p:cNvPr>
          <p:cNvSpPr txBox="1"/>
          <p:nvPr/>
        </p:nvSpPr>
        <p:spPr>
          <a:xfrm>
            <a:off x="7438033" y="7250861"/>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Two</a:t>
            </a:r>
          </a:p>
        </p:txBody>
      </p:sp>
      <p:sp>
        <p:nvSpPr>
          <p:cNvPr id="36" name="TextBox 35">
            <a:extLst>
              <a:ext uri="{FF2B5EF4-FFF2-40B4-BE49-F238E27FC236}">
                <a16:creationId xmlns:a16="http://schemas.microsoft.com/office/drawing/2014/main" id="{0A9DD673-EF7E-9D40-A375-775934CC8304}"/>
              </a:ext>
            </a:extLst>
          </p:cNvPr>
          <p:cNvSpPr txBox="1"/>
          <p:nvPr/>
        </p:nvSpPr>
        <p:spPr>
          <a:xfrm>
            <a:off x="12727717" y="8247456"/>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37" name="CuadroTexto 351">
            <a:extLst>
              <a:ext uri="{FF2B5EF4-FFF2-40B4-BE49-F238E27FC236}">
                <a16:creationId xmlns:a16="http://schemas.microsoft.com/office/drawing/2014/main" id="{4A3EFDEA-6E62-2A4C-8F8F-E0577175AD2C}"/>
              </a:ext>
            </a:extLst>
          </p:cNvPr>
          <p:cNvSpPr txBox="1"/>
          <p:nvPr/>
        </p:nvSpPr>
        <p:spPr>
          <a:xfrm>
            <a:off x="12727717" y="7250861"/>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Three</a:t>
            </a:r>
          </a:p>
        </p:txBody>
      </p:sp>
      <p:sp>
        <p:nvSpPr>
          <p:cNvPr id="39" name="TextBox 38">
            <a:extLst>
              <a:ext uri="{FF2B5EF4-FFF2-40B4-BE49-F238E27FC236}">
                <a16:creationId xmlns:a16="http://schemas.microsoft.com/office/drawing/2014/main" id="{05E8D465-CF20-784E-B899-66E75178C522}"/>
              </a:ext>
            </a:extLst>
          </p:cNvPr>
          <p:cNvSpPr txBox="1"/>
          <p:nvPr/>
        </p:nvSpPr>
        <p:spPr>
          <a:xfrm>
            <a:off x="18017401" y="8247456"/>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40" name="CuadroTexto 351">
            <a:extLst>
              <a:ext uri="{FF2B5EF4-FFF2-40B4-BE49-F238E27FC236}">
                <a16:creationId xmlns:a16="http://schemas.microsoft.com/office/drawing/2014/main" id="{83993291-31FD-344A-9562-25B84DB568F6}"/>
              </a:ext>
            </a:extLst>
          </p:cNvPr>
          <p:cNvSpPr txBox="1"/>
          <p:nvPr/>
        </p:nvSpPr>
        <p:spPr>
          <a:xfrm>
            <a:off x="18017401" y="7250861"/>
            <a:ext cx="4211898"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Four</a:t>
            </a:r>
          </a:p>
        </p:txBody>
      </p:sp>
      <p:grpSp>
        <p:nvGrpSpPr>
          <p:cNvPr id="41" name="Gráfico 22">
            <a:extLst>
              <a:ext uri="{FF2B5EF4-FFF2-40B4-BE49-F238E27FC236}">
                <a16:creationId xmlns:a16="http://schemas.microsoft.com/office/drawing/2014/main" id="{2701A140-339B-EF47-8099-5C01091E10C4}"/>
              </a:ext>
            </a:extLst>
          </p:cNvPr>
          <p:cNvGrpSpPr/>
          <p:nvPr/>
        </p:nvGrpSpPr>
        <p:grpSpPr>
          <a:xfrm>
            <a:off x="7547761" y="5176208"/>
            <a:ext cx="1262990" cy="1262990"/>
            <a:chOff x="8610000" y="1514163"/>
            <a:chExt cx="597977" cy="597977"/>
          </a:xfrm>
          <a:solidFill>
            <a:schemeClr val="accent2"/>
          </a:solidFill>
        </p:grpSpPr>
        <p:sp>
          <p:nvSpPr>
            <p:cNvPr id="42" name="Forma libre 340">
              <a:extLst>
                <a:ext uri="{FF2B5EF4-FFF2-40B4-BE49-F238E27FC236}">
                  <a16:creationId xmlns:a16="http://schemas.microsoft.com/office/drawing/2014/main" id="{1E8F3530-E8D1-7544-B98D-2A17AB32CD4A}"/>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43" name="Forma libre 341">
              <a:extLst>
                <a:ext uri="{FF2B5EF4-FFF2-40B4-BE49-F238E27FC236}">
                  <a16:creationId xmlns:a16="http://schemas.microsoft.com/office/drawing/2014/main" id="{007A2147-5EC6-A84A-B2EF-414986881013}"/>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44" name="Forma libre 342">
              <a:extLst>
                <a:ext uri="{FF2B5EF4-FFF2-40B4-BE49-F238E27FC236}">
                  <a16:creationId xmlns:a16="http://schemas.microsoft.com/office/drawing/2014/main" id="{60693603-8E9D-2943-860D-60678D293ED8}"/>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45" name="Forma libre 343">
              <a:extLst>
                <a:ext uri="{FF2B5EF4-FFF2-40B4-BE49-F238E27FC236}">
                  <a16:creationId xmlns:a16="http://schemas.microsoft.com/office/drawing/2014/main" id="{2B3EE001-1A19-A040-BE9F-E5DD8965DFDA}"/>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46" name="Forma libre 344">
              <a:extLst>
                <a:ext uri="{FF2B5EF4-FFF2-40B4-BE49-F238E27FC236}">
                  <a16:creationId xmlns:a16="http://schemas.microsoft.com/office/drawing/2014/main" id="{5523F3DF-2633-B44D-8F59-564D2A70DE01}"/>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47" name="Forma libre 345">
              <a:extLst>
                <a:ext uri="{FF2B5EF4-FFF2-40B4-BE49-F238E27FC236}">
                  <a16:creationId xmlns:a16="http://schemas.microsoft.com/office/drawing/2014/main" id="{21065409-33BA-4B42-98A5-5FDE1C5C473D}"/>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48" name="Forma libre 346">
              <a:extLst>
                <a:ext uri="{FF2B5EF4-FFF2-40B4-BE49-F238E27FC236}">
                  <a16:creationId xmlns:a16="http://schemas.microsoft.com/office/drawing/2014/main" id="{7A58D531-C9B5-074F-AAF5-2F5A112A95FC}"/>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sp>
        <p:nvSpPr>
          <p:cNvPr id="49" name="Freeform 48">
            <a:extLst>
              <a:ext uri="{FF2B5EF4-FFF2-40B4-BE49-F238E27FC236}">
                <a16:creationId xmlns:a16="http://schemas.microsoft.com/office/drawing/2014/main" id="{062BEF3A-1C6A-F240-9AD3-562FB06623BC}"/>
              </a:ext>
            </a:extLst>
          </p:cNvPr>
          <p:cNvSpPr/>
          <p:nvPr/>
        </p:nvSpPr>
        <p:spPr>
          <a:xfrm>
            <a:off x="2148349" y="5133928"/>
            <a:ext cx="892182" cy="1338268"/>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Gráfico 221">
            <a:extLst>
              <a:ext uri="{FF2B5EF4-FFF2-40B4-BE49-F238E27FC236}">
                <a16:creationId xmlns:a16="http://schemas.microsoft.com/office/drawing/2014/main" id="{4A5AD09E-80C2-F743-B38F-7E2B5AD8C5B1}"/>
              </a:ext>
            </a:extLst>
          </p:cNvPr>
          <p:cNvSpPr/>
          <p:nvPr/>
        </p:nvSpPr>
        <p:spPr>
          <a:xfrm>
            <a:off x="18114718" y="5285405"/>
            <a:ext cx="1549709" cy="1291421"/>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accent4"/>
          </a:solidFill>
          <a:ln w="1098" cap="flat">
            <a:noFill/>
            <a:prstDash val="solid"/>
            <a:miter/>
          </a:ln>
        </p:spPr>
        <p:txBody>
          <a:bodyPr rtlCol="0" anchor="ctr"/>
          <a:lstStyle/>
          <a:p>
            <a:endParaRPr lang="es-MX"/>
          </a:p>
        </p:txBody>
      </p:sp>
      <p:grpSp>
        <p:nvGrpSpPr>
          <p:cNvPr id="51" name="Gráfico 233">
            <a:extLst>
              <a:ext uri="{FF2B5EF4-FFF2-40B4-BE49-F238E27FC236}">
                <a16:creationId xmlns:a16="http://schemas.microsoft.com/office/drawing/2014/main" id="{5F929F81-8E01-694B-B8E9-48B2229DE843}"/>
              </a:ext>
            </a:extLst>
          </p:cNvPr>
          <p:cNvGrpSpPr/>
          <p:nvPr/>
        </p:nvGrpSpPr>
        <p:grpSpPr>
          <a:xfrm>
            <a:off x="12727717" y="5156250"/>
            <a:ext cx="1420575" cy="1420575"/>
            <a:chOff x="5171013" y="2936811"/>
            <a:chExt cx="570831" cy="570831"/>
          </a:xfrm>
          <a:solidFill>
            <a:schemeClr val="accent3"/>
          </a:solidFill>
        </p:grpSpPr>
        <p:sp>
          <p:nvSpPr>
            <p:cNvPr id="52" name="Forma libre 317">
              <a:extLst>
                <a:ext uri="{FF2B5EF4-FFF2-40B4-BE49-F238E27FC236}">
                  <a16:creationId xmlns:a16="http://schemas.microsoft.com/office/drawing/2014/main" id="{6FBD6D2A-15C1-5346-BE7F-5160B3B4D119}"/>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53" name="Forma libre 318">
              <a:extLst>
                <a:ext uri="{FF2B5EF4-FFF2-40B4-BE49-F238E27FC236}">
                  <a16:creationId xmlns:a16="http://schemas.microsoft.com/office/drawing/2014/main" id="{7B380D67-FD75-924C-AFBD-9E211C30FE7A}"/>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grpSp>
        <p:nvGrpSpPr>
          <p:cNvPr id="9" name="Group 8">
            <a:extLst>
              <a:ext uri="{FF2B5EF4-FFF2-40B4-BE49-F238E27FC236}">
                <a16:creationId xmlns:a16="http://schemas.microsoft.com/office/drawing/2014/main" id="{344AB662-4348-014C-A879-EF79157861C9}"/>
              </a:ext>
            </a:extLst>
          </p:cNvPr>
          <p:cNvGrpSpPr/>
          <p:nvPr/>
        </p:nvGrpSpPr>
        <p:grpSpPr>
          <a:xfrm>
            <a:off x="2148349" y="11309260"/>
            <a:ext cx="4211898" cy="885874"/>
            <a:chOff x="2148349" y="10752667"/>
            <a:chExt cx="4211898" cy="885874"/>
          </a:xfrm>
        </p:grpSpPr>
        <p:sp>
          <p:nvSpPr>
            <p:cNvPr id="54" name="Rounded Rectangle 53">
              <a:extLst>
                <a:ext uri="{FF2B5EF4-FFF2-40B4-BE49-F238E27FC236}">
                  <a16:creationId xmlns:a16="http://schemas.microsoft.com/office/drawing/2014/main" id="{42932EB0-12E9-D046-972C-9F419CF7E9FB}"/>
                </a:ext>
              </a:extLst>
            </p:cNvPr>
            <p:cNvSpPr/>
            <p:nvPr/>
          </p:nvSpPr>
          <p:spPr>
            <a:xfrm>
              <a:off x="2148349" y="10752667"/>
              <a:ext cx="4211898" cy="885874"/>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uadroTexto 350">
              <a:extLst>
                <a:ext uri="{FF2B5EF4-FFF2-40B4-BE49-F238E27FC236}">
                  <a16:creationId xmlns:a16="http://schemas.microsoft.com/office/drawing/2014/main" id="{9548C933-8D7B-1B49-86A2-9D50B8A7EC85}"/>
                </a:ext>
              </a:extLst>
            </p:cNvPr>
            <p:cNvSpPr txBox="1"/>
            <p:nvPr/>
          </p:nvSpPr>
          <p:spPr>
            <a:xfrm>
              <a:off x="2347485" y="10998637"/>
              <a:ext cx="3813626" cy="461665"/>
            </a:xfrm>
            <a:prstGeom prst="rect">
              <a:avLst/>
            </a:prstGeom>
            <a:noFill/>
          </p:spPr>
          <p:txBody>
            <a:bodyPr wrap="square" rtlCol="0">
              <a:spAutoFit/>
            </a:bodyPr>
            <a:lstStyle/>
            <a:p>
              <a:pPr algn="ctr"/>
              <a:r>
                <a:rPr lang="en-US" sz="2400" b="1" spc="1000" dirty="0">
                  <a:solidFill>
                    <a:schemeClr val="bg1"/>
                  </a:solidFill>
                  <a:latin typeface="Poppins" pitchFamily="2" charset="77"/>
                  <a:ea typeface="Lato Heavy" charset="0"/>
                  <a:cs typeface="Poppins" pitchFamily="2" charset="77"/>
                </a:rPr>
                <a:t>YOUR TITLE</a:t>
              </a:r>
            </a:p>
          </p:txBody>
        </p:sp>
      </p:grpSp>
      <p:grpSp>
        <p:nvGrpSpPr>
          <p:cNvPr id="57" name="Group 56">
            <a:extLst>
              <a:ext uri="{FF2B5EF4-FFF2-40B4-BE49-F238E27FC236}">
                <a16:creationId xmlns:a16="http://schemas.microsoft.com/office/drawing/2014/main" id="{E241B2DC-E809-AB45-99D4-04941343EAFB}"/>
              </a:ext>
            </a:extLst>
          </p:cNvPr>
          <p:cNvGrpSpPr/>
          <p:nvPr/>
        </p:nvGrpSpPr>
        <p:grpSpPr>
          <a:xfrm>
            <a:off x="7438033" y="11309260"/>
            <a:ext cx="4211898" cy="885874"/>
            <a:chOff x="2148349" y="10752667"/>
            <a:chExt cx="4211898" cy="885874"/>
          </a:xfrm>
        </p:grpSpPr>
        <p:sp>
          <p:nvSpPr>
            <p:cNvPr id="58" name="Rounded Rectangle 57">
              <a:extLst>
                <a:ext uri="{FF2B5EF4-FFF2-40B4-BE49-F238E27FC236}">
                  <a16:creationId xmlns:a16="http://schemas.microsoft.com/office/drawing/2014/main" id="{1D8F9384-51F8-4D4B-9CC2-8CDDD1FCDEBF}"/>
                </a:ext>
              </a:extLst>
            </p:cNvPr>
            <p:cNvSpPr/>
            <p:nvPr/>
          </p:nvSpPr>
          <p:spPr>
            <a:xfrm>
              <a:off x="2148349" y="10752667"/>
              <a:ext cx="4211898" cy="885874"/>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uadroTexto 350">
              <a:extLst>
                <a:ext uri="{FF2B5EF4-FFF2-40B4-BE49-F238E27FC236}">
                  <a16:creationId xmlns:a16="http://schemas.microsoft.com/office/drawing/2014/main" id="{56E66EAA-DD45-E04A-953D-3483D218DF71}"/>
                </a:ext>
              </a:extLst>
            </p:cNvPr>
            <p:cNvSpPr txBox="1"/>
            <p:nvPr/>
          </p:nvSpPr>
          <p:spPr>
            <a:xfrm>
              <a:off x="2347485" y="10998637"/>
              <a:ext cx="3813626" cy="461665"/>
            </a:xfrm>
            <a:prstGeom prst="rect">
              <a:avLst/>
            </a:prstGeom>
            <a:noFill/>
          </p:spPr>
          <p:txBody>
            <a:bodyPr wrap="square" rtlCol="0">
              <a:spAutoFit/>
            </a:bodyPr>
            <a:lstStyle/>
            <a:p>
              <a:pPr algn="ctr"/>
              <a:r>
                <a:rPr lang="en-US" sz="2400" b="1" spc="1000" dirty="0">
                  <a:solidFill>
                    <a:schemeClr val="bg1"/>
                  </a:solidFill>
                  <a:latin typeface="Poppins" pitchFamily="2" charset="77"/>
                  <a:ea typeface="Lato Heavy" charset="0"/>
                  <a:cs typeface="Poppins" pitchFamily="2" charset="77"/>
                </a:rPr>
                <a:t>YOUR TITLE</a:t>
              </a:r>
            </a:p>
          </p:txBody>
        </p:sp>
      </p:grpSp>
      <p:grpSp>
        <p:nvGrpSpPr>
          <p:cNvPr id="60" name="Group 59">
            <a:extLst>
              <a:ext uri="{FF2B5EF4-FFF2-40B4-BE49-F238E27FC236}">
                <a16:creationId xmlns:a16="http://schemas.microsoft.com/office/drawing/2014/main" id="{FA41B8DF-FAE9-D045-AB6E-47624962C94B}"/>
              </a:ext>
            </a:extLst>
          </p:cNvPr>
          <p:cNvGrpSpPr/>
          <p:nvPr/>
        </p:nvGrpSpPr>
        <p:grpSpPr>
          <a:xfrm>
            <a:off x="12727717" y="11309260"/>
            <a:ext cx="4211898" cy="885874"/>
            <a:chOff x="2148349" y="10752667"/>
            <a:chExt cx="4211898" cy="885874"/>
          </a:xfrm>
        </p:grpSpPr>
        <p:sp>
          <p:nvSpPr>
            <p:cNvPr id="61" name="Rounded Rectangle 60">
              <a:extLst>
                <a:ext uri="{FF2B5EF4-FFF2-40B4-BE49-F238E27FC236}">
                  <a16:creationId xmlns:a16="http://schemas.microsoft.com/office/drawing/2014/main" id="{444BF396-EB97-B94E-8B21-8CADE0A71CA4}"/>
                </a:ext>
              </a:extLst>
            </p:cNvPr>
            <p:cNvSpPr/>
            <p:nvPr/>
          </p:nvSpPr>
          <p:spPr>
            <a:xfrm>
              <a:off x="2148349" y="10752667"/>
              <a:ext cx="4211898" cy="885874"/>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uadroTexto 350">
              <a:extLst>
                <a:ext uri="{FF2B5EF4-FFF2-40B4-BE49-F238E27FC236}">
                  <a16:creationId xmlns:a16="http://schemas.microsoft.com/office/drawing/2014/main" id="{3A71E0C1-58D4-B14D-BF28-D80A662798FD}"/>
                </a:ext>
              </a:extLst>
            </p:cNvPr>
            <p:cNvSpPr txBox="1"/>
            <p:nvPr/>
          </p:nvSpPr>
          <p:spPr>
            <a:xfrm>
              <a:off x="2347485" y="10998637"/>
              <a:ext cx="3813626" cy="461665"/>
            </a:xfrm>
            <a:prstGeom prst="rect">
              <a:avLst/>
            </a:prstGeom>
            <a:noFill/>
          </p:spPr>
          <p:txBody>
            <a:bodyPr wrap="square" rtlCol="0">
              <a:spAutoFit/>
            </a:bodyPr>
            <a:lstStyle/>
            <a:p>
              <a:pPr algn="ctr"/>
              <a:r>
                <a:rPr lang="en-US" sz="2400" b="1" spc="1000" dirty="0">
                  <a:solidFill>
                    <a:schemeClr val="bg1"/>
                  </a:solidFill>
                  <a:latin typeface="Poppins" pitchFamily="2" charset="77"/>
                  <a:ea typeface="Lato Heavy" charset="0"/>
                  <a:cs typeface="Poppins" pitchFamily="2" charset="77"/>
                </a:rPr>
                <a:t>YOUR TITLE</a:t>
              </a:r>
            </a:p>
          </p:txBody>
        </p:sp>
      </p:grpSp>
      <p:grpSp>
        <p:nvGrpSpPr>
          <p:cNvPr id="63" name="Group 62">
            <a:extLst>
              <a:ext uri="{FF2B5EF4-FFF2-40B4-BE49-F238E27FC236}">
                <a16:creationId xmlns:a16="http://schemas.microsoft.com/office/drawing/2014/main" id="{9AB07C4A-0471-0343-AC2D-C8E0C1251B4D}"/>
              </a:ext>
            </a:extLst>
          </p:cNvPr>
          <p:cNvGrpSpPr/>
          <p:nvPr/>
        </p:nvGrpSpPr>
        <p:grpSpPr>
          <a:xfrm>
            <a:off x="18017401" y="11309260"/>
            <a:ext cx="4211898" cy="885874"/>
            <a:chOff x="2148349" y="10752667"/>
            <a:chExt cx="4211898" cy="885874"/>
          </a:xfrm>
        </p:grpSpPr>
        <p:sp>
          <p:nvSpPr>
            <p:cNvPr id="64" name="Rounded Rectangle 63">
              <a:extLst>
                <a:ext uri="{FF2B5EF4-FFF2-40B4-BE49-F238E27FC236}">
                  <a16:creationId xmlns:a16="http://schemas.microsoft.com/office/drawing/2014/main" id="{EFAC4719-F462-C249-A347-797EDE1A5419}"/>
                </a:ext>
              </a:extLst>
            </p:cNvPr>
            <p:cNvSpPr/>
            <p:nvPr/>
          </p:nvSpPr>
          <p:spPr>
            <a:xfrm>
              <a:off x="2148349" y="10752667"/>
              <a:ext cx="4211898" cy="885874"/>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uadroTexto 350">
              <a:extLst>
                <a:ext uri="{FF2B5EF4-FFF2-40B4-BE49-F238E27FC236}">
                  <a16:creationId xmlns:a16="http://schemas.microsoft.com/office/drawing/2014/main" id="{A25F88B8-78C8-2041-B772-54BC29BB8C98}"/>
                </a:ext>
              </a:extLst>
            </p:cNvPr>
            <p:cNvSpPr txBox="1"/>
            <p:nvPr/>
          </p:nvSpPr>
          <p:spPr>
            <a:xfrm>
              <a:off x="2347485" y="10998637"/>
              <a:ext cx="3813626" cy="461665"/>
            </a:xfrm>
            <a:prstGeom prst="rect">
              <a:avLst/>
            </a:prstGeom>
            <a:noFill/>
          </p:spPr>
          <p:txBody>
            <a:bodyPr wrap="square" rtlCol="0">
              <a:spAutoFit/>
            </a:bodyPr>
            <a:lstStyle/>
            <a:p>
              <a:pPr algn="ctr"/>
              <a:r>
                <a:rPr lang="en-US" sz="2400" b="1" spc="1000" dirty="0">
                  <a:solidFill>
                    <a:schemeClr val="bg1"/>
                  </a:solidFill>
                  <a:latin typeface="Poppins" pitchFamily="2" charset="77"/>
                  <a:ea typeface="Lato Heavy" charset="0"/>
                  <a:cs typeface="Poppins" pitchFamily="2" charset="77"/>
                </a:rPr>
                <a:t>YOUR TITLE</a:t>
              </a:r>
            </a:p>
          </p:txBody>
        </p:sp>
      </p:grpSp>
    </p:spTree>
    <p:extLst>
      <p:ext uri="{BB962C8B-B14F-4D97-AF65-F5344CB8AC3E}">
        <p14:creationId xmlns:p14="http://schemas.microsoft.com/office/powerpoint/2010/main" val="291860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1F7D0E-44DC-0A44-B5B9-A4F6207D3D13}"/>
              </a:ext>
            </a:extLst>
          </p:cNvPr>
          <p:cNvSpPr/>
          <p:nvPr/>
        </p:nvSpPr>
        <p:spPr>
          <a:xfrm>
            <a:off x="1219200" y="1320799"/>
            <a:ext cx="21939250" cy="11074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67E26A4-C9D1-4445-8A9E-B000AE9BC8B4}"/>
              </a:ext>
            </a:extLst>
          </p:cNvPr>
          <p:cNvGrpSpPr/>
          <p:nvPr/>
        </p:nvGrpSpPr>
        <p:grpSpPr>
          <a:xfrm>
            <a:off x="2612573" y="2662538"/>
            <a:ext cx="10744198" cy="8427522"/>
            <a:chOff x="2612573" y="2644239"/>
            <a:chExt cx="10744198" cy="8427522"/>
          </a:xfrm>
        </p:grpSpPr>
        <p:sp>
          <p:nvSpPr>
            <p:cNvPr id="12" name="Rectangle 11">
              <a:extLst>
                <a:ext uri="{FF2B5EF4-FFF2-40B4-BE49-F238E27FC236}">
                  <a16:creationId xmlns:a16="http://schemas.microsoft.com/office/drawing/2014/main" id="{DEA35B96-BB6B-0C44-B779-8C351B676BA6}"/>
                </a:ext>
              </a:extLst>
            </p:cNvPr>
            <p:cNvSpPr/>
            <p:nvPr/>
          </p:nvSpPr>
          <p:spPr>
            <a:xfrm>
              <a:off x="2612573" y="2644239"/>
              <a:ext cx="2710542" cy="84275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350">
              <a:extLst>
                <a:ext uri="{FF2B5EF4-FFF2-40B4-BE49-F238E27FC236}">
                  <a16:creationId xmlns:a16="http://schemas.microsoft.com/office/drawing/2014/main" id="{6382055F-AABA-0A4E-9B61-25522026B1FA}"/>
                </a:ext>
              </a:extLst>
            </p:cNvPr>
            <p:cNvSpPr txBox="1"/>
            <p:nvPr/>
          </p:nvSpPr>
          <p:spPr>
            <a:xfrm rot="16200000">
              <a:off x="1511082" y="6196280"/>
              <a:ext cx="4913526" cy="1323439"/>
            </a:xfrm>
            <a:prstGeom prst="rect">
              <a:avLst/>
            </a:prstGeom>
            <a:noFill/>
          </p:spPr>
          <p:txBody>
            <a:bodyPr wrap="none" rtlCol="0">
              <a:spAutoFit/>
            </a:bodyPr>
            <a:lstStyle/>
            <a:p>
              <a:pPr algn="ctr"/>
              <a:r>
                <a:rPr lang="en-US" sz="8000" b="1" dirty="0">
                  <a:solidFill>
                    <a:schemeClr val="bg1"/>
                  </a:solidFill>
                  <a:latin typeface="Poppins" pitchFamily="2" charset="77"/>
                  <a:ea typeface="Lato Heavy" charset="0"/>
                  <a:cs typeface="Poppins" pitchFamily="2" charset="77"/>
                </a:rPr>
                <a:t>About Us</a:t>
              </a:r>
            </a:p>
          </p:txBody>
        </p:sp>
        <p:sp>
          <p:nvSpPr>
            <p:cNvPr id="13" name="Rectangle 12">
              <a:extLst>
                <a:ext uri="{FF2B5EF4-FFF2-40B4-BE49-F238E27FC236}">
                  <a16:creationId xmlns:a16="http://schemas.microsoft.com/office/drawing/2014/main" id="{31B27ED1-52FD-6948-9616-5AB6FED08237}"/>
                </a:ext>
              </a:extLst>
            </p:cNvPr>
            <p:cNvSpPr/>
            <p:nvPr/>
          </p:nvSpPr>
          <p:spPr>
            <a:xfrm>
              <a:off x="5323115" y="2644239"/>
              <a:ext cx="8033656" cy="84275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8C053DFE-8B34-E74B-849E-B2DA342B18F1}"/>
              </a:ext>
            </a:extLst>
          </p:cNvPr>
          <p:cNvGrpSpPr/>
          <p:nvPr/>
        </p:nvGrpSpPr>
        <p:grpSpPr>
          <a:xfrm>
            <a:off x="14342382" y="2626152"/>
            <a:ext cx="8033657" cy="8500292"/>
            <a:chOff x="14373675" y="2589768"/>
            <a:chExt cx="8033657" cy="8500292"/>
          </a:xfrm>
        </p:grpSpPr>
        <p:grpSp>
          <p:nvGrpSpPr>
            <p:cNvPr id="4" name="Group 3">
              <a:extLst>
                <a:ext uri="{FF2B5EF4-FFF2-40B4-BE49-F238E27FC236}">
                  <a16:creationId xmlns:a16="http://schemas.microsoft.com/office/drawing/2014/main" id="{5EF3BF8C-DAA7-E84E-BB83-D21F7762762C}"/>
                </a:ext>
              </a:extLst>
            </p:cNvPr>
            <p:cNvGrpSpPr/>
            <p:nvPr/>
          </p:nvGrpSpPr>
          <p:grpSpPr>
            <a:xfrm>
              <a:off x="14373675" y="2589768"/>
              <a:ext cx="7391402" cy="1786019"/>
              <a:chOff x="14373675" y="2589768"/>
              <a:chExt cx="7391402" cy="1786019"/>
            </a:xfrm>
          </p:grpSpPr>
          <p:sp>
            <p:nvSpPr>
              <p:cNvPr id="14" name="TextBox 13">
                <a:extLst>
                  <a:ext uri="{FF2B5EF4-FFF2-40B4-BE49-F238E27FC236}">
                    <a16:creationId xmlns:a16="http://schemas.microsoft.com/office/drawing/2014/main" id="{8A947D70-8653-0241-9DC8-D3E836DACA6D}"/>
                  </a:ext>
                </a:extLst>
              </p:cNvPr>
              <p:cNvSpPr txBox="1"/>
              <p:nvPr/>
            </p:nvSpPr>
            <p:spPr>
              <a:xfrm>
                <a:off x="15690848" y="3286899"/>
                <a:ext cx="6074229"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0" name="CuadroTexto 350">
                <a:extLst>
                  <a:ext uri="{FF2B5EF4-FFF2-40B4-BE49-F238E27FC236}">
                    <a16:creationId xmlns:a16="http://schemas.microsoft.com/office/drawing/2014/main" id="{05191333-16F7-B44C-B86A-4831469F4339}"/>
                  </a:ext>
                </a:extLst>
              </p:cNvPr>
              <p:cNvSpPr txBox="1"/>
              <p:nvPr/>
            </p:nvSpPr>
            <p:spPr>
              <a:xfrm>
                <a:off x="14373675" y="2589768"/>
                <a:ext cx="1281534" cy="1323439"/>
              </a:xfrm>
              <a:prstGeom prst="rect">
                <a:avLst/>
              </a:prstGeom>
              <a:noFill/>
            </p:spPr>
            <p:txBody>
              <a:bodyPr wrap="square" rtlCol="0">
                <a:spAutoFit/>
              </a:bodyPr>
              <a:lstStyle/>
              <a:p>
                <a:r>
                  <a:rPr lang="en-US" sz="8000" b="1" dirty="0">
                    <a:solidFill>
                      <a:schemeClr val="tx2"/>
                    </a:solidFill>
                    <a:latin typeface="Poppins" pitchFamily="2" charset="77"/>
                    <a:ea typeface="Lato Heavy" charset="0"/>
                    <a:cs typeface="Poppins" pitchFamily="2" charset="77"/>
                  </a:rPr>
                  <a:t>1</a:t>
                </a:r>
              </a:p>
            </p:txBody>
          </p:sp>
          <p:sp>
            <p:nvSpPr>
              <p:cNvPr id="23" name="CuadroTexto 351">
                <a:extLst>
                  <a:ext uri="{FF2B5EF4-FFF2-40B4-BE49-F238E27FC236}">
                    <a16:creationId xmlns:a16="http://schemas.microsoft.com/office/drawing/2014/main" id="{3380F2F8-6144-CD42-8A2F-2C1F76FE044C}"/>
                  </a:ext>
                </a:extLst>
              </p:cNvPr>
              <p:cNvSpPr txBox="1"/>
              <p:nvPr/>
            </p:nvSpPr>
            <p:spPr>
              <a:xfrm>
                <a:off x="15690848" y="2640568"/>
                <a:ext cx="4211898" cy="646331"/>
              </a:xfrm>
              <a:prstGeom prst="rect">
                <a:avLst/>
              </a:prstGeom>
              <a:noFill/>
            </p:spPr>
            <p:txBody>
              <a:bodyPr wrap="square" rtlCol="0">
                <a:spAutoFit/>
              </a:bodyPr>
              <a:lstStyle/>
              <a:p>
                <a:r>
                  <a:rPr lang="en-US" b="1" dirty="0">
                    <a:solidFill>
                      <a:schemeClr val="tx2"/>
                    </a:solidFill>
                    <a:latin typeface="Poppins SemiBold" pitchFamily="2" charset="77"/>
                    <a:ea typeface="Lato Light" panose="020F0502020204030203" pitchFamily="34" charset="0"/>
                    <a:cs typeface="Poppins SemiBold" pitchFamily="2" charset="77"/>
                  </a:rPr>
                  <a:t>Title One</a:t>
                </a:r>
              </a:p>
            </p:txBody>
          </p:sp>
        </p:grpSp>
        <p:grpSp>
          <p:nvGrpSpPr>
            <p:cNvPr id="24" name="Group 23">
              <a:extLst>
                <a:ext uri="{FF2B5EF4-FFF2-40B4-BE49-F238E27FC236}">
                  <a16:creationId xmlns:a16="http://schemas.microsoft.com/office/drawing/2014/main" id="{52BB8DCB-115B-3B43-8607-4784BED56EE0}"/>
                </a:ext>
              </a:extLst>
            </p:cNvPr>
            <p:cNvGrpSpPr/>
            <p:nvPr/>
          </p:nvGrpSpPr>
          <p:grpSpPr>
            <a:xfrm>
              <a:off x="14373675" y="4774168"/>
              <a:ext cx="7391402" cy="1786019"/>
              <a:chOff x="14373675" y="2589768"/>
              <a:chExt cx="7391402" cy="1786019"/>
            </a:xfrm>
          </p:grpSpPr>
          <p:sp>
            <p:nvSpPr>
              <p:cNvPr id="25" name="TextBox 24">
                <a:extLst>
                  <a:ext uri="{FF2B5EF4-FFF2-40B4-BE49-F238E27FC236}">
                    <a16:creationId xmlns:a16="http://schemas.microsoft.com/office/drawing/2014/main" id="{283E770C-37FA-C94C-8CC3-7260A7455FB0}"/>
                  </a:ext>
                </a:extLst>
              </p:cNvPr>
              <p:cNvSpPr txBox="1"/>
              <p:nvPr/>
            </p:nvSpPr>
            <p:spPr>
              <a:xfrm>
                <a:off x="15690848" y="3286899"/>
                <a:ext cx="6074229"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26" name="CuadroTexto 350">
                <a:extLst>
                  <a:ext uri="{FF2B5EF4-FFF2-40B4-BE49-F238E27FC236}">
                    <a16:creationId xmlns:a16="http://schemas.microsoft.com/office/drawing/2014/main" id="{5BD31B96-9DD0-B14A-958A-F007FC539383}"/>
                  </a:ext>
                </a:extLst>
              </p:cNvPr>
              <p:cNvSpPr txBox="1"/>
              <p:nvPr/>
            </p:nvSpPr>
            <p:spPr>
              <a:xfrm>
                <a:off x="14373675" y="2589768"/>
                <a:ext cx="1281534" cy="1323439"/>
              </a:xfrm>
              <a:prstGeom prst="rect">
                <a:avLst/>
              </a:prstGeom>
              <a:noFill/>
            </p:spPr>
            <p:txBody>
              <a:bodyPr wrap="square" rtlCol="0">
                <a:spAutoFit/>
              </a:bodyPr>
              <a:lstStyle/>
              <a:p>
                <a:r>
                  <a:rPr lang="en-US" sz="8000" b="1" dirty="0">
                    <a:solidFill>
                      <a:schemeClr val="tx2"/>
                    </a:solidFill>
                    <a:latin typeface="Poppins" pitchFamily="2" charset="77"/>
                    <a:ea typeface="Lato Heavy" charset="0"/>
                    <a:cs typeface="Poppins" pitchFamily="2" charset="77"/>
                  </a:rPr>
                  <a:t>2</a:t>
                </a:r>
              </a:p>
            </p:txBody>
          </p:sp>
          <p:sp>
            <p:nvSpPr>
              <p:cNvPr id="27" name="CuadroTexto 351">
                <a:extLst>
                  <a:ext uri="{FF2B5EF4-FFF2-40B4-BE49-F238E27FC236}">
                    <a16:creationId xmlns:a16="http://schemas.microsoft.com/office/drawing/2014/main" id="{9436A9D2-1F6D-5842-A2B9-E64F846525EF}"/>
                  </a:ext>
                </a:extLst>
              </p:cNvPr>
              <p:cNvSpPr txBox="1"/>
              <p:nvPr/>
            </p:nvSpPr>
            <p:spPr>
              <a:xfrm>
                <a:off x="15690848" y="2640568"/>
                <a:ext cx="4211898" cy="646331"/>
              </a:xfrm>
              <a:prstGeom prst="rect">
                <a:avLst/>
              </a:prstGeom>
              <a:noFill/>
            </p:spPr>
            <p:txBody>
              <a:bodyPr wrap="square" rtlCol="0">
                <a:spAutoFit/>
              </a:bodyPr>
              <a:lstStyle/>
              <a:p>
                <a:r>
                  <a:rPr lang="en-US" b="1" dirty="0">
                    <a:solidFill>
                      <a:schemeClr val="tx2"/>
                    </a:solidFill>
                    <a:latin typeface="Poppins SemiBold" pitchFamily="2" charset="77"/>
                    <a:ea typeface="Lato Light" panose="020F0502020204030203" pitchFamily="34" charset="0"/>
                    <a:cs typeface="Poppins SemiBold" pitchFamily="2" charset="77"/>
                  </a:rPr>
                  <a:t>Title Two</a:t>
                </a:r>
              </a:p>
            </p:txBody>
          </p:sp>
        </p:grpSp>
        <p:grpSp>
          <p:nvGrpSpPr>
            <p:cNvPr id="28" name="Group 27">
              <a:extLst>
                <a:ext uri="{FF2B5EF4-FFF2-40B4-BE49-F238E27FC236}">
                  <a16:creationId xmlns:a16="http://schemas.microsoft.com/office/drawing/2014/main" id="{9C3E6C6C-F113-A048-A7B0-05352002934B}"/>
                </a:ext>
              </a:extLst>
            </p:cNvPr>
            <p:cNvGrpSpPr/>
            <p:nvPr/>
          </p:nvGrpSpPr>
          <p:grpSpPr>
            <a:xfrm>
              <a:off x="14373675" y="7009368"/>
              <a:ext cx="7391402" cy="1786019"/>
              <a:chOff x="14373675" y="2589768"/>
              <a:chExt cx="7391402" cy="1786019"/>
            </a:xfrm>
          </p:grpSpPr>
          <p:sp>
            <p:nvSpPr>
              <p:cNvPr id="29" name="TextBox 28">
                <a:extLst>
                  <a:ext uri="{FF2B5EF4-FFF2-40B4-BE49-F238E27FC236}">
                    <a16:creationId xmlns:a16="http://schemas.microsoft.com/office/drawing/2014/main" id="{C4E36BD4-AF96-5E43-8A29-2ED305B65EE4}"/>
                  </a:ext>
                </a:extLst>
              </p:cNvPr>
              <p:cNvSpPr txBox="1"/>
              <p:nvPr/>
            </p:nvSpPr>
            <p:spPr>
              <a:xfrm>
                <a:off x="15690848" y="3286899"/>
                <a:ext cx="6074229"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0" name="CuadroTexto 350">
                <a:extLst>
                  <a:ext uri="{FF2B5EF4-FFF2-40B4-BE49-F238E27FC236}">
                    <a16:creationId xmlns:a16="http://schemas.microsoft.com/office/drawing/2014/main" id="{4444A5D5-71D4-C74B-82D2-DE34EB099CBC}"/>
                  </a:ext>
                </a:extLst>
              </p:cNvPr>
              <p:cNvSpPr txBox="1"/>
              <p:nvPr/>
            </p:nvSpPr>
            <p:spPr>
              <a:xfrm>
                <a:off x="14373675" y="2589768"/>
                <a:ext cx="1281534" cy="1323439"/>
              </a:xfrm>
              <a:prstGeom prst="rect">
                <a:avLst/>
              </a:prstGeom>
              <a:noFill/>
            </p:spPr>
            <p:txBody>
              <a:bodyPr wrap="square" rtlCol="0">
                <a:spAutoFit/>
              </a:bodyPr>
              <a:lstStyle/>
              <a:p>
                <a:r>
                  <a:rPr lang="en-US" sz="8000" b="1" dirty="0">
                    <a:solidFill>
                      <a:schemeClr val="tx2"/>
                    </a:solidFill>
                    <a:latin typeface="Poppins" pitchFamily="2" charset="77"/>
                    <a:ea typeface="Lato Heavy" charset="0"/>
                    <a:cs typeface="Poppins" pitchFamily="2" charset="77"/>
                  </a:rPr>
                  <a:t>3</a:t>
                </a:r>
              </a:p>
            </p:txBody>
          </p:sp>
          <p:sp>
            <p:nvSpPr>
              <p:cNvPr id="31" name="CuadroTexto 351">
                <a:extLst>
                  <a:ext uri="{FF2B5EF4-FFF2-40B4-BE49-F238E27FC236}">
                    <a16:creationId xmlns:a16="http://schemas.microsoft.com/office/drawing/2014/main" id="{16398DA9-4A40-344F-8AED-B10E217B093A}"/>
                  </a:ext>
                </a:extLst>
              </p:cNvPr>
              <p:cNvSpPr txBox="1"/>
              <p:nvPr/>
            </p:nvSpPr>
            <p:spPr>
              <a:xfrm>
                <a:off x="15690848" y="2640568"/>
                <a:ext cx="4211898" cy="646331"/>
              </a:xfrm>
              <a:prstGeom prst="rect">
                <a:avLst/>
              </a:prstGeom>
              <a:noFill/>
            </p:spPr>
            <p:txBody>
              <a:bodyPr wrap="square" rtlCol="0">
                <a:spAutoFit/>
              </a:bodyPr>
              <a:lstStyle/>
              <a:p>
                <a:r>
                  <a:rPr lang="en-US" b="1" dirty="0">
                    <a:solidFill>
                      <a:schemeClr val="tx2"/>
                    </a:solidFill>
                    <a:latin typeface="Poppins SemiBold" pitchFamily="2" charset="77"/>
                    <a:ea typeface="Lato Light" panose="020F0502020204030203" pitchFamily="34" charset="0"/>
                    <a:cs typeface="Poppins SemiBold" pitchFamily="2" charset="77"/>
                  </a:rPr>
                  <a:t>Title Three</a:t>
                </a:r>
              </a:p>
            </p:txBody>
          </p:sp>
        </p:grpSp>
        <p:sp>
          <p:nvSpPr>
            <p:cNvPr id="32" name="CuadroTexto 351">
              <a:extLst>
                <a:ext uri="{FF2B5EF4-FFF2-40B4-BE49-F238E27FC236}">
                  <a16:creationId xmlns:a16="http://schemas.microsoft.com/office/drawing/2014/main" id="{EBEDF32C-03B7-7047-9F05-B4224154719D}"/>
                </a:ext>
              </a:extLst>
            </p:cNvPr>
            <p:cNvSpPr txBox="1"/>
            <p:nvPr/>
          </p:nvSpPr>
          <p:spPr>
            <a:xfrm>
              <a:off x="14373676" y="9766621"/>
              <a:ext cx="8033656" cy="1323439"/>
            </a:xfrm>
            <a:prstGeom prst="rect">
              <a:avLst/>
            </a:prstGeom>
            <a:noFill/>
          </p:spPr>
          <p:txBody>
            <a:bodyPr wrap="square" rtlCol="0">
              <a:spAutoFit/>
            </a:bodyPr>
            <a:lstStyle/>
            <a:p>
              <a:r>
                <a:rPr lang="en-US" sz="4000" b="1" dirty="0">
                  <a:solidFill>
                    <a:schemeClr val="accent4"/>
                  </a:solidFill>
                  <a:latin typeface="Poppins SemiBold" pitchFamily="2" charset="77"/>
                  <a:ea typeface="Lato Light" panose="020F0502020204030203" pitchFamily="34" charset="0"/>
                  <a:cs typeface="Poppins SemiBold" pitchFamily="2" charset="77"/>
                </a:rPr>
                <a:t>We offer small businesses a complete array of online.</a:t>
              </a:r>
            </a:p>
          </p:txBody>
        </p:sp>
      </p:grpSp>
    </p:spTree>
    <p:extLst>
      <p:ext uri="{BB962C8B-B14F-4D97-AF65-F5344CB8AC3E}">
        <p14:creationId xmlns:p14="http://schemas.microsoft.com/office/powerpoint/2010/main" val="1554063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7129633" y="1046901"/>
            <a:ext cx="10118476"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Introduction Slides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24" name="Rectangle 23">
            <a:extLst>
              <a:ext uri="{FF2B5EF4-FFF2-40B4-BE49-F238E27FC236}">
                <a16:creationId xmlns:a16="http://schemas.microsoft.com/office/drawing/2014/main" id="{C83215D4-0058-B842-9CB7-1035828D86AA}"/>
              </a:ext>
            </a:extLst>
          </p:cNvPr>
          <p:cNvSpPr/>
          <p:nvPr/>
        </p:nvSpPr>
        <p:spPr>
          <a:xfrm>
            <a:off x="8340437" y="4516583"/>
            <a:ext cx="7696776" cy="91994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351">
            <a:extLst>
              <a:ext uri="{FF2B5EF4-FFF2-40B4-BE49-F238E27FC236}">
                <a16:creationId xmlns:a16="http://schemas.microsoft.com/office/drawing/2014/main" id="{880F953E-4CBA-5342-88E4-D12013A63819}"/>
              </a:ext>
            </a:extLst>
          </p:cNvPr>
          <p:cNvSpPr txBox="1"/>
          <p:nvPr/>
        </p:nvSpPr>
        <p:spPr>
          <a:xfrm>
            <a:off x="2067677" y="6078783"/>
            <a:ext cx="5061956" cy="5016758"/>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We offer small businesses a complete array of online marketing solutions to fit any budget, we offer small businesses a complete array.</a:t>
            </a:r>
          </a:p>
        </p:txBody>
      </p:sp>
      <p:sp>
        <p:nvSpPr>
          <p:cNvPr id="26" name="Rectangle 25">
            <a:extLst>
              <a:ext uri="{FF2B5EF4-FFF2-40B4-BE49-F238E27FC236}">
                <a16:creationId xmlns:a16="http://schemas.microsoft.com/office/drawing/2014/main" id="{43E254C9-42FD-3342-98D6-0885FA835647}"/>
              </a:ext>
            </a:extLst>
          </p:cNvPr>
          <p:cNvSpPr/>
          <p:nvPr/>
        </p:nvSpPr>
        <p:spPr>
          <a:xfrm>
            <a:off x="13993091" y="9864435"/>
            <a:ext cx="8316882" cy="21158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A100374-2274-5F43-B141-ECA1E4EC341D}"/>
              </a:ext>
            </a:extLst>
          </p:cNvPr>
          <p:cNvSpPr txBox="1"/>
          <p:nvPr/>
        </p:nvSpPr>
        <p:spPr>
          <a:xfrm>
            <a:off x="18098075" y="6078783"/>
            <a:ext cx="4211898" cy="214045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grpSp>
        <p:nvGrpSpPr>
          <p:cNvPr id="28" name="Gráfico 233">
            <a:extLst>
              <a:ext uri="{FF2B5EF4-FFF2-40B4-BE49-F238E27FC236}">
                <a16:creationId xmlns:a16="http://schemas.microsoft.com/office/drawing/2014/main" id="{E1D5AE32-7429-FC44-9DD0-7AC3A219F0CC}"/>
              </a:ext>
            </a:extLst>
          </p:cNvPr>
          <p:cNvGrpSpPr/>
          <p:nvPr/>
        </p:nvGrpSpPr>
        <p:grpSpPr>
          <a:xfrm>
            <a:off x="14732725" y="10396843"/>
            <a:ext cx="1051009" cy="1051009"/>
            <a:chOff x="5171013" y="2936811"/>
            <a:chExt cx="570831" cy="570831"/>
          </a:xfrm>
          <a:solidFill>
            <a:schemeClr val="bg1"/>
          </a:solidFill>
        </p:grpSpPr>
        <p:sp>
          <p:nvSpPr>
            <p:cNvPr id="29" name="Forma libre 317">
              <a:extLst>
                <a:ext uri="{FF2B5EF4-FFF2-40B4-BE49-F238E27FC236}">
                  <a16:creationId xmlns:a16="http://schemas.microsoft.com/office/drawing/2014/main" id="{E9951764-0F63-784C-B71F-00D8B7E79CAE}"/>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30" name="Forma libre 318">
              <a:extLst>
                <a:ext uri="{FF2B5EF4-FFF2-40B4-BE49-F238E27FC236}">
                  <a16:creationId xmlns:a16="http://schemas.microsoft.com/office/drawing/2014/main" id="{A3C0FCC3-6A95-594E-863C-EA6D694974C8}"/>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sp>
        <p:nvSpPr>
          <p:cNvPr id="31" name="CuadroTexto 351">
            <a:extLst>
              <a:ext uri="{FF2B5EF4-FFF2-40B4-BE49-F238E27FC236}">
                <a16:creationId xmlns:a16="http://schemas.microsoft.com/office/drawing/2014/main" id="{F26FC8D5-158D-BE46-93E6-1ABF588A698F}"/>
              </a:ext>
            </a:extLst>
          </p:cNvPr>
          <p:cNvSpPr txBox="1"/>
          <p:nvPr/>
        </p:nvSpPr>
        <p:spPr>
          <a:xfrm>
            <a:off x="16639320" y="10260628"/>
            <a:ext cx="4815067" cy="1323439"/>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Online marketing solutions to fit</a:t>
            </a:r>
          </a:p>
        </p:txBody>
      </p:sp>
    </p:spTree>
    <p:extLst>
      <p:ext uri="{BB962C8B-B14F-4D97-AF65-F5344CB8AC3E}">
        <p14:creationId xmlns:p14="http://schemas.microsoft.com/office/powerpoint/2010/main" val="240736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D667F-50C9-0D41-B04B-A846390D9DBB}"/>
              </a:ext>
            </a:extLst>
          </p:cNvPr>
          <p:cNvSpPr/>
          <p:nvPr/>
        </p:nvSpPr>
        <p:spPr>
          <a:xfrm>
            <a:off x="10687050" y="0"/>
            <a:ext cx="13944599" cy="137160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BAB6685-0937-5047-BEE0-BCEAE96226E8}"/>
              </a:ext>
            </a:extLst>
          </p:cNvPr>
          <p:cNvSpPr/>
          <p:nvPr/>
        </p:nvSpPr>
        <p:spPr>
          <a:xfrm>
            <a:off x="1143000" y="1071562"/>
            <a:ext cx="11045825" cy="6200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109653F-5D5B-C440-88AB-A4C71B1A51EA}"/>
              </a:ext>
            </a:extLst>
          </p:cNvPr>
          <p:cNvGrpSpPr/>
          <p:nvPr/>
        </p:nvGrpSpPr>
        <p:grpSpPr>
          <a:xfrm>
            <a:off x="2270778" y="2349582"/>
            <a:ext cx="8790268" cy="3644734"/>
            <a:chOff x="1496732" y="1418376"/>
            <a:chExt cx="8790268" cy="3644734"/>
          </a:xfrm>
        </p:grpSpPr>
        <p:sp>
          <p:nvSpPr>
            <p:cNvPr id="44" name="CuadroTexto 350">
              <a:extLst>
                <a:ext uri="{FF2B5EF4-FFF2-40B4-BE49-F238E27FC236}">
                  <a16:creationId xmlns:a16="http://schemas.microsoft.com/office/drawing/2014/main" id="{EB85846B-B4DD-D346-BE0C-37F878C3F360}"/>
                </a:ext>
              </a:extLst>
            </p:cNvPr>
            <p:cNvSpPr txBox="1"/>
            <p:nvPr/>
          </p:nvSpPr>
          <p:spPr>
            <a:xfrm>
              <a:off x="1496732" y="1418376"/>
              <a:ext cx="6675717" cy="1323439"/>
            </a:xfrm>
            <a:prstGeom prst="rect">
              <a:avLst/>
            </a:prstGeom>
            <a:noFill/>
          </p:spPr>
          <p:txBody>
            <a:bodyPr wrap="square" rtlCol="0">
              <a:spAutoFit/>
            </a:bodyPr>
            <a:lstStyle/>
            <a:p>
              <a:r>
                <a:rPr lang="en-US" sz="8000" b="1" dirty="0">
                  <a:solidFill>
                    <a:schemeClr val="bg1"/>
                  </a:solidFill>
                  <a:latin typeface="Poppins" pitchFamily="2" charset="77"/>
                  <a:ea typeface="Lato Heavy" charset="0"/>
                  <a:cs typeface="Poppins" pitchFamily="2" charset="77"/>
                </a:rPr>
                <a:t>About Us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496733" y="2754786"/>
              <a:ext cx="8790267" cy="2308324"/>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17" name="CuadroTexto 351">
            <a:extLst>
              <a:ext uri="{FF2B5EF4-FFF2-40B4-BE49-F238E27FC236}">
                <a16:creationId xmlns:a16="http://schemas.microsoft.com/office/drawing/2014/main" id="{9D25609B-EED7-6847-B3D7-DE8A35647019}"/>
              </a:ext>
            </a:extLst>
          </p:cNvPr>
          <p:cNvSpPr txBox="1"/>
          <p:nvPr/>
        </p:nvSpPr>
        <p:spPr>
          <a:xfrm>
            <a:off x="2270777" y="9118342"/>
            <a:ext cx="7473297" cy="2554545"/>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We offer small businesses a complete array of online marketing solutions to fit any budget.</a:t>
            </a:r>
          </a:p>
        </p:txBody>
      </p:sp>
    </p:spTree>
    <p:extLst>
      <p:ext uri="{BB962C8B-B14F-4D97-AF65-F5344CB8AC3E}">
        <p14:creationId xmlns:p14="http://schemas.microsoft.com/office/powerpoint/2010/main" val="47603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8622035" y="1046901"/>
            <a:ext cx="7133684"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Who Are We?</a:t>
            </a:r>
          </a:p>
        </p:txBody>
      </p:sp>
      <p:sp>
        <p:nvSpPr>
          <p:cNvPr id="22" name="Rectangle 21">
            <a:extLst>
              <a:ext uri="{FF2B5EF4-FFF2-40B4-BE49-F238E27FC236}">
                <a16:creationId xmlns:a16="http://schemas.microsoft.com/office/drawing/2014/main" id="{F29002E5-9C57-AA48-8BCA-9EE31C244B44}"/>
              </a:ext>
            </a:extLst>
          </p:cNvPr>
          <p:cNvSpPr/>
          <p:nvPr/>
        </p:nvSpPr>
        <p:spPr>
          <a:xfrm>
            <a:off x="0" y="6571082"/>
            <a:ext cx="24377650" cy="2900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7421048"/>
            <a:ext cx="19041035" cy="1200329"/>
          </a:xfrm>
          <a:prstGeom prst="rect">
            <a:avLst/>
          </a:prstGeom>
          <a:noFill/>
        </p:spPr>
        <p:txBody>
          <a:bodyPr wrap="square" rtlCol="0">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7" name="CuadroTexto 351">
            <a:extLst>
              <a:ext uri="{FF2B5EF4-FFF2-40B4-BE49-F238E27FC236}">
                <a16:creationId xmlns:a16="http://schemas.microsoft.com/office/drawing/2014/main" id="{16034D1D-0A3A-F047-9DE0-388A6AF3902D}"/>
              </a:ext>
            </a:extLst>
          </p:cNvPr>
          <p:cNvSpPr txBox="1"/>
          <p:nvPr/>
        </p:nvSpPr>
        <p:spPr>
          <a:xfrm>
            <a:off x="2148350" y="52426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One</a:t>
            </a:r>
          </a:p>
        </p:txBody>
      </p:sp>
      <p:sp>
        <p:nvSpPr>
          <p:cNvPr id="38" name="CuadroTexto 351">
            <a:extLst>
              <a:ext uri="{FF2B5EF4-FFF2-40B4-BE49-F238E27FC236}">
                <a16:creationId xmlns:a16="http://schemas.microsoft.com/office/drawing/2014/main" id="{FCB427DC-AF6D-EF46-A957-4361F95B4EB3}"/>
              </a:ext>
            </a:extLst>
          </p:cNvPr>
          <p:cNvSpPr txBox="1"/>
          <p:nvPr/>
        </p:nvSpPr>
        <p:spPr>
          <a:xfrm>
            <a:off x="7438034" y="52426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Two</a:t>
            </a:r>
          </a:p>
        </p:txBody>
      </p:sp>
      <p:sp>
        <p:nvSpPr>
          <p:cNvPr id="39" name="CuadroTexto 351">
            <a:extLst>
              <a:ext uri="{FF2B5EF4-FFF2-40B4-BE49-F238E27FC236}">
                <a16:creationId xmlns:a16="http://schemas.microsoft.com/office/drawing/2014/main" id="{C1B25153-8F40-2842-89DA-9320FDB0FAC5}"/>
              </a:ext>
            </a:extLst>
          </p:cNvPr>
          <p:cNvSpPr txBox="1"/>
          <p:nvPr/>
        </p:nvSpPr>
        <p:spPr>
          <a:xfrm>
            <a:off x="12727718" y="52426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Three</a:t>
            </a:r>
          </a:p>
        </p:txBody>
      </p:sp>
      <p:sp>
        <p:nvSpPr>
          <p:cNvPr id="40" name="CuadroTexto 351">
            <a:extLst>
              <a:ext uri="{FF2B5EF4-FFF2-40B4-BE49-F238E27FC236}">
                <a16:creationId xmlns:a16="http://schemas.microsoft.com/office/drawing/2014/main" id="{AA888C8B-8E80-2C46-9DE6-B73714AB6FF8}"/>
              </a:ext>
            </a:extLst>
          </p:cNvPr>
          <p:cNvSpPr txBox="1"/>
          <p:nvPr/>
        </p:nvSpPr>
        <p:spPr>
          <a:xfrm>
            <a:off x="18017402" y="52426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Four</a:t>
            </a:r>
          </a:p>
        </p:txBody>
      </p:sp>
      <p:grpSp>
        <p:nvGrpSpPr>
          <p:cNvPr id="41" name="Gráfico 22">
            <a:extLst>
              <a:ext uri="{FF2B5EF4-FFF2-40B4-BE49-F238E27FC236}">
                <a16:creationId xmlns:a16="http://schemas.microsoft.com/office/drawing/2014/main" id="{239EF60E-7D16-1942-84C3-B8D186950931}"/>
              </a:ext>
            </a:extLst>
          </p:cNvPr>
          <p:cNvGrpSpPr/>
          <p:nvPr/>
        </p:nvGrpSpPr>
        <p:grpSpPr>
          <a:xfrm>
            <a:off x="8912488" y="3596620"/>
            <a:ext cx="1262990" cy="1262990"/>
            <a:chOff x="8610000" y="1514163"/>
            <a:chExt cx="597977" cy="597977"/>
          </a:xfrm>
          <a:solidFill>
            <a:schemeClr val="accent2"/>
          </a:solidFill>
        </p:grpSpPr>
        <p:sp>
          <p:nvSpPr>
            <p:cNvPr id="42" name="Forma libre 340">
              <a:extLst>
                <a:ext uri="{FF2B5EF4-FFF2-40B4-BE49-F238E27FC236}">
                  <a16:creationId xmlns:a16="http://schemas.microsoft.com/office/drawing/2014/main" id="{BF559D71-BCE7-C145-9334-EF0F853B8375}"/>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pPr algn="ctr"/>
              <a:endParaRPr lang="es-MX"/>
            </a:p>
          </p:txBody>
        </p:sp>
        <p:sp>
          <p:nvSpPr>
            <p:cNvPr id="43" name="Forma libre 341">
              <a:extLst>
                <a:ext uri="{FF2B5EF4-FFF2-40B4-BE49-F238E27FC236}">
                  <a16:creationId xmlns:a16="http://schemas.microsoft.com/office/drawing/2014/main" id="{3683267F-CDBF-A94D-911A-49748E15C3E6}"/>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pPr algn="ctr"/>
              <a:endParaRPr lang="es-MX"/>
            </a:p>
          </p:txBody>
        </p:sp>
        <p:sp>
          <p:nvSpPr>
            <p:cNvPr id="46" name="Forma libre 342">
              <a:extLst>
                <a:ext uri="{FF2B5EF4-FFF2-40B4-BE49-F238E27FC236}">
                  <a16:creationId xmlns:a16="http://schemas.microsoft.com/office/drawing/2014/main" id="{57BD3EF8-FF1F-1840-A8D1-E38B0AD39E19}"/>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pPr algn="ctr"/>
              <a:endParaRPr lang="es-MX"/>
            </a:p>
          </p:txBody>
        </p:sp>
        <p:sp>
          <p:nvSpPr>
            <p:cNvPr id="47" name="Forma libre 343">
              <a:extLst>
                <a:ext uri="{FF2B5EF4-FFF2-40B4-BE49-F238E27FC236}">
                  <a16:creationId xmlns:a16="http://schemas.microsoft.com/office/drawing/2014/main" id="{E5A691BD-0BFA-1F47-BFE1-A1A4C8241B36}"/>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pPr algn="ctr"/>
              <a:endParaRPr lang="es-MX"/>
            </a:p>
          </p:txBody>
        </p:sp>
        <p:sp>
          <p:nvSpPr>
            <p:cNvPr id="48" name="Forma libre 344">
              <a:extLst>
                <a:ext uri="{FF2B5EF4-FFF2-40B4-BE49-F238E27FC236}">
                  <a16:creationId xmlns:a16="http://schemas.microsoft.com/office/drawing/2014/main" id="{989D7AC6-5B09-6546-BC24-2F1476F9BC9A}"/>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pPr algn="ctr"/>
              <a:endParaRPr lang="es-MX"/>
            </a:p>
          </p:txBody>
        </p:sp>
        <p:sp>
          <p:nvSpPr>
            <p:cNvPr id="49" name="Forma libre 345">
              <a:extLst>
                <a:ext uri="{FF2B5EF4-FFF2-40B4-BE49-F238E27FC236}">
                  <a16:creationId xmlns:a16="http://schemas.microsoft.com/office/drawing/2014/main" id="{7B79785D-0CD9-8E44-9DB3-3B498881D035}"/>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pPr algn="ctr"/>
              <a:endParaRPr lang="es-MX"/>
            </a:p>
          </p:txBody>
        </p:sp>
        <p:sp>
          <p:nvSpPr>
            <p:cNvPr id="50" name="Forma libre 346">
              <a:extLst>
                <a:ext uri="{FF2B5EF4-FFF2-40B4-BE49-F238E27FC236}">
                  <a16:creationId xmlns:a16="http://schemas.microsoft.com/office/drawing/2014/main" id="{06C283A0-E734-AB40-BB90-6C5BA2C7CD40}"/>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pPr algn="ctr"/>
              <a:endParaRPr lang="es-MX"/>
            </a:p>
          </p:txBody>
        </p:sp>
      </p:grpSp>
      <p:sp>
        <p:nvSpPr>
          <p:cNvPr id="51" name="Freeform 50">
            <a:extLst>
              <a:ext uri="{FF2B5EF4-FFF2-40B4-BE49-F238E27FC236}">
                <a16:creationId xmlns:a16="http://schemas.microsoft.com/office/drawing/2014/main" id="{E102EC51-C97A-764B-8567-3FD34B47F0E0}"/>
              </a:ext>
            </a:extLst>
          </p:cNvPr>
          <p:cNvSpPr/>
          <p:nvPr/>
        </p:nvSpPr>
        <p:spPr>
          <a:xfrm>
            <a:off x="3808208" y="3554340"/>
            <a:ext cx="892182" cy="1338268"/>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Gráfico 221">
            <a:extLst>
              <a:ext uri="{FF2B5EF4-FFF2-40B4-BE49-F238E27FC236}">
                <a16:creationId xmlns:a16="http://schemas.microsoft.com/office/drawing/2014/main" id="{52A188C9-8CC1-B540-9DB7-A413C524AA98}"/>
              </a:ext>
            </a:extLst>
          </p:cNvPr>
          <p:cNvSpPr/>
          <p:nvPr/>
        </p:nvSpPr>
        <p:spPr>
          <a:xfrm>
            <a:off x="19348496" y="3705817"/>
            <a:ext cx="1549709" cy="1291421"/>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accent4"/>
          </a:solidFill>
          <a:ln w="1098" cap="flat">
            <a:noFill/>
            <a:prstDash val="solid"/>
            <a:miter/>
          </a:ln>
        </p:spPr>
        <p:txBody>
          <a:bodyPr rtlCol="0" anchor="ctr"/>
          <a:lstStyle/>
          <a:p>
            <a:pPr algn="ctr"/>
            <a:endParaRPr lang="es-MX"/>
          </a:p>
        </p:txBody>
      </p:sp>
      <p:grpSp>
        <p:nvGrpSpPr>
          <p:cNvPr id="10" name="Group 9">
            <a:extLst>
              <a:ext uri="{FF2B5EF4-FFF2-40B4-BE49-F238E27FC236}">
                <a16:creationId xmlns:a16="http://schemas.microsoft.com/office/drawing/2014/main" id="{A050421E-37D5-EF49-8FFA-A09CDF7D5023}"/>
              </a:ext>
            </a:extLst>
          </p:cNvPr>
          <p:cNvGrpSpPr/>
          <p:nvPr/>
        </p:nvGrpSpPr>
        <p:grpSpPr>
          <a:xfrm>
            <a:off x="14128607" y="3576662"/>
            <a:ext cx="1420575" cy="1420575"/>
            <a:chOff x="14128607" y="3381245"/>
            <a:chExt cx="1420575" cy="1420575"/>
          </a:xfrm>
        </p:grpSpPr>
        <p:sp>
          <p:nvSpPr>
            <p:cNvPr id="54" name="Forma libre 317">
              <a:extLst>
                <a:ext uri="{FF2B5EF4-FFF2-40B4-BE49-F238E27FC236}">
                  <a16:creationId xmlns:a16="http://schemas.microsoft.com/office/drawing/2014/main" id="{22834B27-BA93-4B43-9B0F-6EB6AB61F6B5}"/>
                </a:ext>
              </a:extLst>
            </p:cNvPr>
            <p:cNvSpPr/>
            <p:nvPr/>
          </p:nvSpPr>
          <p:spPr>
            <a:xfrm>
              <a:off x="14128607" y="3381245"/>
              <a:ext cx="1420575" cy="1089505"/>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solidFill>
              <a:schemeClr val="accent3"/>
            </a:solidFill>
            <a:ln w="1098" cap="flat">
              <a:noFill/>
              <a:prstDash val="solid"/>
              <a:miter/>
            </a:ln>
          </p:spPr>
          <p:txBody>
            <a:bodyPr rtlCol="0" anchor="ctr"/>
            <a:lstStyle/>
            <a:p>
              <a:pPr algn="ctr"/>
              <a:endParaRPr lang="es-MX"/>
            </a:p>
          </p:txBody>
        </p:sp>
        <p:sp>
          <p:nvSpPr>
            <p:cNvPr id="55" name="Forma libre 318">
              <a:extLst>
                <a:ext uri="{FF2B5EF4-FFF2-40B4-BE49-F238E27FC236}">
                  <a16:creationId xmlns:a16="http://schemas.microsoft.com/office/drawing/2014/main" id="{0C5C3BDB-FC1A-2849-B927-1DC60901C74F}"/>
                </a:ext>
              </a:extLst>
            </p:cNvPr>
            <p:cNvSpPr/>
            <p:nvPr/>
          </p:nvSpPr>
          <p:spPr>
            <a:xfrm>
              <a:off x="14513346" y="4150723"/>
              <a:ext cx="651095" cy="651097"/>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solidFill>
              <a:schemeClr val="accent3"/>
            </a:solidFill>
            <a:ln w="1098" cap="flat">
              <a:noFill/>
              <a:prstDash val="solid"/>
              <a:miter/>
            </a:ln>
          </p:spPr>
          <p:txBody>
            <a:bodyPr rtlCol="0" anchor="ctr"/>
            <a:lstStyle/>
            <a:p>
              <a:pPr algn="ctr"/>
              <a:endParaRPr lang="es-MX"/>
            </a:p>
          </p:txBody>
        </p:sp>
      </p:grpSp>
      <p:sp>
        <p:nvSpPr>
          <p:cNvPr id="73" name="CuadroTexto 351">
            <a:extLst>
              <a:ext uri="{FF2B5EF4-FFF2-40B4-BE49-F238E27FC236}">
                <a16:creationId xmlns:a16="http://schemas.microsoft.com/office/drawing/2014/main" id="{AF5D873D-80E8-C848-B6DE-119E0CAC8FF4}"/>
              </a:ext>
            </a:extLst>
          </p:cNvPr>
          <p:cNvSpPr txBox="1"/>
          <p:nvPr/>
        </p:nvSpPr>
        <p:spPr>
          <a:xfrm>
            <a:off x="2148350" y="116434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Five</a:t>
            </a:r>
          </a:p>
        </p:txBody>
      </p:sp>
      <p:sp>
        <p:nvSpPr>
          <p:cNvPr id="74" name="CuadroTexto 351">
            <a:extLst>
              <a:ext uri="{FF2B5EF4-FFF2-40B4-BE49-F238E27FC236}">
                <a16:creationId xmlns:a16="http://schemas.microsoft.com/office/drawing/2014/main" id="{7A56D3D1-3385-A042-8958-8F5132F0DEF3}"/>
              </a:ext>
            </a:extLst>
          </p:cNvPr>
          <p:cNvSpPr txBox="1"/>
          <p:nvPr/>
        </p:nvSpPr>
        <p:spPr>
          <a:xfrm>
            <a:off x="7438034" y="116434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Six</a:t>
            </a:r>
          </a:p>
        </p:txBody>
      </p:sp>
      <p:sp>
        <p:nvSpPr>
          <p:cNvPr id="75" name="CuadroTexto 351">
            <a:extLst>
              <a:ext uri="{FF2B5EF4-FFF2-40B4-BE49-F238E27FC236}">
                <a16:creationId xmlns:a16="http://schemas.microsoft.com/office/drawing/2014/main" id="{BBCB7B45-FA1F-9E4C-B47A-7213C38BCA1B}"/>
              </a:ext>
            </a:extLst>
          </p:cNvPr>
          <p:cNvSpPr txBox="1"/>
          <p:nvPr/>
        </p:nvSpPr>
        <p:spPr>
          <a:xfrm>
            <a:off x="12727718" y="116434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Seven</a:t>
            </a:r>
          </a:p>
        </p:txBody>
      </p:sp>
      <p:sp>
        <p:nvSpPr>
          <p:cNvPr id="76" name="CuadroTexto 351">
            <a:extLst>
              <a:ext uri="{FF2B5EF4-FFF2-40B4-BE49-F238E27FC236}">
                <a16:creationId xmlns:a16="http://schemas.microsoft.com/office/drawing/2014/main" id="{3DF368A3-4900-3041-BB75-AF13144C9BB2}"/>
              </a:ext>
            </a:extLst>
          </p:cNvPr>
          <p:cNvSpPr txBox="1"/>
          <p:nvPr/>
        </p:nvSpPr>
        <p:spPr>
          <a:xfrm>
            <a:off x="18017402" y="11643448"/>
            <a:ext cx="4211898" cy="646331"/>
          </a:xfrm>
          <a:prstGeom prst="rect">
            <a:avLst/>
          </a:prstGeom>
          <a:noFill/>
        </p:spPr>
        <p:txBody>
          <a:bodyPr wrap="square" rtlCol="0">
            <a:spAutoFit/>
          </a:bodyPr>
          <a:lstStyle/>
          <a:p>
            <a:pPr algn="ctr"/>
            <a:r>
              <a:rPr lang="en-US" b="1" dirty="0">
                <a:solidFill>
                  <a:schemeClr val="tx2"/>
                </a:solidFill>
                <a:latin typeface="Poppins SemiBold" pitchFamily="2" charset="77"/>
                <a:ea typeface="Lato Light" panose="020F0502020204030203" pitchFamily="34" charset="0"/>
                <a:cs typeface="Poppins SemiBold" pitchFamily="2" charset="77"/>
              </a:rPr>
              <a:t>Title Eight</a:t>
            </a:r>
          </a:p>
        </p:txBody>
      </p:sp>
      <p:grpSp>
        <p:nvGrpSpPr>
          <p:cNvPr id="90" name="Group 89">
            <a:extLst>
              <a:ext uri="{FF2B5EF4-FFF2-40B4-BE49-F238E27FC236}">
                <a16:creationId xmlns:a16="http://schemas.microsoft.com/office/drawing/2014/main" id="{2B76B5D4-7430-4D4D-97E7-8DBCCB8A8052}"/>
              </a:ext>
            </a:extLst>
          </p:cNvPr>
          <p:cNvGrpSpPr/>
          <p:nvPr/>
        </p:nvGrpSpPr>
        <p:grpSpPr>
          <a:xfrm>
            <a:off x="14401518" y="10544219"/>
            <a:ext cx="957257" cy="961444"/>
            <a:chOff x="9161451" y="1803399"/>
            <a:chExt cx="360375" cy="361951"/>
          </a:xfrm>
          <a:solidFill>
            <a:schemeClr val="accent2"/>
          </a:solidFill>
        </p:grpSpPr>
        <p:sp>
          <p:nvSpPr>
            <p:cNvPr id="91" name="Freeform 101">
              <a:extLst>
                <a:ext uri="{FF2B5EF4-FFF2-40B4-BE49-F238E27FC236}">
                  <a16:creationId xmlns:a16="http://schemas.microsoft.com/office/drawing/2014/main" id="{EA327E6E-B899-4840-AEAF-D60283446FFC}"/>
                </a:ext>
              </a:extLst>
            </p:cNvPr>
            <p:cNvSpPr>
              <a:spLocks/>
            </p:cNvSpPr>
            <p:nvPr/>
          </p:nvSpPr>
          <p:spPr bwMode="auto">
            <a:xfrm>
              <a:off x="9161452" y="1965325"/>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Freeform 102">
              <a:extLst>
                <a:ext uri="{FF2B5EF4-FFF2-40B4-BE49-F238E27FC236}">
                  <a16:creationId xmlns:a16="http://schemas.microsoft.com/office/drawing/2014/main" id="{736AA091-476D-6E4E-9772-76B908986F90}"/>
                </a:ext>
              </a:extLst>
            </p:cNvPr>
            <p:cNvSpPr>
              <a:spLocks/>
            </p:cNvSpPr>
            <p:nvPr/>
          </p:nvSpPr>
          <p:spPr bwMode="auto">
            <a:xfrm>
              <a:off x="9161452" y="1897062"/>
              <a:ext cx="300038"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Freeform 103">
              <a:extLst>
                <a:ext uri="{FF2B5EF4-FFF2-40B4-BE49-F238E27FC236}">
                  <a16:creationId xmlns:a16="http://schemas.microsoft.com/office/drawing/2014/main" id="{21807D60-B278-8547-BC86-AA6D2D66D388}"/>
                </a:ext>
              </a:extLst>
            </p:cNvPr>
            <p:cNvSpPr>
              <a:spLocks/>
            </p:cNvSpPr>
            <p:nvPr/>
          </p:nvSpPr>
          <p:spPr bwMode="auto">
            <a:xfrm>
              <a:off x="9161451" y="1803399"/>
              <a:ext cx="300038"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Freeform 104">
              <a:extLst>
                <a:ext uri="{FF2B5EF4-FFF2-40B4-BE49-F238E27FC236}">
                  <a16:creationId xmlns:a16="http://schemas.microsoft.com/office/drawing/2014/main" id="{FAD9E760-15D9-0B40-91C0-08844EB8B100}"/>
                </a:ext>
              </a:extLst>
            </p:cNvPr>
            <p:cNvSpPr>
              <a:spLocks/>
            </p:cNvSpPr>
            <p:nvPr/>
          </p:nvSpPr>
          <p:spPr bwMode="auto">
            <a:xfrm>
              <a:off x="9161454" y="2033586"/>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Freeform 105">
              <a:extLst>
                <a:ext uri="{FF2B5EF4-FFF2-40B4-BE49-F238E27FC236}">
                  <a16:creationId xmlns:a16="http://schemas.microsoft.com/office/drawing/2014/main" id="{4C46E50E-8F9D-AF41-B051-F69A39164991}"/>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96" name="Group 95">
            <a:extLst>
              <a:ext uri="{FF2B5EF4-FFF2-40B4-BE49-F238E27FC236}">
                <a16:creationId xmlns:a16="http://schemas.microsoft.com/office/drawing/2014/main" id="{3F82CC4D-BE63-9B46-848F-F4A5B7644E02}"/>
              </a:ext>
            </a:extLst>
          </p:cNvPr>
          <p:cNvGrpSpPr/>
          <p:nvPr/>
        </p:nvGrpSpPr>
        <p:grpSpPr>
          <a:xfrm>
            <a:off x="19524799" y="10396662"/>
            <a:ext cx="1197101" cy="1001989"/>
            <a:chOff x="2670175" y="2916235"/>
            <a:chExt cx="360365" cy="301629"/>
          </a:xfrm>
          <a:solidFill>
            <a:schemeClr val="accent1"/>
          </a:solidFill>
        </p:grpSpPr>
        <p:sp>
          <p:nvSpPr>
            <p:cNvPr id="97" name="Freeform 96">
              <a:extLst>
                <a:ext uri="{FF2B5EF4-FFF2-40B4-BE49-F238E27FC236}">
                  <a16:creationId xmlns:a16="http://schemas.microsoft.com/office/drawing/2014/main" id="{541A94AE-A305-7A45-A2DE-3ECCC5756064}"/>
                </a:ext>
              </a:extLst>
            </p:cNvPr>
            <p:cNvSpPr>
              <a:spLocks/>
            </p:cNvSpPr>
            <p:nvPr/>
          </p:nvSpPr>
          <p:spPr bwMode="auto">
            <a:xfrm>
              <a:off x="2970215" y="3067046"/>
              <a:ext cx="60325" cy="136525"/>
            </a:xfrm>
            <a:custGeom>
              <a:avLst/>
              <a:gdLst>
                <a:gd name="T0" fmla="*/ 14 w 16"/>
                <a:gd name="T1" fmla="*/ 0 h 36"/>
                <a:gd name="T2" fmla="*/ 2 w 16"/>
                <a:gd name="T3" fmla="*/ 0 h 36"/>
                <a:gd name="T4" fmla="*/ 0 w 16"/>
                <a:gd name="T5" fmla="*/ 2 h 36"/>
                <a:gd name="T6" fmla="*/ 0 w 16"/>
                <a:gd name="T7" fmla="*/ 34 h 36"/>
                <a:gd name="T8" fmla="*/ 2 w 16"/>
                <a:gd name="T9" fmla="*/ 36 h 36"/>
                <a:gd name="T10" fmla="*/ 14 w 16"/>
                <a:gd name="T11" fmla="*/ 36 h 36"/>
                <a:gd name="T12" fmla="*/ 16 w 16"/>
                <a:gd name="T13" fmla="*/ 34 h 36"/>
                <a:gd name="T14" fmla="*/ 16 w 16"/>
                <a:gd name="T15" fmla="*/ 2 h 36"/>
                <a:gd name="T16" fmla="*/ 14 w 16"/>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4" y="0"/>
                  </a:moveTo>
                  <a:cubicBezTo>
                    <a:pt x="2" y="0"/>
                    <a:pt x="2" y="0"/>
                    <a:pt x="2" y="0"/>
                  </a:cubicBezTo>
                  <a:cubicBezTo>
                    <a:pt x="1" y="0"/>
                    <a:pt x="0" y="1"/>
                    <a:pt x="0" y="2"/>
                  </a:cubicBezTo>
                  <a:cubicBezTo>
                    <a:pt x="0" y="34"/>
                    <a:pt x="0" y="34"/>
                    <a:pt x="0" y="34"/>
                  </a:cubicBezTo>
                  <a:cubicBezTo>
                    <a:pt x="0" y="35"/>
                    <a:pt x="1" y="36"/>
                    <a:pt x="2" y="36"/>
                  </a:cubicBezTo>
                  <a:cubicBezTo>
                    <a:pt x="14" y="36"/>
                    <a:pt x="14" y="36"/>
                    <a:pt x="14" y="36"/>
                  </a:cubicBezTo>
                  <a:cubicBezTo>
                    <a:pt x="15" y="36"/>
                    <a:pt x="16" y="35"/>
                    <a:pt x="16" y="34"/>
                  </a:cubicBezTo>
                  <a:cubicBezTo>
                    <a:pt x="16" y="2"/>
                    <a:pt x="16" y="2"/>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Freeform 97">
              <a:extLst>
                <a:ext uri="{FF2B5EF4-FFF2-40B4-BE49-F238E27FC236}">
                  <a16:creationId xmlns:a16="http://schemas.microsoft.com/office/drawing/2014/main" id="{AECF4928-05D3-684D-8A19-846BDD663EB5}"/>
                </a:ext>
              </a:extLst>
            </p:cNvPr>
            <p:cNvSpPr>
              <a:spLocks/>
            </p:cNvSpPr>
            <p:nvPr/>
          </p:nvSpPr>
          <p:spPr bwMode="auto">
            <a:xfrm>
              <a:off x="2714627" y="2916235"/>
              <a:ext cx="225425" cy="196850"/>
            </a:xfrm>
            <a:custGeom>
              <a:avLst/>
              <a:gdLst>
                <a:gd name="T0" fmla="*/ 58 w 60"/>
                <a:gd name="T1" fmla="*/ 0 h 52"/>
                <a:gd name="T2" fmla="*/ 42 w 60"/>
                <a:gd name="T3" fmla="*/ 0 h 52"/>
                <a:gd name="T4" fmla="*/ 42 w 60"/>
                <a:gd name="T5" fmla="*/ 34 h 52"/>
                <a:gd name="T6" fmla="*/ 30 w 60"/>
                <a:gd name="T7" fmla="*/ 24 h 52"/>
                <a:gd name="T8" fmla="*/ 18 w 60"/>
                <a:gd name="T9" fmla="*/ 34 h 52"/>
                <a:gd name="T10" fmla="*/ 18 w 60"/>
                <a:gd name="T11" fmla="*/ 0 h 52"/>
                <a:gd name="T12" fmla="*/ 2 w 60"/>
                <a:gd name="T13" fmla="*/ 0 h 52"/>
                <a:gd name="T14" fmla="*/ 0 w 60"/>
                <a:gd name="T15" fmla="*/ 2 h 52"/>
                <a:gd name="T16" fmla="*/ 0 w 60"/>
                <a:gd name="T17" fmla="*/ 48 h 52"/>
                <a:gd name="T18" fmla="*/ 4 w 60"/>
                <a:gd name="T19" fmla="*/ 48 h 52"/>
                <a:gd name="T20" fmla="*/ 15 w 60"/>
                <a:gd name="T21" fmla="*/ 52 h 52"/>
                <a:gd name="T22" fmla="*/ 22 w 60"/>
                <a:gd name="T23" fmla="*/ 48 h 52"/>
                <a:gd name="T24" fmla="*/ 35 w 60"/>
                <a:gd name="T25" fmla="*/ 48 h 52"/>
                <a:gd name="T26" fmla="*/ 36 w 60"/>
                <a:gd name="T27" fmla="*/ 47 h 52"/>
                <a:gd name="T28" fmla="*/ 54 w 60"/>
                <a:gd name="T29" fmla="*/ 40 h 52"/>
                <a:gd name="T30" fmla="*/ 60 w 60"/>
                <a:gd name="T31" fmla="*/ 40 h 52"/>
                <a:gd name="T32" fmla="*/ 60 w 60"/>
                <a:gd name="T33" fmla="*/ 2 h 52"/>
                <a:gd name="T34" fmla="*/ 58 w 60"/>
                <a:gd name="T3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52">
                  <a:moveTo>
                    <a:pt x="58" y="0"/>
                  </a:moveTo>
                  <a:cubicBezTo>
                    <a:pt x="42" y="0"/>
                    <a:pt x="42" y="0"/>
                    <a:pt x="42" y="0"/>
                  </a:cubicBezTo>
                  <a:cubicBezTo>
                    <a:pt x="42" y="34"/>
                    <a:pt x="42" y="34"/>
                    <a:pt x="42" y="34"/>
                  </a:cubicBezTo>
                  <a:cubicBezTo>
                    <a:pt x="30" y="24"/>
                    <a:pt x="30" y="24"/>
                    <a:pt x="30" y="24"/>
                  </a:cubicBezTo>
                  <a:cubicBezTo>
                    <a:pt x="18" y="34"/>
                    <a:pt x="18" y="34"/>
                    <a:pt x="18" y="34"/>
                  </a:cubicBezTo>
                  <a:cubicBezTo>
                    <a:pt x="18" y="0"/>
                    <a:pt x="18" y="0"/>
                    <a:pt x="18" y="0"/>
                  </a:cubicBezTo>
                  <a:cubicBezTo>
                    <a:pt x="2" y="0"/>
                    <a:pt x="2" y="0"/>
                    <a:pt x="2" y="0"/>
                  </a:cubicBezTo>
                  <a:cubicBezTo>
                    <a:pt x="1" y="0"/>
                    <a:pt x="0" y="1"/>
                    <a:pt x="0" y="2"/>
                  </a:cubicBezTo>
                  <a:cubicBezTo>
                    <a:pt x="0" y="48"/>
                    <a:pt x="0" y="48"/>
                    <a:pt x="0" y="48"/>
                  </a:cubicBezTo>
                  <a:cubicBezTo>
                    <a:pt x="1" y="48"/>
                    <a:pt x="2" y="48"/>
                    <a:pt x="4" y="48"/>
                  </a:cubicBezTo>
                  <a:cubicBezTo>
                    <a:pt x="15" y="52"/>
                    <a:pt x="15" y="52"/>
                    <a:pt x="15" y="52"/>
                  </a:cubicBezTo>
                  <a:cubicBezTo>
                    <a:pt x="16" y="50"/>
                    <a:pt x="19" y="48"/>
                    <a:pt x="22" y="48"/>
                  </a:cubicBezTo>
                  <a:cubicBezTo>
                    <a:pt x="35" y="48"/>
                    <a:pt x="35" y="48"/>
                    <a:pt x="35" y="48"/>
                  </a:cubicBezTo>
                  <a:cubicBezTo>
                    <a:pt x="35" y="48"/>
                    <a:pt x="35" y="48"/>
                    <a:pt x="36" y="47"/>
                  </a:cubicBezTo>
                  <a:cubicBezTo>
                    <a:pt x="39" y="45"/>
                    <a:pt x="46" y="40"/>
                    <a:pt x="54" y="40"/>
                  </a:cubicBezTo>
                  <a:cubicBezTo>
                    <a:pt x="60" y="40"/>
                    <a:pt x="60" y="40"/>
                    <a:pt x="60" y="40"/>
                  </a:cubicBezTo>
                  <a:cubicBezTo>
                    <a:pt x="60" y="2"/>
                    <a:pt x="60" y="2"/>
                    <a:pt x="60" y="2"/>
                  </a:cubicBezTo>
                  <a:cubicBezTo>
                    <a:pt x="60" y="1"/>
                    <a:pt x="59" y="0"/>
                    <a:pt x="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Freeform 98">
              <a:extLst>
                <a:ext uri="{FF2B5EF4-FFF2-40B4-BE49-F238E27FC236}">
                  <a16:creationId xmlns:a16="http://schemas.microsoft.com/office/drawing/2014/main" id="{21F89D7D-A932-9E4E-AD57-DB1A79063524}"/>
                </a:ext>
              </a:extLst>
            </p:cNvPr>
            <p:cNvSpPr>
              <a:spLocks/>
            </p:cNvSpPr>
            <p:nvPr/>
          </p:nvSpPr>
          <p:spPr bwMode="auto">
            <a:xfrm>
              <a:off x="2670175" y="3082926"/>
              <a:ext cx="285750" cy="134938"/>
            </a:xfrm>
            <a:custGeom>
              <a:avLst/>
              <a:gdLst>
                <a:gd name="T0" fmla="*/ 76 w 76"/>
                <a:gd name="T1" fmla="*/ 0 h 36"/>
                <a:gd name="T2" fmla="*/ 66 w 76"/>
                <a:gd name="T3" fmla="*/ 0 h 36"/>
                <a:gd name="T4" fmla="*/ 50 w 76"/>
                <a:gd name="T5" fmla="*/ 6 h 36"/>
                <a:gd name="T6" fmla="*/ 48 w 76"/>
                <a:gd name="T7" fmla="*/ 8 h 36"/>
                <a:gd name="T8" fmla="*/ 46 w 76"/>
                <a:gd name="T9" fmla="*/ 8 h 36"/>
                <a:gd name="T10" fmla="*/ 34 w 76"/>
                <a:gd name="T11" fmla="*/ 8 h 36"/>
                <a:gd name="T12" fmla="*/ 32 w 76"/>
                <a:gd name="T13" fmla="*/ 8 h 36"/>
                <a:gd name="T14" fmla="*/ 32 w 76"/>
                <a:gd name="T15" fmla="*/ 8 h 36"/>
                <a:gd name="T16" fmla="*/ 31 w 76"/>
                <a:gd name="T17" fmla="*/ 9 h 36"/>
                <a:gd name="T18" fmla="*/ 30 w 76"/>
                <a:gd name="T19" fmla="*/ 12 h 36"/>
                <a:gd name="T20" fmla="*/ 34 w 76"/>
                <a:gd name="T21" fmla="*/ 16 h 36"/>
                <a:gd name="T22" fmla="*/ 56 w 76"/>
                <a:gd name="T23" fmla="*/ 16 h 36"/>
                <a:gd name="T24" fmla="*/ 58 w 76"/>
                <a:gd name="T25" fmla="*/ 18 h 36"/>
                <a:gd name="T26" fmla="*/ 56 w 76"/>
                <a:gd name="T27" fmla="*/ 20 h 36"/>
                <a:gd name="T28" fmla="*/ 34 w 76"/>
                <a:gd name="T29" fmla="*/ 20 h 36"/>
                <a:gd name="T30" fmla="*/ 26 w 76"/>
                <a:gd name="T31" fmla="*/ 12 h 36"/>
                <a:gd name="T32" fmla="*/ 26 w 76"/>
                <a:gd name="T33" fmla="*/ 12 h 36"/>
                <a:gd name="T34" fmla="*/ 15 w 76"/>
                <a:gd name="T35" fmla="*/ 8 h 36"/>
                <a:gd name="T36" fmla="*/ 1 w 76"/>
                <a:gd name="T37" fmla="*/ 13 h 36"/>
                <a:gd name="T38" fmla="*/ 0 w 76"/>
                <a:gd name="T39" fmla="*/ 15 h 36"/>
                <a:gd name="T40" fmla="*/ 1 w 76"/>
                <a:gd name="T41" fmla="*/ 16 h 36"/>
                <a:gd name="T42" fmla="*/ 21 w 76"/>
                <a:gd name="T43" fmla="*/ 26 h 36"/>
                <a:gd name="T44" fmla="*/ 45 w 76"/>
                <a:gd name="T45" fmla="*/ 36 h 36"/>
                <a:gd name="T46" fmla="*/ 67 w 76"/>
                <a:gd name="T47" fmla="*/ 30 h 36"/>
                <a:gd name="T48" fmla="*/ 76 w 76"/>
                <a:gd name="T49" fmla="*/ 27 h 36"/>
                <a:gd name="T50" fmla="*/ 76 w 76"/>
                <a:gd name="T5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6">
                  <a:moveTo>
                    <a:pt x="76" y="0"/>
                  </a:moveTo>
                  <a:cubicBezTo>
                    <a:pt x="66" y="0"/>
                    <a:pt x="66" y="0"/>
                    <a:pt x="66" y="0"/>
                  </a:cubicBezTo>
                  <a:cubicBezTo>
                    <a:pt x="59" y="0"/>
                    <a:pt x="53" y="4"/>
                    <a:pt x="50" y="6"/>
                  </a:cubicBezTo>
                  <a:cubicBezTo>
                    <a:pt x="49" y="7"/>
                    <a:pt x="48" y="8"/>
                    <a:pt x="48" y="8"/>
                  </a:cubicBezTo>
                  <a:cubicBezTo>
                    <a:pt x="46" y="8"/>
                    <a:pt x="46" y="8"/>
                    <a:pt x="46" y="8"/>
                  </a:cubicBezTo>
                  <a:cubicBezTo>
                    <a:pt x="34" y="8"/>
                    <a:pt x="34" y="8"/>
                    <a:pt x="34" y="8"/>
                  </a:cubicBezTo>
                  <a:cubicBezTo>
                    <a:pt x="33" y="8"/>
                    <a:pt x="33" y="8"/>
                    <a:pt x="32" y="8"/>
                  </a:cubicBezTo>
                  <a:cubicBezTo>
                    <a:pt x="32" y="8"/>
                    <a:pt x="32" y="8"/>
                    <a:pt x="32" y="8"/>
                  </a:cubicBezTo>
                  <a:cubicBezTo>
                    <a:pt x="32" y="9"/>
                    <a:pt x="31" y="9"/>
                    <a:pt x="31" y="9"/>
                  </a:cubicBezTo>
                  <a:cubicBezTo>
                    <a:pt x="30" y="10"/>
                    <a:pt x="30" y="11"/>
                    <a:pt x="30" y="12"/>
                  </a:cubicBezTo>
                  <a:cubicBezTo>
                    <a:pt x="30" y="14"/>
                    <a:pt x="31" y="16"/>
                    <a:pt x="34" y="16"/>
                  </a:cubicBezTo>
                  <a:cubicBezTo>
                    <a:pt x="56" y="16"/>
                    <a:pt x="56" y="16"/>
                    <a:pt x="56" y="16"/>
                  </a:cubicBezTo>
                  <a:cubicBezTo>
                    <a:pt x="57" y="16"/>
                    <a:pt x="58" y="17"/>
                    <a:pt x="58" y="18"/>
                  </a:cubicBezTo>
                  <a:cubicBezTo>
                    <a:pt x="58" y="19"/>
                    <a:pt x="57" y="20"/>
                    <a:pt x="56" y="20"/>
                  </a:cubicBezTo>
                  <a:cubicBezTo>
                    <a:pt x="34" y="20"/>
                    <a:pt x="34" y="20"/>
                    <a:pt x="34" y="20"/>
                  </a:cubicBezTo>
                  <a:cubicBezTo>
                    <a:pt x="29" y="20"/>
                    <a:pt x="26" y="16"/>
                    <a:pt x="26" y="12"/>
                  </a:cubicBezTo>
                  <a:cubicBezTo>
                    <a:pt x="26" y="12"/>
                    <a:pt x="26" y="12"/>
                    <a:pt x="26" y="12"/>
                  </a:cubicBezTo>
                  <a:cubicBezTo>
                    <a:pt x="15" y="8"/>
                    <a:pt x="15" y="8"/>
                    <a:pt x="15" y="8"/>
                  </a:cubicBezTo>
                  <a:cubicBezTo>
                    <a:pt x="9" y="7"/>
                    <a:pt x="5" y="8"/>
                    <a:pt x="1" y="13"/>
                  </a:cubicBezTo>
                  <a:cubicBezTo>
                    <a:pt x="0" y="13"/>
                    <a:pt x="0" y="14"/>
                    <a:pt x="0" y="15"/>
                  </a:cubicBezTo>
                  <a:cubicBezTo>
                    <a:pt x="0" y="15"/>
                    <a:pt x="1" y="16"/>
                    <a:pt x="1" y="16"/>
                  </a:cubicBezTo>
                  <a:cubicBezTo>
                    <a:pt x="9" y="20"/>
                    <a:pt x="16" y="24"/>
                    <a:pt x="21" y="26"/>
                  </a:cubicBezTo>
                  <a:cubicBezTo>
                    <a:pt x="33" y="33"/>
                    <a:pt x="39" y="36"/>
                    <a:pt x="45" y="36"/>
                  </a:cubicBezTo>
                  <a:cubicBezTo>
                    <a:pt x="51" y="36"/>
                    <a:pt x="56" y="34"/>
                    <a:pt x="67" y="30"/>
                  </a:cubicBezTo>
                  <a:cubicBezTo>
                    <a:pt x="70" y="29"/>
                    <a:pt x="73" y="28"/>
                    <a:pt x="76" y="27"/>
                  </a:cubicBez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0" name="Group 99">
            <a:extLst>
              <a:ext uri="{FF2B5EF4-FFF2-40B4-BE49-F238E27FC236}">
                <a16:creationId xmlns:a16="http://schemas.microsoft.com/office/drawing/2014/main" id="{CEAD3241-7B38-CA48-9278-E3631982039D}"/>
              </a:ext>
            </a:extLst>
          </p:cNvPr>
          <p:cNvGrpSpPr/>
          <p:nvPr/>
        </p:nvGrpSpPr>
        <p:grpSpPr>
          <a:xfrm>
            <a:off x="8910469" y="10192297"/>
            <a:ext cx="1197082" cy="1202368"/>
            <a:chOff x="8440741" y="2535238"/>
            <a:chExt cx="360359" cy="361950"/>
          </a:xfrm>
          <a:solidFill>
            <a:schemeClr val="accent3"/>
          </a:solidFill>
        </p:grpSpPr>
        <p:sp>
          <p:nvSpPr>
            <p:cNvPr id="101" name="Freeform 100">
              <a:extLst>
                <a:ext uri="{FF2B5EF4-FFF2-40B4-BE49-F238E27FC236}">
                  <a16:creationId xmlns:a16="http://schemas.microsoft.com/office/drawing/2014/main" id="{024F2C0B-7BA1-E540-813A-5EFEF378D892}"/>
                </a:ext>
              </a:extLst>
            </p:cNvPr>
            <p:cNvSpPr>
              <a:spLocks noEditPoints="1"/>
            </p:cNvSpPr>
            <p:nvPr/>
          </p:nvSpPr>
          <p:spPr bwMode="auto">
            <a:xfrm>
              <a:off x="8440741" y="2655888"/>
              <a:ext cx="239713" cy="241300"/>
            </a:xfrm>
            <a:custGeom>
              <a:avLst/>
              <a:gdLst>
                <a:gd name="T0" fmla="*/ 32 w 64"/>
                <a:gd name="T1" fmla="*/ 0 h 64"/>
                <a:gd name="T2" fmla="*/ 32 w 64"/>
                <a:gd name="T3" fmla="*/ 0 h 64"/>
                <a:gd name="T4" fmla="*/ 0 w 64"/>
                <a:gd name="T5" fmla="*/ 32 h 64"/>
                <a:gd name="T6" fmla="*/ 32 w 64"/>
                <a:gd name="T7" fmla="*/ 64 h 64"/>
                <a:gd name="T8" fmla="*/ 64 w 64"/>
                <a:gd name="T9" fmla="*/ 32 h 64"/>
                <a:gd name="T10" fmla="*/ 64 w 64"/>
                <a:gd name="T11" fmla="*/ 32 h 64"/>
                <a:gd name="T12" fmla="*/ 32 w 64"/>
                <a:gd name="T13" fmla="*/ 0 h 64"/>
                <a:gd name="T14" fmla="*/ 32 w 64"/>
                <a:gd name="T15" fmla="*/ 30 h 64"/>
                <a:gd name="T16" fmla="*/ 40 w 64"/>
                <a:gd name="T17" fmla="*/ 38 h 64"/>
                <a:gd name="T18" fmla="*/ 34 w 64"/>
                <a:gd name="T19" fmla="*/ 46 h 64"/>
                <a:gd name="T20" fmla="*/ 34 w 64"/>
                <a:gd name="T21" fmla="*/ 48 h 64"/>
                <a:gd name="T22" fmla="*/ 32 w 64"/>
                <a:gd name="T23" fmla="*/ 50 h 64"/>
                <a:gd name="T24" fmla="*/ 30 w 64"/>
                <a:gd name="T25" fmla="*/ 48 h 64"/>
                <a:gd name="T26" fmla="*/ 30 w 64"/>
                <a:gd name="T27" fmla="*/ 46 h 64"/>
                <a:gd name="T28" fmla="*/ 24 w 64"/>
                <a:gd name="T29" fmla="*/ 38 h 64"/>
                <a:gd name="T30" fmla="*/ 26 w 64"/>
                <a:gd name="T31" fmla="*/ 36 h 64"/>
                <a:gd name="T32" fmla="*/ 28 w 64"/>
                <a:gd name="T33" fmla="*/ 38 h 64"/>
                <a:gd name="T34" fmla="*/ 32 w 64"/>
                <a:gd name="T35" fmla="*/ 42 h 64"/>
                <a:gd name="T36" fmla="*/ 36 w 64"/>
                <a:gd name="T37" fmla="*/ 38 h 64"/>
                <a:gd name="T38" fmla="*/ 32 w 64"/>
                <a:gd name="T39" fmla="*/ 34 h 64"/>
                <a:gd name="T40" fmla="*/ 24 w 64"/>
                <a:gd name="T41" fmla="*/ 26 h 64"/>
                <a:gd name="T42" fmla="*/ 30 w 64"/>
                <a:gd name="T43" fmla="*/ 18 h 64"/>
                <a:gd name="T44" fmla="*/ 30 w 64"/>
                <a:gd name="T45" fmla="*/ 16 h 64"/>
                <a:gd name="T46" fmla="*/ 32 w 64"/>
                <a:gd name="T47" fmla="*/ 14 h 64"/>
                <a:gd name="T48" fmla="*/ 34 w 64"/>
                <a:gd name="T49" fmla="*/ 16 h 64"/>
                <a:gd name="T50" fmla="*/ 34 w 64"/>
                <a:gd name="T51" fmla="*/ 18 h 64"/>
                <a:gd name="T52" fmla="*/ 40 w 64"/>
                <a:gd name="T53" fmla="*/ 26 h 64"/>
                <a:gd name="T54" fmla="*/ 38 w 64"/>
                <a:gd name="T55" fmla="*/ 28 h 64"/>
                <a:gd name="T56" fmla="*/ 36 w 64"/>
                <a:gd name="T57" fmla="*/ 26 h 64"/>
                <a:gd name="T58" fmla="*/ 32 w 64"/>
                <a:gd name="T59" fmla="*/ 22 h 64"/>
                <a:gd name="T60" fmla="*/ 28 w 64"/>
                <a:gd name="T61" fmla="*/ 26 h 64"/>
                <a:gd name="T62" fmla="*/ 32 w 64"/>
                <a:gd name="T6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4">
                  <a:moveTo>
                    <a:pt x="32" y="0"/>
                  </a:moveTo>
                  <a:cubicBezTo>
                    <a:pt x="32" y="0"/>
                    <a:pt x="32" y="0"/>
                    <a:pt x="32" y="0"/>
                  </a:cubicBezTo>
                  <a:cubicBezTo>
                    <a:pt x="14" y="0"/>
                    <a:pt x="0" y="14"/>
                    <a:pt x="0" y="32"/>
                  </a:cubicBezTo>
                  <a:cubicBezTo>
                    <a:pt x="0" y="50"/>
                    <a:pt x="14" y="64"/>
                    <a:pt x="32" y="64"/>
                  </a:cubicBezTo>
                  <a:cubicBezTo>
                    <a:pt x="50" y="64"/>
                    <a:pt x="64" y="50"/>
                    <a:pt x="64" y="32"/>
                  </a:cubicBezTo>
                  <a:cubicBezTo>
                    <a:pt x="64" y="32"/>
                    <a:pt x="64" y="32"/>
                    <a:pt x="64" y="32"/>
                  </a:cubicBezTo>
                  <a:cubicBezTo>
                    <a:pt x="47" y="31"/>
                    <a:pt x="33" y="17"/>
                    <a:pt x="32" y="0"/>
                  </a:cubicBezTo>
                  <a:close/>
                  <a:moveTo>
                    <a:pt x="32" y="30"/>
                  </a:moveTo>
                  <a:cubicBezTo>
                    <a:pt x="36" y="30"/>
                    <a:pt x="40" y="34"/>
                    <a:pt x="40" y="38"/>
                  </a:cubicBezTo>
                  <a:cubicBezTo>
                    <a:pt x="40" y="42"/>
                    <a:pt x="37" y="45"/>
                    <a:pt x="34" y="46"/>
                  </a:cubicBezTo>
                  <a:cubicBezTo>
                    <a:pt x="34" y="48"/>
                    <a:pt x="34" y="48"/>
                    <a:pt x="34" y="48"/>
                  </a:cubicBezTo>
                  <a:cubicBezTo>
                    <a:pt x="34" y="49"/>
                    <a:pt x="33" y="50"/>
                    <a:pt x="32" y="50"/>
                  </a:cubicBezTo>
                  <a:cubicBezTo>
                    <a:pt x="31" y="50"/>
                    <a:pt x="30" y="49"/>
                    <a:pt x="30" y="48"/>
                  </a:cubicBezTo>
                  <a:cubicBezTo>
                    <a:pt x="30" y="46"/>
                    <a:pt x="30" y="46"/>
                    <a:pt x="30" y="46"/>
                  </a:cubicBezTo>
                  <a:cubicBezTo>
                    <a:pt x="27" y="45"/>
                    <a:pt x="24" y="42"/>
                    <a:pt x="24" y="38"/>
                  </a:cubicBezTo>
                  <a:cubicBezTo>
                    <a:pt x="24" y="37"/>
                    <a:pt x="25" y="36"/>
                    <a:pt x="26" y="36"/>
                  </a:cubicBezTo>
                  <a:cubicBezTo>
                    <a:pt x="27" y="36"/>
                    <a:pt x="28" y="37"/>
                    <a:pt x="28" y="38"/>
                  </a:cubicBezTo>
                  <a:cubicBezTo>
                    <a:pt x="28" y="40"/>
                    <a:pt x="30" y="42"/>
                    <a:pt x="32" y="42"/>
                  </a:cubicBezTo>
                  <a:cubicBezTo>
                    <a:pt x="34" y="42"/>
                    <a:pt x="36" y="40"/>
                    <a:pt x="36" y="38"/>
                  </a:cubicBezTo>
                  <a:cubicBezTo>
                    <a:pt x="36" y="36"/>
                    <a:pt x="34" y="34"/>
                    <a:pt x="32" y="34"/>
                  </a:cubicBezTo>
                  <a:cubicBezTo>
                    <a:pt x="28" y="34"/>
                    <a:pt x="24" y="30"/>
                    <a:pt x="24" y="26"/>
                  </a:cubicBezTo>
                  <a:cubicBezTo>
                    <a:pt x="24" y="22"/>
                    <a:pt x="27" y="19"/>
                    <a:pt x="30" y="18"/>
                  </a:cubicBezTo>
                  <a:cubicBezTo>
                    <a:pt x="30" y="16"/>
                    <a:pt x="30" y="16"/>
                    <a:pt x="30" y="16"/>
                  </a:cubicBezTo>
                  <a:cubicBezTo>
                    <a:pt x="30" y="15"/>
                    <a:pt x="31" y="14"/>
                    <a:pt x="32" y="14"/>
                  </a:cubicBezTo>
                  <a:cubicBezTo>
                    <a:pt x="33" y="14"/>
                    <a:pt x="34" y="15"/>
                    <a:pt x="34" y="16"/>
                  </a:cubicBezTo>
                  <a:cubicBezTo>
                    <a:pt x="34" y="18"/>
                    <a:pt x="34" y="18"/>
                    <a:pt x="34" y="18"/>
                  </a:cubicBezTo>
                  <a:cubicBezTo>
                    <a:pt x="37" y="19"/>
                    <a:pt x="40" y="22"/>
                    <a:pt x="40" y="26"/>
                  </a:cubicBezTo>
                  <a:cubicBezTo>
                    <a:pt x="40" y="27"/>
                    <a:pt x="39" y="28"/>
                    <a:pt x="38" y="28"/>
                  </a:cubicBezTo>
                  <a:cubicBezTo>
                    <a:pt x="37" y="28"/>
                    <a:pt x="36" y="27"/>
                    <a:pt x="36" y="26"/>
                  </a:cubicBezTo>
                  <a:cubicBezTo>
                    <a:pt x="36" y="24"/>
                    <a:pt x="34" y="22"/>
                    <a:pt x="32" y="22"/>
                  </a:cubicBezTo>
                  <a:cubicBezTo>
                    <a:pt x="30" y="22"/>
                    <a:pt x="28" y="24"/>
                    <a:pt x="28" y="26"/>
                  </a:cubicBezTo>
                  <a:cubicBezTo>
                    <a:pt x="28" y="28"/>
                    <a:pt x="30"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101">
              <a:extLst>
                <a:ext uri="{FF2B5EF4-FFF2-40B4-BE49-F238E27FC236}">
                  <a16:creationId xmlns:a16="http://schemas.microsoft.com/office/drawing/2014/main" id="{BD12BDB5-BFCE-4E46-9431-EA467E3F9A5F}"/>
                </a:ext>
              </a:extLst>
            </p:cNvPr>
            <p:cNvSpPr>
              <a:spLocks noEditPoints="1"/>
            </p:cNvSpPr>
            <p:nvPr/>
          </p:nvSpPr>
          <p:spPr bwMode="auto">
            <a:xfrm>
              <a:off x="8575675" y="2535238"/>
              <a:ext cx="225425" cy="227013"/>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28 h 60"/>
                <a:gd name="T12" fmla="*/ 38 w 60"/>
                <a:gd name="T13" fmla="*/ 36 h 60"/>
                <a:gd name="T14" fmla="*/ 32 w 60"/>
                <a:gd name="T15" fmla="*/ 43 h 60"/>
                <a:gd name="T16" fmla="*/ 32 w 60"/>
                <a:gd name="T17" fmla="*/ 45 h 60"/>
                <a:gd name="T18" fmla="*/ 30 w 60"/>
                <a:gd name="T19" fmla="*/ 47 h 60"/>
                <a:gd name="T20" fmla="*/ 28 w 60"/>
                <a:gd name="T21" fmla="*/ 45 h 60"/>
                <a:gd name="T22" fmla="*/ 28 w 60"/>
                <a:gd name="T23" fmla="*/ 43 h 60"/>
                <a:gd name="T24" fmla="*/ 22 w 60"/>
                <a:gd name="T25" fmla="*/ 36 h 60"/>
                <a:gd name="T26" fmla="*/ 24 w 60"/>
                <a:gd name="T27" fmla="*/ 34 h 60"/>
                <a:gd name="T28" fmla="*/ 26 w 60"/>
                <a:gd name="T29" fmla="*/ 36 h 60"/>
                <a:gd name="T30" fmla="*/ 30 w 60"/>
                <a:gd name="T31" fmla="*/ 39 h 60"/>
                <a:gd name="T32" fmla="*/ 34 w 60"/>
                <a:gd name="T33" fmla="*/ 36 h 60"/>
                <a:gd name="T34" fmla="*/ 30 w 60"/>
                <a:gd name="T35" fmla="*/ 32 h 60"/>
                <a:gd name="T36" fmla="*/ 22 w 60"/>
                <a:gd name="T37" fmla="*/ 24 h 60"/>
                <a:gd name="T38" fmla="*/ 28 w 60"/>
                <a:gd name="T39" fmla="*/ 17 h 60"/>
                <a:gd name="T40" fmla="*/ 28 w 60"/>
                <a:gd name="T41" fmla="*/ 15 h 60"/>
                <a:gd name="T42" fmla="*/ 30 w 60"/>
                <a:gd name="T43" fmla="*/ 13 h 60"/>
                <a:gd name="T44" fmla="*/ 32 w 60"/>
                <a:gd name="T45" fmla="*/ 15 h 60"/>
                <a:gd name="T46" fmla="*/ 32 w 60"/>
                <a:gd name="T47" fmla="*/ 17 h 60"/>
                <a:gd name="T48" fmla="*/ 38 w 60"/>
                <a:gd name="T49" fmla="*/ 24 h 60"/>
                <a:gd name="T50" fmla="*/ 36 w 60"/>
                <a:gd name="T51" fmla="*/ 26 h 60"/>
                <a:gd name="T52" fmla="*/ 34 w 60"/>
                <a:gd name="T53" fmla="*/ 24 h 60"/>
                <a:gd name="T54" fmla="*/ 30 w 60"/>
                <a:gd name="T55" fmla="*/ 21 h 60"/>
                <a:gd name="T56" fmla="*/ 26 w 60"/>
                <a:gd name="T57" fmla="*/ 24 h 60"/>
                <a:gd name="T58" fmla="*/ 30 w 60"/>
                <a:gd name="T59" fmla="*/ 2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28"/>
                  </a:moveTo>
                  <a:cubicBezTo>
                    <a:pt x="34" y="28"/>
                    <a:pt x="38" y="31"/>
                    <a:pt x="38" y="36"/>
                  </a:cubicBezTo>
                  <a:cubicBezTo>
                    <a:pt x="38" y="39"/>
                    <a:pt x="35" y="42"/>
                    <a:pt x="32" y="43"/>
                  </a:cubicBezTo>
                  <a:cubicBezTo>
                    <a:pt x="32" y="45"/>
                    <a:pt x="32" y="45"/>
                    <a:pt x="32" y="45"/>
                  </a:cubicBezTo>
                  <a:cubicBezTo>
                    <a:pt x="32" y="46"/>
                    <a:pt x="31" y="47"/>
                    <a:pt x="30" y="47"/>
                  </a:cubicBezTo>
                  <a:cubicBezTo>
                    <a:pt x="29" y="47"/>
                    <a:pt x="28" y="46"/>
                    <a:pt x="28" y="45"/>
                  </a:cubicBezTo>
                  <a:cubicBezTo>
                    <a:pt x="28" y="43"/>
                    <a:pt x="28" y="43"/>
                    <a:pt x="28" y="43"/>
                  </a:cubicBezTo>
                  <a:cubicBezTo>
                    <a:pt x="25" y="42"/>
                    <a:pt x="22" y="39"/>
                    <a:pt x="22" y="36"/>
                  </a:cubicBezTo>
                  <a:cubicBezTo>
                    <a:pt x="22" y="34"/>
                    <a:pt x="23" y="34"/>
                    <a:pt x="24" y="34"/>
                  </a:cubicBezTo>
                  <a:cubicBezTo>
                    <a:pt x="26" y="34"/>
                    <a:pt x="26" y="34"/>
                    <a:pt x="26" y="36"/>
                  </a:cubicBezTo>
                  <a:cubicBezTo>
                    <a:pt x="26" y="38"/>
                    <a:pt x="28" y="39"/>
                    <a:pt x="30" y="39"/>
                  </a:cubicBezTo>
                  <a:cubicBezTo>
                    <a:pt x="32" y="39"/>
                    <a:pt x="34" y="38"/>
                    <a:pt x="34" y="36"/>
                  </a:cubicBezTo>
                  <a:cubicBezTo>
                    <a:pt x="34" y="34"/>
                    <a:pt x="32" y="32"/>
                    <a:pt x="30" y="32"/>
                  </a:cubicBezTo>
                  <a:cubicBezTo>
                    <a:pt x="26" y="32"/>
                    <a:pt x="22" y="29"/>
                    <a:pt x="22" y="24"/>
                  </a:cubicBezTo>
                  <a:cubicBezTo>
                    <a:pt x="22" y="21"/>
                    <a:pt x="25" y="18"/>
                    <a:pt x="28" y="17"/>
                  </a:cubicBezTo>
                  <a:cubicBezTo>
                    <a:pt x="28" y="15"/>
                    <a:pt x="28" y="15"/>
                    <a:pt x="28" y="15"/>
                  </a:cubicBezTo>
                  <a:cubicBezTo>
                    <a:pt x="28" y="14"/>
                    <a:pt x="29" y="13"/>
                    <a:pt x="30" y="13"/>
                  </a:cubicBezTo>
                  <a:cubicBezTo>
                    <a:pt x="31" y="13"/>
                    <a:pt x="32" y="14"/>
                    <a:pt x="32" y="15"/>
                  </a:cubicBezTo>
                  <a:cubicBezTo>
                    <a:pt x="32" y="17"/>
                    <a:pt x="32" y="17"/>
                    <a:pt x="32" y="17"/>
                  </a:cubicBezTo>
                  <a:cubicBezTo>
                    <a:pt x="35" y="18"/>
                    <a:pt x="38" y="21"/>
                    <a:pt x="38" y="24"/>
                  </a:cubicBezTo>
                  <a:cubicBezTo>
                    <a:pt x="38" y="26"/>
                    <a:pt x="37" y="26"/>
                    <a:pt x="36" y="26"/>
                  </a:cubicBezTo>
                  <a:cubicBezTo>
                    <a:pt x="34" y="26"/>
                    <a:pt x="34" y="26"/>
                    <a:pt x="34" y="24"/>
                  </a:cubicBezTo>
                  <a:cubicBezTo>
                    <a:pt x="34" y="22"/>
                    <a:pt x="32" y="21"/>
                    <a:pt x="30" y="21"/>
                  </a:cubicBezTo>
                  <a:cubicBezTo>
                    <a:pt x="28" y="21"/>
                    <a:pt x="26" y="22"/>
                    <a:pt x="26" y="24"/>
                  </a:cubicBezTo>
                  <a:cubicBezTo>
                    <a:pt x="26" y="26"/>
                    <a:pt x="28" y="28"/>
                    <a:pt x="3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03" name="Group 102">
            <a:extLst>
              <a:ext uri="{FF2B5EF4-FFF2-40B4-BE49-F238E27FC236}">
                <a16:creationId xmlns:a16="http://schemas.microsoft.com/office/drawing/2014/main" id="{E0927611-5043-824F-BF47-220BE9A48346}"/>
              </a:ext>
            </a:extLst>
          </p:cNvPr>
          <p:cNvGrpSpPr/>
          <p:nvPr/>
        </p:nvGrpSpPr>
        <p:grpSpPr>
          <a:xfrm>
            <a:off x="3626043" y="10253402"/>
            <a:ext cx="1256511" cy="1080158"/>
            <a:chOff x="5554663" y="2179638"/>
            <a:chExt cx="361950" cy="311151"/>
          </a:xfrm>
          <a:solidFill>
            <a:schemeClr val="accent4"/>
          </a:solidFill>
        </p:grpSpPr>
        <p:sp>
          <p:nvSpPr>
            <p:cNvPr id="104" name="Freeform 103">
              <a:extLst>
                <a:ext uri="{FF2B5EF4-FFF2-40B4-BE49-F238E27FC236}">
                  <a16:creationId xmlns:a16="http://schemas.microsoft.com/office/drawing/2014/main" id="{A6760EB0-93C8-0A4D-B736-D4C95B00C166}"/>
                </a:ext>
              </a:extLst>
            </p:cNvPr>
            <p:cNvSpPr>
              <a:spLocks/>
            </p:cNvSpPr>
            <p:nvPr/>
          </p:nvSpPr>
          <p:spPr bwMode="auto">
            <a:xfrm>
              <a:off x="5630864" y="2298701"/>
              <a:ext cx="165100" cy="174625"/>
            </a:xfrm>
            <a:custGeom>
              <a:avLst/>
              <a:gdLst>
                <a:gd name="T0" fmla="*/ 42 w 44"/>
                <a:gd name="T1" fmla="*/ 0 h 46"/>
                <a:gd name="T2" fmla="*/ 21 w 44"/>
                <a:gd name="T3" fmla="*/ 0 h 46"/>
                <a:gd name="T4" fmla="*/ 0 w 44"/>
                <a:gd name="T5" fmla="*/ 12 h 46"/>
                <a:gd name="T6" fmla="*/ 0 w 44"/>
                <a:gd name="T7" fmla="*/ 12 h 46"/>
                <a:gd name="T8" fmla="*/ 0 w 44"/>
                <a:gd name="T9" fmla="*/ 44 h 46"/>
                <a:gd name="T10" fmla="*/ 1 w 44"/>
                <a:gd name="T11" fmla="*/ 45 h 46"/>
                <a:gd name="T12" fmla="*/ 2 w 44"/>
                <a:gd name="T13" fmla="*/ 46 h 46"/>
                <a:gd name="T14" fmla="*/ 9 w 44"/>
                <a:gd name="T15" fmla="*/ 46 h 46"/>
                <a:gd name="T16" fmla="*/ 9 w 44"/>
                <a:gd name="T17" fmla="*/ 44 h 46"/>
                <a:gd name="T18" fmla="*/ 18 w 44"/>
                <a:gd name="T19" fmla="*/ 35 h 46"/>
                <a:gd name="T20" fmla="*/ 27 w 44"/>
                <a:gd name="T21" fmla="*/ 44 h 46"/>
                <a:gd name="T22" fmla="*/ 27 w 44"/>
                <a:gd name="T23" fmla="*/ 46 h 46"/>
                <a:gd name="T24" fmla="*/ 42 w 44"/>
                <a:gd name="T25" fmla="*/ 46 h 46"/>
                <a:gd name="T26" fmla="*/ 44 w 44"/>
                <a:gd name="T27" fmla="*/ 44 h 46"/>
                <a:gd name="T28" fmla="*/ 44 w 44"/>
                <a:gd name="T29" fmla="*/ 2 h 46"/>
                <a:gd name="T30" fmla="*/ 42 w 44"/>
                <a:gd name="T3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6">
                  <a:moveTo>
                    <a:pt x="42" y="0"/>
                  </a:moveTo>
                  <a:cubicBezTo>
                    <a:pt x="21" y="0"/>
                    <a:pt x="21" y="0"/>
                    <a:pt x="21" y="0"/>
                  </a:cubicBezTo>
                  <a:cubicBezTo>
                    <a:pt x="16" y="7"/>
                    <a:pt x="9" y="12"/>
                    <a:pt x="0" y="12"/>
                  </a:cubicBezTo>
                  <a:cubicBezTo>
                    <a:pt x="0" y="12"/>
                    <a:pt x="0" y="12"/>
                    <a:pt x="0" y="12"/>
                  </a:cubicBezTo>
                  <a:cubicBezTo>
                    <a:pt x="0" y="44"/>
                    <a:pt x="0" y="44"/>
                    <a:pt x="0" y="44"/>
                  </a:cubicBezTo>
                  <a:cubicBezTo>
                    <a:pt x="0" y="44"/>
                    <a:pt x="0" y="45"/>
                    <a:pt x="1" y="45"/>
                  </a:cubicBezTo>
                  <a:cubicBezTo>
                    <a:pt x="1" y="46"/>
                    <a:pt x="1" y="46"/>
                    <a:pt x="2" y="46"/>
                  </a:cubicBezTo>
                  <a:cubicBezTo>
                    <a:pt x="9" y="46"/>
                    <a:pt x="9" y="46"/>
                    <a:pt x="9" y="46"/>
                  </a:cubicBezTo>
                  <a:cubicBezTo>
                    <a:pt x="9" y="45"/>
                    <a:pt x="9" y="45"/>
                    <a:pt x="9" y="44"/>
                  </a:cubicBezTo>
                  <a:cubicBezTo>
                    <a:pt x="9" y="39"/>
                    <a:pt x="13" y="35"/>
                    <a:pt x="18" y="35"/>
                  </a:cubicBezTo>
                  <a:cubicBezTo>
                    <a:pt x="23" y="35"/>
                    <a:pt x="27" y="39"/>
                    <a:pt x="27" y="44"/>
                  </a:cubicBezTo>
                  <a:cubicBezTo>
                    <a:pt x="27" y="45"/>
                    <a:pt x="27" y="45"/>
                    <a:pt x="27" y="46"/>
                  </a:cubicBezTo>
                  <a:cubicBezTo>
                    <a:pt x="42" y="46"/>
                    <a:pt x="42" y="46"/>
                    <a:pt x="42" y="46"/>
                  </a:cubicBezTo>
                  <a:cubicBezTo>
                    <a:pt x="43" y="46"/>
                    <a:pt x="44" y="45"/>
                    <a:pt x="44" y="44"/>
                  </a:cubicBezTo>
                  <a:cubicBezTo>
                    <a:pt x="44" y="2"/>
                    <a:pt x="44" y="2"/>
                    <a:pt x="44" y="2"/>
                  </a:cubicBezTo>
                  <a:cubicBezTo>
                    <a:pt x="44" y="1"/>
                    <a:pt x="43"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104">
              <a:extLst>
                <a:ext uri="{FF2B5EF4-FFF2-40B4-BE49-F238E27FC236}">
                  <a16:creationId xmlns:a16="http://schemas.microsoft.com/office/drawing/2014/main" id="{62756719-F4C9-9348-925C-F451BA42CDFD}"/>
                </a:ext>
              </a:extLst>
            </p:cNvPr>
            <p:cNvSpPr>
              <a:spLocks noChangeArrowheads="1"/>
            </p:cNvSpPr>
            <p:nvPr/>
          </p:nvSpPr>
          <p:spPr bwMode="auto">
            <a:xfrm>
              <a:off x="5821364"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105">
              <a:extLst>
                <a:ext uri="{FF2B5EF4-FFF2-40B4-BE49-F238E27FC236}">
                  <a16:creationId xmlns:a16="http://schemas.microsoft.com/office/drawing/2014/main" id="{989AF510-7543-1549-A907-7EF893DC17DF}"/>
                </a:ext>
              </a:extLst>
            </p:cNvPr>
            <p:cNvSpPr>
              <a:spLocks noChangeArrowheads="1"/>
            </p:cNvSpPr>
            <p:nvPr/>
          </p:nvSpPr>
          <p:spPr bwMode="auto">
            <a:xfrm>
              <a:off x="5672139" y="2438401"/>
              <a:ext cx="52388" cy="523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Freeform 106">
              <a:extLst>
                <a:ext uri="{FF2B5EF4-FFF2-40B4-BE49-F238E27FC236}">
                  <a16:creationId xmlns:a16="http://schemas.microsoft.com/office/drawing/2014/main" id="{35420AB8-359D-5843-BF0C-23F8C421541E}"/>
                </a:ext>
              </a:extLst>
            </p:cNvPr>
            <p:cNvSpPr>
              <a:spLocks noEditPoints="1"/>
            </p:cNvSpPr>
            <p:nvPr/>
          </p:nvSpPr>
          <p:spPr bwMode="auto">
            <a:xfrm>
              <a:off x="5554663" y="2179638"/>
              <a:ext cx="150813" cy="149225"/>
            </a:xfrm>
            <a:custGeom>
              <a:avLst/>
              <a:gdLst>
                <a:gd name="T0" fmla="*/ 20 w 40"/>
                <a:gd name="T1" fmla="*/ 40 h 40"/>
                <a:gd name="T2" fmla="*/ 40 w 40"/>
                <a:gd name="T3" fmla="*/ 20 h 40"/>
                <a:gd name="T4" fmla="*/ 20 w 40"/>
                <a:gd name="T5" fmla="*/ 0 h 40"/>
                <a:gd name="T6" fmla="*/ 0 w 40"/>
                <a:gd name="T7" fmla="*/ 20 h 40"/>
                <a:gd name="T8" fmla="*/ 20 w 40"/>
                <a:gd name="T9" fmla="*/ 40 h 40"/>
                <a:gd name="T10" fmla="*/ 16 w 40"/>
                <a:gd name="T11" fmla="*/ 10 h 40"/>
                <a:gd name="T12" fmla="*/ 18 w 40"/>
                <a:gd name="T13" fmla="*/ 8 h 40"/>
                <a:gd name="T14" fmla="*/ 20 w 40"/>
                <a:gd name="T15" fmla="*/ 10 h 40"/>
                <a:gd name="T16" fmla="*/ 20 w 40"/>
                <a:gd name="T17" fmla="*/ 20 h 40"/>
                <a:gd name="T18" fmla="*/ 26 w 40"/>
                <a:gd name="T19" fmla="*/ 20 h 40"/>
                <a:gd name="T20" fmla="*/ 28 w 40"/>
                <a:gd name="T21" fmla="*/ 22 h 40"/>
                <a:gd name="T22" fmla="*/ 26 w 40"/>
                <a:gd name="T23" fmla="*/ 24 h 40"/>
                <a:gd name="T24" fmla="*/ 18 w 40"/>
                <a:gd name="T25" fmla="*/ 24 h 40"/>
                <a:gd name="T26" fmla="*/ 16 w 40"/>
                <a:gd name="T27" fmla="*/ 22 h 40"/>
                <a:gd name="T28" fmla="*/ 16 w 40"/>
                <a:gd name="T2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moveTo>
                    <a:pt x="16" y="10"/>
                  </a:moveTo>
                  <a:cubicBezTo>
                    <a:pt x="16" y="9"/>
                    <a:pt x="17" y="8"/>
                    <a:pt x="18" y="8"/>
                  </a:cubicBezTo>
                  <a:cubicBezTo>
                    <a:pt x="19" y="8"/>
                    <a:pt x="20" y="9"/>
                    <a:pt x="20" y="10"/>
                  </a:cubicBezTo>
                  <a:cubicBezTo>
                    <a:pt x="20" y="20"/>
                    <a:pt x="20" y="20"/>
                    <a:pt x="20" y="20"/>
                  </a:cubicBezTo>
                  <a:cubicBezTo>
                    <a:pt x="26" y="20"/>
                    <a:pt x="26" y="20"/>
                    <a:pt x="26" y="20"/>
                  </a:cubicBezTo>
                  <a:cubicBezTo>
                    <a:pt x="27" y="20"/>
                    <a:pt x="28" y="21"/>
                    <a:pt x="28" y="22"/>
                  </a:cubicBezTo>
                  <a:cubicBezTo>
                    <a:pt x="28" y="23"/>
                    <a:pt x="27" y="24"/>
                    <a:pt x="26" y="24"/>
                  </a:cubicBezTo>
                  <a:cubicBezTo>
                    <a:pt x="18" y="24"/>
                    <a:pt x="18" y="24"/>
                    <a:pt x="18" y="24"/>
                  </a:cubicBezTo>
                  <a:cubicBezTo>
                    <a:pt x="17" y="24"/>
                    <a:pt x="16" y="23"/>
                    <a:pt x="16" y="22"/>
                  </a:cubicBezTo>
                  <a:lnTo>
                    <a:pt x="16"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Freeform 107">
              <a:extLst>
                <a:ext uri="{FF2B5EF4-FFF2-40B4-BE49-F238E27FC236}">
                  <a16:creationId xmlns:a16="http://schemas.microsoft.com/office/drawing/2014/main" id="{35EC25E2-CBBF-E146-A751-899542E4A7BC}"/>
                </a:ext>
              </a:extLst>
            </p:cNvPr>
            <p:cNvSpPr>
              <a:spLocks/>
            </p:cNvSpPr>
            <p:nvPr/>
          </p:nvSpPr>
          <p:spPr bwMode="auto">
            <a:xfrm>
              <a:off x="5554664" y="2371727"/>
              <a:ext cx="60325" cy="14288"/>
            </a:xfrm>
            <a:custGeom>
              <a:avLst/>
              <a:gdLst>
                <a:gd name="T0" fmla="*/ 14 w 16"/>
                <a:gd name="T1" fmla="*/ 0 h 4"/>
                <a:gd name="T2" fmla="*/ 2 w 16"/>
                <a:gd name="T3" fmla="*/ 0 h 4"/>
                <a:gd name="T4" fmla="*/ 2 w 16"/>
                <a:gd name="T5" fmla="*/ 0 h 4"/>
                <a:gd name="T6" fmla="*/ 0 w 16"/>
                <a:gd name="T7" fmla="*/ 2 h 4"/>
                <a:gd name="T8" fmla="*/ 2 w 16"/>
                <a:gd name="T9" fmla="*/ 4 h 4"/>
                <a:gd name="T10" fmla="*/ 14 w 16"/>
                <a:gd name="T11" fmla="*/ 4 h 4"/>
                <a:gd name="T12" fmla="*/ 14 w 16"/>
                <a:gd name="T13" fmla="*/ 4 h 4"/>
                <a:gd name="T14" fmla="*/ 16 w 16"/>
                <a:gd name="T15" fmla="*/ 2 h 4"/>
                <a:gd name="T16" fmla="*/ 14 w 1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
                  <a:moveTo>
                    <a:pt x="14" y="0"/>
                  </a:moveTo>
                  <a:cubicBezTo>
                    <a:pt x="2" y="0"/>
                    <a:pt x="2" y="0"/>
                    <a:pt x="2" y="0"/>
                  </a:cubicBezTo>
                  <a:cubicBezTo>
                    <a:pt x="2" y="0"/>
                    <a:pt x="2" y="0"/>
                    <a:pt x="2" y="0"/>
                  </a:cubicBezTo>
                  <a:cubicBezTo>
                    <a:pt x="1" y="0"/>
                    <a:pt x="0" y="1"/>
                    <a:pt x="0" y="2"/>
                  </a:cubicBezTo>
                  <a:cubicBezTo>
                    <a:pt x="0" y="3"/>
                    <a:pt x="1" y="4"/>
                    <a:pt x="2" y="4"/>
                  </a:cubicBezTo>
                  <a:cubicBezTo>
                    <a:pt x="14" y="4"/>
                    <a:pt x="14" y="4"/>
                    <a:pt x="14"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Freeform 108">
              <a:extLst>
                <a:ext uri="{FF2B5EF4-FFF2-40B4-BE49-F238E27FC236}">
                  <a16:creationId xmlns:a16="http://schemas.microsoft.com/office/drawing/2014/main" id="{9D4E1B95-B90D-F342-957D-2B1BC5DC3E72}"/>
                </a:ext>
              </a:extLst>
            </p:cNvPr>
            <p:cNvSpPr>
              <a:spLocks/>
            </p:cNvSpPr>
            <p:nvPr/>
          </p:nvSpPr>
          <p:spPr bwMode="auto">
            <a:xfrm>
              <a:off x="5578479" y="2401888"/>
              <a:ext cx="36513" cy="14288"/>
            </a:xfrm>
            <a:custGeom>
              <a:avLst/>
              <a:gdLst>
                <a:gd name="T0" fmla="*/ 8 w 10"/>
                <a:gd name="T1" fmla="*/ 0 h 4"/>
                <a:gd name="T2" fmla="*/ 2 w 10"/>
                <a:gd name="T3" fmla="*/ 0 h 4"/>
                <a:gd name="T4" fmla="*/ 0 w 10"/>
                <a:gd name="T5" fmla="*/ 2 h 4"/>
                <a:gd name="T6" fmla="*/ 2 w 10"/>
                <a:gd name="T7" fmla="*/ 4 h 4"/>
                <a:gd name="T8" fmla="*/ 8 w 10"/>
                <a:gd name="T9" fmla="*/ 4 h 4"/>
                <a:gd name="T10" fmla="*/ 10 w 10"/>
                <a:gd name="T11" fmla="*/ 2 h 4"/>
                <a:gd name="T12" fmla="*/ 8 w 1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0"/>
                  </a:moveTo>
                  <a:cubicBezTo>
                    <a:pt x="2" y="0"/>
                    <a:pt x="2" y="0"/>
                    <a:pt x="2" y="0"/>
                  </a:cubicBezTo>
                  <a:cubicBezTo>
                    <a:pt x="1" y="0"/>
                    <a:pt x="0" y="1"/>
                    <a:pt x="0" y="2"/>
                  </a:cubicBezTo>
                  <a:cubicBezTo>
                    <a:pt x="0" y="3"/>
                    <a:pt x="1" y="4"/>
                    <a:pt x="2" y="4"/>
                  </a:cubicBezTo>
                  <a:cubicBezTo>
                    <a:pt x="8" y="4"/>
                    <a:pt x="8" y="4"/>
                    <a:pt x="8" y="4"/>
                  </a:cubicBezTo>
                  <a:cubicBezTo>
                    <a:pt x="9" y="4"/>
                    <a:pt x="10" y="3"/>
                    <a:pt x="10" y="2"/>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Freeform 109">
              <a:extLst>
                <a:ext uri="{FF2B5EF4-FFF2-40B4-BE49-F238E27FC236}">
                  <a16:creationId xmlns:a16="http://schemas.microsoft.com/office/drawing/2014/main" id="{2903EB41-B415-0D47-89DA-908C6B507F6D}"/>
                </a:ext>
              </a:extLst>
            </p:cNvPr>
            <p:cNvSpPr>
              <a:spLocks/>
            </p:cNvSpPr>
            <p:nvPr/>
          </p:nvSpPr>
          <p:spPr bwMode="auto">
            <a:xfrm>
              <a:off x="5592765" y="2430463"/>
              <a:ext cx="22225" cy="15875"/>
            </a:xfrm>
            <a:custGeom>
              <a:avLst/>
              <a:gdLst>
                <a:gd name="T0" fmla="*/ 4 w 6"/>
                <a:gd name="T1" fmla="*/ 0 h 4"/>
                <a:gd name="T2" fmla="*/ 2 w 6"/>
                <a:gd name="T3" fmla="*/ 0 h 4"/>
                <a:gd name="T4" fmla="*/ 0 w 6"/>
                <a:gd name="T5" fmla="*/ 2 h 4"/>
                <a:gd name="T6" fmla="*/ 2 w 6"/>
                <a:gd name="T7" fmla="*/ 4 h 4"/>
                <a:gd name="T8" fmla="*/ 4 w 6"/>
                <a:gd name="T9" fmla="*/ 4 h 4"/>
                <a:gd name="T10" fmla="*/ 6 w 6"/>
                <a:gd name="T11" fmla="*/ 2 h 4"/>
                <a:gd name="T12" fmla="*/ 4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0"/>
                  </a:moveTo>
                  <a:cubicBezTo>
                    <a:pt x="2" y="0"/>
                    <a:pt x="2" y="0"/>
                    <a:pt x="2" y="0"/>
                  </a:cubicBezTo>
                  <a:cubicBezTo>
                    <a:pt x="1" y="0"/>
                    <a:pt x="0" y="1"/>
                    <a:pt x="0" y="2"/>
                  </a:cubicBezTo>
                  <a:cubicBezTo>
                    <a:pt x="0" y="3"/>
                    <a:pt x="1" y="4"/>
                    <a:pt x="2" y="4"/>
                  </a:cubicBezTo>
                  <a:cubicBezTo>
                    <a:pt x="4" y="4"/>
                    <a:pt x="4" y="4"/>
                    <a:pt x="4" y="4"/>
                  </a:cubicBezTo>
                  <a:cubicBezTo>
                    <a:pt x="5" y="4"/>
                    <a:pt x="6" y="3"/>
                    <a:pt x="6" y="2"/>
                  </a:cubicBezTo>
                  <a:cubicBezTo>
                    <a:pt x="6" y="1"/>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Freeform 110">
              <a:extLst>
                <a:ext uri="{FF2B5EF4-FFF2-40B4-BE49-F238E27FC236}">
                  <a16:creationId xmlns:a16="http://schemas.microsoft.com/office/drawing/2014/main" id="{16A4F850-D4B5-3443-8249-55626A92C25A}"/>
                </a:ext>
              </a:extLst>
            </p:cNvPr>
            <p:cNvSpPr>
              <a:spLocks noEditPoints="1"/>
            </p:cNvSpPr>
            <p:nvPr/>
          </p:nvSpPr>
          <p:spPr bwMode="auto">
            <a:xfrm>
              <a:off x="5803900" y="2344738"/>
              <a:ext cx="112713" cy="128588"/>
            </a:xfrm>
            <a:custGeom>
              <a:avLst/>
              <a:gdLst>
                <a:gd name="T0" fmla="*/ 30 w 30"/>
                <a:gd name="T1" fmla="*/ 18 h 34"/>
                <a:gd name="T2" fmla="*/ 30 w 30"/>
                <a:gd name="T3" fmla="*/ 17 h 34"/>
                <a:gd name="T4" fmla="*/ 30 w 30"/>
                <a:gd name="T5" fmla="*/ 17 h 34"/>
                <a:gd name="T6" fmla="*/ 30 w 30"/>
                <a:gd name="T7" fmla="*/ 17 h 34"/>
                <a:gd name="T8" fmla="*/ 20 w 30"/>
                <a:gd name="T9" fmla="*/ 1 h 34"/>
                <a:gd name="T10" fmla="*/ 18 w 30"/>
                <a:gd name="T11" fmla="*/ 0 h 34"/>
                <a:gd name="T12" fmla="*/ 2 w 30"/>
                <a:gd name="T13" fmla="*/ 0 h 34"/>
                <a:gd name="T14" fmla="*/ 0 w 30"/>
                <a:gd name="T15" fmla="*/ 2 h 34"/>
                <a:gd name="T16" fmla="*/ 0 w 30"/>
                <a:gd name="T17" fmla="*/ 18 h 34"/>
                <a:gd name="T18" fmla="*/ 0 w 30"/>
                <a:gd name="T19" fmla="*/ 32 h 34"/>
                <a:gd name="T20" fmla="*/ 2 w 30"/>
                <a:gd name="T21" fmla="*/ 34 h 34"/>
                <a:gd name="T22" fmla="*/ 3 w 30"/>
                <a:gd name="T23" fmla="*/ 34 h 34"/>
                <a:gd name="T24" fmla="*/ 3 w 30"/>
                <a:gd name="T25" fmla="*/ 32 h 34"/>
                <a:gd name="T26" fmla="*/ 12 w 30"/>
                <a:gd name="T27" fmla="*/ 23 h 34"/>
                <a:gd name="T28" fmla="*/ 21 w 30"/>
                <a:gd name="T29" fmla="*/ 32 h 34"/>
                <a:gd name="T30" fmla="*/ 21 w 30"/>
                <a:gd name="T31" fmla="*/ 34 h 34"/>
                <a:gd name="T32" fmla="*/ 28 w 30"/>
                <a:gd name="T33" fmla="*/ 34 h 34"/>
                <a:gd name="T34" fmla="*/ 30 w 30"/>
                <a:gd name="T35" fmla="*/ 32 h 34"/>
                <a:gd name="T36" fmla="*/ 30 w 30"/>
                <a:gd name="T37" fmla="*/ 18 h 34"/>
                <a:gd name="T38" fmla="*/ 30 w 30"/>
                <a:gd name="T39" fmla="*/ 18 h 34"/>
                <a:gd name="T40" fmla="*/ 4 w 30"/>
                <a:gd name="T41" fmla="*/ 16 h 34"/>
                <a:gd name="T42" fmla="*/ 4 w 30"/>
                <a:gd name="T43" fmla="*/ 4 h 34"/>
                <a:gd name="T44" fmla="*/ 17 w 30"/>
                <a:gd name="T45" fmla="*/ 4 h 34"/>
                <a:gd name="T46" fmla="*/ 24 w 30"/>
                <a:gd name="T47" fmla="*/ 16 h 34"/>
                <a:gd name="T48" fmla="*/ 4 w 30"/>
                <a:gd name="T49"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4">
                  <a:moveTo>
                    <a:pt x="30" y="18"/>
                  </a:moveTo>
                  <a:cubicBezTo>
                    <a:pt x="30" y="18"/>
                    <a:pt x="30" y="17"/>
                    <a:pt x="30" y="17"/>
                  </a:cubicBezTo>
                  <a:cubicBezTo>
                    <a:pt x="30" y="17"/>
                    <a:pt x="30" y="17"/>
                    <a:pt x="30" y="17"/>
                  </a:cubicBezTo>
                  <a:cubicBezTo>
                    <a:pt x="30" y="17"/>
                    <a:pt x="30" y="17"/>
                    <a:pt x="30" y="17"/>
                  </a:cubicBezTo>
                  <a:cubicBezTo>
                    <a:pt x="20" y="1"/>
                    <a:pt x="20" y="1"/>
                    <a:pt x="20" y="1"/>
                  </a:cubicBezTo>
                  <a:cubicBezTo>
                    <a:pt x="19" y="0"/>
                    <a:pt x="19" y="0"/>
                    <a:pt x="18" y="0"/>
                  </a:cubicBezTo>
                  <a:cubicBezTo>
                    <a:pt x="2" y="0"/>
                    <a:pt x="2" y="0"/>
                    <a:pt x="2" y="0"/>
                  </a:cubicBezTo>
                  <a:cubicBezTo>
                    <a:pt x="1" y="0"/>
                    <a:pt x="0" y="1"/>
                    <a:pt x="0" y="2"/>
                  </a:cubicBezTo>
                  <a:cubicBezTo>
                    <a:pt x="0" y="18"/>
                    <a:pt x="0" y="18"/>
                    <a:pt x="0" y="18"/>
                  </a:cubicBezTo>
                  <a:cubicBezTo>
                    <a:pt x="0" y="32"/>
                    <a:pt x="0" y="32"/>
                    <a:pt x="0" y="32"/>
                  </a:cubicBezTo>
                  <a:cubicBezTo>
                    <a:pt x="0" y="33"/>
                    <a:pt x="1" y="34"/>
                    <a:pt x="2" y="34"/>
                  </a:cubicBezTo>
                  <a:cubicBezTo>
                    <a:pt x="3" y="34"/>
                    <a:pt x="3" y="34"/>
                    <a:pt x="3" y="34"/>
                  </a:cubicBezTo>
                  <a:cubicBezTo>
                    <a:pt x="3" y="33"/>
                    <a:pt x="3" y="33"/>
                    <a:pt x="3" y="32"/>
                  </a:cubicBezTo>
                  <a:cubicBezTo>
                    <a:pt x="3" y="27"/>
                    <a:pt x="7" y="23"/>
                    <a:pt x="12" y="23"/>
                  </a:cubicBezTo>
                  <a:cubicBezTo>
                    <a:pt x="17" y="23"/>
                    <a:pt x="21" y="27"/>
                    <a:pt x="21" y="32"/>
                  </a:cubicBezTo>
                  <a:cubicBezTo>
                    <a:pt x="21" y="33"/>
                    <a:pt x="21" y="33"/>
                    <a:pt x="21" y="34"/>
                  </a:cubicBezTo>
                  <a:cubicBezTo>
                    <a:pt x="28" y="34"/>
                    <a:pt x="28" y="34"/>
                    <a:pt x="28" y="34"/>
                  </a:cubicBezTo>
                  <a:cubicBezTo>
                    <a:pt x="29" y="34"/>
                    <a:pt x="30" y="33"/>
                    <a:pt x="30" y="32"/>
                  </a:cubicBezTo>
                  <a:cubicBezTo>
                    <a:pt x="30" y="18"/>
                    <a:pt x="30" y="18"/>
                    <a:pt x="30" y="18"/>
                  </a:cubicBezTo>
                  <a:cubicBezTo>
                    <a:pt x="30" y="18"/>
                    <a:pt x="30" y="18"/>
                    <a:pt x="30" y="18"/>
                  </a:cubicBezTo>
                  <a:close/>
                  <a:moveTo>
                    <a:pt x="4" y="16"/>
                  </a:moveTo>
                  <a:cubicBezTo>
                    <a:pt x="4" y="4"/>
                    <a:pt x="4" y="4"/>
                    <a:pt x="4" y="4"/>
                  </a:cubicBezTo>
                  <a:cubicBezTo>
                    <a:pt x="17" y="4"/>
                    <a:pt x="17" y="4"/>
                    <a:pt x="17" y="4"/>
                  </a:cubicBezTo>
                  <a:cubicBezTo>
                    <a:pt x="24" y="16"/>
                    <a:pt x="24" y="16"/>
                    <a:pt x="24" y="16"/>
                  </a:cubicBez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60984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454D4C5-CD01-B54E-A90E-A0E6EB8D7E31}"/>
              </a:ext>
            </a:extLst>
          </p:cNvPr>
          <p:cNvSpPr/>
          <p:nvPr/>
        </p:nvSpPr>
        <p:spPr>
          <a:xfrm>
            <a:off x="14125903" y="942975"/>
            <a:ext cx="9277021" cy="118300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7B4E07C-0D75-104C-9BDF-C7C6F9DD5AAB}"/>
              </a:ext>
            </a:extLst>
          </p:cNvPr>
          <p:cNvGrpSpPr/>
          <p:nvPr/>
        </p:nvGrpSpPr>
        <p:grpSpPr>
          <a:xfrm>
            <a:off x="12170102" y="4902206"/>
            <a:ext cx="3911600" cy="3911588"/>
            <a:chOff x="12170102" y="4902206"/>
            <a:chExt cx="3911600" cy="3911588"/>
          </a:xfrm>
        </p:grpSpPr>
        <p:sp>
          <p:nvSpPr>
            <p:cNvPr id="13" name="Oval 12">
              <a:extLst>
                <a:ext uri="{FF2B5EF4-FFF2-40B4-BE49-F238E27FC236}">
                  <a16:creationId xmlns:a16="http://schemas.microsoft.com/office/drawing/2014/main" id="{D03273D2-960C-EE40-B60B-37D313D322B5}"/>
                </a:ext>
              </a:extLst>
            </p:cNvPr>
            <p:cNvSpPr/>
            <p:nvPr/>
          </p:nvSpPr>
          <p:spPr>
            <a:xfrm>
              <a:off x="12170102" y="4902206"/>
              <a:ext cx="3911600" cy="3911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14C60FF-58B2-E14A-91A9-6107BB91F03C}"/>
                </a:ext>
              </a:extLst>
            </p:cNvPr>
            <p:cNvSpPr/>
            <p:nvPr/>
          </p:nvSpPr>
          <p:spPr>
            <a:xfrm>
              <a:off x="12503597" y="5235699"/>
              <a:ext cx="3244610" cy="324460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uadroTexto 351">
            <a:extLst>
              <a:ext uri="{FF2B5EF4-FFF2-40B4-BE49-F238E27FC236}">
                <a16:creationId xmlns:a16="http://schemas.microsoft.com/office/drawing/2014/main" id="{E65EF47F-0C60-0C4F-83E4-F32C884A15B6}"/>
              </a:ext>
            </a:extLst>
          </p:cNvPr>
          <p:cNvSpPr txBox="1"/>
          <p:nvPr/>
        </p:nvSpPr>
        <p:spPr>
          <a:xfrm>
            <a:off x="1475613" y="8465378"/>
            <a:ext cx="10190869" cy="2308324"/>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5" name="Group 4">
            <a:extLst>
              <a:ext uri="{FF2B5EF4-FFF2-40B4-BE49-F238E27FC236}">
                <a16:creationId xmlns:a16="http://schemas.microsoft.com/office/drawing/2014/main" id="{264794DE-1092-714F-B2CF-2B98D3FDFDD2}"/>
              </a:ext>
            </a:extLst>
          </p:cNvPr>
          <p:cNvGrpSpPr/>
          <p:nvPr/>
        </p:nvGrpSpPr>
        <p:grpSpPr>
          <a:xfrm>
            <a:off x="1475611" y="2942297"/>
            <a:ext cx="10190872" cy="4769531"/>
            <a:chOff x="1475611" y="2942297"/>
            <a:chExt cx="10190872" cy="4769531"/>
          </a:xfrm>
        </p:grpSpPr>
        <p:sp>
          <p:nvSpPr>
            <p:cNvPr id="16" name="CuadroTexto 350">
              <a:extLst>
                <a:ext uri="{FF2B5EF4-FFF2-40B4-BE49-F238E27FC236}">
                  <a16:creationId xmlns:a16="http://schemas.microsoft.com/office/drawing/2014/main" id="{0CD107AD-5E74-5043-9994-C465F5621836}"/>
                </a:ext>
              </a:extLst>
            </p:cNvPr>
            <p:cNvSpPr txBox="1"/>
            <p:nvPr/>
          </p:nvSpPr>
          <p:spPr>
            <a:xfrm>
              <a:off x="1475612" y="3695847"/>
              <a:ext cx="10190871" cy="1323439"/>
            </a:xfrm>
            <a:prstGeom prst="rect">
              <a:avLst/>
            </a:prstGeom>
            <a:noFill/>
          </p:spPr>
          <p:txBody>
            <a:bodyPr wrap="square" rtlCol="0">
              <a:spAutoFit/>
            </a:bodyPr>
            <a:lstStyle/>
            <a:p>
              <a:r>
                <a:rPr lang="en-US" sz="8000" b="1" dirty="0">
                  <a:solidFill>
                    <a:schemeClr val="tx2"/>
                  </a:solidFill>
                  <a:latin typeface="Poppins" pitchFamily="2" charset="77"/>
                  <a:ea typeface="Lato Heavy" charset="0"/>
                  <a:cs typeface="Poppins" pitchFamily="2" charset="77"/>
                </a:rPr>
                <a:t>Introduction Slides</a:t>
              </a:r>
            </a:p>
          </p:txBody>
        </p:sp>
        <p:sp>
          <p:nvSpPr>
            <p:cNvPr id="18" name="CuadroTexto 351">
              <a:extLst>
                <a:ext uri="{FF2B5EF4-FFF2-40B4-BE49-F238E27FC236}">
                  <a16:creationId xmlns:a16="http://schemas.microsoft.com/office/drawing/2014/main" id="{19D1E0E6-7049-BE49-ABF7-42382C2D0FA5}"/>
                </a:ext>
              </a:extLst>
            </p:cNvPr>
            <p:cNvSpPr txBox="1"/>
            <p:nvPr/>
          </p:nvSpPr>
          <p:spPr>
            <a:xfrm>
              <a:off x="1475611" y="5772836"/>
              <a:ext cx="10190871" cy="1938992"/>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We offer small businesses a complete array of online marketing solutions to fit any budget.</a:t>
              </a:r>
            </a:p>
          </p:txBody>
        </p:sp>
        <p:sp>
          <p:nvSpPr>
            <p:cNvPr id="21" name="CuadroTexto 350">
              <a:extLst>
                <a:ext uri="{FF2B5EF4-FFF2-40B4-BE49-F238E27FC236}">
                  <a16:creationId xmlns:a16="http://schemas.microsoft.com/office/drawing/2014/main" id="{C0FB8CFD-E38A-4344-AC9E-38F5DBDA74C3}"/>
                </a:ext>
              </a:extLst>
            </p:cNvPr>
            <p:cNvSpPr txBox="1"/>
            <p:nvPr/>
          </p:nvSpPr>
          <p:spPr>
            <a:xfrm>
              <a:off x="1475611" y="2942297"/>
              <a:ext cx="8404080" cy="584775"/>
            </a:xfrm>
            <a:prstGeom prst="rect">
              <a:avLst/>
            </a:prstGeom>
            <a:noFill/>
          </p:spPr>
          <p:txBody>
            <a:bodyPr wrap="square" rtlCol="0">
              <a:spAutoFit/>
            </a:bodyPr>
            <a:lstStyle/>
            <a:p>
              <a:r>
                <a:rPr lang="en-US" sz="3200" b="1" spc="1200" dirty="0">
                  <a:solidFill>
                    <a:schemeClr val="accent4"/>
                  </a:solidFill>
                  <a:latin typeface="Poppins" pitchFamily="2" charset="77"/>
                  <a:ea typeface="Lato Heavy" charset="0"/>
                  <a:cs typeface="Poppins" pitchFamily="2" charset="77"/>
                </a:rPr>
                <a:t>YOUR TITLE</a:t>
              </a:r>
            </a:p>
          </p:txBody>
        </p:sp>
      </p:grpSp>
    </p:spTree>
    <p:extLst>
      <p:ext uri="{BB962C8B-B14F-4D97-AF65-F5344CB8AC3E}">
        <p14:creationId xmlns:p14="http://schemas.microsoft.com/office/powerpoint/2010/main" val="193119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7129633" y="1046901"/>
            <a:ext cx="10118476"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Introduction Slides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2" name="Rectangle 1">
            <a:extLst>
              <a:ext uri="{FF2B5EF4-FFF2-40B4-BE49-F238E27FC236}">
                <a16:creationId xmlns:a16="http://schemas.microsoft.com/office/drawing/2014/main" id="{87E9AE25-897B-B543-9A3B-78687C50B700}"/>
              </a:ext>
            </a:extLst>
          </p:cNvPr>
          <p:cNvSpPr/>
          <p:nvPr/>
        </p:nvSpPr>
        <p:spPr>
          <a:xfrm>
            <a:off x="-1" y="4829180"/>
            <a:ext cx="24377651" cy="2028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EDF95D-6EB0-8346-900F-D972CF49E50C}"/>
              </a:ext>
            </a:extLst>
          </p:cNvPr>
          <p:cNvSpPr/>
          <p:nvPr/>
        </p:nvSpPr>
        <p:spPr>
          <a:xfrm>
            <a:off x="0" y="6858000"/>
            <a:ext cx="85347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áfico 221">
            <a:extLst>
              <a:ext uri="{FF2B5EF4-FFF2-40B4-BE49-F238E27FC236}">
                <a16:creationId xmlns:a16="http://schemas.microsoft.com/office/drawing/2014/main" id="{39D981A0-9DBE-E249-8AC5-156103BCC397}"/>
              </a:ext>
            </a:extLst>
          </p:cNvPr>
          <p:cNvSpPr/>
          <p:nvPr/>
        </p:nvSpPr>
        <p:spPr>
          <a:xfrm>
            <a:off x="16916796" y="5477876"/>
            <a:ext cx="950726" cy="792270"/>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accent4"/>
          </a:solidFill>
          <a:ln w="1098" cap="flat">
            <a:noFill/>
            <a:prstDash val="solid"/>
            <a:miter/>
          </a:ln>
        </p:spPr>
        <p:txBody>
          <a:bodyPr rtlCol="0" anchor="ctr"/>
          <a:lstStyle/>
          <a:p>
            <a:endParaRPr lang="es-MX"/>
          </a:p>
        </p:txBody>
      </p:sp>
      <p:grpSp>
        <p:nvGrpSpPr>
          <p:cNvPr id="12" name="Gráfico 22">
            <a:extLst>
              <a:ext uri="{FF2B5EF4-FFF2-40B4-BE49-F238E27FC236}">
                <a16:creationId xmlns:a16="http://schemas.microsoft.com/office/drawing/2014/main" id="{DBBFC305-FF70-C247-93AF-207F84DD21F4}"/>
              </a:ext>
            </a:extLst>
          </p:cNvPr>
          <p:cNvGrpSpPr/>
          <p:nvPr/>
        </p:nvGrpSpPr>
        <p:grpSpPr>
          <a:xfrm>
            <a:off x="13055084" y="5429621"/>
            <a:ext cx="774828" cy="774828"/>
            <a:chOff x="8610000" y="1514163"/>
            <a:chExt cx="597977" cy="597977"/>
          </a:xfrm>
          <a:solidFill>
            <a:schemeClr val="accent4"/>
          </a:solidFill>
        </p:grpSpPr>
        <p:sp>
          <p:nvSpPr>
            <p:cNvPr id="13" name="Forma libre 340">
              <a:extLst>
                <a:ext uri="{FF2B5EF4-FFF2-40B4-BE49-F238E27FC236}">
                  <a16:creationId xmlns:a16="http://schemas.microsoft.com/office/drawing/2014/main" id="{AB242D5F-192B-C44B-98E4-C32B740D5153}"/>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4" name="Forma libre 341">
              <a:extLst>
                <a:ext uri="{FF2B5EF4-FFF2-40B4-BE49-F238E27FC236}">
                  <a16:creationId xmlns:a16="http://schemas.microsoft.com/office/drawing/2014/main" id="{0814939E-0083-CE43-897E-D107F389D040}"/>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15" name="Forma libre 342">
              <a:extLst>
                <a:ext uri="{FF2B5EF4-FFF2-40B4-BE49-F238E27FC236}">
                  <a16:creationId xmlns:a16="http://schemas.microsoft.com/office/drawing/2014/main" id="{2C995379-EC86-B34F-8250-DF19FDE7D60E}"/>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6" name="Forma libre 343">
              <a:extLst>
                <a:ext uri="{FF2B5EF4-FFF2-40B4-BE49-F238E27FC236}">
                  <a16:creationId xmlns:a16="http://schemas.microsoft.com/office/drawing/2014/main" id="{C51F8C48-8AB0-C24E-A1A0-27BFC67E18EA}"/>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17" name="Forma libre 344">
              <a:extLst>
                <a:ext uri="{FF2B5EF4-FFF2-40B4-BE49-F238E27FC236}">
                  <a16:creationId xmlns:a16="http://schemas.microsoft.com/office/drawing/2014/main" id="{0F42D2F3-6446-784D-9951-09EBB81AFEC7}"/>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8" name="Forma libre 345">
              <a:extLst>
                <a:ext uri="{FF2B5EF4-FFF2-40B4-BE49-F238E27FC236}">
                  <a16:creationId xmlns:a16="http://schemas.microsoft.com/office/drawing/2014/main" id="{A465DA24-8381-5944-B11C-51D195F9E5FF}"/>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19" name="Forma libre 346">
              <a:extLst>
                <a:ext uri="{FF2B5EF4-FFF2-40B4-BE49-F238E27FC236}">
                  <a16:creationId xmlns:a16="http://schemas.microsoft.com/office/drawing/2014/main" id="{0F3EBE6E-2FB8-214F-94E5-91780C696737}"/>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grpSp>
        <p:nvGrpSpPr>
          <p:cNvPr id="20" name="Gráfico 233">
            <a:extLst>
              <a:ext uri="{FF2B5EF4-FFF2-40B4-BE49-F238E27FC236}">
                <a16:creationId xmlns:a16="http://schemas.microsoft.com/office/drawing/2014/main" id="{220BE87D-B460-B045-AF7C-028EC9844BBA}"/>
              </a:ext>
            </a:extLst>
          </p:cNvPr>
          <p:cNvGrpSpPr/>
          <p:nvPr/>
        </p:nvGrpSpPr>
        <p:grpSpPr>
          <a:xfrm>
            <a:off x="21264135" y="5387196"/>
            <a:ext cx="871504" cy="871504"/>
            <a:chOff x="5171013" y="2936811"/>
            <a:chExt cx="570831" cy="570831"/>
          </a:xfrm>
          <a:solidFill>
            <a:schemeClr val="accent4"/>
          </a:solidFill>
        </p:grpSpPr>
        <p:sp>
          <p:nvSpPr>
            <p:cNvPr id="21" name="Forma libre 317">
              <a:extLst>
                <a:ext uri="{FF2B5EF4-FFF2-40B4-BE49-F238E27FC236}">
                  <a16:creationId xmlns:a16="http://schemas.microsoft.com/office/drawing/2014/main" id="{00EEFD31-607F-4841-AAC2-7CA05A6B2A7C}"/>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22" name="Forma libre 318">
              <a:extLst>
                <a:ext uri="{FF2B5EF4-FFF2-40B4-BE49-F238E27FC236}">
                  <a16:creationId xmlns:a16="http://schemas.microsoft.com/office/drawing/2014/main" id="{502F80D5-44E4-9C4D-BE00-EA1246B1B091}"/>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sp>
        <p:nvSpPr>
          <p:cNvPr id="23" name="Freeform 22">
            <a:extLst>
              <a:ext uri="{FF2B5EF4-FFF2-40B4-BE49-F238E27FC236}">
                <a16:creationId xmlns:a16="http://schemas.microsoft.com/office/drawing/2014/main" id="{A34072E0-3B34-9B4F-B144-F275B53EBD32}"/>
              </a:ext>
            </a:extLst>
          </p:cNvPr>
          <p:cNvSpPr/>
          <p:nvPr/>
        </p:nvSpPr>
        <p:spPr>
          <a:xfrm>
            <a:off x="9485507" y="5383439"/>
            <a:ext cx="547342" cy="821010"/>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CuadroTexto 351">
            <a:extLst>
              <a:ext uri="{FF2B5EF4-FFF2-40B4-BE49-F238E27FC236}">
                <a16:creationId xmlns:a16="http://schemas.microsoft.com/office/drawing/2014/main" id="{D2A5A743-4104-354B-B672-0E5E396E20F1}"/>
              </a:ext>
            </a:extLst>
          </p:cNvPr>
          <p:cNvSpPr txBox="1"/>
          <p:nvPr/>
        </p:nvSpPr>
        <p:spPr>
          <a:xfrm>
            <a:off x="9485507" y="8394174"/>
            <a:ext cx="6357363" cy="3785652"/>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Marketing is the study and management of exchange relationships, to get your company’s name out there.</a:t>
            </a:r>
          </a:p>
        </p:txBody>
      </p:sp>
      <p:sp>
        <p:nvSpPr>
          <p:cNvPr id="48" name="TextBox 47">
            <a:extLst>
              <a:ext uri="{FF2B5EF4-FFF2-40B4-BE49-F238E27FC236}">
                <a16:creationId xmlns:a16="http://schemas.microsoft.com/office/drawing/2014/main" id="{AF807943-803B-734F-9E15-FAEE5CDDE5AD}"/>
              </a:ext>
            </a:extLst>
          </p:cNvPr>
          <p:cNvSpPr txBox="1"/>
          <p:nvPr/>
        </p:nvSpPr>
        <p:spPr>
          <a:xfrm>
            <a:off x="16143361" y="8459169"/>
            <a:ext cx="6947234" cy="371781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Marketing solutions to fit any budget, our search engine, to get your company’s name.</a:t>
            </a:r>
          </a:p>
        </p:txBody>
      </p:sp>
      <p:sp>
        <p:nvSpPr>
          <p:cNvPr id="49" name="CuadroTexto 351">
            <a:extLst>
              <a:ext uri="{FF2B5EF4-FFF2-40B4-BE49-F238E27FC236}">
                <a16:creationId xmlns:a16="http://schemas.microsoft.com/office/drawing/2014/main" id="{28C28BD0-EA0E-674A-892A-64F48F45FEAD}"/>
              </a:ext>
            </a:extLst>
          </p:cNvPr>
          <p:cNvSpPr txBox="1"/>
          <p:nvPr/>
        </p:nvSpPr>
        <p:spPr>
          <a:xfrm>
            <a:off x="1696342" y="5443933"/>
            <a:ext cx="6811386" cy="830997"/>
          </a:xfrm>
          <a:prstGeom prst="rect">
            <a:avLst/>
          </a:prstGeom>
          <a:noFill/>
        </p:spPr>
        <p:txBody>
          <a:bodyPr wrap="square" rtlCol="0">
            <a:spAutoFit/>
          </a:bodyPr>
          <a:lstStyle/>
          <a:p>
            <a:r>
              <a:rPr lang="en-US" sz="4800" b="1" dirty="0">
                <a:solidFill>
                  <a:schemeClr val="bg1"/>
                </a:solidFill>
                <a:latin typeface="Poppins SemiBold" pitchFamily="2" charset="77"/>
                <a:ea typeface="Lato Light" panose="020F0502020204030203" pitchFamily="34" charset="0"/>
                <a:cs typeface="Poppins SemiBold" pitchFamily="2" charset="77"/>
              </a:rPr>
              <a:t>Marketing Solutions</a:t>
            </a:r>
          </a:p>
        </p:txBody>
      </p:sp>
    </p:spTree>
    <p:extLst>
      <p:ext uri="{BB962C8B-B14F-4D97-AF65-F5344CB8AC3E}">
        <p14:creationId xmlns:p14="http://schemas.microsoft.com/office/powerpoint/2010/main" val="1478195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1B27ED1-52FD-6948-9616-5AB6FED08237}"/>
              </a:ext>
            </a:extLst>
          </p:cNvPr>
          <p:cNvSpPr/>
          <p:nvPr/>
        </p:nvSpPr>
        <p:spPr>
          <a:xfrm>
            <a:off x="1849210" y="1708901"/>
            <a:ext cx="8427523" cy="1029819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A35B96-BB6B-0C44-B779-8C351B676BA6}"/>
              </a:ext>
            </a:extLst>
          </p:cNvPr>
          <p:cNvSpPr/>
          <p:nvPr/>
        </p:nvSpPr>
        <p:spPr>
          <a:xfrm rot="5400000">
            <a:off x="6953124" y="383550"/>
            <a:ext cx="2184182" cy="6632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350">
            <a:extLst>
              <a:ext uri="{FF2B5EF4-FFF2-40B4-BE49-F238E27FC236}">
                <a16:creationId xmlns:a16="http://schemas.microsoft.com/office/drawing/2014/main" id="{6382055F-AABA-0A4E-9B61-25522026B1FA}"/>
              </a:ext>
            </a:extLst>
          </p:cNvPr>
          <p:cNvSpPr txBox="1"/>
          <p:nvPr/>
        </p:nvSpPr>
        <p:spPr>
          <a:xfrm>
            <a:off x="5588453" y="3038224"/>
            <a:ext cx="4913526" cy="1323439"/>
          </a:xfrm>
          <a:prstGeom prst="rect">
            <a:avLst/>
          </a:prstGeom>
          <a:noFill/>
        </p:spPr>
        <p:txBody>
          <a:bodyPr wrap="none" rtlCol="0">
            <a:spAutoFit/>
          </a:bodyPr>
          <a:lstStyle/>
          <a:p>
            <a:pPr algn="ctr"/>
            <a:r>
              <a:rPr lang="en-US" sz="8000" b="1" dirty="0">
                <a:solidFill>
                  <a:schemeClr val="bg1"/>
                </a:solidFill>
                <a:latin typeface="Poppins" pitchFamily="2" charset="77"/>
                <a:ea typeface="Lato Heavy" charset="0"/>
                <a:cs typeface="Poppins" pitchFamily="2" charset="77"/>
              </a:rPr>
              <a:t>About Us</a:t>
            </a:r>
          </a:p>
        </p:txBody>
      </p:sp>
      <p:grpSp>
        <p:nvGrpSpPr>
          <p:cNvPr id="9" name="Group 8">
            <a:extLst>
              <a:ext uri="{FF2B5EF4-FFF2-40B4-BE49-F238E27FC236}">
                <a16:creationId xmlns:a16="http://schemas.microsoft.com/office/drawing/2014/main" id="{6EE25F0D-3743-FF41-82F9-AB2227AF9021}"/>
              </a:ext>
            </a:extLst>
          </p:cNvPr>
          <p:cNvGrpSpPr/>
          <p:nvPr/>
        </p:nvGrpSpPr>
        <p:grpSpPr>
          <a:xfrm>
            <a:off x="12894121" y="2915113"/>
            <a:ext cx="9634319" cy="9091986"/>
            <a:chOff x="12422833" y="2915113"/>
            <a:chExt cx="9634319" cy="9091986"/>
          </a:xfrm>
        </p:grpSpPr>
        <p:sp>
          <p:nvSpPr>
            <p:cNvPr id="32" name="CuadroTexto 351">
              <a:extLst>
                <a:ext uri="{FF2B5EF4-FFF2-40B4-BE49-F238E27FC236}">
                  <a16:creationId xmlns:a16="http://schemas.microsoft.com/office/drawing/2014/main" id="{EBEDF32C-03B7-7047-9F05-B4224154719D}"/>
                </a:ext>
              </a:extLst>
            </p:cNvPr>
            <p:cNvSpPr txBox="1"/>
            <p:nvPr/>
          </p:nvSpPr>
          <p:spPr>
            <a:xfrm>
              <a:off x="12422833" y="2915113"/>
              <a:ext cx="9123497" cy="1569660"/>
            </a:xfrm>
            <a:prstGeom prst="rect">
              <a:avLst/>
            </a:prstGeom>
            <a:noFill/>
          </p:spPr>
          <p:txBody>
            <a:bodyPr wrap="square" rtlCol="0">
              <a:spAutoFit/>
            </a:bodyPr>
            <a:lstStyle/>
            <a:p>
              <a:r>
                <a:rPr lang="en-US" sz="4800" b="1" dirty="0">
                  <a:solidFill>
                    <a:schemeClr val="accent4"/>
                  </a:solidFill>
                  <a:latin typeface="Poppins SemiBold" pitchFamily="2" charset="77"/>
                  <a:ea typeface="Lato Light" panose="020F0502020204030203" pitchFamily="34" charset="0"/>
                  <a:cs typeface="Poppins SemiBold" pitchFamily="2" charset="77"/>
                </a:rPr>
                <a:t>We offer small businesses a complete array of online.</a:t>
              </a:r>
            </a:p>
          </p:txBody>
        </p:sp>
        <p:sp>
          <p:nvSpPr>
            <p:cNvPr id="22" name="CuadroTexto 351">
              <a:extLst>
                <a:ext uri="{FF2B5EF4-FFF2-40B4-BE49-F238E27FC236}">
                  <a16:creationId xmlns:a16="http://schemas.microsoft.com/office/drawing/2014/main" id="{23AA7688-7DF0-6A45-A236-9104A8EB57E7}"/>
                </a:ext>
              </a:extLst>
            </p:cNvPr>
            <p:cNvSpPr txBox="1"/>
            <p:nvPr/>
          </p:nvSpPr>
          <p:spPr>
            <a:xfrm>
              <a:off x="12422834" y="5555496"/>
              <a:ext cx="9634318" cy="2308324"/>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7" name="Group 6">
              <a:extLst>
                <a:ext uri="{FF2B5EF4-FFF2-40B4-BE49-F238E27FC236}">
                  <a16:creationId xmlns:a16="http://schemas.microsoft.com/office/drawing/2014/main" id="{CB33267E-5E4B-9E4C-B679-129A02D383D0}"/>
                </a:ext>
              </a:extLst>
            </p:cNvPr>
            <p:cNvGrpSpPr/>
            <p:nvPr/>
          </p:nvGrpSpPr>
          <p:grpSpPr>
            <a:xfrm>
              <a:off x="12422833" y="8756490"/>
              <a:ext cx="9634319" cy="1200329"/>
              <a:chOff x="12422833" y="9109229"/>
              <a:chExt cx="9634319" cy="1200329"/>
            </a:xfrm>
          </p:grpSpPr>
          <p:grpSp>
            <p:nvGrpSpPr>
              <p:cNvPr id="33" name="Group 32">
                <a:extLst>
                  <a:ext uri="{FF2B5EF4-FFF2-40B4-BE49-F238E27FC236}">
                    <a16:creationId xmlns:a16="http://schemas.microsoft.com/office/drawing/2014/main" id="{BE9C41E9-CEF2-CE41-8598-46DCDA0F5C3A}"/>
                  </a:ext>
                </a:extLst>
              </p:cNvPr>
              <p:cNvGrpSpPr/>
              <p:nvPr/>
            </p:nvGrpSpPr>
            <p:grpSpPr>
              <a:xfrm>
                <a:off x="12422833" y="9151948"/>
                <a:ext cx="587926" cy="587926"/>
                <a:chOff x="1524000" y="3314700"/>
                <a:chExt cx="457200" cy="457200"/>
              </a:xfrm>
            </p:grpSpPr>
            <p:sp>
              <p:nvSpPr>
                <p:cNvPr id="34" name="Oval 33">
                  <a:extLst>
                    <a:ext uri="{FF2B5EF4-FFF2-40B4-BE49-F238E27FC236}">
                      <a16:creationId xmlns:a16="http://schemas.microsoft.com/office/drawing/2014/main" id="{E7647F5C-961A-6D45-8CA5-4E3BAAD782D9}"/>
                    </a:ext>
                  </a:extLst>
                </p:cNvPr>
                <p:cNvSpPr/>
                <p:nvPr/>
              </p:nvSpPr>
              <p:spPr>
                <a:xfrm>
                  <a:off x="1524000" y="331470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96004D21-E2A5-3145-9D2F-477F29914D07}"/>
                    </a:ext>
                  </a:extLst>
                </p:cNvPr>
                <p:cNvGrpSpPr/>
                <p:nvPr/>
              </p:nvGrpSpPr>
              <p:grpSpPr>
                <a:xfrm>
                  <a:off x="1612836" y="3515710"/>
                  <a:ext cx="279528" cy="103790"/>
                  <a:chOff x="16150078" y="2085976"/>
                  <a:chExt cx="413959" cy="153705"/>
                </a:xfrm>
                <a:solidFill>
                  <a:schemeClr val="bg1"/>
                </a:solidFill>
              </p:grpSpPr>
              <p:sp>
                <p:nvSpPr>
                  <p:cNvPr id="36" name="Rectangle 35">
                    <a:extLst>
                      <a:ext uri="{FF2B5EF4-FFF2-40B4-BE49-F238E27FC236}">
                        <a16:creationId xmlns:a16="http://schemas.microsoft.com/office/drawing/2014/main" id="{CFE113E0-3D4A-244C-9712-C788D8BFC5C4}"/>
                      </a:ext>
                    </a:extLst>
                  </p:cNvPr>
                  <p:cNvSpPr/>
                  <p:nvPr/>
                </p:nvSpPr>
                <p:spPr>
                  <a:xfrm rot="2661768">
                    <a:off x="16150078" y="2145857"/>
                    <a:ext cx="195497"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BE7AFE-03E1-5A49-BEA6-667203C18FB4}"/>
                      </a:ext>
                    </a:extLst>
                  </p:cNvPr>
                  <p:cNvSpPr/>
                  <p:nvPr/>
                </p:nvSpPr>
                <p:spPr>
                  <a:xfrm rot="8142018">
                    <a:off x="16197061" y="2085976"/>
                    <a:ext cx="366976"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CuadroTexto 351">
                <a:extLst>
                  <a:ext uri="{FF2B5EF4-FFF2-40B4-BE49-F238E27FC236}">
                    <a16:creationId xmlns:a16="http://schemas.microsoft.com/office/drawing/2014/main" id="{A2BD85A2-476D-3444-9BD7-FE7A1FB515C3}"/>
                  </a:ext>
                </a:extLst>
              </p:cNvPr>
              <p:cNvSpPr txBox="1"/>
              <p:nvPr/>
            </p:nvSpPr>
            <p:spPr>
              <a:xfrm>
                <a:off x="13300628" y="9109229"/>
                <a:ext cx="8756524" cy="1200329"/>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a:t>
                </a:r>
              </a:p>
            </p:txBody>
          </p:sp>
        </p:grpSp>
        <p:grpSp>
          <p:nvGrpSpPr>
            <p:cNvPr id="45" name="Group 44">
              <a:extLst>
                <a:ext uri="{FF2B5EF4-FFF2-40B4-BE49-F238E27FC236}">
                  <a16:creationId xmlns:a16="http://schemas.microsoft.com/office/drawing/2014/main" id="{08AB0EE0-BD18-874E-88CC-3B964667C7FA}"/>
                </a:ext>
              </a:extLst>
            </p:cNvPr>
            <p:cNvGrpSpPr/>
            <p:nvPr/>
          </p:nvGrpSpPr>
          <p:grpSpPr>
            <a:xfrm>
              <a:off x="12422833" y="10806770"/>
              <a:ext cx="9634319" cy="1200329"/>
              <a:chOff x="12422833" y="9109229"/>
              <a:chExt cx="9634319" cy="1200329"/>
            </a:xfrm>
          </p:grpSpPr>
          <p:grpSp>
            <p:nvGrpSpPr>
              <p:cNvPr id="46" name="Group 45">
                <a:extLst>
                  <a:ext uri="{FF2B5EF4-FFF2-40B4-BE49-F238E27FC236}">
                    <a16:creationId xmlns:a16="http://schemas.microsoft.com/office/drawing/2014/main" id="{4DFDAF45-2544-9147-BD36-EF5B056276AA}"/>
                  </a:ext>
                </a:extLst>
              </p:cNvPr>
              <p:cNvGrpSpPr/>
              <p:nvPr/>
            </p:nvGrpSpPr>
            <p:grpSpPr>
              <a:xfrm>
                <a:off x="12422833" y="9151948"/>
                <a:ext cx="587926" cy="587926"/>
                <a:chOff x="1524000" y="3314700"/>
                <a:chExt cx="457200" cy="457200"/>
              </a:xfrm>
            </p:grpSpPr>
            <p:sp>
              <p:nvSpPr>
                <p:cNvPr id="48" name="Oval 47">
                  <a:extLst>
                    <a:ext uri="{FF2B5EF4-FFF2-40B4-BE49-F238E27FC236}">
                      <a16:creationId xmlns:a16="http://schemas.microsoft.com/office/drawing/2014/main" id="{8EB326C9-CF4D-1749-B3D8-9C1563FA372C}"/>
                    </a:ext>
                  </a:extLst>
                </p:cNvPr>
                <p:cNvSpPr/>
                <p:nvPr/>
              </p:nvSpPr>
              <p:spPr>
                <a:xfrm>
                  <a:off x="1524000" y="331470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0036BE2F-EC8F-8B47-BD20-9CF69F93371F}"/>
                    </a:ext>
                  </a:extLst>
                </p:cNvPr>
                <p:cNvGrpSpPr/>
                <p:nvPr/>
              </p:nvGrpSpPr>
              <p:grpSpPr>
                <a:xfrm>
                  <a:off x="1612836" y="3515710"/>
                  <a:ext cx="279528" cy="103790"/>
                  <a:chOff x="16150078" y="2085976"/>
                  <a:chExt cx="413959" cy="153705"/>
                </a:xfrm>
                <a:solidFill>
                  <a:schemeClr val="bg1"/>
                </a:solidFill>
              </p:grpSpPr>
              <p:sp>
                <p:nvSpPr>
                  <p:cNvPr id="50" name="Rectangle 49">
                    <a:extLst>
                      <a:ext uri="{FF2B5EF4-FFF2-40B4-BE49-F238E27FC236}">
                        <a16:creationId xmlns:a16="http://schemas.microsoft.com/office/drawing/2014/main" id="{25C5157D-99B5-224B-8831-C47D91C13239}"/>
                      </a:ext>
                    </a:extLst>
                  </p:cNvPr>
                  <p:cNvSpPr/>
                  <p:nvPr/>
                </p:nvSpPr>
                <p:spPr>
                  <a:xfrm rot="2661768">
                    <a:off x="16150078" y="2145857"/>
                    <a:ext cx="195497"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6E48E6E-7C1A-C14B-97C8-AC49449D7992}"/>
                      </a:ext>
                    </a:extLst>
                  </p:cNvPr>
                  <p:cNvSpPr/>
                  <p:nvPr/>
                </p:nvSpPr>
                <p:spPr>
                  <a:xfrm rot="8142018">
                    <a:off x="16197061" y="2085976"/>
                    <a:ext cx="366976"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CuadroTexto 351">
                <a:extLst>
                  <a:ext uri="{FF2B5EF4-FFF2-40B4-BE49-F238E27FC236}">
                    <a16:creationId xmlns:a16="http://schemas.microsoft.com/office/drawing/2014/main" id="{77E72E8E-0DD9-8146-89F4-C901999A616E}"/>
                  </a:ext>
                </a:extLst>
              </p:cNvPr>
              <p:cNvSpPr txBox="1"/>
              <p:nvPr/>
            </p:nvSpPr>
            <p:spPr>
              <a:xfrm>
                <a:off x="13300628" y="9109229"/>
                <a:ext cx="8756524" cy="1200329"/>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a:t>
                </a:r>
              </a:p>
            </p:txBody>
          </p:sp>
        </p:grpSp>
      </p:grpSp>
    </p:spTree>
    <p:extLst>
      <p:ext uri="{BB962C8B-B14F-4D97-AF65-F5344CB8AC3E}">
        <p14:creationId xmlns:p14="http://schemas.microsoft.com/office/powerpoint/2010/main" val="218864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9732111" y="1046901"/>
            <a:ext cx="4913526"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About Us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4" name="Rectangle 3">
            <a:extLst>
              <a:ext uri="{FF2B5EF4-FFF2-40B4-BE49-F238E27FC236}">
                <a16:creationId xmlns:a16="http://schemas.microsoft.com/office/drawing/2014/main" id="{A58DA48C-362A-1646-82B3-7621226470E4}"/>
              </a:ext>
            </a:extLst>
          </p:cNvPr>
          <p:cNvSpPr/>
          <p:nvPr/>
        </p:nvSpPr>
        <p:spPr>
          <a:xfrm>
            <a:off x="1" y="4773545"/>
            <a:ext cx="8125883" cy="5613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9A2F4FF-3AB1-B04E-B12E-D3B041A4452C}"/>
              </a:ext>
            </a:extLst>
          </p:cNvPr>
          <p:cNvSpPr/>
          <p:nvPr/>
        </p:nvSpPr>
        <p:spPr>
          <a:xfrm>
            <a:off x="8125884" y="4773545"/>
            <a:ext cx="8125883" cy="5613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07A4BA1-2C55-7B4F-ACB1-1FCCBD31B72A}"/>
              </a:ext>
            </a:extLst>
          </p:cNvPr>
          <p:cNvSpPr/>
          <p:nvPr/>
        </p:nvSpPr>
        <p:spPr>
          <a:xfrm>
            <a:off x="16251767" y="4773545"/>
            <a:ext cx="8125883" cy="5613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a:extLst>
              <a:ext uri="{FF2B5EF4-FFF2-40B4-BE49-F238E27FC236}">
                <a16:creationId xmlns:a16="http://schemas.microsoft.com/office/drawing/2014/main" id="{A1C59A53-2425-AE4A-985C-C773F87F3522}"/>
              </a:ext>
            </a:extLst>
          </p:cNvPr>
          <p:cNvSpPr/>
          <p:nvPr/>
        </p:nvSpPr>
        <p:spPr>
          <a:xfrm rot="10800000">
            <a:off x="11703968" y="10213056"/>
            <a:ext cx="969714" cy="83596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4E851F8-5496-2F48-B262-D296DED94D8E}"/>
              </a:ext>
            </a:extLst>
          </p:cNvPr>
          <p:cNvSpPr/>
          <p:nvPr/>
        </p:nvSpPr>
        <p:spPr>
          <a:xfrm>
            <a:off x="10875011" y="5761704"/>
            <a:ext cx="2627629" cy="26276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04A26FD-DC7F-C545-B220-5CF1A6FCB29F}"/>
              </a:ext>
            </a:extLst>
          </p:cNvPr>
          <p:cNvGrpSpPr/>
          <p:nvPr/>
        </p:nvGrpSpPr>
        <p:grpSpPr>
          <a:xfrm>
            <a:off x="11690101" y="6544298"/>
            <a:ext cx="1002985" cy="1002977"/>
            <a:chOff x="4319588" y="2492375"/>
            <a:chExt cx="287338" cy="287338"/>
          </a:xfrm>
          <a:solidFill>
            <a:schemeClr val="bg1"/>
          </a:solidFill>
        </p:grpSpPr>
        <p:sp>
          <p:nvSpPr>
            <p:cNvPr id="21" name="Freeform 372">
              <a:extLst>
                <a:ext uri="{FF2B5EF4-FFF2-40B4-BE49-F238E27FC236}">
                  <a16:creationId xmlns:a16="http://schemas.microsoft.com/office/drawing/2014/main" id="{F9BC2B13-6684-9443-B42D-0DDC3B0CB415}"/>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73">
              <a:extLst>
                <a:ext uri="{FF2B5EF4-FFF2-40B4-BE49-F238E27FC236}">
                  <a16:creationId xmlns:a16="http://schemas.microsoft.com/office/drawing/2014/main" id="{8BCF37DD-5D19-D842-9AE9-359C9976ADC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CuadroTexto 351">
            <a:extLst>
              <a:ext uri="{FF2B5EF4-FFF2-40B4-BE49-F238E27FC236}">
                <a16:creationId xmlns:a16="http://schemas.microsoft.com/office/drawing/2014/main" id="{40F724BC-6D69-DF42-A4FE-9569921B2C68}"/>
              </a:ext>
            </a:extLst>
          </p:cNvPr>
          <p:cNvSpPr txBox="1"/>
          <p:nvPr/>
        </p:nvSpPr>
        <p:spPr>
          <a:xfrm>
            <a:off x="8783132" y="8720238"/>
            <a:ext cx="6811386" cy="830997"/>
          </a:xfrm>
          <a:prstGeom prst="rect">
            <a:avLst/>
          </a:prstGeom>
          <a:noFill/>
        </p:spPr>
        <p:txBody>
          <a:bodyPr wrap="square" rtlCol="0">
            <a:spAutoFit/>
          </a:bodyPr>
          <a:lstStyle/>
          <a:p>
            <a:pPr algn="ctr"/>
            <a:r>
              <a:rPr lang="en-US" sz="4800" b="1" dirty="0">
                <a:solidFill>
                  <a:schemeClr val="tx2"/>
                </a:solidFill>
                <a:latin typeface="Poppins SemiBold" pitchFamily="2" charset="77"/>
                <a:ea typeface="Lato Light" panose="020F0502020204030203" pitchFamily="34" charset="0"/>
                <a:cs typeface="Poppins SemiBold" pitchFamily="2" charset="77"/>
              </a:rPr>
              <a:t>Marketing Solutions</a:t>
            </a:r>
          </a:p>
        </p:txBody>
      </p:sp>
      <p:sp>
        <p:nvSpPr>
          <p:cNvPr id="35" name="TextBox 34">
            <a:extLst>
              <a:ext uri="{FF2B5EF4-FFF2-40B4-BE49-F238E27FC236}">
                <a16:creationId xmlns:a16="http://schemas.microsoft.com/office/drawing/2014/main" id="{EEEE34BA-B340-2841-9E0B-DC8A61857443}"/>
              </a:ext>
            </a:extLst>
          </p:cNvPr>
          <p:cNvSpPr txBox="1"/>
          <p:nvPr/>
        </p:nvSpPr>
        <p:spPr>
          <a:xfrm>
            <a:off x="2684925" y="11612868"/>
            <a:ext cx="19024418" cy="1088888"/>
          </a:xfrm>
          <a:prstGeom prst="rect">
            <a:avLst/>
          </a:prstGeom>
          <a:noFill/>
        </p:spPr>
        <p:txBody>
          <a:bodyPr wrap="square" rtlCol="0">
            <a:spAutoFit/>
          </a:bodyPr>
          <a:lstStyle/>
          <a:p>
            <a:pPr algn="ct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To get your company’s name out there, you need to make sure you promote it in the right place. </a:t>
            </a:r>
          </a:p>
        </p:txBody>
      </p:sp>
    </p:spTree>
    <p:extLst>
      <p:ext uri="{BB962C8B-B14F-4D97-AF65-F5344CB8AC3E}">
        <p14:creationId xmlns:p14="http://schemas.microsoft.com/office/powerpoint/2010/main" val="428964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8C6AE8-1B01-C746-9C1A-44EBDF460C2F}"/>
              </a:ext>
            </a:extLst>
          </p:cNvPr>
          <p:cNvSpPr/>
          <p:nvPr/>
        </p:nvSpPr>
        <p:spPr>
          <a:xfrm>
            <a:off x="0" y="5061858"/>
            <a:ext cx="24377650" cy="86541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2D00BA3-7639-FA41-9195-BD163B5EBC45}"/>
              </a:ext>
            </a:extLst>
          </p:cNvPr>
          <p:cNvSpPr/>
          <p:nvPr/>
        </p:nvSpPr>
        <p:spPr>
          <a:xfrm>
            <a:off x="0" y="5061858"/>
            <a:ext cx="24377650" cy="865414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89EA1C-F206-0143-BBC5-F21022D7B72C}"/>
              </a:ext>
            </a:extLst>
          </p:cNvPr>
          <p:cNvSpPr/>
          <p:nvPr/>
        </p:nvSpPr>
        <p:spPr>
          <a:xfrm>
            <a:off x="12188825" y="4506686"/>
            <a:ext cx="5740581" cy="92093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350">
            <a:extLst>
              <a:ext uri="{FF2B5EF4-FFF2-40B4-BE49-F238E27FC236}">
                <a16:creationId xmlns:a16="http://schemas.microsoft.com/office/drawing/2014/main" id="{EB85846B-B4DD-D346-BE0C-37F878C3F360}"/>
              </a:ext>
            </a:extLst>
          </p:cNvPr>
          <p:cNvSpPr txBox="1"/>
          <p:nvPr/>
        </p:nvSpPr>
        <p:spPr>
          <a:xfrm>
            <a:off x="8622035" y="1046901"/>
            <a:ext cx="7133684"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Who Are We?</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6" name="CuadroTexto 350">
            <a:extLst>
              <a:ext uri="{FF2B5EF4-FFF2-40B4-BE49-F238E27FC236}">
                <a16:creationId xmlns:a16="http://schemas.microsoft.com/office/drawing/2014/main" id="{8AD2983E-D591-E443-9BB2-4494207430EF}"/>
              </a:ext>
            </a:extLst>
          </p:cNvPr>
          <p:cNvSpPr txBox="1"/>
          <p:nvPr/>
        </p:nvSpPr>
        <p:spPr>
          <a:xfrm>
            <a:off x="1396161" y="6665793"/>
            <a:ext cx="4211898" cy="2400657"/>
          </a:xfrm>
          <a:prstGeom prst="rect">
            <a:avLst/>
          </a:prstGeom>
          <a:noFill/>
        </p:spPr>
        <p:txBody>
          <a:bodyPr wrap="square" rtlCol="0">
            <a:spAutoFit/>
          </a:bodyPr>
          <a:lstStyle/>
          <a:p>
            <a:r>
              <a:rPr lang="en-US" sz="15000" b="1" dirty="0">
                <a:solidFill>
                  <a:schemeClr val="bg1"/>
                </a:solidFill>
                <a:latin typeface="Poppins" pitchFamily="2" charset="77"/>
                <a:ea typeface="Lato Heavy" charset="0"/>
                <a:cs typeface="Poppins" pitchFamily="2" charset="77"/>
              </a:rPr>
              <a:t>01</a:t>
            </a:r>
          </a:p>
        </p:txBody>
      </p:sp>
      <p:sp>
        <p:nvSpPr>
          <p:cNvPr id="7" name="TextBox 6">
            <a:extLst>
              <a:ext uri="{FF2B5EF4-FFF2-40B4-BE49-F238E27FC236}">
                <a16:creationId xmlns:a16="http://schemas.microsoft.com/office/drawing/2014/main" id="{21AB5DBC-14DC-134F-9718-D272DCBB189C}"/>
              </a:ext>
            </a:extLst>
          </p:cNvPr>
          <p:cNvSpPr txBox="1"/>
          <p:nvPr/>
        </p:nvSpPr>
        <p:spPr>
          <a:xfrm>
            <a:off x="1396161" y="9840977"/>
            <a:ext cx="4211898"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8" name="CuadroTexto 351">
            <a:extLst>
              <a:ext uri="{FF2B5EF4-FFF2-40B4-BE49-F238E27FC236}">
                <a16:creationId xmlns:a16="http://schemas.microsoft.com/office/drawing/2014/main" id="{B3FB0433-90AF-B34A-A542-47254409958D}"/>
              </a:ext>
            </a:extLst>
          </p:cNvPr>
          <p:cNvSpPr txBox="1"/>
          <p:nvPr/>
        </p:nvSpPr>
        <p:spPr>
          <a:xfrm>
            <a:off x="1396161" y="8844382"/>
            <a:ext cx="4211898"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11" name="CuadroTexto 350">
            <a:extLst>
              <a:ext uri="{FF2B5EF4-FFF2-40B4-BE49-F238E27FC236}">
                <a16:creationId xmlns:a16="http://schemas.microsoft.com/office/drawing/2014/main" id="{25629FDF-E755-BF47-9ADB-454346411CE8}"/>
              </a:ext>
            </a:extLst>
          </p:cNvPr>
          <p:cNvSpPr txBox="1"/>
          <p:nvPr/>
        </p:nvSpPr>
        <p:spPr>
          <a:xfrm>
            <a:off x="7187304" y="6665793"/>
            <a:ext cx="4211898" cy="2400657"/>
          </a:xfrm>
          <a:prstGeom prst="rect">
            <a:avLst/>
          </a:prstGeom>
          <a:noFill/>
        </p:spPr>
        <p:txBody>
          <a:bodyPr wrap="square" rtlCol="0">
            <a:spAutoFit/>
          </a:bodyPr>
          <a:lstStyle/>
          <a:p>
            <a:r>
              <a:rPr lang="en-US" sz="15000" b="1" dirty="0">
                <a:solidFill>
                  <a:schemeClr val="bg1"/>
                </a:solidFill>
                <a:latin typeface="Poppins" pitchFamily="2" charset="77"/>
                <a:ea typeface="Lato Heavy" charset="0"/>
                <a:cs typeface="Poppins" pitchFamily="2" charset="77"/>
              </a:rPr>
              <a:t>02</a:t>
            </a:r>
          </a:p>
        </p:txBody>
      </p:sp>
      <p:sp>
        <p:nvSpPr>
          <p:cNvPr id="12" name="TextBox 11">
            <a:extLst>
              <a:ext uri="{FF2B5EF4-FFF2-40B4-BE49-F238E27FC236}">
                <a16:creationId xmlns:a16="http://schemas.microsoft.com/office/drawing/2014/main" id="{67E6BB7F-CCA4-0F40-AD32-E8E1DEABA946}"/>
              </a:ext>
            </a:extLst>
          </p:cNvPr>
          <p:cNvSpPr txBox="1"/>
          <p:nvPr/>
        </p:nvSpPr>
        <p:spPr>
          <a:xfrm>
            <a:off x="7187304" y="9840977"/>
            <a:ext cx="4211898"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3" name="CuadroTexto 351">
            <a:extLst>
              <a:ext uri="{FF2B5EF4-FFF2-40B4-BE49-F238E27FC236}">
                <a16:creationId xmlns:a16="http://schemas.microsoft.com/office/drawing/2014/main" id="{2177F7D8-279A-4F4A-B585-21C67CD5F91B}"/>
              </a:ext>
            </a:extLst>
          </p:cNvPr>
          <p:cNvSpPr txBox="1"/>
          <p:nvPr/>
        </p:nvSpPr>
        <p:spPr>
          <a:xfrm>
            <a:off x="7187304" y="8844382"/>
            <a:ext cx="4211898"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Two</a:t>
            </a:r>
          </a:p>
        </p:txBody>
      </p:sp>
      <p:sp>
        <p:nvSpPr>
          <p:cNvPr id="15" name="CuadroTexto 350">
            <a:extLst>
              <a:ext uri="{FF2B5EF4-FFF2-40B4-BE49-F238E27FC236}">
                <a16:creationId xmlns:a16="http://schemas.microsoft.com/office/drawing/2014/main" id="{81A9E447-F9FE-4E44-8053-2C7B322F56D5}"/>
              </a:ext>
            </a:extLst>
          </p:cNvPr>
          <p:cNvSpPr txBox="1"/>
          <p:nvPr/>
        </p:nvSpPr>
        <p:spPr>
          <a:xfrm>
            <a:off x="12978447" y="6665793"/>
            <a:ext cx="4211898" cy="2400657"/>
          </a:xfrm>
          <a:prstGeom prst="rect">
            <a:avLst/>
          </a:prstGeom>
          <a:noFill/>
        </p:spPr>
        <p:txBody>
          <a:bodyPr wrap="square" rtlCol="0">
            <a:spAutoFit/>
          </a:bodyPr>
          <a:lstStyle/>
          <a:p>
            <a:r>
              <a:rPr lang="en-US" sz="15000" b="1" dirty="0">
                <a:solidFill>
                  <a:schemeClr val="bg1"/>
                </a:solidFill>
                <a:latin typeface="Poppins" pitchFamily="2" charset="77"/>
                <a:ea typeface="Lato Heavy" charset="0"/>
                <a:cs typeface="Poppins" pitchFamily="2" charset="77"/>
              </a:rPr>
              <a:t>03</a:t>
            </a:r>
          </a:p>
        </p:txBody>
      </p:sp>
      <p:sp>
        <p:nvSpPr>
          <p:cNvPr id="16" name="TextBox 15">
            <a:extLst>
              <a:ext uri="{FF2B5EF4-FFF2-40B4-BE49-F238E27FC236}">
                <a16:creationId xmlns:a16="http://schemas.microsoft.com/office/drawing/2014/main" id="{1AB533C9-FB31-4349-A7F1-FC58E91730C0}"/>
              </a:ext>
            </a:extLst>
          </p:cNvPr>
          <p:cNvSpPr txBox="1"/>
          <p:nvPr/>
        </p:nvSpPr>
        <p:spPr>
          <a:xfrm>
            <a:off x="12978447" y="9840977"/>
            <a:ext cx="4211898"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17" name="CuadroTexto 351">
            <a:extLst>
              <a:ext uri="{FF2B5EF4-FFF2-40B4-BE49-F238E27FC236}">
                <a16:creationId xmlns:a16="http://schemas.microsoft.com/office/drawing/2014/main" id="{3DCCBA54-04B8-E54C-AE8C-F0E2AFE36F83}"/>
              </a:ext>
            </a:extLst>
          </p:cNvPr>
          <p:cNvSpPr txBox="1"/>
          <p:nvPr/>
        </p:nvSpPr>
        <p:spPr>
          <a:xfrm>
            <a:off x="12978447" y="8844382"/>
            <a:ext cx="4211898"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Three</a:t>
            </a:r>
          </a:p>
        </p:txBody>
      </p:sp>
      <p:sp>
        <p:nvSpPr>
          <p:cNvPr id="19" name="CuadroTexto 350">
            <a:extLst>
              <a:ext uri="{FF2B5EF4-FFF2-40B4-BE49-F238E27FC236}">
                <a16:creationId xmlns:a16="http://schemas.microsoft.com/office/drawing/2014/main" id="{71A007E5-B56E-E449-9717-4557072E3F2F}"/>
              </a:ext>
            </a:extLst>
          </p:cNvPr>
          <p:cNvSpPr txBox="1"/>
          <p:nvPr/>
        </p:nvSpPr>
        <p:spPr>
          <a:xfrm>
            <a:off x="18769590" y="6665793"/>
            <a:ext cx="4211898" cy="2400657"/>
          </a:xfrm>
          <a:prstGeom prst="rect">
            <a:avLst/>
          </a:prstGeom>
          <a:noFill/>
        </p:spPr>
        <p:txBody>
          <a:bodyPr wrap="square" rtlCol="0">
            <a:spAutoFit/>
          </a:bodyPr>
          <a:lstStyle/>
          <a:p>
            <a:r>
              <a:rPr lang="en-US" sz="15000" b="1" dirty="0">
                <a:solidFill>
                  <a:schemeClr val="bg1"/>
                </a:solidFill>
                <a:latin typeface="Poppins" pitchFamily="2" charset="77"/>
                <a:ea typeface="Lato Heavy" charset="0"/>
                <a:cs typeface="Poppins" pitchFamily="2" charset="77"/>
              </a:rPr>
              <a:t>04</a:t>
            </a:r>
          </a:p>
        </p:txBody>
      </p:sp>
      <p:sp>
        <p:nvSpPr>
          <p:cNvPr id="20" name="TextBox 19">
            <a:extLst>
              <a:ext uri="{FF2B5EF4-FFF2-40B4-BE49-F238E27FC236}">
                <a16:creationId xmlns:a16="http://schemas.microsoft.com/office/drawing/2014/main" id="{9E4ED485-D6C6-E74A-AE3D-23023EBE7591}"/>
              </a:ext>
            </a:extLst>
          </p:cNvPr>
          <p:cNvSpPr txBox="1"/>
          <p:nvPr/>
        </p:nvSpPr>
        <p:spPr>
          <a:xfrm>
            <a:off x="18769590" y="9840977"/>
            <a:ext cx="4211898" cy="2140458"/>
          </a:xfrm>
          <a:prstGeom prst="rect">
            <a:avLst/>
          </a:prstGeom>
          <a:noFill/>
        </p:spPr>
        <p:txBody>
          <a:bodyPr wrap="square" rtlCol="0">
            <a:spAutoFit/>
          </a:bodyPr>
          <a:lstStyle/>
          <a:p>
            <a:pP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a:t>
            </a:r>
          </a:p>
        </p:txBody>
      </p:sp>
      <p:sp>
        <p:nvSpPr>
          <p:cNvPr id="21" name="CuadroTexto 351">
            <a:extLst>
              <a:ext uri="{FF2B5EF4-FFF2-40B4-BE49-F238E27FC236}">
                <a16:creationId xmlns:a16="http://schemas.microsoft.com/office/drawing/2014/main" id="{47FEF3EF-6411-324A-AECA-445910958553}"/>
              </a:ext>
            </a:extLst>
          </p:cNvPr>
          <p:cNvSpPr txBox="1"/>
          <p:nvPr/>
        </p:nvSpPr>
        <p:spPr>
          <a:xfrm>
            <a:off x="18769590" y="8844382"/>
            <a:ext cx="4211898" cy="707886"/>
          </a:xfrm>
          <a:prstGeom prst="rect">
            <a:avLst/>
          </a:prstGeom>
          <a:noFill/>
        </p:spPr>
        <p:txBody>
          <a:bodyPr wrap="square" rtlCol="0">
            <a:spAutoFit/>
          </a:bodyPr>
          <a:lstStyle/>
          <a:p>
            <a:r>
              <a:rPr lang="en-US" sz="4000" b="1" dirty="0">
                <a:solidFill>
                  <a:schemeClr val="bg1"/>
                </a:solidFill>
                <a:latin typeface="Poppins SemiBold" pitchFamily="2" charset="77"/>
                <a:ea typeface="Lato Light" panose="020F0502020204030203" pitchFamily="34" charset="0"/>
                <a:cs typeface="Poppins SemiBold" pitchFamily="2" charset="77"/>
              </a:rPr>
              <a:t>Title Four</a:t>
            </a:r>
          </a:p>
        </p:txBody>
      </p:sp>
    </p:spTree>
    <p:extLst>
      <p:ext uri="{BB962C8B-B14F-4D97-AF65-F5344CB8AC3E}">
        <p14:creationId xmlns:p14="http://schemas.microsoft.com/office/powerpoint/2010/main" val="73969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F0D105-F470-034F-A3AA-783C1ADA84CF}"/>
              </a:ext>
            </a:extLst>
          </p:cNvPr>
          <p:cNvSpPr/>
          <p:nvPr/>
        </p:nvSpPr>
        <p:spPr>
          <a:xfrm>
            <a:off x="1289050" y="1208314"/>
            <a:ext cx="10318388" cy="112993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84854C-423B-9C47-9FA9-0A32B8BA1526}"/>
              </a:ext>
            </a:extLst>
          </p:cNvPr>
          <p:cNvSpPr/>
          <p:nvPr/>
        </p:nvSpPr>
        <p:spPr>
          <a:xfrm>
            <a:off x="17348019" y="1208314"/>
            <a:ext cx="5740581" cy="56496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5DDCA7-2298-C34D-8E36-84D16B679D2D}"/>
              </a:ext>
            </a:extLst>
          </p:cNvPr>
          <p:cNvSpPr/>
          <p:nvPr/>
        </p:nvSpPr>
        <p:spPr>
          <a:xfrm>
            <a:off x="17348019" y="6858000"/>
            <a:ext cx="5740581" cy="56496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977D7D-5881-E44B-90CB-09204925BEA6}"/>
              </a:ext>
            </a:extLst>
          </p:cNvPr>
          <p:cNvSpPr/>
          <p:nvPr/>
        </p:nvSpPr>
        <p:spPr>
          <a:xfrm>
            <a:off x="11607438" y="1208314"/>
            <a:ext cx="5740581" cy="56496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32E240-7F24-AE47-A1BE-4E0A73E4ABA8}"/>
              </a:ext>
            </a:extLst>
          </p:cNvPr>
          <p:cNvSpPr/>
          <p:nvPr/>
        </p:nvSpPr>
        <p:spPr>
          <a:xfrm>
            <a:off x="11607438" y="6858000"/>
            <a:ext cx="5740581" cy="5649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495E80D-0B61-E948-82A9-85EB974A3890}"/>
              </a:ext>
            </a:extLst>
          </p:cNvPr>
          <p:cNvGrpSpPr/>
          <p:nvPr/>
        </p:nvGrpSpPr>
        <p:grpSpPr>
          <a:xfrm>
            <a:off x="2731554" y="3737418"/>
            <a:ext cx="7106810" cy="6241163"/>
            <a:chOff x="2939143" y="4033157"/>
            <a:chExt cx="7106810" cy="6241163"/>
          </a:xfrm>
        </p:grpSpPr>
        <p:sp>
          <p:nvSpPr>
            <p:cNvPr id="9" name="CuadroTexto 350">
              <a:extLst>
                <a:ext uri="{FF2B5EF4-FFF2-40B4-BE49-F238E27FC236}">
                  <a16:creationId xmlns:a16="http://schemas.microsoft.com/office/drawing/2014/main" id="{8461AC52-3CFF-5548-B1DF-BE407BC938D8}"/>
                </a:ext>
              </a:extLst>
            </p:cNvPr>
            <p:cNvSpPr txBox="1"/>
            <p:nvPr/>
          </p:nvSpPr>
          <p:spPr>
            <a:xfrm>
              <a:off x="2939143" y="4033157"/>
              <a:ext cx="7106810" cy="2554545"/>
            </a:xfrm>
            <a:prstGeom prst="rect">
              <a:avLst/>
            </a:prstGeom>
            <a:noFill/>
          </p:spPr>
          <p:txBody>
            <a:bodyPr wrap="square" rtlCol="0">
              <a:spAutoFit/>
            </a:bodyPr>
            <a:lstStyle/>
            <a:p>
              <a:pPr algn="r"/>
              <a:r>
                <a:rPr lang="en-US" sz="8000" b="1" dirty="0">
                  <a:solidFill>
                    <a:schemeClr val="tx2"/>
                  </a:solidFill>
                  <a:latin typeface="Poppins" pitchFamily="2" charset="77"/>
                  <a:ea typeface="Lato Heavy" charset="0"/>
                  <a:cs typeface="Poppins" pitchFamily="2" charset="77"/>
                </a:rPr>
                <a:t>Introduction Slides</a:t>
              </a:r>
            </a:p>
          </p:txBody>
        </p:sp>
        <p:sp>
          <p:nvSpPr>
            <p:cNvPr id="10" name="CuadroTexto 351">
              <a:extLst>
                <a:ext uri="{FF2B5EF4-FFF2-40B4-BE49-F238E27FC236}">
                  <a16:creationId xmlns:a16="http://schemas.microsoft.com/office/drawing/2014/main" id="{E80BD90C-030A-0A41-9CB3-8DFF99D99C20}"/>
                </a:ext>
              </a:extLst>
            </p:cNvPr>
            <p:cNvSpPr txBox="1"/>
            <p:nvPr/>
          </p:nvSpPr>
          <p:spPr>
            <a:xfrm>
              <a:off x="2939143" y="6858000"/>
              <a:ext cx="7106810" cy="3416320"/>
            </a:xfrm>
            <a:prstGeom prst="rect">
              <a:avLst/>
            </a:prstGeom>
            <a:noFill/>
          </p:spPr>
          <p:txBody>
            <a:bodyPr wrap="square" rtlCol="0">
              <a:spAutoFit/>
            </a:bodyPr>
            <a:lstStyle/>
            <a:p>
              <a:pPr algn="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3" name="Gráfico 22">
            <a:extLst>
              <a:ext uri="{FF2B5EF4-FFF2-40B4-BE49-F238E27FC236}">
                <a16:creationId xmlns:a16="http://schemas.microsoft.com/office/drawing/2014/main" id="{A7E4C6C3-3630-0E45-AF33-4BCEB22CCD17}"/>
              </a:ext>
            </a:extLst>
          </p:cNvPr>
          <p:cNvGrpSpPr/>
          <p:nvPr/>
        </p:nvGrpSpPr>
        <p:grpSpPr>
          <a:xfrm>
            <a:off x="19664680" y="2891642"/>
            <a:ext cx="1107258" cy="1107258"/>
            <a:chOff x="8610000" y="1514163"/>
            <a:chExt cx="597977" cy="597977"/>
          </a:xfrm>
          <a:solidFill>
            <a:schemeClr val="bg1"/>
          </a:solidFill>
        </p:grpSpPr>
        <p:sp>
          <p:nvSpPr>
            <p:cNvPr id="14" name="Forma libre 340">
              <a:extLst>
                <a:ext uri="{FF2B5EF4-FFF2-40B4-BE49-F238E27FC236}">
                  <a16:creationId xmlns:a16="http://schemas.microsoft.com/office/drawing/2014/main" id="{CB54F750-0FB2-7F46-9859-65EA3455A150}"/>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5" name="Forma libre 341">
              <a:extLst>
                <a:ext uri="{FF2B5EF4-FFF2-40B4-BE49-F238E27FC236}">
                  <a16:creationId xmlns:a16="http://schemas.microsoft.com/office/drawing/2014/main" id="{E7CD4214-4FE8-704C-9615-207EF71D8201}"/>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16" name="Forma libre 342">
              <a:extLst>
                <a:ext uri="{FF2B5EF4-FFF2-40B4-BE49-F238E27FC236}">
                  <a16:creationId xmlns:a16="http://schemas.microsoft.com/office/drawing/2014/main" id="{24EC8351-A86F-1647-87C5-24B888B58D62}"/>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7" name="Forma libre 343">
              <a:extLst>
                <a:ext uri="{FF2B5EF4-FFF2-40B4-BE49-F238E27FC236}">
                  <a16:creationId xmlns:a16="http://schemas.microsoft.com/office/drawing/2014/main" id="{DF3EEC0D-097D-E54C-A512-D4935D2F60B6}"/>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18" name="Forma libre 344">
              <a:extLst>
                <a:ext uri="{FF2B5EF4-FFF2-40B4-BE49-F238E27FC236}">
                  <a16:creationId xmlns:a16="http://schemas.microsoft.com/office/drawing/2014/main" id="{8B66D02B-61BD-E443-82F6-015A824056BF}"/>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9" name="Forma libre 345">
              <a:extLst>
                <a:ext uri="{FF2B5EF4-FFF2-40B4-BE49-F238E27FC236}">
                  <a16:creationId xmlns:a16="http://schemas.microsoft.com/office/drawing/2014/main" id="{A97644DC-6F1F-224D-94CC-D1B958B6D9D8}"/>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20" name="Forma libre 346">
              <a:extLst>
                <a:ext uri="{FF2B5EF4-FFF2-40B4-BE49-F238E27FC236}">
                  <a16:creationId xmlns:a16="http://schemas.microsoft.com/office/drawing/2014/main" id="{5FD1794C-517F-DC4D-84DB-BA183AA02D33}"/>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sp>
        <p:nvSpPr>
          <p:cNvPr id="24" name="Freeform 23">
            <a:extLst>
              <a:ext uri="{FF2B5EF4-FFF2-40B4-BE49-F238E27FC236}">
                <a16:creationId xmlns:a16="http://schemas.microsoft.com/office/drawing/2014/main" id="{763B4690-A257-7B48-9F86-4C6E717B180D}"/>
              </a:ext>
            </a:extLst>
          </p:cNvPr>
          <p:cNvSpPr/>
          <p:nvPr/>
        </p:nvSpPr>
        <p:spPr>
          <a:xfrm>
            <a:off x="14069374" y="2858644"/>
            <a:ext cx="782172" cy="1173254"/>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uadroTexto 351">
            <a:extLst>
              <a:ext uri="{FF2B5EF4-FFF2-40B4-BE49-F238E27FC236}">
                <a16:creationId xmlns:a16="http://schemas.microsoft.com/office/drawing/2014/main" id="{B9880880-9B4A-F34E-ABAD-A6E9DC3779BF}"/>
              </a:ext>
            </a:extLst>
          </p:cNvPr>
          <p:cNvSpPr txBox="1"/>
          <p:nvPr/>
        </p:nvSpPr>
        <p:spPr>
          <a:xfrm>
            <a:off x="12351306" y="4512321"/>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26" name="CuadroTexto 351">
            <a:extLst>
              <a:ext uri="{FF2B5EF4-FFF2-40B4-BE49-F238E27FC236}">
                <a16:creationId xmlns:a16="http://schemas.microsoft.com/office/drawing/2014/main" id="{7ADB064C-2EB8-F742-8CBC-28AE885B41B6}"/>
              </a:ext>
            </a:extLst>
          </p:cNvPr>
          <p:cNvSpPr txBox="1"/>
          <p:nvPr/>
        </p:nvSpPr>
        <p:spPr>
          <a:xfrm>
            <a:off x="18091887" y="4512321"/>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12" name="Gráfico 221">
            <a:extLst>
              <a:ext uri="{FF2B5EF4-FFF2-40B4-BE49-F238E27FC236}">
                <a16:creationId xmlns:a16="http://schemas.microsoft.com/office/drawing/2014/main" id="{AE7E710E-48AD-A745-A725-03AA0AF8A9E1}"/>
              </a:ext>
            </a:extLst>
          </p:cNvPr>
          <p:cNvSpPr/>
          <p:nvPr/>
        </p:nvSpPr>
        <p:spPr>
          <a:xfrm>
            <a:off x="13798417" y="8614715"/>
            <a:ext cx="1358623" cy="1132183"/>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bg1"/>
          </a:solidFill>
          <a:ln w="1098" cap="flat">
            <a:noFill/>
            <a:prstDash val="solid"/>
            <a:miter/>
          </a:ln>
        </p:spPr>
        <p:txBody>
          <a:bodyPr rtlCol="0" anchor="ctr"/>
          <a:lstStyle/>
          <a:p>
            <a:endParaRPr lang="es-MX"/>
          </a:p>
        </p:txBody>
      </p:sp>
      <p:grpSp>
        <p:nvGrpSpPr>
          <p:cNvPr id="21" name="Gráfico 233">
            <a:extLst>
              <a:ext uri="{FF2B5EF4-FFF2-40B4-BE49-F238E27FC236}">
                <a16:creationId xmlns:a16="http://schemas.microsoft.com/office/drawing/2014/main" id="{2C99CA6B-BD52-454A-8DFC-CB3DD40A976C}"/>
              </a:ext>
            </a:extLst>
          </p:cNvPr>
          <p:cNvGrpSpPr/>
          <p:nvPr/>
        </p:nvGrpSpPr>
        <p:grpSpPr>
          <a:xfrm>
            <a:off x="19595603" y="8495792"/>
            <a:ext cx="1245412" cy="1245412"/>
            <a:chOff x="5171013" y="2936811"/>
            <a:chExt cx="570831" cy="570831"/>
          </a:xfrm>
          <a:solidFill>
            <a:schemeClr val="bg1"/>
          </a:solidFill>
        </p:grpSpPr>
        <p:sp>
          <p:nvSpPr>
            <p:cNvPr id="22" name="Forma libre 317">
              <a:extLst>
                <a:ext uri="{FF2B5EF4-FFF2-40B4-BE49-F238E27FC236}">
                  <a16:creationId xmlns:a16="http://schemas.microsoft.com/office/drawing/2014/main" id="{D2988E7F-29BE-BC4C-B9CD-6F2F80D69E8F}"/>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23" name="Forma libre 318">
              <a:extLst>
                <a:ext uri="{FF2B5EF4-FFF2-40B4-BE49-F238E27FC236}">
                  <a16:creationId xmlns:a16="http://schemas.microsoft.com/office/drawing/2014/main" id="{642211F6-44AF-5749-B26C-B09AC476E20A}"/>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sp>
        <p:nvSpPr>
          <p:cNvPr id="27" name="CuadroTexto 351">
            <a:extLst>
              <a:ext uri="{FF2B5EF4-FFF2-40B4-BE49-F238E27FC236}">
                <a16:creationId xmlns:a16="http://schemas.microsoft.com/office/drawing/2014/main" id="{342C4D37-EF9E-1643-BF94-5AE98C89ABC0}"/>
              </a:ext>
            </a:extLst>
          </p:cNvPr>
          <p:cNvSpPr txBox="1"/>
          <p:nvPr/>
        </p:nvSpPr>
        <p:spPr>
          <a:xfrm>
            <a:off x="12351306" y="10162007"/>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
        <p:nvSpPr>
          <p:cNvPr id="28" name="CuadroTexto 351">
            <a:extLst>
              <a:ext uri="{FF2B5EF4-FFF2-40B4-BE49-F238E27FC236}">
                <a16:creationId xmlns:a16="http://schemas.microsoft.com/office/drawing/2014/main" id="{B91CBE7E-E535-B441-B0B6-2CA845829F1F}"/>
              </a:ext>
            </a:extLst>
          </p:cNvPr>
          <p:cNvSpPr txBox="1"/>
          <p:nvPr/>
        </p:nvSpPr>
        <p:spPr>
          <a:xfrm>
            <a:off x="18091887" y="10162007"/>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spTree>
    <p:extLst>
      <p:ext uri="{BB962C8B-B14F-4D97-AF65-F5344CB8AC3E}">
        <p14:creationId xmlns:p14="http://schemas.microsoft.com/office/powerpoint/2010/main" val="174155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4A8F8F-26AC-A143-A088-BF63FC5424D9}"/>
              </a:ext>
            </a:extLst>
          </p:cNvPr>
          <p:cNvSpPr/>
          <p:nvPr/>
        </p:nvSpPr>
        <p:spPr>
          <a:xfrm>
            <a:off x="0" y="0"/>
            <a:ext cx="777239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85F508-FC1D-744E-829B-0649A56F7BC6}"/>
              </a:ext>
            </a:extLst>
          </p:cNvPr>
          <p:cNvSpPr/>
          <p:nvPr/>
        </p:nvSpPr>
        <p:spPr>
          <a:xfrm>
            <a:off x="0" y="4094922"/>
            <a:ext cx="12188825" cy="8290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608C39B0-4E2F-8C4D-9EDC-D2E2DB8EC142}"/>
              </a:ext>
            </a:extLst>
          </p:cNvPr>
          <p:cNvGrpSpPr/>
          <p:nvPr/>
        </p:nvGrpSpPr>
        <p:grpSpPr>
          <a:xfrm>
            <a:off x="12892036" y="4057409"/>
            <a:ext cx="10210011" cy="1993931"/>
            <a:chOff x="12892036" y="5421086"/>
            <a:chExt cx="10210011" cy="1993931"/>
          </a:xfrm>
        </p:grpSpPr>
        <p:grpSp>
          <p:nvGrpSpPr>
            <p:cNvPr id="9" name="Group 8">
              <a:extLst>
                <a:ext uri="{FF2B5EF4-FFF2-40B4-BE49-F238E27FC236}">
                  <a16:creationId xmlns:a16="http://schemas.microsoft.com/office/drawing/2014/main" id="{A56773C6-1A82-F94E-A5D4-7B075D4D3AAF}"/>
                </a:ext>
              </a:extLst>
            </p:cNvPr>
            <p:cNvGrpSpPr/>
            <p:nvPr/>
          </p:nvGrpSpPr>
          <p:grpSpPr>
            <a:xfrm>
              <a:off x="12892036" y="5421086"/>
              <a:ext cx="925564" cy="1045028"/>
              <a:chOff x="12892036" y="1926772"/>
              <a:chExt cx="925564" cy="1045028"/>
            </a:xfrm>
            <a:solidFill>
              <a:schemeClr val="accent4"/>
            </a:solidFill>
          </p:grpSpPr>
          <p:sp>
            <p:nvSpPr>
              <p:cNvPr id="10" name="Chevron 9">
                <a:extLst>
                  <a:ext uri="{FF2B5EF4-FFF2-40B4-BE49-F238E27FC236}">
                    <a16:creationId xmlns:a16="http://schemas.microsoft.com/office/drawing/2014/main" id="{5C82AA7C-AB06-B248-8E56-1B117EE5A21C}"/>
                  </a:ext>
                </a:extLst>
              </p:cNvPr>
              <p:cNvSpPr/>
              <p:nvPr/>
            </p:nvSpPr>
            <p:spPr>
              <a:xfrm>
                <a:off x="12892036"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a:extLst>
                  <a:ext uri="{FF2B5EF4-FFF2-40B4-BE49-F238E27FC236}">
                    <a16:creationId xmlns:a16="http://schemas.microsoft.com/office/drawing/2014/main" id="{3198CD73-69D7-F64D-B946-A94980EEB2B5}"/>
                  </a:ext>
                </a:extLst>
              </p:cNvPr>
              <p:cNvSpPr/>
              <p:nvPr/>
            </p:nvSpPr>
            <p:spPr>
              <a:xfrm>
                <a:off x="13281503"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extBox 16">
              <a:extLst>
                <a:ext uri="{FF2B5EF4-FFF2-40B4-BE49-F238E27FC236}">
                  <a16:creationId xmlns:a16="http://schemas.microsoft.com/office/drawing/2014/main" id="{F6DFB444-C80E-F141-8FE3-4B42937D61F9}"/>
                </a:ext>
              </a:extLst>
            </p:cNvPr>
            <p:cNvSpPr txBox="1"/>
            <p:nvPr/>
          </p:nvSpPr>
          <p:spPr>
            <a:xfrm>
              <a:off x="14466701" y="6460910"/>
              <a:ext cx="8635346"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a:t>
              </a:r>
            </a:p>
          </p:txBody>
        </p:sp>
        <p:sp>
          <p:nvSpPr>
            <p:cNvPr id="18" name="CuadroTexto 351">
              <a:extLst>
                <a:ext uri="{FF2B5EF4-FFF2-40B4-BE49-F238E27FC236}">
                  <a16:creationId xmlns:a16="http://schemas.microsoft.com/office/drawing/2014/main" id="{3521ABAF-4F23-5A45-BBA1-D4C0FF1A0100}"/>
                </a:ext>
              </a:extLst>
            </p:cNvPr>
            <p:cNvSpPr txBox="1"/>
            <p:nvPr/>
          </p:nvSpPr>
          <p:spPr>
            <a:xfrm>
              <a:off x="14466701" y="5571891"/>
              <a:ext cx="8635345"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Two</a:t>
              </a:r>
            </a:p>
          </p:txBody>
        </p:sp>
      </p:grpSp>
      <p:grpSp>
        <p:nvGrpSpPr>
          <p:cNvPr id="20" name="Group 19">
            <a:extLst>
              <a:ext uri="{FF2B5EF4-FFF2-40B4-BE49-F238E27FC236}">
                <a16:creationId xmlns:a16="http://schemas.microsoft.com/office/drawing/2014/main" id="{1B300B9C-8D80-9D46-BBF9-74F2ED013B13}"/>
              </a:ext>
            </a:extLst>
          </p:cNvPr>
          <p:cNvGrpSpPr/>
          <p:nvPr/>
        </p:nvGrpSpPr>
        <p:grpSpPr>
          <a:xfrm>
            <a:off x="12892036" y="7243282"/>
            <a:ext cx="10210011" cy="1993931"/>
            <a:chOff x="12892036" y="5421086"/>
            <a:chExt cx="10210011" cy="1993931"/>
          </a:xfrm>
        </p:grpSpPr>
        <p:grpSp>
          <p:nvGrpSpPr>
            <p:cNvPr id="26" name="Group 25">
              <a:extLst>
                <a:ext uri="{FF2B5EF4-FFF2-40B4-BE49-F238E27FC236}">
                  <a16:creationId xmlns:a16="http://schemas.microsoft.com/office/drawing/2014/main" id="{FBD55C40-1B52-964F-985C-29D0C7B50C60}"/>
                </a:ext>
              </a:extLst>
            </p:cNvPr>
            <p:cNvGrpSpPr/>
            <p:nvPr/>
          </p:nvGrpSpPr>
          <p:grpSpPr>
            <a:xfrm>
              <a:off x="12892036" y="5421086"/>
              <a:ext cx="925564" cy="1045028"/>
              <a:chOff x="12892036" y="1926772"/>
              <a:chExt cx="925564" cy="1045028"/>
            </a:xfrm>
            <a:solidFill>
              <a:schemeClr val="accent4"/>
            </a:solidFill>
          </p:grpSpPr>
          <p:sp>
            <p:nvSpPr>
              <p:cNvPr id="29" name="Chevron 28">
                <a:extLst>
                  <a:ext uri="{FF2B5EF4-FFF2-40B4-BE49-F238E27FC236}">
                    <a16:creationId xmlns:a16="http://schemas.microsoft.com/office/drawing/2014/main" id="{874E994D-398D-3F4D-864B-DCE507D1DCE9}"/>
                  </a:ext>
                </a:extLst>
              </p:cNvPr>
              <p:cNvSpPr/>
              <p:nvPr/>
            </p:nvSpPr>
            <p:spPr>
              <a:xfrm>
                <a:off x="12892036"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a:extLst>
                  <a:ext uri="{FF2B5EF4-FFF2-40B4-BE49-F238E27FC236}">
                    <a16:creationId xmlns:a16="http://schemas.microsoft.com/office/drawing/2014/main" id="{FD0F9627-0254-B243-ACA6-F8BE38E00BC8}"/>
                  </a:ext>
                </a:extLst>
              </p:cNvPr>
              <p:cNvSpPr/>
              <p:nvPr/>
            </p:nvSpPr>
            <p:spPr>
              <a:xfrm>
                <a:off x="13281503"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TextBox 26">
              <a:extLst>
                <a:ext uri="{FF2B5EF4-FFF2-40B4-BE49-F238E27FC236}">
                  <a16:creationId xmlns:a16="http://schemas.microsoft.com/office/drawing/2014/main" id="{B33B64DF-274A-4648-BE42-814AEC41060E}"/>
                </a:ext>
              </a:extLst>
            </p:cNvPr>
            <p:cNvSpPr txBox="1"/>
            <p:nvPr/>
          </p:nvSpPr>
          <p:spPr>
            <a:xfrm>
              <a:off x="14466701" y="6460910"/>
              <a:ext cx="8635346"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a:t>
              </a:r>
            </a:p>
          </p:txBody>
        </p:sp>
        <p:sp>
          <p:nvSpPr>
            <p:cNvPr id="28" name="CuadroTexto 351">
              <a:extLst>
                <a:ext uri="{FF2B5EF4-FFF2-40B4-BE49-F238E27FC236}">
                  <a16:creationId xmlns:a16="http://schemas.microsoft.com/office/drawing/2014/main" id="{21D1B369-87C1-E14F-B911-7E7A64DBB3D9}"/>
                </a:ext>
              </a:extLst>
            </p:cNvPr>
            <p:cNvSpPr txBox="1"/>
            <p:nvPr/>
          </p:nvSpPr>
          <p:spPr>
            <a:xfrm>
              <a:off x="14466701" y="5571891"/>
              <a:ext cx="8635345"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Two</a:t>
              </a:r>
            </a:p>
          </p:txBody>
        </p:sp>
      </p:grpSp>
      <p:grpSp>
        <p:nvGrpSpPr>
          <p:cNvPr id="31" name="Group 30">
            <a:extLst>
              <a:ext uri="{FF2B5EF4-FFF2-40B4-BE49-F238E27FC236}">
                <a16:creationId xmlns:a16="http://schemas.microsoft.com/office/drawing/2014/main" id="{B14D020F-0AD7-E149-984B-784D917B52DD}"/>
              </a:ext>
            </a:extLst>
          </p:cNvPr>
          <p:cNvGrpSpPr/>
          <p:nvPr/>
        </p:nvGrpSpPr>
        <p:grpSpPr>
          <a:xfrm>
            <a:off x="12892036" y="10429155"/>
            <a:ext cx="10210011" cy="1993931"/>
            <a:chOff x="12892036" y="5421086"/>
            <a:chExt cx="10210011" cy="1993931"/>
          </a:xfrm>
        </p:grpSpPr>
        <p:grpSp>
          <p:nvGrpSpPr>
            <p:cNvPr id="32" name="Group 31">
              <a:extLst>
                <a:ext uri="{FF2B5EF4-FFF2-40B4-BE49-F238E27FC236}">
                  <a16:creationId xmlns:a16="http://schemas.microsoft.com/office/drawing/2014/main" id="{56C86F8C-3F92-DF4A-BD68-80FF4E0B68B1}"/>
                </a:ext>
              </a:extLst>
            </p:cNvPr>
            <p:cNvGrpSpPr/>
            <p:nvPr/>
          </p:nvGrpSpPr>
          <p:grpSpPr>
            <a:xfrm>
              <a:off x="12892036" y="5421086"/>
              <a:ext cx="925564" cy="1045028"/>
              <a:chOff x="12892036" y="1926772"/>
              <a:chExt cx="925564" cy="1045028"/>
            </a:xfrm>
            <a:solidFill>
              <a:schemeClr val="accent4"/>
            </a:solidFill>
          </p:grpSpPr>
          <p:sp>
            <p:nvSpPr>
              <p:cNvPr id="35" name="Chevron 34">
                <a:extLst>
                  <a:ext uri="{FF2B5EF4-FFF2-40B4-BE49-F238E27FC236}">
                    <a16:creationId xmlns:a16="http://schemas.microsoft.com/office/drawing/2014/main" id="{01B6CB56-A898-8144-9647-51538E6D2D2F}"/>
                  </a:ext>
                </a:extLst>
              </p:cNvPr>
              <p:cNvSpPr/>
              <p:nvPr/>
            </p:nvSpPr>
            <p:spPr>
              <a:xfrm>
                <a:off x="12892036"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a:extLst>
                  <a:ext uri="{FF2B5EF4-FFF2-40B4-BE49-F238E27FC236}">
                    <a16:creationId xmlns:a16="http://schemas.microsoft.com/office/drawing/2014/main" id="{F1600D52-6647-0348-B0A0-10D6396CC183}"/>
                  </a:ext>
                </a:extLst>
              </p:cNvPr>
              <p:cNvSpPr/>
              <p:nvPr/>
            </p:nvSpPr>
            <p:spPr>
              <a:xfrm>
                <a:off x="13281503" y="1926772"/>
                <a:ext cx="536097" cy="1045028"/>
              </a:xfrm>
              <a:prstGeom prst="chevron">
                <a:avLst>
                  <a:gd name="adj" fmla="val 5762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TextBox 32">
              <a:extLst>
                <a:ext uri="{FF2B5EF4-FFF2-40B4-BE49-F238E27FC236}">
                  <a16:creationId xmlns:a16="http://schemas.microsoft.com/office/drawing/2014/main" id="{151B1315-B4E2-2A41-8A0F-E5B58A218C08}"/>
                </a:ext>
              </a:extLst>
            </p:cNvPr>
            <p:cNvSpPr txBox="1"/>
            <p:nvPr/>
          </p:nvSpPr>
          <p:spPr>
            <a:xfrm>
              <a:off x="14466701" y="6460910"/>
              <a:ext cx="8635346"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a:t>
              </a:r>
            </a:p>
          </p:txBody>
        </p:sp>
        <p:sp>
          <p:nvSpPr>
            <p:cNvPr id="34" name="CuadroTexto 351">
              <a:extLst>
                <a:ext uri="{FF2B5EF4-FFF2-40B4-BE49-F238E27FC236}">
                  <a16:creationId xmlns:a16="http://schemas.microsoft.com/office/drawing/2014/main" id="{410D6CAF-49AE-9441-A641-7042F3FD2CDD}"/>
                </a:ext>
              </a:extLst>
            </p:cNvPr>
            <p:cNvSpPr txBox="1"/>
            <p:nvPr/>
          </p:nvSpPr>
          <p:spPr>
            <a:xfrm>
              <a:off x="14466701" y="5571891"/>
              <a:ext cx="8635345" cy="707886"/>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Title Two</a:t>
              </a:r>
            </a:p>
          </p:txBody>
        </p:sp>
      </p:grpSp>
      <p:sp>
        <p:nvSpPr>
          <p:cNvPr id="38" name="CuadroTexto 350">
            <a:extLst>
              <a:ext uri="{FF2B5EF4-FFF2-40B4-BE49-F238E27FC236}">
                <a16:creationId xmlns:a16="http://schemas.microsoft.com/office/drawing/2014/main" id="{4EAA6544-71A4-6B46-AB33-ED5E684128CC}"/>
              </a:ext>
            </a:extLst>
          </p:cNvPr>
          <p:cNvSpPr txBox="1"/>
          <p:nvPr/>
        </p:nvSpPr>
        <p:spPr>
          <a:xfrm>
            <a:off x="8854163" y="1046901"/>
            <a:ext cx="9390776" cy="1323439"/>
          </a:xfrm>
          <a:prstGeom prst="rect">
            <a:avLst/>
          </a:prstGeom>
          <a:noFill/>
        </p:spPr>
        <p:txBody>
          <a:bodyPr wrap="square" rtlCol="0">
            <a:spAutoFit/>
          </a:bodyPr>
          <a:lstStyle/>
          <a:p>
            <a:r>
              <a:rPr lang="en-US" sz="8000" b="1" dirty="0">
                <a:solidFill>
                  <a:schemeClr val="tx2"/>
                </a:solidFill>
                <a:latin typeface="Poppins" pitchFamily="2" charset="77"/>
                <a:ea typeface="Lato Heavy" charset="0"/>
                <a:cs typeface="Poppins" pitchFamily="2" charset="77"/>
              </a:rPr>
              <a:t>About Us</a:t>
            </a:r>
          </a:p>
        </p:txBody>
      </p:sp>
      <p:sp>
        <p:nvSpPr>
          <p:cNvPr id="39" name="CuadroTexto 351">
            <a:extLst>
              <a:ext uri="{FF2B5EF4-FFF2-40B4-BE49-F238E27FC236}">
                <a16:creationId xmlns:a16="http://schemas.microsoft.com/office/drawing/2014/main" id="{BF627833-9108-1548-9FB7-A832F03ECB87}"/>
              </a:ext>
            </a:extLst>
          </p:cNvPr>
          <p:cNvSpPr txBox="1"/>
          <p:nvPr/>
        </p:nvSpPr>
        <p:spPr>
          <a:xfrm>
            <a:off x="8854162" y="2383311"/>
            <a:ext cx="14247883" cy="646331"/>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a:t>
            </a:r>
          </a:p>
        </p:txBody>
      </p:sp>
    </p:spTree>
    <p:extLst>
      <p:ext uri="{BB962C8B-B14F-4D97-AF65-F5344CB8AC3E}">
        <p14:creationId xmlns:p14="http://schemas.microsoft.com/office/powerpoint/2010/main" val="24726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3EF2269-A8F6-5545-816B-9CEC109EB04C}"/>
              </a:ext>
            </a:extLst>
          </p:cNvPr>
          <p:cNvGrpSpPr/>
          <p:nvPr/>
        </p:nvGrpSpPr>
        <p:grpSpPr>
          <a:xfrm>
            <a:off x="1475612" y="4481635"/>
            <a:ext cx="7133684" cy="4752730"/>
            <a:chOff x="1475612" y="2358866"/>
            <a:chExt cx="7133684" cy="475273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1475612" y="2358866"/>
              <a:ext cx="7133684" cy="1323439"/>
            </a:xfrm>
            <a:prstGeom prst="rect">
              <a:avLst/>
            </a:prstGeom>
            <a:noFill/>
          </p:spPr>
          <p:txBody>
            <a:bodyPr wrap="none" rtlCol="0">
              <a:spAutoFit/>
            </a:bodyPr>
            <a:lstStyle/>
            <a:p>
              <a:r>
                <a:rPr lang="en-US" sz="8000" b="1" dirty="0">
                  <a:solidFill>
                    <a:schemeClr val="tx2"/>
                  </a:solidFill>
                  <a:latin typeface="Poppins" pitchFamily="2" charset="77"/>
                  <a:ea typeface="Lato Heavy" charset="0"/>
                  <a:cs typeface="Poppins" pitchFamily="2" charset="77"/>
                </a:rPr>
                <a:t>Who Are We?</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1475613" y="3695276"/>
              <a:ext cx="7133683" cy="3416320"/>
            </a:xfrm>
            <a:prstGeom prst="rect">
              <a:avLst/>
            </a:prstGeom>
            <a:noFill/>
          </p:spPr>
          <p:txBody>
            <a:bodyPr wrap="square" rtlCol="0">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5" name="Rectangle 4">
            <a:extLst>
              <a:ext uri="{FF2B5EF4-FFF2-40B4-BE49-F238E27FC236}">
                <a16:creationId xmlns:a16="http://schemas.microsoft.com/office/drawing/2014/main" id="{E36BDFB7-8738-E643-A34C-62A8D03E672C}"/>
              </a:ext>
            </a:extLst>
          </p:cNvPr>
          <p:cNvSpPr/>
          <p:nvPr/>
        </p:nvSpPr>
        <p:spPr>
          <a:xfrm>
            <a:off x="9887512" y="1240262"/>
            <a:ext cx="4602625" cy="37451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06DBC96-713E-ED40-93CF-934D2B559309}"/>
              </a:ext>
            </a:extLst>
          </p:cNvPr>
          <p:cNvSpPr/>
          <p:nvPr/>
        </p:nvSpPr>
        <p:spPr>
          <a:xfrm>
            <a:off x="9887512" y="4985421"/>
            <a:ext cx="4602625" cy="3745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42A3DA-1C58-3941-89BC-331C2E7594AF}"/>
              </a:ext>
            </a:extLst>
          </p:cNvPr>
          <p:cNvSpPr/>
          <p:nvPr/>
        </p:nvSpPr>
        <p:spPr>
          <a:xfrm>
            <a:off x="9887512" y="8730579"/>
            <a:ext cx="4602625" cy="3745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EB0D4F2-FAB0-4A4C-96BC-E86ADBF217B1}"/>
              </a:ext>
            </a:extLst>
          </p:cNvPr>
          <p:cNvGrpSpPr/>
          <p:nvPr/>
        </p:nvGrpSpPr>
        <p:grpSpPr>
          <a:xfrm>
            <a:off x="10082875" y="1972878"/>
            <a:ext cx="4211898" cy="2361563"/>
            <a:chOff x="10771643" y="2858644"/>
            <a:chExt cx="4211898" cy="2361563"/>
          </a:xfrm>
        </p:grpSpPr>
        <p:sp>
          <p:nvSpPr>
            <p:cNvPr id="7" name="Freeform 6">
              <a:extLst>
                <a:ext uri="{FF2B5EF4-FFF2-40B4-BE49-F238E27FC236}">
                  <a16:creationId xmlns:a16="http://schemas.microsoft.com/office/drawing/2014/main" id="{9A2079E0-B208-1B4D-BFBA-0B90410B40E8}"/>
                </a:ext>
              </a:extLst>
            </p:cNvPr>
            <p:cNvSpPr/>
            <p:nvPr/>
          </p:nvSpPr>
          <p:spPr>
            <a:xfrm>
              <a:off x="12489711" y="2858644"/>
              <a:ext cx="782172" cy="1173254"/>
            </a:xfrm>
            <a:custGeom>
              <a:avLst/>
              <a:gdLst>
                <a:gd name="connsiteX0" fmla="*/ 135438 w 431300"/>
                <a:gd name="connsiteY0" fmla="*/ 566081 h 646949"/>
                <a:gd name="connsiteX1" fmla="*/ 142681 w 431300"/>
                <a:gd name="connsiteY1" fmla="*/ 581875 h 646949"/>
                <a:gd name="connsiteX2" fmla="*/ 153842 w 431300"/>
                <a:gd name="connsiteY2" fmla="*/ 593036 h 646949"/>
                <a:gd name="connsiteX3" fmla="*/ 277461 w 431300"/>
                <a:gd name="connsiteY3" fmla="*/ 593036 h 646949"/>
                <a:gd name="connsiteX4" fmla="*/ 288622 w 431300"/>
                <a:gd name="connsiteY4" fmla="*/ 581875 h 646949"/>
                <a:gd name="connsiteX5" fmla="*/ 295866 w 431300"/>
                <a:gd name="connsiteY5" fmla="*/ 566081 h 646949"/>
                <a:gd name="connsiteX6" fmla="*/ 134783 w 431300"/>
                <a:gd name="connsiteY6" fmla="*/ 485212 h 646949"/>
                <a:gd name="connsiteX7" fmla="*/ 134783 w 431300"/>
                <a:gd name="connsiteY7" fmla="*/ 512168 h 646949"/>
                <a:gd name="connsiteX8" fmla="*/ 296520 w 431300"/>
                <a:gd name="connsiteY8" fmla="*/ 512168 h 646949"/>
                <a:gd name="connsiteX9" fmla="*/ 296520 w 431300"/>
                <a:gd name="connsiteY9" fmla="*/ 485212 h 646949"/>
                <a:gd name="connsiteX10" fmla="*/ 215651 w 431300"/>
                <a:gd name="connsiteY10" fmla="*/ 0 h 646949"/>
                <a:gd name="connsiteX11" fmla="*/ 431300 w 431300"/>
                <a:gd name="connsiteY11" fmla="*/ 215649 h 646949"/>
                <a:gd name="connsiteX12" fmla="*/ 370451 w 431300"/>
                <a:gd name="connsiteY12" fmla="*/ 372096 h 646949"/>
                <a:gd name="connsiteX13" fmla="*/ 350432 w 431300"/>
                <a:gd name="connsiteY13" fmla="*/ 404343 h 646949"/>
                <a:gd name="connsiteX14" fmla="*/ 350432 w 431300"/>
                <a:gd name="connsiteY14" fmla="*/ 431301 h 646949"/>
                <a:gd name="connsiteX15" fmla="*/ 323476 w 431300"/>
                <a:gd name="connsiteY15" fmla="*/ 477715 h 646949"/>
                <a:gd name="connsiteX16" fmla="*/ 323476 w 431300"/>
                <a:gd name="connsiteY16" fmla="*/ 562816 h 646949"/>
                <a:gd name="connsiteX17" fmla="*/ 307681 w 431300"/>
                <a:gd name="connsiteY17" fmla="*/ 600935 h 646949"/>
                <a:gd name="connsiteX18" fmla="*/ 292588 w 431300"/>
                <a:gd name="connsiteY18" fmla="*/ 616028 h 646949"/>
                <a:gd name="connsiteX19" fmla="*/ 292555 w 431300"/>
                <a:gd name="connsiteY19" fmla="*/ 616061 h 646949"/>
                <a:gd name="connsiteX20" fmla="*/ 281410 w 431300"/>
                <a:gd name="connsiteY20" fmla="*/ 627206 h 646949"/>
                <a:gd name="connsiteX21" fmla="*/ 233749 w 431300"/>
                <a:gd name="connsiteY21" fmla="*/ 646949 h 646949"/>
                <a:gd name="connsiteX22" fmla="*/ 197552 w 431300"/>
                <a:gd name="connsiteY22" fmla="*/ 646949 h 646949"/>
                <a:gd name="connsiteX23" fmla="*/ 149891 w 431300"/>
                <a:gd name="connsiteY23" fmla="*/ 627206 h 646949"/>
                <a:gd name="connsiteX24" fmla="*/ 138746 w 431300"/>
                <a:gd name="connsiteY24" fmla="*/ 616061 h 646949"/>
                <a:gd name="connsiteX25" fmla="*/ 138713 w 431300"/>
                <a:gd name="connsiteY25" fmla="*/ 616028 h 646949"/>
                <a:gd name="connsiteX26" fmla="*/ 123620 w 431300"/>
                <a:gd name="connsiteY26" fmla="*/ 600935 h 646949"/>
                <a:gd name="connsiteX27" fmla="*/ 107825 w 431300"/>
                <a:gd name="connsiteY27" fmla="*/ 562816 h 646949"/>
                <a:gd name="connsiteX28" fmla="*/ 107825 w 431300"/>
                <a:gd name="connsiteY28" fmla="*/ 477715 h 646949"/>
                <a:gd name="connsiteX29" fmla="*/ 80869 w 431300"/>
                <a:gd name="connsiteY29" fmla="*/ 431301 h 646949"/>
                <a:gd name="connsiteX30" fmla="*/ 80869 w 431300"/>
                <a:gd name="connsiteY30" fmla="*/ 404345 h 646949"/>
                <a:gd name="connsiteX31" fmla="*/ 60850 w 431300"/>
                <a:gd name="connsiteY31" fmla="*/ 372097 h 646949"/>
                <a:gd name="connsiteX32" fmla="*/ 0 w 431300"/>
                <a:gd name="connsiteY32" fmla="*/ 215650 h 646949"/>
                <a:gd name="connsiteX33" fmla="*/ 215651 w 431300"/>
                <a:gd name="connsiteY33" fmla="*/ 0 h 64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1300" h="646949">
                  <a:moveTo>
                    <a:pt x="135438" y="566081"/>
                  </a:moveTo>
                  <a:cubicBezTo>
                    <a:pt x="136190" y="571975"/>
                    <a:pt x="138460" y="577655"/>
                    <a:pt x="142681" y="581875"/>
                  </a:cubicBezTo>
                  <a:lnTo>
                    <a:pt x="153842" y="593036"/>
                  </a:lnTo>
                  <a:lnTo>
                    <a:pt x="277461" y="593036"/>
                  </a:lnTo>
                  <a:lnTo>
                    <a:pt x="288622" y="581875"/>
                  </a:lnTo>
                  <a:cubicBezTo>
                    <a:pt x="292843" y="577655"/>
                    <a:pt x="295113" y="571975"/>
                    <a:pt x="295866" y="566081"/>
                  </a:cubicBezTo>
                  <a:close/>
                  <a:moveTo>
                    <a:pt x="134783" y="485212"/>
                  </a:moveTo>
                  <a:lnTo>
                    <a:pt x="134783" y="512168"/>
                  </a:lnTo>
                  <a:lnTo>
                    <a:pt x="296520" y="512168"/>
                  </a:lnTo>
                  <a:lnTo>
                    <a:pt x="296520" y="485212"/>
                  </a:lnTo>
                  <a:close/>
                  <a:moveTo>
                    <a:pt x="215651" y="0"/>
                  </a:moveTo>
                  <a:cubicBezTo>
                    <a:pt x="334559" y="0"/>
                    <a:pt x="431301" y="96743"/>
                    <a:pt x="431300" y="215649"/>
                  </a:cubicBezTo>
                  <a:cubicBezTo>
                    <a:pt x="431300" y="296834"/>
                    <a:pt x="394683" y="342125"/>
                    <a:pt x="370451" y="372096"/>
                  </a:cubicBezTo>
                  <a:cubicBezTo>
                    <a:pt x="359711" y="385377"/>
                    <a:pt x="350432" y="396854"/>
                    <a:pt x="350432" y="404343"/>
                  </a:cubicBezTo>
                  <a:lnTo>
                    <a:pt x="350432" y="431301"/>
                  </a:lnTo>
                  <a:cubicBezTo>
                    <a:pt x="350432" y="451170"/>
                    <a:pt x="339511" y="468365"/>
                    <a:pt x="323476" y="477715"/>
                  </a:cubicBezTo>
                  <a:lnTo>
                    <a:pt x="323476" y="562816"/>
                  </a:lnTo>
                  <a:cubicBezTo>
                    <a:pt x="323476" y="577005"/>
                    <a:pt x="317724" y="590905"/>
                    <a:pt x="307681" y="600935"/>
                  </a:cubicBezTo>
                  <a:lnTo>
                    <a:pt x="292588" y="616028"/>
                  </a:lnTo>
                  <a:lnTo>
                    <a:pt x="292555" y="616061"/>
                  </a:lnTo>
                  <a:lnTo>
                    <a:pt x="281410" y="627206"/>
                  </a:lnTo>
                  <a:cubicBezTo>
                    <a:pt x="268682" y="639933"/>
                    <a:pt x="251755" y="646949"/>
                    <a:pt x="233749" y="646949"/>
                  </a:cubicBezTo>
                  <a:lnTo>
                    <a:pt x="197552" y="646949"/>
                  </a:lnTo>
                  <a:cubicBezTo>
                    <a:pt x="179547" y="646949"/>
                    <a:pt x="162620" y="639933"/>
                    <a:pt x="149891" y="627206"/>
                  </a:cubicBezTo>
                  <a:lnTo>
                    <a:pt x="138746" y="616061"/>
                  </a:lnTo>
                  <a:lnTo>
                    <a:pt x="138713" y="616028"/>
                  </a:lnTo>
                  <a:lnTo>
                    <a:pt x="123620" y="600935"/>
                  </a:lnTo>
                  <a:cubicBezTo>
                    <a:pt x="113577" y="590905"/>
                    <a:pt x="107825" y="577005"/>
                    <a:pt x="107825" y="562816"/>
                  </a:cubicBezTo>
                  <a:lnTo>
                    <a:pt x="107825" y="477715"/>
                  </a:lnTo>
                  <a:cubicBezTo>
                    <a:pt x="91789" y="468365"/>
                    <a:pt x="80869" y="451170"/>
                    <a:pt x="80869" y="431301"/>
                  </a:cubicBezTo>
                  <a:lnTo>
                    <a:pt x="80869" y="404345"/>
                  </a:lnTo>
                  <a:cubicBezTo>
                    <a:pt x="80869" y="396856"/>
                    <a:pt x="71589" y="385377"/>
                    <a:pt x="60850" y="372097"/>
                  </a:cubicBezTo>
                  <a:cubicBezTo>
                    <a:pt x="36618" y="342126"/>
                    <a:pt x="0" y="296835"/>
                    <a:pt x="0" y="215650"/>
                  </a:cubicBezTo>
                  <a:cubicBezTo>
                    <a:pt x="0" y="96743"/>
                    <a:pt x="96744" y="0"/>
                    <a:pt x="2156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uadroTexto 351">
              <a:extLst>
                <a:ext uri="{FF2B5EF4-FFF2-40B4-BE49-F238E27FC236}">
                  <a16:creationId xmlns:a16="http://schemas.microsoft.com/office/drawing/2014/main" id="{54591C6E-E2D0-4941-BE16-2D716E04D987}"/>
                </a:ext>
              </a:extLst>
            </p:cNvPr>
            <p:cNvSpPr txBox="1"/>
            <p:nvPr/>
          </p:nvSpPr>
          <p:spPr>
            <a:xfrm>
              <a:off x="10771643" y="4512321"/>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grpSp>
      <p:grpSp>
        <p:nvGrpSpPr>
          <p:cNvPr id="11" name="Group 10">
            <a:extLst>
              <a:ext uri="{FF2B5EF4-FFF2-40B4-BE49-F238E27FC236}">
                <a16:creationId xmlns:a16="http://schemas.microsoft.com/office/drawing/2014/main" id="{0C6CB66C-DCC5-C54F-8D3B-FF20F5F420F3}"/>
              </a:ext>
            </a:extLst>
          </p:cNvPr>
          <p:cNvGrpSpPr/>
          <p:nvPr/>
        </p:nvGrpSpPr>
        <p:grpSpPr>
          <a:xfrm>
            <a:off x="10082875" y="9515327"/>
            <a:ext cx="4211898" cy="2255178"/>
            <a:chOff x="10771643" y="8614715"/>
            <a:chExt cx="4211898" cy="2255178"/>
          </a:xfrm>
        </p:grpSpPr>
        <p:sp>
          <p:nvSpPr>
            <p:cNvPr id="9" name="Gráfico 221">
              <a:extLst>
                <a:ext uri="{FF2B5EF4-FFF2-40B4-BE49-F238E27FC236}">
                  <a16:creationId xmlns:a16="http://schemas.microsoft.com/office/drawing/2014/main" id="{3C7AAAAA-A6E0-0D46-BF73-7B12A4921F78}"/>
                </a:ext>
              </a:extLst>
            </p:cNvPr>
            <p:cNvSpPr/>
            <p:nvPr/>
          </p:nvSpPr>
          <p:spPr>
            <a:xfrm>
              <a:off x="12218754" y="8614715"/>
              <a:ext cx="1358623" cy="1132183"/>
            </a:xfrm>
            <a:custGeom>
              <a:avLst/>
              <a:gdLst>
                <a:gd name="connsiteX0" fmla="*/ 561819 w 570828"/>
                <a:gd name="connsiteY0" fmla="*/ 105009 h 475690"/>
                <a:gd name="connsiteX1" fmla="*/ 538278 w 570828"/>
                <a:gd name="connsiteY1" fmla="*/ 99122 h 475690"/>
                <a:gd name="connsiteX2" fmla="*/ 536850 w 570828"/>
                <a:gd name="connsiteY2" fmla="*/ 95614 h 475690"/>
                <a:gd name="connsiteX3" fmla="*/ 549323 w 570828"/>
                <a:gd name="connsiteY3" fmla="*/ 74826 h 475690"/>
                <a:gd name="connsiteX4" fmla="*/ 547535 w 570828"/>
                <a:gd name="connsiteY4" fmla="*/ 60297 h 475690"/>
                <a:gd name="connsiteX5" fmla="*/ 510534 w 570828"/>
                <a:gd name="connsiteY5" fmla="*/ 23297 h 475690"/>
                <a:gd name="connsiteX6" fmla="*/ 496005 w 570828"/>
                <a:gd name="connsiteY6" fmla="*/ 21509 h 475690"/>
                <a:gd name="connsiteX7" fmla="*/ 475217 w 570828"/>
                <a:gd name="connsiteY7" fmla="*/ 33981 h 475690"/>
                <a:gd name="connsiteX8" fmla="*/ 471709 w 570828"/>
                <a:gd name="connsiteY8" fmla="*/ 32553 h 475690"/>
                <a:gd name="connsiteX9" fmla="*/ 465822 w 570828"/>
                <a:gd name="connsiteY9" fmla="*/ 9012 h 475690"/>
                <a:gd name="connsiteX10" fmla="*/ 454289 w 570828"/>
                <a:gd name="connsiteY10" fmla="*/ 0 h 475690"/>
                <a:gd name="connsiteX11" fmla="*/ 401958 w 570828"/>
                <a:gd name="connsiteY11" fmla="*/ 0 h 475690"/>
                <a:gd name="connsiteX12" fmla="*/ 390425 w 570828"/>
                <a:gd name="connsiteY12" fmla="*/ 9012 h 475690"/>
                <a:gd name="connsiteX13" fmla="*/ 384537 w 570828"/>
                <a:gd name="connsiteY13" fmla="*/ 32553 h 475690"/>
                <a:gd name="connsiteX14" fmla="*/ 381030 w 570828"/>
                <a:gd name="connsiteY14" fmla="*/ 33981 h 475690"/>
                <a:gd name="connsiteX15" fmla="*/ 360241 w 570828"/>
                <a:gd name="connsiteY15" fmla="*/ 21509 h 475690"/>
                <a:gd name="connsiteX16" fmla="*/ 345713 w 570828"/>
                <a:gd name="connsiteY16" fmla="*/ 23297 h 475690"/>
                <a:gd name="connsiteX17" fmla="*/ 308713 w 570828"/>
                <a:gd name="connsiteY17" fmla="*/ 60297 h 475690"/>
                <a:gd name="connsiteX18" fmla="*/ 306924 w 570828"/>
                <a:gd name="connsiteY18" fmla="*/ 74826 h 475690"/>
                <a:gd name="connsiteX19" fmla="*/ 319398 w 570828"/>
                <a:gd name="connsiteY19" fmla="*/ 95614 h 475690"/>
                <a:gd name="connsiteX20" fmla="*/ 317970 w 570828"/>
                <a:gd name="connsiteY20" fmla="*/ 99122 h 475690"/>
                <a:gd name="connsiteX21" fmla="*/ 294428 w 570828"/>
                <a:gd name="connsiteY21" fmla="*/ 105009 h 475690"/>
                <a:gd name="connsiteX22" fmla="*/ 285417 w 570828"/>
                <a:gd name="connsiteY22" fmla="*/ 116542 h 475690"/>
                <a:gd name="connsiteX23" fmla="*/ 285417 w 570828"/>
                <a:gd name="connsiteY23" fmla="*/ 168873 h 475690"/>
                <a:gd name="connsiteX24" fmla="*/ 294428 w 570828"/>
                <a:gd name="connsiteY24" fmla="*/ 180406 h 475690"/>
                <a:gd name="connsiteX25" fmla="*/ 317970 w 570828"/>
                <a:gd name="connsiteY25" fmla="*/ 186294 h 475690"/>
                <a:gd name="connsiteX26" fmla="*/ 319398 w 570828"/>
                <a:gd name="connsiteY26" fmla="*/ 189801 h 475690"/>
                <a:gd name="connsiteX27" fmla="*/ 306924 w 570828"/>
                <a:gd name="connsiteY27" fmla="*/ 210590 h 475690"/>
                <a:gd name="connsiteX28" fmla="*/ 306264 w 570828"/>
                <a:gd name="connsiteY28" fmla="*/ 213704 h 475690"/>
                <a:gd name="connsiteX29" fmla="*/ 306088 w 570828"/>
                <a:gd name="connsiteY29" fmla="*/ 213343 h 475690"/>
                <a:gd name="connsiteX30" fmla="*/ 262351 w 570828"/>
                <a:gd name="connsiteY30" fmla="*/ 169606 h 475690"/>
                <a:gd name="connsiteX31" fmla="*/ 247823 w 570828"/>
                <a:gd name="connsiteY31" fmla="*/ 167818 h 475690"/>
                <a:gd name="connsiteX32" fmla="*/ 227326 w 570828"/>
                <a:gd name="connsiteY32" fmla="*/ 180128 h 475690"/>
                <a:gd name="connsiteX33" fmla="*/ 214748 w 570828"/>
                <a:gd name="connsiteY33" fmla="*/ 174902 h 475690"/>
                <a:gd name="connsiteX34" fmla="*/ 208942 w 570828"/>
                <a:gd name="connsiteY34" fmla="*/ 151709 h 475690"/>
                <a:gd name="connsiteX35" fmla="*/ 197409 w 570828"/>
                <a:gd name="connsiteY35" fmla="*/ 142709 h 475690"/>
                <a:gd name="connsiteX36" fmla="*/ 135579 w 570828"/>
                <a:gd name="connsiteY36" fmla="*/ 142709 h 475690"/>
                <a:gd name="connsiteX37" fmla="*/ 124046 w 570828"/>
                <a:gd name="connsiteY37" fmla="*/ 151709 h 475690"/>
                <a:gd name="connsiteX38" fmla="*/ 118240 w 570828"/>
                <a:gd name="connsiteY38" fmla="*/ 174902 h 475690"/>
                <a:gd name="connsiteX39" fmla="*/ 105663 w 570828"/>
                <a:gd name="connsiteY39" fmla="*/ 180128 h 475690"/>
                <a:gd name="connsiteX40" fmla="*/ 85165 w 570828"/>
                <a:gd name="connsiteY40" fmla="*/ 167818 h 475690"/>
                <a:gd name="connsiteX41" fmla="*/ 70637 w 570828"/>
                <a:gd name="connsiteY41" fmla="*/ 169606 h 475690"/>
                <a:gd name="connsiteX42" fmla="*/ 26900 w 570828"/>
                <a:gd name="connsiteY42" fmla="*/ 213343 h 475690"/>
                <a:gd name="connsiteX43" fmla="*/ 25112 w 570828"/>
                <a:gd name="connsiteY43" fmla="*/ 227871 h 475690"/>
                <a:gd name="connsiteX44" fmla="*/ 37423 w 570828"/>
                <a:gd name="connsiteY44" fmla="*/ 248368 h 475690"/>
                <a:gd name="connsiteX45" fmla="*/ 32196 w 570828"/>
                <a:gd name="connsiteY45" fmla="*/ 260946 h 475690"/>
                <a:gd name="connsiteX46" fmla="*/ 9004 w 570828"/>
                <a:gd name="connsiteY46" fmla="*/ 266752 h 475690"/>
                <a:gd name="connsiteX47" fmla="*/ 0 w 570828"/>
                <a:gd name="connsiteY47" fmla="*/ 278285 h 475690"/>
                <a:gd name="connsiteX48" fmla="*/ 0 w 570828"/>
                <a:gd name="connsiteY48" fmla="*/ 340115 h 475690"/>
                <a:gd name="connsiteX49" fmla="*/ 9001 w 570828"/>
                <a:gd name="connsiteY49" fmla="*/ 351648 h 475690"/>
                <a:gd name="connsiteX50" fmla="*/ 32193 w 570828"/>
                <a:gd name="connsiteY50" fmla="*/ 357454 h 475690"/>
                <a:gd name="connsiteX51" fmla="*/ 37420 w 570828"/>
                <a:gd name="connsiteY51" fmla="*/ 370031 h 475690"/>
                <a:gd name="connsiteX52" fmla="*/ 25109 w 570828"/>
                <a:gd name="connsiteY52" fmla="*/ 390529 h 475690"/>
                <a:gd name="connsiteX53" fmla="*/ 26897 w 570828"/>
                <a:gd name="connsiteY53" fmla="*/ 405057 h 475690"/>
                <a:gd name="connsiteX54" fmla="*/ 70634 w 570828"/>
                <a:gd name="connsiteY54" fmla="*/ 448794 h 475690"/>
                <a:gd name="connsiteX55" fmla="*/ 85162 w 570828"/>
                <a:gd name="connsiteY55" fmla="*/ 450582 h 475690"/>
                <a:gd name="connsiteX56" fmla="*/ 105659 w 570828"/>
                <a:gd name="connsiteY56" fmla="*/ 438271 h 475690"/>
                <a:gd name="connsiteX57" fmla="*/ 118237 w 570828"/>
                <a:gd name="connsiteY57" fmla="*/ 443498 h 475690"/>
                <a:gd name="connsiteX58" fmla="*/ 124043 w 570828"/>
                <a:gd name="connsiteY58" fmla="*/ 466690 h 475690"/>
                <a:gd name="connsiteX59" fmla="*/ 135576 w 570828"/>
                <a:gd name="connsiteY59" fmla="*/ 475691 h 475690"/>
                <a:gd name="connsiteX60" fmla="*/ 197406 w 570828"/>
                <a:gd name="connsiteY60" fmla="*/ 475691 h 475690"/>
                <a:gd name="connsiteX61" fmla="*/ 208939 w 570828"/>
                <a:gd name="connsiteY61" fmla="*/ 466690 h 475690"/>
                <a:gd name="connsiteX62" fmla="*/ 214745 w 570828"/>
                <a:gd name="connsiteY62" fmla="*/ 443498 h 475690"/>
                <a:gd name="connsiteX63" fmla="*/ 227322 w 570828"/>
                <a:gd name="connsiteY63" fmla="*/ 438271 h 475690"/>
                <a:gd name="connsiteX64" fmla="*/ 247820 w 570828"/>
                <a:gd name="connsiteY64" fmla="*/ 450582 h 475690"/>
                <a:gd name="connsiteX65" fmla="*/ 262348 w 570828"/>
                <a:gd name="connsiteY65" fmla="*/ 448794 h 475690"/>
                <a:gd name="connsiteX66" fmla="*/ 306085 w 570828"/>
                <a:gd name="connsiteY66" fmla="*/ 405057 h 475690"/>
                <a:gd name="connsiteX67" fmla="*/ 307873 w 570828"/>
                <a:gd name="connsiteY67" fmla="*/ 390529 h 475690"/>
                <a:gd name="connsiteX68" fmla="*/ 295562 w 570828"/>
                <a:gd name="connsiteY68" fmla="*/ 370031 h 475690"/>
                <a:gd name="connsiteX69" fmla="*/ 300789 w 570828"/>
                <a:gd name="connsiteY69" fmla="*/ 357454 h 475690"/>
                <a:gd name="connsiteX70" fmla="*/ 323981 w 570828"/>
                <a:gd name="connsiteY70" fmla="*/ 351648 h 475690"/>
                <a:gd name="connsiteX71" fmla="*/ 332982 w 570828"/>
                <a:gd name="connsiteY71" fmla="*/ 340115 h 475690"/>
                <a:gd name="connsiteX72" fmla="*/ 332982 w 570828"/>
                <a:gd name="connsiteY72" fmla="*/ 278285 h 475690"/>
                <a:gd name="connsiteX73" fmla="*/ 323981 w 570828"/>
                <a:gd name="connsiteY73" fmla="*/ 266752 h 475690"/>
                <a:gd name="connsiteX74" fmla="*/ 300789 w 570828"/>
                <a:gd name="connsiteY74" fmla="*/ 260946 h 475690"/>
                <a:gd name="connsiteX75" fmla="*/ 295562 w 570828"/>
                <a:gd name="connsiteY75" fmla="*/ 248368 h 475690"/>
                <a:gd name="connsiteX76" fmla="*/ 307873 w 570828"/>
                <a:gd name="connsiteY76" fmla="*/ 227871 h 475690"/>
                <a:gd name="connsiteX77" fmla="*/ 308533 w 570828"/>
                <a:gd name="connsiteY77" fmla="*/ 224757 h 475690"/>
                <a:gd name="connsiteX78" fmla="*/ 308709 w 570828"/>
                <a:gd name="connsiteY78" fmla="*/ 225118 h 475690"/>
                <a:gd name="connsiteX79" fmla="*/ 345711 w 570828"/>
                <a:gd name="connsiteY79" fmla="*/ 262120 h 475690"/>
                <a:gd name="connsiteX80" fmla="*/ 360239 w 570828"/>
                <a:gd name="connsiteY80" fmla="*/ 263908 h 475690"/>
                <a:gd name="connsiteX81" fmla="*/ 381027 w 570828"/>
                <a:gd name="connsiteY81" fmla="*/ 251434 h 475690"/>
                <a:gd name="connsiteX82" fmla="*/ 384535 w 570828"/>
                <a:gd name="connsiteY82" fmla="*/ 252863 h 475690"/>
                <a:gd name="connsiteX83" fmla="*/ 390423 w 570828"/>
                <a:gd name="connsiteY83" fmla="*/ 276404 h 475690"/>
                <a:gd name="connsiteX84" fmla="*/ 401955 w 570828"/>
                <a:gd name="connsiteY84" fmla="*/ 285416 h 475690"/>
                <a:gd name="connsiteX85" fmla="*/ 454287 w 570828"/>
                <a:gd name="connsiteY85" fmla="*/ 285416 h 475690"/>
                <a:gd name="connsiteX86" fmla="*/ 465819 w 570828"/>
                <a:gd name="connsiteY86" fmla="*/ 276404 h 475690"/>
                <a:gd name="connsiteX87" fmla="*/ 471707 w 570828"/>
                <a:gd name="connsiteY87" fmla="*/ 252863 h 475690"/>
                <a:gd name="connsiteX88" fmla="*/ 475215 w 570828"/>
                <a:gd name="connsiteY88" fmla="*/ 251434 h 475690"/>
                <a:gd name="connsiteX89" fmla="*/ 496003 w 570828"/>
                <a:gd name="connsiteY89" fmla="*/ 263908 h 475690"/>
                <a:gd name="connsiteX90" fmla="*/ 510531 w 570828"/>
                <a:gd name="connsiteY90" fmla="*/ 262120 h 475690"/>
                <a:gd name="connsiteX91" fmla="*/ 547533 w 570828"/>
                <a:gd name="connsiteY91" fmla="*/ 225118 h 475690"/>
                <a:gd name="connsiteX92" fmla="*/ 549321 w 570828"/>
                <a:gd name="connsiteY92" fmla="*/ 210590 h 475690"/>
                <a:gd name="connsiteX93" fmla="*/ 536848 w 570828"/>
                <a:gd name="connsiteY93" fmla="*/ 189801 h 475690"/>
                <a:gd name="connsiteX94" fmla="*/ 538276 w 570828"/>
                <a:gd name="connsiteY94" fmla="*/ 186294 h 475690"/>
                <a:gd name="connsiteX95" fmla="*/ 561817 w 570828"/>
                <a:gd name="connsiteY95" fmla="*/ 180406 h 475690"/>
                <a:gd name="connsiteX96" fmla="*/ 570829 w 570828"/>
                <a:gd name="connsiteY96" fmla="*/ 168873 h 475690"/>
                <a:gd name="connsiteX97" fmla="*/ 570829 w 570828"/>
                <a:gd name="connsiteY97" fmla="*/ 116542 h 475690"/>
                <a:gd name="connsiteX98" fmla="*/ 561819 w 570828"/>
                <a:gd name="connsiteY98" fmla="*/ 105009 h 475690"/>
                <a:gd name="connsiteX99" fmla="*/ 166492 w 570828"/>
                <a:gd name="connsiteY99" fmla="*/ 380554 h 475690"/>
                <a:gd name="connsiteX100" fmla="*/ 95138 w 570828"/>
                <a:gd name="connsiteY100" fmla="*/ 309200 h 475690"/>
                <a:gd name="connsiteX101" fmla="*/ 166492 w 570828"/>
                <a:gd name="connsiteY101" fmla="*/ 237846 h 475690"/>
                <a:gd name="connsiteX102" fmla="*/ 237846 w 570828"/>
                <a:gd name="connsiteY102" fmla="*/ 309200 h 475690"/>
                <a:gd name="connsiteX103" fmla="*/ 166492 w 570828"/>
                <a:gd name="connsiteY103" fmla="*/ 380554 h 475690"/>
                <a:gd name="connsiteX104" fmla="*/ 428123 w 570828"/>
                <a:gd name="connsiteY104" fmla="*/ 190276 h 475690"/>
                <a:gd name="connsiteX105" fmla="*/ 380554 w 570828"/>
                <a:gd name="connsiteY105" fmla="*/ 142707 h 475690"/>
                <a:gd name="connsiteX106" fmla="*/ 428123 w 570828"/>
                <a:gd name="connsiteY106" fmla="*/ 95138 h 475690"/>
                <a:gd name="connsiteX107" fmla="*/ 475693 w 570828"/>
                <a:gd name="connsiteY107" fmla="*/ 142708 h 475690"/>
                <a:gd name="connsiteX108" fmla="*/ 428123 w 570828"/>
                <a:gd name="connsiteY108" fmla="*/ 190276 h 47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70828" h="475690">
                  <a:moveTo>
                    <a:pt x="561819" y="105009"/>
                  </a:moveTo>
                  <a:lnTo>
                    <a:pt x="538278" y="99122"/>
                  </a:lnTo>
                  <a:cubicBezTo>
                    <a:pt x="537825" y="97937"/>
                    <a:pt x="537337" y="96776"/>
                    <a:pt x="536850" y="95614"/>
                  </a:cubicBezTo>
                  <a:lnTo>
                    <a:pt x="549323" y="74826"/>
                  </a:lnTo>
                  <a:cubicBezTo>
                    <a:pt x="552134" y="70145"/>
                    <a:pt x="551390" y="64153"/>
                    <a:pt x="547535" y="60297"/>
                  </a:cubicBezTo>
                  <a:lnTo>
                    <a:pt x="510534" y="23297"/>
                  </a:lnTo>
                  <a:cubicBezTo>
                    <a:pt x="506666" y="19406"/>
                    <a:pt x="500686" y="18698"/>
                    <a:pt x="496005" y="21509"/>
                  </a:cubicBezTo>
                  <a:lnTo>
                    <a:pt x="475217" y="33981"/>
                  </a:lnTo>
                  <a:cubicBezTo>
                    <a:pt x="474055" y="33482"/>
                    <a:pt x="472882" y="33006"/>
                    <a:pt x="471709" y="32553"/>
                  </a:cubicBezTo>
                  <a:lnTo>
                    <a:pt x="465822" y="9012"/>
                  </a:lnTo>
                  <a:cubicBezTo>
                    <a:pt x="464497" y="3716"/>
                    <a:pt x="459748" y="0"/>
                    <a:pt x="454289" y="0"/>
                  </a:cubicBezTo>
                  <a:lnTo>
                    <a:pt x="401958" y="0"/>
                  </a:lnTo>
                  <a:cubicBezTo>
                    <a:pt x="396499" y="0"/>
                    <a:pt x="391750" y="3716"/>
                    <a:pt x="390425" y="9012"/>
                  </a:cubicBezTo>
                  <a:lnTo>
                    <a:pt x="384537" y="32553"/>
                  </a:lnTo>
                  <a:cubicBezTo>
                    <a:pt x="383364" y="33006"/>
                    <a:pt x="382191" y="33482"/>
                    <a:pt x="381030" y="33981"/>
                  </a:cubicBezTo>
                  <a:lnTo>
                    <a:pt x="360241" y="21509"/>
                  </a:lnTo>
                  <a:cubicBezTo>
                    <a:pt x="355561" y="18721"/>
                    <a:pt x="349568" y="19429"/>
                    <a:pt x="345713" y="23297"/>
                  </a:cubicBezTo>
                  <a:lnTo>
                    <a:pt x="308713" y="60297"/>
                  </a:lnTo>
                  <a:cubicBezTo>
                    <a:pt x="304857" y="64153"/>
                    <a:pt x="304114" y="70145"/>
                    <a:pt x="306924" y="74826"/>
                  </a:cubicBezTo>
                  <a:lnTo>
                    <a:pt x="319398" y="95614"/>
                  </a:lnTo>
                  <a:cubicBezTo>
                    <a:pt x="318909" y="96776"/>
                    <a:pt x="318422" y="97937"/>
                    <a:pt x="317970" y="99122"/>
                  </a:cubicBezTo>
                  <a:lnTo>
                    <a:pt x="294428" y="105009"/>
                  </a:lnTo>
                  <a:cubicBezTo>
                    <a:pt x="289133" y="106334"/>
                    <a:pt x="285417" y="111083"/>
                    <a:pt x="285417" y="116542"/>
                  </a:cubicBezTo>
                  <a:lnTo>
                    <a:pt x="285417" y="168873"/>
                  </a:lnTo>
                  <a:cubicBezTo>
                    <a:pt x="285417" y="174332"/>
                    <a:pt x="289133" y="179082"/>
                    <a:pt x="294428" y="180406"/>
                  </a:cubicBezTo>
                  <a:lnTo>
                    <a:pt x="317970" y="186294"/>
                  </a:lnTo>
                  <a:cubicBezTo>
                    <a:pt x="318422" y="187479"/>
                    <a:pt x="318898" y="188640"/>
                    <a:pt x="319398" y="189801"/>
                  </a:cubicBezTo>
                  <a:lnTo>
                    <a:pt x="306924" y="210590"/>
                  </a:lnTo>
                  <a:cubicBezTo>
                    <a:pt x="306347" y="211552"/>
                    <a:pt x="306545" y="212661"/>
                    <a:pt x="306264" y="213704"/>
                  </a:cubicBezTo>
                  <a:cubicBezTo>
                    <a:pt x="306168" y="213601"/>
                    <a:pt x="306188" y="213443"/>
                    <a:pt x="306088" y="213343"/>
                  </a:cubicBezTo>
                  <a:lnTo>
                    <a:pt x="262351" y="169606"/>
                  </a:lnTo>
                  <a:cubicBezTo>
                    <a:pt x="258484" y="165738"/>
                    <a:pt x="252480" y="165007"/>
                    <a:pt x="247823" y="167818"/>
                  </a:cubicBezTo>
                  <a:lnTo>
                    <a:pt x="227326" y="180128"/>
                  </a:lnTo>
                  <a:cubicBezTo>
                    <a:pt x="223203" y="178177"/>
                    <a:pt x="218998" y="176435"/>
                    <a:pt x="214748" y="174902"/>
                  </a:cubicBezTo>
                  <a:lnTo>
                    <a:pt x="208942" y="151709"/>
                  </a:lnTo>
                  <a:cubicBezTo>
                    <a:pt x="207617" y="146425"/>
                    <a:pt x="202868" y="142709"/>
                    <a:pt x="197409" y="142709"/>
                  </a:cubicBezTo>
                  <a:lnTo>
                    <a:pt x="135579" y="142709"/>
                  </a:lnTo>
                  <a:cubicBezTo>
                    <a:pt x="130120" y="142709"/>
                    <a:pt x="125371" y="146425"/>
                    <a:pt x="124046" y="151709"/>
                  </a:cubicBezTo>
                  <a:lnTo>
                    <a:pt x="118240" y="174902"/>
                  </a:lnTo>
                  <a:cubicBezTo>
                    <a:pt x="113989" y="176435"/>
                    <a:pt x="109786" y="178177"/>
                    <a:pt x="105663" y="180128"/>
                  </a:cubicBezTo>
                  <a:lnTo>
                    <a:pt x="85165" y="167818"/>
                  </a:lnTo>
                  <a:cubicBezTo>
                    <a:pt x="80520" y="165019"/>
                    <a:pt x="74492" y="165738"/>
                    <a:pt x="70637" y="169606"/>
                  </a:cubicBezTo>
                  <a:lnTo>
                    <a:pt x="26900" y="213343"/>
                  </a:lnTo>
                  <a:cubicBezTo>
                    <a:pt x="23045" y="217198"/>
                    <a:pt x="22301" y="223190"/>
                    <a:pt x="25112" y="227871"/>
                  </a:cubicBezTo>
                  <a:lnTo>
                    <a:pt x="37423" y="248368"/>
                  </a:lnTo>
                  <a:cubicBezTo>
                    <a:pt x="35472" y="252491"/>
                    <a:pt x="33729" y="256696"/>
                    <a:pt x="32196" y="260946"/>
                  </a:cubicBezTo>
                  <a:lnTo>
                    <a:pt x="9004" y="266752"/>
                  </a:lnTo>
                  <a:cubicBezTo>
                    <a:pt x="3716" y="268077"/>
                    <a:pt x="0" y="272826"/>
                    <a:pt x="0" y="278285"/>
                  </a:cubicBezTo>
                  <a:lnTo>
                    <a:pt x="0" y="340115"/>
                  </a:lnTo>
                  <a:cubicBezTo>
                    <a:pt x="0" y="345574"/>
                    <a:pt x="3716" y="350323"/>
                    <a:pt x="9001" y="351648"/>
                  </a:cubicBezTo>
                  <a:lnTo>
                    <a:pt x="32193" y="357454"/>
                  </a:lnTo>
                  <a:cubicBezTo>
                    <a:pt x="33726" y="361705"/>
                    <a:pt x="35468" y="365908"/>
                    <a:pt x="37420" y="370031"/>
                  </a:cubicBezTo>
                  <a:lnTo>
                    <a:pt x="25109" y="390529"/>
                  </a:lnTo>
                  <a:cubicBezTo>
                    <a:pt x="22298" y="395209"/>
                    <a:pt x="23042" y="401202"/>
                    <a:pt x="26897" y="405057"/>
                  </a:cubicBezTo>
                  <a:lnTo>
                    <a:pt x="70634" y="448794"/>
                  </a:lnTo>
                  <a:cubicBezTo>
                    <a:pt x="74489" y="452638"/>
                    <a:pt x="80505" y="453358"/>
                    <a:pt x="85162" y="450582"/>
                  </a:cubicBezTo>
                  <a:lnTo>
                    <a:pt x="105659" y="438271"/>
                  </a:lnTo>
                  <a:cubicBezTo>
                    <a:pt x="109782" y="440222"/>
                    <a:pt x="113987" y="441965"/>
                    <a:pt x="118237" y="443498"/>
                  </a:cubicBezTo>
                  <a:lnTo>
                    <a:pt x="124043" y="466690"/>
                  </a:lnTo>
                  <a:cubicBezTo>
                    <a:pt x="125368" y="471975"/>
                    <a:pt x="130117" y="475691"/>
                    <a:pt x="135576" y="475691"/>
                  </a:cubicBezTo>
                  <a:lnTo>
                    <a:pt x="197406" y="475691"/>
                  </a:lnTo>
                  <a:cubicBezTo>
                    <a:pt x="202865" y="475691"/>
                    <a:pt x="207614" y="471975"/>
                    <a:pt x="208939" y="466690"/>
                  </a:cubicBezTo>
                  <a:lnTo>
                    <a:pt x="214745" y="443498"/>
                  </a:lnTo>
                  <a:cubicBezTo>
                    <a:pt x="218996" y="441965"/>
                    <a:pt x="223199" y="440222"/>
                    <a:pt x="227322" y="438271"/>
                  </a:cubicBezTo>
                  <a:lnTo>
                    <a:pt x="247820" y="450582"/>
                  </a:lnTo>
                  <a:cubicBezTo>
                    <a:pt x="252489" y="453369"/>
                    <a:pt x="258504" y="452638"/>
                    <a:pt x="262348" y="448794"/>
                  </a:cubicBezTo>
                  <a:lnTo>
                    <a:pt x="306085" y="405057"/>
                  </a:lnTo>
                  <a:cubicBezTo>
                    <a:pt x="309940" y="401202"/>
                    <a:pt x="310684" y="395209"/>
                    <a:pt x="307873" y="390529"/>
                  </a:cubicBezTo>
                  <a:lnTo>
                    <a:pt x="295562" y="370031"/>
                  </a:lnTo>
                  <a:cubicBezTo>
                    <a:pt x="297513" y="365908"/>
                    <a:pt x="299256" y="361704"/>
                    <a:pt x="300789" y="357454"/>
                  </a:cubicBezTo>
                  <a:lnTo>
                    <a:pt x="323981" y="351648"/>
                  </a:lnTo>
                  <a:cubicBezTo>
                    <a:pt x="329266" y="350323"/>
                    <a:pt x="332982" y="345574"/>
                    <a:pt x="332982" y="340115"/>
                  </a:cubicBezTo>
                  <a:lnTo>
                    <a:pt x="332982" y="278285"/>
                  </a:lnTo>
                  <a:cubicBezTo>
                    <a:pt x="332982" y="272826"/>
                    <a:pt x="329266" y="268077"/>
                    <a:pt x="323981" y="266752"/>
                  </a:cubicBezTo>
                  <a:lnTo>
                    <a:pt x="300789" y="260946"/>
                  </a:lnTo>
                  <a:cubicBezTo>
                    <a:pt x="299256" y="256694"/>
                    <a:pt x="297513" y="252491"/>
                    <a:pt x="295562" y="248368"/>
                  </a:cubicBezTo>
                  <a:lnTo>
                    <a:pt x="307873" y="227871"/>
                  </a:lnTo>
                  <a:cubicBezTo>
                    <a:pt x="308451" y="226909"/>
                    <a:pt x="308252" y="225799"/>
                    <a:pt x="308533" y="224757"/>
                  </a:cubicBezTo>
                  <a:cubicBezTo>
                    <a:pt x="308629" y="224859"/>
                    <a:pt x="308609" y="225018"/>
                    <a:pt x="308709" y="225118"/>
                  </a:cubicBezTo>
                  <a:lnTo>
                    <a:pt x="345711" y="262120"/>
                  </a:lnTo>
                  <a:cubicBezTo>
                    <a:pt x="349566" y="265987"/>
                    <a:pt x="355547" y="266684"/>
                    <a:pt x="360239" y="263908"/>
                  </a:cubicBezTo>
                  <a:lnTo>
                    <a:pt x="381027" y="251434"/>
                  </a:lnTo>
                  <a:cubicBezTo>
                    <a:pt x="382189" y="251934"/>
                    <a:pt x="383350" y="252410"/>
                    <a:pt x="384535" y="252863"/>
                  </a:cubicBezTo>
                  <a:lnTo>
                    <a:pt x="390423" y="276404"/>
                  </a:lnTo>
                  <a:cubicBezTo>
                    <a:pt x="391747" y="281700"/>
                    <a:pt x="396497" y="285416"/>
                    <a:pt x="401955" y="285416"/>
                  </a:cubicBezTo>
                  <a:lnTo>
                    <a:pt x="454287" y="285416"/>
                  </a:lnTo>
                  <a:cubicBezTo>
                    <a:pt x="459745" y="285416"/>
                    <a:pt x="464495" y="281700"/>
                    <a:pt x="465819" y="276404"/>
                  </a:cubicBezTo>
                  <a:lnTo>
                    <a:pt x="471707" y="252863"/>
                  </a:lnTo>
                  <a:cubicBezTo>
                    <a:pt x="472892" y="252410"/>
                    <a:pt x="474053" y="251934"/>
                    <a:pt x="475215" y="251434"/>
                  </a:cubicBezTo>
                  <a:lnTo>
                    <a:pt x="496003" y="263908"/>
                  </a:lnTo>
                  <a:cubicBezTo>
                    <a:pt x="500695" y="266695"/>
                    <a:pt x="506687" y="265964"/>
                    <a:pt x="510531" y="262120"/>
                  </a:cubicBezTo>
                  <a:lnTo>
                    <a:pt x="547533" y="225118"/>
                  </a:lnTo>
                  <a:cubicBezTo>
                    <a:pt x="551388" y="221263"/>
                    <a:pt x="552132" y="215270"/>
                    <a:pt x="549321" y="210590"/>
                  </a:cubicBezTo>
                  <a:lnTo>
                    <a:pt x="536848" y="189801"/>
                  </a:lnTo>
                  <a:cubicBezTo>
                    <a:pt x="537347" y="188640"/>
                    <a:pt x="537823" y="187479"/>
                    <a:pt x="538276" y="186294"/>
                  </a:cubicBezTo>
                  <a:lnTo>
                    <a:pt x="561817" y="180406"/>
                  </a:lnTo>
                  <a:cubicBezTo>
                    <a:pt x="567113" y="179082"/>
                    <a:pt x="570829" y="174332"/>
                    <a:pt x="570829" y="168873"/>
                  </a:cubicBezTo>
                  <a:lnTo>
                    <a:pt x="570829" y="116542"/>
                  </a:lnTo>
                  <a:cubicBezTo>
                    <a:pt x="570831" y="111083"/>
                    <a:pt x="567115" y="106334"/>
                    <a:pt x="561819" y="105009"/>
                  </a:cubicBezTo>
                  <a:close/>
                  <a:moveTo>
                    <a:pt x="166492" y="380554"/>
                  </a:moveTo>
                  <a:cubicBezTo>
                    <a:pt x="127145" y="380554"/>
                    <a:pt x="95138" y="348547"/>
                    <a:pt x="95138" y="309200"/>
                  </a:cubicBezTo>
                  <a:cubicBezTo>
                    <a:pt x="95138" y="269853"/>
                    <a:pt x="127145" y="237846"/>
                    <a:pt x="166492" y="237846"/>
                  </a:cubicBezTo>
                  <a:cubicBezTo>
                    <a:pt x="205839" y="237846"/>
                    <a:pt x="237846" y="269853"/>
                    <a:pt x="237846" y="309200"/>
                  </a:cubicBezTo>
                  <a:cubicBezTo>
                    <a:pt x="237846" y="348547"/>
                    <a:pt x="205839" y="380554"/>
                    <a:pt x="166492" y="380554"/>
                  </a:cubicBezTo>
                  <a:close/>
                  <a:moveTo>
                    <a:pt x="428123" y="190276"/>
                  </a:moveTo>
                  <a:cubicBezTo>
                    <a:pt x="401888" y="190276"/>
                    <a:pt x="380554" y="168943"/>
                    <a:pt x="380554" y="142707"/>
                  </a:cubicBezTo>
                  <a:cubicBezTo>
                    <a:pt x="380554" y="116471"/>
                    <a:pt x="401888" y="95138"/>
                    <a:pt x="428123" y="95138"/>
                  </a:cubicBezTo>
                  <a:cubicBezTo>
                    <a:pt x="454358" y="95138"/>
                    <a:pt x="475693" y="116472"/>
                    <a:pt x="475693" y="142708"/>
                  </a:cubicBezTo>
                  <a:cubicBezTo>
                    <a:pt x="475693" y="168944"/>
                    <a:pt x="454358" y="190276"/>
                    <a:pt x="428123" y="190276"/>
                  </a:cubicBezTo>
                  <a:close/>
                </a:path>
              </a:pathLst>
            </a:custGeom>
            <a:solidFill>
              <a:schemeClr val="bg1"/>
            </a:solidFill>
            <a:ln w="1098" cap="flat">
              <a:noFill/>
              <a:prstDash val="solid"/>
              <a:miter/>
            </a:ln>
          </p:spPr>
          <p:txBody>
            <a:bodyPr rtlCol="0" anchor="ctr"/>
            <a:lstStyle/>
            <a:p>
              <a:endParaRPr lang="es-MX"/>
            </a:p>
          </p:txBody>
        </p:sp>
        <p:sp>
          <p:nvSpPr>
            <p:cNvPr id="10" name="CuadroTexto 351">
              <a:extLst>
                <a:ext uri="{FF2B5EF4-FFF2-40B4-BE49-F238E27FC236}">
                  <a16:creationId xmlns:a16="http://schemas.microsoft.com/office/drawing/2014/main" id="{9AE44255-955C-6B42-9850-2D184877B171}"/>
                </a:ext>
              </a:extLst>
            </p:cNvPr>
            <p:cNvSpPr txBox="1"/>
            <p:nvPr/>
          </p:nvSpPr>
          <p:spPr>
            <a:xfrm>
              <a:off x="10771643" y="10162007"/>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Three</a:t>
              </a:r>
            </a:p>
          </p:txBody>
        </p:sp>
      </p:grpSp>
      <p:grpSp>
        <p:nvGrpSpPr>
          <p:cNvPr id="13" name="Group 12">
            <a:extLst>
              <a:ext uri="{FF2B5EF4-FFF2-40B4-BE49-F238E27FC236}">
                <a16:creationId xmlns:a16="http://schemas.microsoft.com/office/drawing/2014/main" id="{FB6F5C29-19B2-A740-AB37-98EEBAF37A2D}"/>
              </a:ext>
            </a:extLst>
          </p:cNvPr>
          <p:cNvGrpSpPr/>
          <p:nvPr/>
        </p:nvGrpSpPr>
        <p:grpSpPr>
          <a:xfrm>
            <a:off x="10082875" y="5754657"/>
            <a:ext cx="4211898" cy="2374101"/>
            <a:chOff x="18091887" y="8495792"/>
            <a:chExt cx="4211898" cy="2374101"/>
          </a:xfrm>
        </p:grpSpPr>
        <p:grpSp>
          <p:nvGrpSpPr>
            <p:cNvPr id="15" name="Gráfico 233">
              <a:extLst>
                <a:ext uri="{FF2B5EF4-FFF2-40B4-BE49-F238E27FC236}">
                  <a16:creationId xmlns:a16="http://schemas.microsoft.com/office/drawing/2014/main" id="{EA5B1D69-648E-8B42-9458-36EA7F5252DB}"/>
                </a:ext>
              </a:extLst>
            </p:cNvPr>
            <p:cNvGrpSpPr/>
            <p:nvPr/>
          </p:nvGrpSpPr>
          <p:grpSpPr>
            <a:xfrm>
              <a:off x="19595603" y="8495792"/>
              <a:ext cx="1245412" cy="1245412"/>
              <a:chOff x="5171013" y="2936811"/>
              <a:chExt cx="570831" cy="570831"/>
            </a:xfrm>
            <a:solidFill>
              <a:schemeClr val="bg1"/>
            </a:solidFill>
          </p:grpSpPr>
          <p:sp>
            <p:nvSpPr>
              <p:cNvPr id="16" name="Forma libre 317">
                <a:extLst>
                  <a:ext uri="{FF2B5EF4-FFF2-40B4-BE49-F238E27FC236}">
                    <a16:creationId xmlns:a16="http://schemas.microsoft.com/office/drawing/2014/main" id="{A9B04D34-FEC1-BE49-8968-A66F316D00FC}"/>
                  </a:ext>
                </a:extLst>
              </p:cNvPr>
              <p:cNvSpPr/>
              <p:nvPr/>
            </p:nvSpPr>
            <p:spPr>
              <a:xfrm>
                <a:off x="5171013" y="2936811"/>
                <a:ext cx="570831" cy="437797"/>
              </a:xfrm>
              <a:custGeom>
                <a:avLst/>
                <a:gdLst>
                  <a:gd name="connsiteX0" fmla="*/ 558938 w 570831"/>
                  <a:gd name="connsiteY0" fmla="*/ 190278 h 437797"/>
                  <a:gd name="connsiteX1" fmla="*/ 463072 w 570831"/>
                  <a:gd name="connsiteY1" fmla="*/ 190278 h 437797"/>
                  <a:gd name="connsiteX2" fmla="*/ 328838 w 570831"/>
                  <a:gd name="connsiteY2" fmla="*/ 4981 h 437797"/>
                  <a:gd name="connsiteX3" fmla="*/ 312248 w 570831"/>
                  <a:gd name="connsiteY3" fmla="*/ 2217 h 437797"/>
                  <a:gd name="connsiteX4" fmla="*/ 292894 w 570831"/>
                  <a:gd name="connsiteY4" fmla="*/ 16043 h 437797"/>
                  <a:gd name="connsiteX5" fmla="*/ 290130 w 570831"/>
                  <a:gd name="connsiteY5" fmla="*/ 32632 h 437797"/>
                  <a:gd name="connsiteX6" fmla="*/ 404335 w 570831"/>
                  <a:gd name="connsiteY6" fmla="*/ 190277 h 437797"/>
                  <a:gd name="connsiteX7" fmla="*/ 157105 w 570831"/>
                  <a:gd name="connsiteY7" fmla="*/ 190277 h 437797"/>
                  <a:gd name="connsiteX8" fmla="*/ 271306 w 570831"/>
                  <a:gd name="connsiteY8" fmla="*/ 32632 h 437797"/>
                  <a:gd name="connsiteX9" fmla="*/ 268543 w 570831"/>
                  <a:gd name="connsiteY9" fmla="*/ 16043 h 437797"/>
                  <a:gd name="connsiteX10" fmla="*/ 249189 w 570831"/>
                  <a:gd name="connsiteY10" fmla="*/ 2217 h 437797"/>
                  <a:gd name="connsiteX11" fmla="*/ 232599 w 570831"/>
                  <a:gd name="connsiteY11" fmla="*/ 4981 h 437797"/>
                  <a:gd name="connsiteX12" fmla="*/ 98362 w 570831"/>
                  <a:gd name="connsiteY12" fmla="*/ 190278 h 437797"/>
                  <a:gd name="connsiteX13" fmla="*/ 11893 w 570831"/>
                  <a:gd name="connsiteY13" fmla="*/ 190278 h 437797"/>
                  <a:gd name="connsiteX14" fmla="*/ 0 w 570831"/>
                  <a:gd name="connsiteY14" fmla="*/ 202169 h 437797"/>
                  <a:gd name="connsiteX15" fmla="*/ 0 w 570831"/>
                  <a:gd name="connsiteY15" fmla="*/ 225954 h 437797"/>
                  <a:gd name="connsiteX16" fmla="*/ 11893 w 570831"/>
                  <a:gd name="connsiteY16" fmla="*/ 237846 h 437797"/>
                  <a:gd name="connsiteX17" fmla="*/ 35570 w 570831"/>
                  <a:gd name="connsiteY17" fmla="*/ 237846 h 437797"/>
                  <a:gd name="connsiteX18" fmla="*/ 96556 w 570831"/>
                  <a:gd name="connsiteY18" fmla="*/ 412108 h 437797"/>
                  <a:gd name="connsiteX19" fmla="*/ 111305 w 570831"/>
                  <a:gd name="connsiteY19" fmla="*/ 434383 h 437797"/>
                  <a:gd name="connsiteX20" fmla="*/ 123779 w 570831"/>
                  <a:gd name="connsiteY20" fmla="*/ 437054 h 437797"/>
                  <a:gd name="connsiteX21" fmla="*/ 131491 w 570831"/>
                  <a:gd name="connsiteY21" fmla="*/ 426904 h 437797"/>
                  <a:gd name="connsiteX22" fmla="*/ 285416 w 570831"/>
                  <a:gd name="connsiteY22" fmla="*/ 285416 h 437797"/>
                  <a:gd name="connsiteX23" fmla="*/ 439343 w 570831"/>
                  <a:gd name="connsiteY23" fmla="*/ 426904 h 437797"/>
                  <a:gd name="connsiteX24" fmla="*/ 447054 w 570831"/>
                  <a:gd name="connsiteY24" fmla="*/ 437054 h 437797"/>
                  <a:gd name="connsiteX25" fmla="*/ 451188 w 570831"/>
                  <a:gd name="connsiteY25" fmla="*/ 437798 h 437797"/>
                  <a:gd name="connsiteX26" fmla="*/ 459527 w 570831"/>
                  <a:gd name="connsiteY26" fmla="*/ 434383 h 437797"/>
                  <a:gd name="connsiteX27" fmla="*/ 474276 w 570831"/>
                  <a:gd name="connsiteY27" fmla="*/ 412085 h 437797"/>
                  <a:gd name="connsiteX28" fmla="*/ 535260 w 570831"/>
                  <a:gd name="connsiteY28" fmla="*/ 237846 h 437797"/>
                  <a:gd name="connsiteX29" fmla="*/ 558938 w 570831"/>
                  <a:gd name="connsiteY29" fmla="*/ 237846 h 437797"/>
                  <a:gd name="connsiteX30" fmla="*/ 570831 w 570831"/>
                  <a:gd name="connsiteY30" fmla="*/ 225954 h 437797"/>
                  <a:gd name="connsiteX31" fmla="*/ 570831 w 570831"/>
                  <a:gd name="connsiteY31" fmla="*/ 202169 h 437797"/>
                  <a:gd name="connsiteX32" fmla="*/ 558938 w 570831"/>
                  <a:gd name="connsiteY32" fmla="*/ 190278 h 43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70831" h="437797">
                    <a:moveTo>
                      <a:pt x="558938" y="190278"/>
                    </a:moveTo>
                    <a:lnTo>
                      <a:pt x="463072" y="190278"/>
                    </a:lnTo>
                    <a:lnTo>
                      <a:pt x="328838" y="4981"/>
                    </a:lnTo>
                    <a:cubicBezTo>
                      <a:pt x="325020" y="-364"/>
                      <a:pt x="317593" y="-1602"/>
                      <a:pt x="312248" y="2217"/>
                    </a:cubicBezTo>
                    <a:lnTo>
                      <a:pt x="292894" y="16043"/>
                    </a:lnTo>
                    <a:cubicBezTo>
                      <a:pt x="287549" y="19860"/>
                      <a:pt x="286312" y="27288"/>
                      <a:pt x="290130" y="32632"/>
                    </a:cubicBezTo>
                    <a:lnTo>
                      <a:pt x="404335" y="190277"/>
                    </a:lnTo>
                    <a:lnTo>
                      <a:pt x="157105" y="190277"/>
                    </a:lnTo>
                    <a:lnTo>
                      <a:pt x="271306" y="32632"/>
                    </a:lnTo>
                    <a:cubicBezTo>
                      <a:pt x="275124" y="27288"/>
                      <a:pt x="273887" y="19861"/>
                      <a:pt x="268543" y="16043"/>
                    </a:cubicBezTo>
                    <a:lnTo>
                      <a:pt x="249189" y="2217"/>
                    </a:lnTo>
                    <a:cubicBezTo>
                      <a:pt x="243844" y="-1600"/>
                      <a:pt x="236417" y="-364"/>
                      <a:pt x="232599" y="4981"/>
                    </a:cubicBezTo>
                    <a:lnTo>
                      <a:pt x="98362" y="190278"/>
                    </a:lnTo>
                    <a:lnTo>
                      <a:pt x="11893" y="190278"/>
                    </a:lnTo>
                    <a:cubicBezTo>
                      <a:pt x="5319" y="190278"/>
                      <a:pt x="0" y="195597"/>
                      <a:pt x="0" y="202169"/>
                    </a:cubicBezTo>
                    <a:lnTo>
                      <a:pt x="0" y="225954"/>
                    </a:lnTo>
                    <a:cubicBezTo>
                      <a:pt x="0" y="232527"/>
                      <a:pt x="5319" y="237846"/>
                      <a:pt x="11893" y="237846"/>
                    </a:cubicBezTo>
                    <a:lnTo>
                      <a:pt x="35570" y="237846"/>
                    </a:lnTo>
                    <a:lnTo>
                      <a:pt x="96556" y="412108"/>
                    </a:lnTo>
                    <a:cubicBezTo>
                      <a:pt x="99367" y="420099"/>
                      <a:pt x="104198" y="427380"/>
                      <a:pt x="111305" y="434383"/>
                    </a:cubicBezTo>
                    <a:cubicBezTo>
                      <a:pt x="114581" y="437612"/>
                      <a:pt x="119481" y="438645"/>
                      <a:pt x="123779" y="437054"/>
                    </a:cubicBezTo>
                    <a:cubicBezTo>
                      <a:pt x="128099" y="435451"/>
                      <a:pt x="131118" y="431491"/>
                      <a:pt x="131491" y="426904"/>
                    </a:cubicBezTo>
                    <a:cubicBezTo>
                      <a:pt x="138179" y="347561"/>
                      <a:pt x="205770" y="285416"/>
                      <a:pt x="285416" y="285416"/>
                    </a:cubicBezTo>
                    <a:cubicBezTo>
                      <a:pt x="365061" y="285416"/>
                      <a:pt x="432653" y="347561"/>
                      <a:pt x="439343" y="426904"/>
                    </a:cubicBezTo>
                    <a:cubicBezTo>
                      <a:pt x="439714" y="431492"/>
                      <a:pt x="442734" y="435452"/>
                      <a:pt x="447054" y="437054"/>
                    </a:cubicBezTo>
                    <a:cubicBezTo>
                      <a:pt x="448401" y="437554"/>
                      <a:pt x="449795" y="437798"/>
                      <a:pt x="451188" y="437798"/>
                    </a:cubicBezTo>
                    <a:cubicBezTo>
                      <a:pt x="454254" y="437798"/>
                      <a:pt x="457274" y="436613"/>
                      <a:pt x="459527" y="434383"/>
                    </a:cubicBezTo>
                    <a:cubicBezTo>
                      <a:pt x="466634" y="427380"/>
                      <a:pt x="471465" y="420098"/>
                      <a:pt x="474276" y="412085"/>
                    </a:cubicBezTo>
                    <a:lnTo>
                      <a:pt x="535260" y="237846"/>
                    </a:lnTo>
                    <a:lnTo>
                      <a:pt x="558938" y="237846"/>
                    </a:lnTo>
                    <a:cubicBezTo>
                      <a:pt x="565512" y="237846"/>
                      <a:pt x="570831" y="232527"/>
                      <a:pt x="570831" y="225954"/>
                    </a:cubicBezTo>
                    <a:lnTo>
                      <a:pt x="570831" y="202169"/>
                    </a:lnTo>
                    <a:cubicBezTo>
                      <a:pt x="570831" y="195597"/>
                      <a:pt x="565512" y="190278"/>
                      <a:pt x="558938" y="190278"/>
                    </a:cubicBezTo>
                    <a:close/>
                  </a:path>
                </a:pathLst>
              </a:custGeom>
              <a:grpFill/>
              <a:ln w="1098" cap="flat">
                <a:noFill/>
                <a:prstDash val="solid"/>
                <a:miter/>
              </a:ln>
            </p:spPr>
            <p:txBody>
              <a:bodyPr rtlCol="0" anchor="ctr"/>
              <a:lstStyle/>
              <a:p>
                <a:endParaRPr lang="es-MX"/>
              </a:p>
            </p:txBody>
          </p:sp>
          <p:sp>
            <p:nvSpPr>
              <p:cNvPr id="17" name="Forma libre 318">
                <a:extLst>
                  <a:ext uri="{FF2B5EF4-FFF2-40B4-BE49-F238E27FC236}">
                    <a16:creationId xmlns:a16="http://schemas.microsoft.com/office/drawing/2014/main" id="{362D764B-8A29-0443-B281-C6E52367ECC9}"/>
                  </a:ext>
                </a:extLst>
              </p:cNvPr>
              <p:cNvSpPr/>
              <p:nvPr/>
            </p:nvSpPr>
            <p:spPr>
              <a:xfrm>
                <a:off x="5325613" y="3246011"/>
                <a:ext cx="261630" cy="261631"/>
              </a:xfrm>
              <a:custGeom>
                <a:avLst/>
                <a:gdLst>
                  <a:gd name="connsiteX0" fmla="*/ 130815 w 261630"/>
                  <a:gd name="connsiteY0" fmla="*/ 0 h 261631"/>
                  <a:gd name="connsiteX1" fmla="*/ 0 w 261630"/>
                  <a:gd name="connsiteY1" fmla="*/ 130815 h 261631"/>
                  <a:gd name="connsiteX2" fmla="*/ 130815 w 261630"/>
                  <a:gd name="connsiteY2" fmla="*/ 261631 h 261631"/>
                  <a:gd name="connsiteX3" fmla="*/ 261630 w 261630"/>
                  <a:gd name="connsiteY3" fmla="*/ 130816 h 261631"/>
                  <a:gd name="connsiteX4" fmla="*/ 130815 w 261630"/>
                  <a:gd name="connsiteY4" fmla="*/ 0 h 261631"/>
                  <a:gd name="connsiteX5" fmla="*/ 198685 w 261630"/>
                  <a:gd name="connsiteY5" fmla="*/ 103547 h 261631"/>
                  <a:gd name="connsiteX6" fmla="*/ 115438 w 261630"/>
                  <a:gd name="connsiteY6" fmla="*/ 186793 h 261631"/>
                  <a:gd name="connsiteX7" fmla="*/ 107030 w 261630"/>
                  <a:gd name="connsiteY7" fmla="*/ 190277 h 261631"/>
                  <a:gd name="connsiteX8" fmla="*/ 98621 w 261630"/>
                  <a:gd name="connsiteY8" fmla="*/ 186793 h 261631"/>
                  <a:gd name="connsiteX9" fmla="*/ 62944 w 261630"/>
                  <a:gd name="connsiteY9" fmla="*/ 151116 h 261631"/>
                  <a:gd name="connsiteX10" fmla="*/ 62944 w 261630"/>
                  <a:gd name="connsiteY10" fmla="*/ 134300 h 261631"/>
                  <a:gd name="connsiteX11" fmla="*/ 79760 w 261630"/>
                  <a:gd name="connsiteY11" fmla="*/ 134300 h 261631"/>
                  <a:gd name="connsiteX12" fmla="*/ 107029 w 261630"/>
                  <a:gd name="connsiteY12" fmla="*/ 161569 h 261631"/>
                  <a:gd name="connsiteX13" fmla="*/ 181867 w 261630"/>
                  <a:gd name="connsiteY13" fmla="*/ 86731 h 261631"/>
                  <a:gd name="connsiteX14" fmla="*/ 198683 w 261630"/>
                  <a:gd name="connsiteY14" fmla="*/ 86731 h 261631"/>
                  <a:gd name="connsiteX15" fmla="*/ 198685 w 261630"/>
                  <a:gd name="connsiteY15" fmla="*/ 103547 h 26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1630" h="261631">
                    <a:moveTo>
                      <a:pt x="130815" y="0"/>
                    </a:moveTo>
                    <a:cubicBezTo>
                      <a:pt x="58694" y="0"/>
                      <a:pt x="0" y="58683"/>
                      <a:pt x="0" y="130815"/>
                    </a:cubicBezTo>
                    <a:cubicBezTo>
                      <a:pt x="0" y="202947"/>
                      <a:pt x="58695" y="261631"/>
                      <a:pt x="130815" y="261631"/>
                    </a:cubicBezTo>
                    <a:cubicBezTo>
                      <a:pt x="202935" y="261631"/>
                      <a:pt x="261630" y="202948"/>
                      <a:pt x="261630" y="130816"/>
                    </a:cubicBezTo>
                    <a:cubicBezTo>
                      <a:pt x="261630" y="58684"/>
                      <a:pt x="202936" y="0"/>
                      <a:pt x="130815" y="0"/>
                    </a:cubicBezTo>
                    <a:close/>
                    <a:moveTo>
                      <a:pt x="198685" y="103547"/>
                    </a:moveTo>
                    <a:lnTo>
                      <a:pt x="115438" y="186793"/>
                    </a:lnTo>
                    <a:cubicBezTo>
                      <a:pt x="113116" y="189116"/>
                      <a:pt x="110072" y="190277"/>
                      <a:pt x="107030" y="190277"/>
                    </a:cubicBezTo>
                    <a:cubicBezTo>
                      <a:pt x="103987" y="190277"/>
                      <a:pt x="100945" y="189116"/>
                      <a:pt x="98621" y="186793"/>
                    </a:cubicBezTo>
                    <a:lnTo>
                      <a:pt x="62944" y="151116"/>
                    </a:lnTo>
                    <a:cubicBezTo>
                      <a:pt x="58298" y="146471"/>
                      <a:pt x="58298" y="138945"/>
                      <a:pt x="62944" y="134300"/>
                    </a:cubicBezTo>
                    <a:cubicBezTo>
                      <a:pt x="67590" y="129656"/>
                      <a:pt x="75116" y="129654"/>
                      <a:pt x="79760" y="134300"/>
                    </a:cubicBezTo>
                    <a:lnTo>
                      <a:pt x="107029" y="161569"/>
                    </a:lnTo>
                    <a:lnTo>
                      <a:pt x="181867" y="86731"/>
                    </a:lnTo>
                    <a:cubicBezTo>
                      <a:pt x="186512" y="82085"/>
                      <a:pt x="194038" y="82085"/>
                      <a:pt x="198683" y="86731"/>
                    </a:cubicBezTo>
                    <a:cubicBezTo>
                      <a:pt x="203331" y="91376"/>
                      <a:pt x="203331" y="98902"/>
                      <a:pt x="198685" y="103547"/>
                    </a:cubicBezTo>
                    <a:close/>
                  </a:path>
                </a:pathLst>
              </a:custGeom>
              <a:grpFill/>
              <a:ln w="1098" cap="flat">
                <a:noFill/>
                <a:prstDash val="solid"/>
                <a:miter/>
              </a:ln>
            </p:spPr>
            <p:txBody>
              <a:bodyPr rtlCol="0" anchor="ctr"/>
              <a:lstStyle/>
              <a:p>
                <a:endParaRPr lang="es-MX"/>
              </a:p>
            </p:txBody>
          </p:sp>
        </p:grpSp>
        <p:sp>
          <p:nvSpPr>
            <p:cNvPr id="18" name="CuadroTexto 351">
              <a:extLst>
                <a:ext uri="{FF2B5EF4-FFF2-40B4-BE49-F238E27FC236}">
                  <a16:creationId xmlns:a16="http://schemas.microsoft.com/office/drawing/2014/main" id="{3A5FA5BF-A3C8-F34A-BA50-BC1DF43A9AF1}"/>
                </a:ext>
              </a:extLst>
            </p:cNvPr>
            <p:cNvSpPr txBox="1"/>
            <p:nvPr/>
          </p:nvSpPr>
          <p:spPr>
            <a:xfrm>
              <a:off x="18091887" y="10162007"/>
              <a:ext cx="4211898"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Two</a:t>
              </a:r>
            </a:p>
          </p:txBody>
        </p:sp>
      </p:grpSp>
      <p:sp>
        <p:nvSpPr>
          <p:cNvPr id="20" name="Rectangle 19">
            <a:extLst>
              <a:ext uri="{FF2B5EF4-FFF2-40B4-BE49-F238E27FC236}">
                <a16:creationId xmlns:a16="http://schemas.microsoft.com/office/drawing/2014/main" id="{7AEFB641-323F-FC4F-9AD9-A4E7404526B5}"/>
              </a:ext>
            </a:extLst>
          </p:cNvPr>
          <p:cNvSpPr/>
          <p:nvPr/>
        </p:nvSpPr>
        <p:spPr>
          <a:xfrm>
            <a:off x="14490136" y="1240261"/>
            <a:ext cx="8411901" cy="56177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adroTexto 351">
            <a:extLst>
              <a:ext uri="{FF2B5EF4-FFF2-40B4-BE49-F238E27FC236}">
                <a16:creationId xmlns:a16="http://schemas.microsoft.com/office/drawing/2014/main" id="{3E1B5B8E-C845-D040-A879-02828A21052B}"/>
              </a:ext>
            </a:extLst>
          </p:cNvPr>
          <p:cNvSpPr txBox="1"/>
          <p:nvPr/>
        </p:nvSpPr>
        <p:spPr>
          <a:xfrm>
            <a:off x="15447780" y="8246463"/>
            <a:ext cx="6496614" cy="3170099"/>
          </a:xfrm>
          <a:prstGeom prst="rect">
            <a:avLst/>
          </a:prstGeom>
          <a:noFill/>
        </p:spPr>
        <p:txBody>
          <a:bodyPr wrap="square" rtlCol="0">
            <a:spAutoFit/>
          </a:bodyPr>
          <a:lstStyle/>
          <a:p>
            <a:r>
              <a:rPr lang="en-US" sz="4000" b="1" dirty="0">
                <a:solidFill>
                  <a:schemeClr val="tx2"/>
                </a:solidFill>
                <a:latin typeface="Poppins SemiBold" pitchFamily="2" charset="77"/>
                <a:ea typeface="Lato Light" panose="020F0502020204030203" pitchFamily="34" charset="0"/>
                <a:cs typeface="Poppins SemiBold" pitchFamily="2" charset="77"/>
              </a:rPr>
              <a:t>Marketing is the study and management of exchange relationships, to get your company’s name out there.</a:t>
            </a:r>
          </a:p>
        </p:txBody>
      </p:sp>
    </p:spTree>
    <p:extLst>
      <p:ext uri="{BB962C8B-B14F-4D97-AF65-F5344CB8AC3E}">
        <p14:creationId xmlns:p14="http://schemas.microsoft.com/office/powerpoint/2010/main" val="30859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C880D45-058E-1F46-B7B8-8A236EFCF98C}"/>
              </a:ext>
            </a:extLst>
          </p:cNvPr>
          <p:cNvSpPr/>
          <p:nvPr/>
        </p:nvSpPr>
        <p:spPr>
          <a:xfrm>
            <a:off x="0" y="0"/>
            <a:ext cx="17248109"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2C92D59-B9B3-D74B-A4B3-930974CFD022}"/>
              </a:ext>
            </a:extLst>
          </p:cNvPr>
          <p:cNvSpPr/>
          <p:nvPr/>
        </p:nvSpPr>
        <p:spPr>
          <a:xfrm>
            <a:off x="0" y="-23604"/>
            <a:ext cx="17248109" cy="13716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48824D8-70DC-5B43-BE21-DFBB69E0C962}"/>
              </a:ext>
            </a:extLst>
          </p:cNvPr>
          <p:cNvSpPr/>
          <p:nvPr/>
        </p:nvSpPr>
        <p:spPr>
          <a:xfrm>
            <a:off x="17248109" y="23604"/>
            <a:ext cx="7129541" cy="45641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69EEFE1-2DD2-854D-A163-A6012C3686B8}"/>
              </a:ext>
            </a:extLst>
          </p:cNvPr>
          <p:cNvSpPr/>
          <p:nvPr/>
        </p:nvSpPr>
        <p:spPr>
          <a:xfrm>
            <a:off x="10118552" y="4592431"/>
            <a:ext cx="7129541" cy="45641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DB0AEE4-AF37-8548-9452-DD55769E26AF}"/>
              </a:ext>
            </a:extLst>
          </p:cNvPr>
          <p:cNvSpPr/>
          <p:nvPr/>
        </p:nvSpPr>
        <p:spPr>
          <a:xfrm>
            <a:off x="17248109" y="9151884"/>
            <a:ext cx="7129541" cy="45641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58B8BC6F-3322-A04F-BB51-266EABEC3CA8}"/>
              </a:ext>
            </a:extLst>
          </p:cNvPr>
          <p:cNvGrpSpPr/>
          <p:nvPr/>
        </p:nvGrpSpPr>
        <p:grpSpPr>
          <a:xfrm>
            <a:off x="1685083" y="3872567"/>
            <a:ext cx="7450244" cy="5970865"/>
            <a:chOff x="1689245" y="4163307"/>
            <a:chExt cx="7450244" cy="5970865"/>
          </a:xfrm>
        </p:grpSpPr>
        <p:sp>
          <p:nvSpPr>
            <p:cNvPr id="23" name="CuadroTexto 350">
              <a:extLst>
                <a:ext uri="{FF2B5EF4-FFF2-40B4-BE49-F238E27FC236}">
                  <a16:creationId xmlns:a16="http://schemas.microsoft.com/office/drawing/2014/main" id="{13AAE9FB-6282-B143-956E-D1CCA484786E}"/>
                </a:ext>
              </a:extLst>
            </p:cNvPr>
            <p:cNvSpPr txBox="1"/>
            <p:nvPr/>
          </p:nvSpPr>
          <p:spPr>
            <a:xfrm>
              <a:off x="1689245" y="4163307"/>
              <a:ext cx="7450244" cy="2554545"/>
            </a:xfrm>
            <a:prstGeom prst="rect">
              <a:avLst/>
            </a:prstGeom>
            <a:noFill/>
          </p:spPr>
          <p:txBody>
            <a:bodyPr wrap="square" rtlCol="0">
              <a:spAutoFit/>
            </a:bodyPr>
            <a:lstStyle/>
            <a:p>
              <a:r>
                <a:rPr lang="en-US" sz="8000" b="1" dirty="0">
                  <a:solidFill>
                    <a:schemeClr val="bg1"/>
                  </a:solidFill>
                  <a:latin typeface="Poppins" pitchFamily="2" charset="77"/>
                  <a:ea typeface="Lato Heavy" charset="0"/>
                  <a:cs typeface="Poppins" pitchFamily="2" charset="77"/>
                </a:rPr>
                <a:t>Introduction Slides</a:t>
              </a:r>
            </a:p>
          </p:txBody>
        </p:sp>
        <p:sp>
          <p:nvSpPr>
            <p:cNvPr id="24" name="CuadroTexto 351">
              <a:extLst>
                <a:ext uri="{FF2B5EF4-FFF2-40B4-BE49-F238E27FC236}">
                  <a16:creationId xmlns:a16="http://schemas.microsoft.com/office/drawing/2014/main" id="{93305559-BB26-D149-AC8E-3D8410A8DE8D}"/>
                </a:ext>
              </a:extLst>
            </p:cNvPr>
            <p:cNvSpPr txBox="1"/>
            <p:nvPr/>
          </p:nvSpPr>
          <p:spPr>
            <a:xfrm>
              <a:off x="1689246" y="6717852"/>
              <a:ext cx="7450208" cy="3416320"/>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4" name="Group 13">
            <a:extLst>
              <a:ext uri="{FF2B5EF4-FFF2-40B4-BE49-F238E27FC236}">
                <a16:creationId xmlns:a16="http://schemas.microsoft.com/office/drawing/2014/main" id="{7D5E2852-166E-6E48-B7D0-CDF0A4E0EAEB}"/>
              </a:ext>
            </a:extLst>
          </p:cNvPr>
          <p:cNvGrpSpPr/>
          <p:nvPr/>
        </p:nvGrpSpPr>
        <p:grpSpPr>
          <a:xfrm>
            <a:off x="18218988" y="645590"/>
            <a:ext cx="5187782" cy="3265506"/>
            <a:chOff x="18448073" y="1069595"/>
            <a:chExt cx="5187782" cy="3265506"/>
          </a:xfrm>
        </p:grpSpPr>
        <p:sp>
          <p:nvSpPr>
            <p:cNvPr id="27" name="TextBox 26">
              <a:extLst>
                <a:ext uri="{FF2B5EF4-FFF2-40B4-BE49-F238E27FC236}">
                  <a16:creationId xmlns:a16="http://schemas.microsoft.com/office/drawing/2014/main" id="{FD57D2CE-1115-5147-9EE2-3C64F8792BE9}"/>
                </a:ext>
              </a:extLst>
            </p:cNvPr>
            <p:cNvSpPr txBox="1"/>
            <p:nvPr/>
          </p:nvSpPr>
          <p:spPr>
            <a:xfrm>
              <a:off x="18714341" y="3246213"/>
              <a:ext cx="4921514" cy="108888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CuadroTexto 351">
              <a:extLst>
                <a:ext uri="{FF2B5EF4-FFF2-40B4-BE49-F238E27FC236}">
                  <a16:creationId xmlns:a16="http://schemas.microsoft.com/office/drawing/2014/main" id="{2861319B-261F-124A-94AB-99D2A5648E4B}"/>
                </a:ext>
              </a:extLst>
            </p:cNvPr>
            <p:cNvSpPr txBox="1"/>
            <p:nvPr/>
          </p:nvSpPr>
          <p:spPr>
            <a:xfrm>
              <a:off x="18448073" y="2531842"/>
              <a:ext cx="5187782"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One</a:t>
              </a:r>
            </a:p>
          </p:txBody>
        </p:sp>
        <p:grpSp>
          <p:nvGrpSpPr>
            <p:cNvPr id="29" name="Group 28">
              <a:extLst>
                <a:ext uri="{FF2B5EF4-FFF2-40B4-BE49-F238E27FC236}">
                  <a16:creationId xmlns:a16="http://schemas.microsoft.com/office/drawing/2014/main" id="{9712DA27-D127-C642-9783-0D89E36AF308}"/>
                </a:ext>
              </a:extLst>
            </p:cNvPr>
            <p:cNvGrpSpPr/>
            <p:nvPr/>
          </p:nvGrpSpPr>
          <p:grpSpPr>
            <a:xfrm>
              <a:off x="20431719" y="1069595"/>
              <a:ext cx="1220489" cy="1220489"/>
              <a:chOff x="11329804" y="11029366"/>
              <a:chExt cx="1220489" cy="1220489"/>
            </a:xfrm>
          </p:grpSpPr>
          <p:sp>
            <p:nvSpPr>
              <p:cNvPr id="30" name="Oval 29">
                <a:extLst>
                  <a:ext uri="{FF2B5EF4-FFF2-40B4-BE49-F238E27FC236}">
                    <a16:creationId xmlns:a16="http://schemas.microsoft.com/office/drawing/2014/main" id="{F98A8295-B446-D047-9ACD-99D2B70A5448}"/>
                  </a:ext>
                </a:extLst>
              </p:cNvPr>
              <p:cNvSpPr/>
              <p:nvPr/>
            </p:nvSpPr>
            <p:spPr>
              <a:xfrm>
                <a:off x="11329804" y="11029366"/>
                <a:ext cx="1220489" cy="12204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 name="Group 30">
                <a:extLst>
                  <a:ext uri="{FF2B5EF4-FFF2-40B4-BE49-F238E27FC236}">
                    <a16:creationId xmlns:a16="http://schemas.microsoft.com/office/drawing/2014/main" id="{04A7C15D-EE97-F944-B357-4CDFC3F6C0B0}"/>
                  </a:ext>
                </a:extLst>
              </p:cNvPr>
              <p:cNvGrpSpPr/>
              <p:nvPr/>
            </p:nvGrpSpPr>
            <p:grpSpPr>
              <a:xfrm>
                <a:off x="11628479" y="11299256"/>
                <a:ext cx="637603" cy="609516"/>
                <a:chOff x="4833935" y="3983047"/>
                <a:chExt cx="360361" cy="344489"/>
              </a:xfrm>
              <a:solidFill>
                <a:schemeClr val="bg1"/>
              </a:solidFill>
            </p:grpSpPr>
            <p:sp>
              <p:nvSpPr>
                <p:cNvPr id="32" name="Freeform 31">
                  <a:extLst>
                    <a:ext uri="{FF2B5EF4-FFF2-40B4-BE49-F238E27FC236}">
                      <a16:creationId xmlns:a16="http://schemas.microsoft.com/office/drawing/2014/main" id="{E4238529-F701-B544-811E-B815AF8CCA38}"/>
                    </a:ext>
                  </a:extLst>
                </p:cNvPr>
                <p:cNvSpPr>
                  <a:spLocks/>
                </p:cNvSpPr>
                <p:nvPr/>
              </p:nvSpPr>
              <p:spPr bwMode="auto">
                <a:xfrm>
                  <a:off x="4833935" y="4179900"/>
                  <a:ext cx="74613" cy="128588"/>
                </a:xfrm>
                <a:custGeom>
                  <a:avLst/>
                  <a:gdLst>
                    <a:gd name="T0" fmla="*/ 18 w 20"/>
                    <a:gd name="T1" fmla="*/ 0 h 34"/>
                    <a:gd name="T2" fmla="*/ 2 w 20"/>
                    <a:gd name="T3" fmla="*/ 0 h 34"/>
                    <a:gd name="T4" fmla="*/ 0 w 20"/>
                    <a:gd name="T5" fmla="*/ 2 h 34"/>
                    <a:gd name="T6" fmla="*/ 0 w 20"/>
                    <a:gd name="T7" fmla="*/ 32 h 34"/>
                    <a:gd name="T8" fmla="*/ 2 w 20"/>
                    <a:gd name="T9" fmla="*/ 34 h 34"/>
                    <a:gd name="T10" fmla="*/ 18 w 20"/>
                    <a:gd name="T11" fmla="*/ 34 h 34"/>
                    <a:gd name="T12" fmla="*/ 20 w 20"/>
                    <a:gd name="T13" fmla="*/ 32 h 34"/>
                    <a:gd name="T14" fmla="*/ 20 w 20"/>
                    <a:gd name="T15" fmla="*/ 2 h 34"/>
                    <a:gd name="T16" fmla="*/ 18 w 2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8" y="0"/>
                      </a:moveTo>
                      <a:cubicBezTo>
                        <a:pt x="2" y="0"/>
                        <a:pt x="2" y="0"/>
                        <a:pt x="2" y="0"/>
                      </a:cubicBezTo>
                      <a:cubicBezTo>
                        <a:pt x="1" y="0"/>
                        <a:pt x="0" y="1"/>
                        <a:pt x="0" y="2"/>
                      </a:cubicBezTo>
                      <a:cubicBezTo>
                        <a:pt x="0" y="32"/>
                        <a:pt x="0" y="32"/>
                        <a:pt x="0" y="32"/>
                      </a:cubicBezTo>
                      <a:cubicBezTo>
                        <a:pt x="0" y="33"/>
                        <a:pt x="1" y="34"/>
                        <a:pt x="2" y="34"/>
                      </a:cubicBezTo>
                      <a:cubicBezTo>
                        <a:pt x="18" y="34"/>
                        <a:pt x="18" y="34"/>
                        <a:pt x="18" y="34"/>
                      </a:cubicBezTo>
                      <a:cubicBezTo>
                        <a:pt x="19" y="34"/>
                        <a:pt x="20" y="33"/>
                        <a:pt x="20" y="32"/>
                      </a:cubicBezTo>
                      <a:cubicBezTo>
                        <a:pt x="20" y="2"/>
                        <a:pt x="20" y="2"/>
                        <a:pt x="20" y="2"/>
                      </a:cubicBezTo>
                      <a:cubicBezTo>
                        <a:pt x="20" y="1"/>
                        <a:pt x="19"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3" name="Freeform 32">
                  <a:extLst>
                    <a:ext uri="{FF2B5EF4-FFF2-40B4-BE49-F238E27FC236}">
                      <a16:creationId xmlns:a16="http://schemas.microsoft.com/office/drawing/2014/main" id="{5787A40A-92F9-F244-98AE-737C209FD650}"/>
                    </a:ext>
                  </a:extLst>
                </p:cNvPr>
                <p:cNvSpPr>
                  <a:spLocks/>
                </p:cNvSpPr>
                <p:nvPr/>
              </p:nvSpPr>
              <p:spPr bwMode="auto">
                <a:xfrm>
                  <a:off x="4916483" y="4194186"/>
                  <a:ext cx="277813" cy="133350"/>
                </a:xfrm>
                <a:custGeom>
                  <a:avLst/>
                  <a:gdLst>
                    <a:gd name="T0" fmla="*/ 73 w 74"/>
                    <a:gd name="T1" fmla="*/ 13 h 35"/>
                    <a:gd name="T2" fmla="*/ 59 w 74"/>
                    <a:gd name="T3" fmla="*/ 8 h 35"/>
                    <a:gd name="T4" fmla="*/ 47 w 74"/>
                    <a:gd name="T5" fmla="*/ 12 h 35"/>
                    <a:gd name="T6" fmla="*/ 47 w 74"/>
                    <a:gd name="T7" fmla="*/ 14 h 35"/>
                    <a:gd name="T8" fmla="*/ 45 w 74"/>
                    <a:gd name="T9" fmla="*/ 21 h 35"/>
                    <a:gd name="T10" fmla="*/ 38 w 74"/>
                    <a:gd name="T11" fmla="*/ 24 h 35"/>
                    <a:gd name="T12" fmla="*/ 18 w 74"/>
                    <a:gd name="T13" fmla="*/ 24 h 35"/>
                    <a:gd name="T14" fmla="*/ 16 w 74"/>
                    <a:gd name="T15" fmla="*/ 22 h 35"/>
                    <a:gd name="T16" fmla="*/ 18 w 74"/>
                    <a:gd name="T17" fmla="*/ 20 h 35"/>
                    <a:gd name="T18" fmla="*/ 38 w 74"/>
                    <a:gd name="T19" fmla="*/ 20 h 35"/>
                    <a:gd name="T20" fmla="*/ 42 w 74"/>
                    <a:gd name="T21" fmla="*/ 18 h 35"/>
                    <a:gd name="T22" fmla="*/ 43 w 74"/>
                    <a:gd name="T23" fmla="*/ 14 h 35"/>
                    <a:gd name="T24" fmla="*/ 38 w 74"/>
                    <a:gd name="T25" fmla="*/ 8 h 35"/>
                    <a:gd name="T26" fmla="*/ 27 w 74"/>
                    <a:gd name="T27" fmla="*/ 8 h 35"/>
                    <a:gd name="T28" fmla="*/ 26 w 74"/>
                    <a:gd name="T29" fmla="*/ 8 h 35"/>
                    <a:gd name="T30" fmla="*/ 25 w 74"/>
                    <a:gd name="T31" fmla="*/ 7 h 35"/>
                    <a:gd name="T32" fmla="*/ 8 w 74"/>
                    <a:gd name="T33" fmla="*/ 0 h 35"/>
                    <a:gd name="T34" fmla="*/ 2 w 74"/>
                    <a:gd name="T35" fmla="*/ 0 h 35"/>
                    <a:gd name="T36" fmla="*/ 0 w 74"/>
                    <a:gd name="T37" fmla="*/ 2 h 35"/>
                    <a:gd name="T38" fmla="*/ 0 w 74"/>
                    <a:gd name="T39" fmla="*/ 24 h 35"/>
                    <a:gd name="T40" fmla="*/ 1 w 74"/>
                    <a:gd name="T41" fmla="*/ 26 h 35"/>
                    <a:gd name="T42" fmla="*/ 16 w 74"/>
                    <a:gd name="T43" fmla="*/ 31 h 35"/>
                    <a:gd name="T44" fmla="*/ 32 w 74"/>
                    <a:gd name="T45" fmla="*/ 35 h 35"/>
                    <a:gd name="T46" fmla="*/ 49 w 74"/>
                    <a:gd name="T47" fmla="*/ 29 h 35"/>
                    <a:gd name="T48" fmla="*/ 73 w 74"/>
                    <a:gd name="T49" fmla="*/ 16 h 35"/>
                    <a:gd name="T50" fmla="*/ 74 w 74"/>
                    <a:gd name="T51" fmla="*/ 14 h 35"/>
                    <a:gd name="T52" fmla="*/ 73 w 74"/>
                    <a:gd name="T53"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35">
                      <a:moveTo>
                        <a:pt x="73" y="13"/>
                      </a:moveTo>
                      <a:cubicBezTo>
                        <a:pt x="69" y="8"/>
                        <a:pt x="65" y="7"/>
                        <a:pt x="59" y="8"/>
                      </a:cubicBezTo>
                      <a:cubicBezTo>
                        <a:pt x="47" y="12"/>
                        <a:pt x="47" y="12"/>
                        <a:pt x="47" y="12"/>
                      </a:cubicBezTo>
                      <a:cubicBezTo>
                        <a:pt x="47" y="13"/>
                        <a:pt x="47" y="13"/>
                        <a:pt x="47" y="14"/>
                      </a:cubicBezTo>
                      <a:cubicBezTo>
                        <a:pt x="47" y="17"/>
                        <a:pt x="47" y="19"/>
                        <a:pt x="45" y="21"/>
                      </a:cubicBezTo>
                      <a:cubicBezTo>
                        <a:pt x="43" y="23"/>
                        <a:pt x="41" y="24"/>
                        <a:pt x="38" y="24"/>
                      </a:cubicBezTo>
                      <a:cubicBezTo>
                        <a:pt x="18" y="24"/>
                        <a:pt x="18" y="24"/>
                        <a:pt x="18" y="24"/>
                      </a:cubicBezTo>
                      <a:cubicBezTo>
                        <a:pt x="17" y="24"/>
                        <a:pt x="16" y="23"/>
                        <a:pt x="16" y="22"/>
                      </a:cubicBezTo>
                      <a:cubicBezTo>
                        <a:pt x="16" y="21"/>
                        <a:pt x="17" y="20"/>
                        <a:pt x="18" y="20"/>
                      </a:cubicBezTo>
                      <a:cubicBezTo>
                        <a:pt x="38" y="20"/>
                        <a:pt x="38" y="20"/>
                        <a:pt x="38" y="20"/>
                      </a:cubicBezTo>
                      <a:cubicBezTo>
                        <a:pt x="40" y="20"/>
                        <a:pt x="41" y="19"/>
                        <a:pt x="42" y="18"/>
                      </a:cubicBezTo>
                      <a:cubicBezTo>
                        <a:pt x="43" y="17"/>
                        <a:pt x="43" y="16"/>
                        <a:pt x="43" y="14"/>
                      </a:cubicBezTo>
                      <a:cubicBezTo>
                        <a:pt x="43" y="12"/>
                        <a:pt x="42" y="8"/>
                        <a:pt x="38" y="8"/>
                      </a:cubicBezTo>
                      <a:cubicBezTo>
                        <a:pt x="27" y="8"/>
                        <a:pt x="27" y="8"/>
                        <a:pt x="27" y="8"/>
                      </a:cubicBezTo>
                      <a:cubicBezTo>
                        <a:pt x="26" y="8"/>
                        <a:pt x="26" y="8"/>
                        <a:pt x="26" y="8"/>
                      </a:cubicBezTo>
                      <a:cubicBezTo>
                        <a:pt x="25" y="8"/>
                        <a:pt x="25" y="8"/>
                        <a:pt x="25" y="7"/>
                      </a:cubicBezTo>
                      <a:cubicBezTo>
                        <a:pt x="23" y="6"/>
                        <a:pt x="17" y="0"/>
                        <a:pt x="8" y="0"/>
                      </a:cubicBezTo>
                      <a:cubicBezTo>
                        <a:pt x="2" y="0"/>
                        <a:pt x="2" y="0"/>
                        <a:pt x="2" y="0"/>
                      </a:cubicBezTo>
                      <a:cubicBezTo>
                        <a:pt x="1" y="0"/>
                        <a:pt x="0" y="1"/>
                        <a:pt x="0" y="2"/>
                      </a:cubicBezTo>
                      <a:cubicBezTo>
                        <a:pt x="0" y="24"/>
                        <a:pt x="0" y="24"/>
                        <a:pt x="0" y="24"/>
                      </a:cubicBezTo>
                      <a:cubicBezTo>
                        <a:pt x="0" y="25"/>
                        <a:pt x="1" y="26"/>
                        <a:pt x="1" y="26"/>
                      </a:cubicBezTo>
                      <a:cubicBezTo>
                        <a:pt x="8" y="28"/>
                        <a:pt x="12" y="30"/>
                        <a:pt x="16" y="31"/>
                      </a:cubicBezTo>
                      <a:cubicBezTo>
                        <a:pt x="24" y="34"/>
                        <a:pt x="28" y="35"/>
                        <a:pt x="32" y="35"/>
                      </a:cubicBezTo>
                      <a:cubicBezTo>
                        <a:pt x="37" y="35"/>
                        <a:pt x="41" y="33"/>
                        <a:pt x="49" y="29"/>
                      </a:cubicBezTo>
                      <a:cubicBezTo>
                        <a:pt x="54" y="26"/>
                        <a:pt x="62" y="21"/>
                        <a:pt x="73" y="16"/>
                      </a:cubicBezTo>
                      <a:cubicBezTo>
                        <a:pt x="73" y="15"/>
                        <a:pt x="74" y="15"/>
                        <a:pt x="74" y="14"/>
                      </a:cubicBezTo>
                      <a:cubicBezTo>
                        <a:pt x="74" y="14"/>
                        <a:pt x="74" y="13"/>
                        <a:pt x="7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4" name="Freeform 33">
                  <a:extLst>
                    <a:ext uri="{FF2B5EF4-FFF2-40B4-BE49-F238E27FC236}">
                      <a16:creationId xmlns:a16="http://schemas.microsoft.com/office/drawing/2014/main" id="{3BE0963A-6A10-A446-9E67-60B872569BF1}"/>
                    </a:ext>
                  </a:extLst>
                </p:cNvPr>
                <p:cNvSpPr>
                  <a:spLocks noEditPoints="1"/>
                </p:cNvSpPr>
                <p:nvPr/>
              </p:nvSpPr>
              <p:spPr bwMode="auto">
                <a:xfrm>
                  <a:off x="5037140" y="3983047"/>
                  <a:ext cx="104775" cy="106363"/>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35" name="Freeform 34">
                  <a:extLst>
                    <a:ext uri="{FF2B5EF4-FFF2-40B4-BE49-F238E27FC236}">
                      <a16:creationId xmlns:a16="http://schemas.microsoft.com/office/drawing/2014/main" id="{E0912799-BDA2-6C41-99F3-19EC5B5B2781}"/>
                    </a:ext>
                  </a:extLst>
                </p:cNvPr>
                <p:cNvSpPr>
                  <a:spLocks noEditPoints="1"/>
                </p:cNvSpPr>
                <p:nvPr/>
              </p:nvSpPr>
              <p:spPr bwMode="auto">
                <a:xfrm>
                  <a:off x="4968875" y="4089401"/>
                  <a:ext cx="104775" cy="104775"/>
                </a:xfrm>
                <a:custGeom>
                  <a:avLst/>
                  <a:gdLst>
                    <a:gd name="T0" fmla="*/ 14 w 28"/>
                    <a:gd name="T1" fmla="*/ 28 h 28"/>
                    <a:gd name="T2" fmla="*/ 28 w 28"/>
                    <a:gd name="T3" fmla="*/ 14 h 28"/>
                    <a:gd name="T4" fmla="*/ 14 w 28"/>
                    <a:gd name="T5" fmla="*/ 0 h 28"/>
                    <a:gd name="T6" fmla="*/ 0 w 28"/>
                    <a:gd name="T7" fmla="*/ 14 h 28"/>
                    <a:gd name="T8" fmla="*/ 14 w 28"/>
                    <a:gd name="T9" fmla="*/ 28 h 28"/>
                    <a:gd name="T10" fmla="*/ 12 w 28"/>
                    <a:gd name="T11" fmla="*/ 10 h 28"/>
                    <a:gd name="T12" fmla="*/ 14 w 28"/>
                    <a:gd name="T13" fmla="*/ 8 h 28"/>
                    <a:gd name="T14" fmla="*/ 16 w 28"/>
                    <a:gd name="T15" fmla="*/ 10 h 28"/>
                    <a:gd name="T16" fmla="*/ 16 w 28"/>
                    <a:gd name="T17" fmla="*/ 18 h 28"/>
                    <a:gd name="T18" fmla="*/ 14 w 28"/>
                    <a:gd name="T19" fmla="*/ 20 h 28"/>
                    <a:gd name="T20" fmla="*/ 12 w 28"/>
                    <a:gd name="T21" fmla="*/ 18 h 28"/>
                    <a:gd name="T22" fmla="*/ 12 w 28"/>
                    <a:gd name="T2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8">
                      <a:moveTo>
                        <a:pt x="14" y="28"/>
                      </a:moveTo>
                      <a:cubicBezTo>
                        <a:pt x="22" y="28"/>
                        <a:pt x="28" y="22"/>
                        <a:pt x="28" y="14"/>
                      </a:cubicBezTo>
                      <a:cubicBezTo>
                        <a:pt x="28" y="6"/>
                        <a:pt x="22" y="0"/>
                        <a:pt x="14" y="0"/>
                      </a:cubicBezTo>
                      <a:cubicBezTo>
                        <a:pt x="6" y="0"/>
                        <a:pt x="0" y="6"/>
                        <a:pt x="0" y="14"/>
                      </a:cubicBezTo>
                      <a:cubicBezTo>
                        <a:pt x="0" y="22"/>
                        <a:pt x="6" y="28"/>
                        <a:pt x="14" y="28"/>
                      </a:cubicBezTo>
                      <a:close/>
                      <a:moveTo>
                        <a:pt x="12" y="10"/>
                      </a:moveTo>
                      <a:cubicBezTo>
                        <a:pt x="12" y="9"/>
                        <a:pt x="13" y="8"/>
                        <a:pt x="14" y="8"/>
                      </a:cubicBezTo>
                      <a:cubicBezTo>
                        <a:pt x="15" y="8"/>
                        <a:pt x="16" y="9"/>
                        <a:pt x="16" y="10"/>
                      </a:cubicBezTo>
                      <a:cubicBezTo>
                        <a:pt x="16" y="18"/>
                        <a:pt x="16" y="18"/>
                        <a:pt x="16" y="18"/>
                      </a:cubicBezTo>
                      <a:cubicBezTo>
                        <a:pt x="16" y="19"/>
                        <a:pt x="15" y="20"/>
                        <a:pt x="14" y="20"/>
                      </a:cubicBezTo>
                      <a:cubicBezTo>
                        <a:pt x="13" y="20"/>
                        <a:pt x="12" y="19"/>
                        <a:pt x="12" y="18"/>
                      </a:cubicBezTo>
                      <a:lnTo>
                        <a:pt x="1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grpSp>
      <p:grpSp>
        <p:nvGrpSpPr>
          <p:cNvPr id="82" name="Group 81">
            <a:extLst>
              <a:ext uri="{FF2B5EF4-FFF2-40B4-BE49-F238E27FC236}">
                <a16:creationId xmlns:a16="http://schemas.microsoft.com/office/drawing/2014/main" id="{94DF011A-8316-3542-BAB6-A57CC0A27BB1}"/>
              </a:ext>
            </a:extLst>
          </p:cNvPr>
          <p:cNvGrpSpPr/>
          <p:nvPr/>
        </p:nvGrpSpPr>
        <p:grpSpPr>
          <a:xfrm>
            <a:off x="18218988" y="9804903"/>
            <a:ext cx="5187782" cy="3265507"/>
            <a:chOff x="18218988" y="9408744"/>
            <a:chExt cx="5187782" cy="3265507"/>
          </a:xfrm>
        </p:grpSpPr>
        <p:grpSp>
          <p:nvGrpSpPr>
            <p:cNvPr id="46" name="Group 45">
              <a:extLst>
                <a:ext uri="{FF2B5EF4-FFF2-40B4-BE49-F238E27FC236}">
                  <a16:creationId xmlns:a16="http://schemas.microsoft.com/office/drawing/2014/main" id="{461877C8-DB8E-1049-8DEA-96EB34ED857C}"/>
                </a:ext>
              </a:extLst>
            </p:cNvPr>
            <p:cNvGrpSpPr/>
            <p:nvPr/>
          </p:nvGrpSpPr>
          <p:grpSpPr>
            <a:xfrm>
              <a:off x="20202633" y="9408744"/>
              <a:ext cx="1220489" cy="1220489"/>
              <a:chOff x="20872228" y="11372856"/>
              <a:chExt cx="1220489" cy="1220489"/>
            </a:xfrm>
          </p:grpSpPr>
          <p:sp>
            <p:nvSpPr>
              <p:cNvPr id="47" name="Oval 46">
                <a:extLst>
                  <a:ext uri="{FF2B5EF4-FFF2-40B4-BE49-F238E27FC236}">
                    <a16:creationId xmlns:a16="http://schemas.microsoft.com/office/drawing/2014/main" id="{E3A6AF6F-816A-CB4B-AA9A-DAB952C51A96}"/>
                  </a:ext>
                </a:extLst>
              </p:cNvPr>
              <p:cNvSpPr/>
              <p:nvPr/>
            </p:nvSpPr>
            <p:spPr>
              <a:xfrm>
                <a:off x="20872228" y="11372856"/>
                <a:ext cx="1220489" cy="122048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47">
                <a:extLst>
                  <a:ext uri="{FF2B5EF4-FFF2-40B4-BE49-F238E27FC236}">
                    <a16:creationId xmlns:a16="http://schemas.microsoft.com/office/drawing/2014/main" id="{6983021F-5299-434D-B1E8-874053A77EE9}"/>
                  </a:ext>
                </a:extLst>
              </p:cNvPr>
              <p:cNvGrpSpPr/>
              <p:nvPr/>
            </p:nvGrpSpPr>
            <p:grpSpPr>
              <a:xfrm>
                <a:off x="21121852" y="11622479"/>
                <a:ext cx="721240" cy="721239"/>
                <a:chOff x="11045825" y="835025"/>
                <a:chExt cx="258763" cy="258763"/>
              </a:xfrm>
              <a:solidFill>
                <a:schemeClr val="bg1"/>
              </a:solidFill>
            </p:grpSpPr>
            <p:sp>
              <p:nvSpPr>
                <p:cNvPr id="49" name="Freeform 2131">
                  <a:extLst>
                    <a:ext uri="{FF2B5EF4-FFF2-40B4-BE49-F238E27FC236}">
                      <a16:creationId xmlns:a16="http://schemas.microsoft.com/office/drawing/2014/main" id="{09229385-0188-0F4E-9678-552E4BA15E8E}"/>
                    </a:ext>
                  </a:extLst>
                </p:cNvPr>
                <p:cNvSpPr>
                  <a:spLocks/>
                </p:cNvSpPr>
                <p:nvPr/>
              </p:nvSpPr>
              <p:spPr bwMode="auto">
                <a:xfrm>
                  <a:off x="11156950" y="1065213"/>
                  <a:ext cx="38100" cy="9525"/>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0" name="Freeform 2132">
                  <a:extLst>
                    <a:ext uri="{FF2B5EF4-FFF2-40B4-BE49-F238E27FC236}">
                      <a16:creationId xmlns:a16="http://schemas.microsoft.com/office/drawing/2014/main" id="{5314DDAB-1B8A-F241-9465-6BCBE11A6BB2}"/>
                    </a:ext>
                  </a:extLst>
                </p:cNvPr>
                <p:cNvSpPr>
                  <a:spLocks/>
                </p:cNvSpPr>
                <p:nvPr/>
              </p:nvSpPr>
              <p:spPr bwMode="auto">
                <a:xfrm>
                  <a:off x="11166475" y="1084263"/>
                  <a:ext cx="19050" cy="9525"/>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2133">
                  <a:extLst>
                    <a:ext uri="{FF2B5EF4-FFF2-40B4-BE49-F238E27FC236}">
                      <a16:creationId xmlns:a16="http://schemas.microsoft.com/office/drawing/2014/main" id="{622F0C55-95EA-2E43-9D72-22286A4658B1}"/>
                    </a:ext>
                  </a:extLst>
                </p:cNvPr>
                <p:cNvSpPr>
                  <a:spLocks/>
                </p:cNvSpPr>
                <p:nvPr/>
              </p:nvSpPr>
              <p:spPr bwMode="auto">
                <a:xfrm>
                  <a:off x="11095038" y="877888"/>
                  <a:ext cx="161925" cy="177800"/>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2134">
                  <a:extLst>
                    <a:ext uri="{FF2B5EF4-FFF2-40B4-BE49-F238E27FC236}">
                      <a16:creationId xmlns:a16="http://schemas.microsoft.com/office/drawing/2014/main" id="{F34607CF-C471-B845-ADE0-422CD4A4F48C}"/>
                    </a:ext>
                  </a:extLst>
                </p:cNvPr>
                <p:cNvSpPr>
                  <a:spLocks/>
                </p:cNvSpPr>
                <p:nvPr/>
              </p:nvSpPr>
              <p:spPr bwMode="auto">
                <a:xfrm>
                  <a:off x="11045825" y="949325"/>
                  <a:ext cx="28575" cy="11113"/>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2135">
                  <a:extLst>
                    <a:ext uri="{FF2B5EF4-FFF2-40B4-BE49-F238E27FC236}">
                      <a16:creationId xmlns:a16="http://schemas.microsoft.com/office/drawing/2014/main" id="{733A5D93-C8E0-554A-BA09-1AFF4A0EC91E}"/>
                    </a:ext>
                  </a:extLst>
                </p:cNvPr>
                <p:cNvSpPr>
                  <a:spLocks/>
                </p:cNvSpPr>
                <p:nvPr/>
              </p:nvSpPr>
              <p:spPr bwMode="auto">
                <a:xfrm>
                  <a:off x="11074400" y="863600"/>
                  <a:ext cx="34925" cy="34925"/>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136">
                  <a:extLst>
                    <a:ext uri="{FF2B5EF4-FFF2-40B4-BE49-F238E27FC236}">
                      <a16:creationId xmlns:a16="http://schemas.microsoft.com/office/drawing/2014/main" id="{BCB9CDFF-2626-384E-B388-BC4F4E3FEE5D}"/>
                    </a:ext>
                  </a:extLst>
                </p:cNvPr>
                <p:cNvSpPr>
                  <a:spLocks/>
                </p:cNvSpPr>
                <p:nvPr/>
              </p:nvSpPr>
              <p:spPr bwMode="auto">
                <a:xfrm>
                  <a:off x="11171238" y="835025"/>
                  <a:ext cx="9525" cy="28575"/>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37">
                  <a:extLst>
                    <a:ext uri="{FF2B5EF4-FFF2-40B4-BE49-F238E27FC236}">
                      <a16:creationId xmlns:a16="http://schemas.microsoft.com/office/drawing/2014/main" id="{D35E9390-3F80-0249-854C-165D24F22483}"/>
                    </a:ext>
                  </a:extLst>
                </p:cNvPr>
                <p:cNvSpPr>
                  <a:spLocks/>
                </p:cNvSpPr>
                <p:nvPr/>
              </p:nvSpPr>
              <p:spPr bwMode="auto">
                <a:xfrm>
                  <a:off x="11242675" y="863600"/>
                  <a:ext cx="33338" cy="34925"/>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138">
                  <a:extLst>
                    <a:ext uri="{FF2B5EF4-FFF2-40B4-BE49-F238E27FC236}">
                      <a16:creationId xmlns:a16="http://schemas.microsoft.com/office/drawing/2014/main" id="{0C92C982-BB0E-8843-B903-0CCEDB1297BD}"/>
                    </a:ext>
                  </a:extLst>
                </p:cNvPr>
                <p:cNvSpPr>
                  <a:spLocks/>
                </p:cNvSpPr>
                <p:nvPr/>
              </p:nvSpPr>
              <p:spPr bwMode="auto">
                <a:xfrm>
                  <a:off x="11276013" y="949325"/>
                  <a:ext cx="28575" cy="11113"/>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sp>
          <p:nvSpPr>
            <p:cNvPr id="68" name="TextBox 67">
              <a:extLst>
                <a:ext uri="{FF2B5EF4-FFF2-40B4-BE49-F238E27FC236}">
                  <a16:creationId xmlns:a16="http://schemas.microsoft.com/office/drawing/2014/main" id="{B54E9019-2137-BE4F-965C-14529287F49E}"/>
                </a:ext>
              </a:extLst>
            </p:cNvPr>
            <p:cNvSpPr txBox="1"/>
            <p:nvPr/>
          </p:nvSpPr>
          <p:spPr>
            <a:xfrm>
              <a:off x="18485256" y="11585363"/>
              <a:ext cx="4921514" cy="108888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9" name="CuadroTexto 351">
              <a:extLst>
                <a:ext uri="{FF2B5EF4-FFF2-40B4-BE49-F238E27FC236}">
                  <a16:creationId xmlns:a16="http://schemas.microsoft.com/office/drawing/2014/main" id="{6E1B8021-6013-3F47-8216-74E2B48A8D6B}"/>
                </a:ext>
              </a:extLst>
            </p:cNvPr>
            <p:cNvSpPr txBox="1"/>
            <p:nvPr/>
          </p:nvSpPr>
          <p:spPr>
            <a:xfrm>
              <a:off x="18218988" y="10870992"/>
              <a:ext cx="5187782"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Three</a:t>
              </a:r>
            </a:p>
          </p:txBody>
        </p:sp>
      </p:grpSp>
      <p:grpSp>
        <p:nvGrpSpPr>
          <p:cNvPr id="81" name="Group 80">
            <a:extLst>
              <a:ext uri="{FF2B5EF4-FFF2-40B4-BE49-F238E27FC236}">
                <a16:creationId xmlns:a16="http://schemas.microsoft.com/office/drawing/2014/main" id="{CD1C5DBE-DA95-9F42-9B59-902C5A19CAC9}"/>
              </a:ext>
            </a:extLst>
          </p:cNvPr>
          <p:cNvGrpSpPr/>
          <p:nvPr/>
        </p:nvGrpSpPr>
        <p:grpSpPr>
          <a:xfrm>
            <a:off x="11089431" y="5225230"/>
            <a:ext cx="5187782" cy="3265523"/>
            <a:chOff x="18218988" y="5225230"/>
            <a:chExt cx="5187782" cy="3265523"/>
          </a:xfrm>
        </p:grpSpPr>
        <p:grpSp>
          <p:nvGrpSpPr>
            <p:cNvPr id="36" name="Group 35">
              <a:extLst>
                <a:ext uri="{FF2B5EF4-FFF2-40B4-BE49-F238E27FC236}">
                  <a16:creationId xmlns:a16="http://schemas.microsoft.com/office/drawing/2014/main" id="{BD50DA9D-608D-C241-A613-594739A72759}"/>
                </a:ext>
              </a:extLst>
            </p:cNvPr>
            <p:cNvGrpSpPr/>
            <p:nvPr/>
          </p:nvGrpSpPr>
          <p:grpSpPr>
            <a:xfrm>
              <a:off x="20202633" y="5225230"/>
              <a:ext cx="1220489" cy="1220489"/>
              <a:chOff x="18850534" y="8137303"/>
              <a:chExt cx="1220489" cy="1220489"/>
            </a:xfrm>
          </p:grpSpPr>
          <p:sp>
            <p:nvSpPr>
              <p:cNvPr id="37" name="Oval 36">
                <a:extLst>
                  <a:ext uri="{FF2B5EF4-FFF2-40B4-BE49-F238E27FC236}">
                    <a16:creationId xmlns:a16="http://schemas.microsoft.com/office/drawing/2014/main" id="{0B6786CF-0231-2E45-A4C5-73DD52808711}"/>
                  </a:ext>
                </a:extLst>
              </p:cNvPr>
              <p:cNvSpPr/>
              <p:nvPr/>
            </p:nvSpPr>
            <p:spPr>
              <a:xfrm>
                <a:off x="18850534" y="8137303"/>
                <a:ext cx="1220489" cy="122048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8" name="Group 37">
                <a:extLst>
                  <a:ext uri="{FF2B5EF4-FFF2-40B4-BE49-F238E27FC236}">
                    <a16:creationId xmlns:a16="http://schemas.microsoft.com/office/drawing/2014/main" id="{A30399FE-475C-EE4E-8007-D8E60D806B9D}"/>
                  </a:ext>
                </a:extLst>
              </p:cNvPr>
              <p:cNvGrpSpPr/>
              <p:nvPr/>
            </p:nvGrpSpPr>
            <p:grpSpPr>
              <a:xfrm>
                <a:off x="19168297" y="8486811"/>
                <a:ext cx="585315" cy="587880"/>
                <a:chOff x="9161458" y="1803401"/>
                <a:chExt cx="360368" cy="361949"/>
              </a:xfrm>
              <a:solidFill>
                <a:schemeClr val="bg1"/>
              </a:solidFill>
            </p:grpSpPr>
            <p:sp>
              <p:nvSpPr>
                <p:cNvPr id="39" name="Freeform 101">
                  <a:extLst>
                    <a:ext uri="{FF2B5EF4-FFF2-40B4-BE49-F238E27FC236}">
                      <a16:creationId xmlns:a16="http://schemas.microsoft.com/office/drawing/2014/main" id="{65040F79-E5A8-3B41-972A-1D8CC3F6000E}"/>
                    </a:ext>
                  </a:extLst>
                </p:cNvPr>
                <p:cNvSpPr>
                  <a:spLocks/>
                </p:cNvSpPr>
                <p:nvPr/>
              </p:nvSpPr>
              <p:spPr bwMode="auto">
                <a:xfrm>
                  <a:off x="9161468" y="1965326"/>
                  <a:ext cx="168275" cy="93663"/>
                </a:xfrm>
                <a:custGeom>
                  <a:avLst/>
                  <a:gdLst>
                    <a:gd name="T0" fmla="*/ 40 w 45"/>
                    <a:gd name="T1" fmla="*/ 25 h 25"/>
                    <a:gd name="T2" fmla="*/ 40 w 45"/>
                    <a:gd name="T3" fmla="*/ 25 h 25"/>
                    <a:gd name="T4" fmla="*/ 45 w 45"/>
                    <a:gd name="T5" fmla="*/ 11 h 25"/>
                    <a:gd name="T6" fmla="*/ 40 w 45"/>
                    <a:gd name="T7" fmla="*/ 11 h 25"/>
                    <a:gd name="T8" fmla="*/ 0 w 45"/>
                    <a:gd name="T9" fmla="*/ 0 h 25"/>
                    <a:gd name="T10" fmla="*/ 0 w 45"/>
                    <a:gd name="T11" fmla="*/ 11 h 25"/>
                    <a:gd name="T12" fmla="*/ 40 w 45"/>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45" h="25">
                      <a:moveTo>
                        <a:pt x="40" y="25"/>
                      </a:moveTo>
                      <a:cubicBezTo>
                        <a:pt x="40" y="25"/>
                        <a:pt x="40" y="25"/>
                        <a:pt x="40" y="25"/>
                      </a:cubicBezTo>
                      <a:cubicBezTo>
                        <a:pt x="40" y="20"/>
                        <a:pt x="42" y="15"/>
                        <a:pt x="45" y="11"/>
                      </a:cubicBezTo>
                      <a:cubicBezTo>
                        <a:pt x="43" y="11"/>
                        <a:pt x="42"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0" name="Freeform 102">
                  <a:extLst>
                    <a:ext uri="{FF2B5EF4-FFF2-40B4-BE49-F238E27FC236}">
                      <a16:creationId xmlns:a16="http://schemas.microsoft.com/office/drawing/2014/main" id="{BF154549-43E5-CB43-88AD-E52B3A193F46}"/>
                    </a:ext>
                  </a:extLst>
                </p:cNvPr>
                <p:cNvSpPr>
                  <a:spLocks/>
                </p:cNvSpPr>
                <p:nvPr/>
              </p:nvSpPr>
              <p:spPr bwMode="auto">
                <a:xfrm>
                  <a:off x="9161468" y="1897063"/>
                  <a:ext cx="300039" cy="95250"/>
                </a:xfrm>
                <a:custGeom>
                  <a:avLst/>
                  <a:gdLst>
                    <a:gd name="T0" fmla="*/ 40 w 80"/>
                    <a:gd name="T1" fmla="*/ 25 h 25"/>
                    <a:gd name="T2" fmla="*/ 48 w 80"/>
                    <a:gd name="T3" fmla="*/ 25 h 25"/>
                    <a:gd name="T4" fmla="*/ 70 w 80"/>
                    <a:gd name="T5" fmla="*/ 15 h 25"/>
                    <a:gd name="T6" fmla="*/ 78 w 80"/>
                    <a:gd name="T7" fmla="*/ 16 h 25"/>
                    <a:gd name="T8" fmla="*/ 80 w 80"/>
                    <a:gd name="T9" fmla="*/ 15 h 25"/>
                    <a:gd name="T10" fmla="*/ 80 w 80"/>
                    <a:gd name="T11" fmla="*/ 2 h 25"/>
                    <a:gd name="T12" fmla="*/ 40 w 80"/>
                    <a:gd name="T13" fmla="*/ 11 h 25"/>
                    <a:gd name="T14" fmla="*/ 0 w 80"/>
                    <a:gd name="T15" fmla="*/ 0 h 25"/>
                    <a:gd name="T16" fmla="*/ 0 w 80"/>
                    <a:gd name="T17" fmla="*/ 11 h 25"/>
                    <a:gd name="T18" fmla="*/ 40 w 80"/>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25">
                      <a:moveTo>
                        <a:pt x="40" y="25"/>
                      </a:moveTo>
                      <a:cubicBezTo>
                        <a:pt x="43" y="25"/>
                        <a:pt x="45" y="25"/>
                        <a:pt x="48" y="25"/>
                      </a:cubicBezTo>
                      <a:cubicBezTo>
                        <a:pt x="53" y="19"/>
                        <a:pt x="61" y="15"/>
                        <a:pt x="70" y="15"/>
                      </a:cubicBezTo>
                      <a:cubicBezTo>
                        <a:pt x="73" y="15"/>
                        <a:pt x="76" y="15"/>
                        <a:pt x="78" y="16"/>
                      </a:cubicBezTo>
                      <a:cubicBezTo>
                        <a:pt x="79" y="16"/>
                        <a:pt x="79" y="15"/>
                        <a:pt x="80" y="15"/>
                      </a:cubicBezTo>
                      <a:cubicBezTo>
                        <a:pt x="80" y="2"/>
                        <a:pt x="80" y="2"/>
                        <a:pt x="80" y="2"/>
                      </a:cubicBezTo>
                      <a:cubicBezTo>
                        <a:pt x="71" y="7"/>
                        <a:pt x="55" y="11"/>
                        <a:pt x="40" y="11"/>
                      </a:cubicBezTo>
                      <a:cubicBezTo>
                        <a:pt x="24" y="11"/>
                        <a:pt x="7" y="7"/>
                        <a:pt x="0" y="0"/>
                      </a:cubicBezTo>
                      <a:cubicBezTo>
                        <a:pt x="0" y="11"/>
                        <a:pt x="0" y="11"/>
                        <a:pt x="0" y="11"/>
                      </a:cubicBezTo>
                      <a:cubicBezTo>
                        <a:pt x="0" y="17"/>
                        <a:pt x="18" y="25"/>
                        <a:pt x="4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1" name="Freeform 103">
                  <a:extLst>
                    <a:ext uri="{FF2B5EF4-FFF2-40B4-BE49-F238E27FC236}">
                      <a16:creationId xmlns:a16="http://schemas.microsoft.com/office/drawing/2014/main" id="{C10316CE-E7D1-5F4E-AF98-9A7A0AD4EB20}"/>
                    </a:ext>
                  </a:extLst>
                </p:cNvPr>
                <p:cNvSpPr>
                  <a:spLocks/>
                </p:cNvSpPr>
                <p:nvPr/>
              </p:nvSpPr>
              <p:spPr bwMode="auto">
                <a:xfrm>
                  <a:off x="9161458" y="1803401"/>
                  <a:ext cx="300039" cy="120650"/>
                </a:xfrm>
                <a:custGeom>
                  <a:avLst/>
                  <a:gdLst>
                    <a:gd name="T0" fmla="*/ 40 w 80"/>
                    <a:gd name="T1" fmla="*/ 32 h 32"/>
                    <a:gd name="T2" fmla="*/ 80 w 80"/>
                    <a:gd name="T3" fmla="*/ 22 h 32"/>
                    <a:gd name="T4" fmla="*/ 80 w 80"/>
                    <a:gd name="T5" fmla="*/ 18 h 32"/>
                    <a:gd name="T6" fmla="*/ 40 w 80"/>
                    <a:gd name="T7" fmla="*/ 0 h 32"/>
                    <a:gd name="T8" fmla="*/ 0 w 80"/>
                    <a:gd name="T9" fmla="*/ 18 h 32"/>
                    <a:gd name="T10" fmla="*/ 40 w 80"/>
                    <a:gd name="T11" fmla="*/ 32 h 32"/>
                  </a:gdLst>
                  <a:ahLst/>
                  <a:cxnLst>
                    <a:cxn ang="0">
                      <a:pos x="T0" y="T1"/>
                    </a:cxn>
                    <a:cxn ang="0">
                      <a:pos x="T2" y="T3"/>
                    </a:cxn>
                    <a:cxn ang="0">
                      <a:pos x="T4" y="T5"/>
                    </a:cxn>
                    <a:cxn ang="0">
                      <a:pos x="T6" y="T7"/>
                    </a:cxn>
                    <a:cxn ang="0">
                      <a:pos x="T8" y="T9"/>
                    </a:cxn>
                    <a:cxn ang="0">
                      <a:pos x="T10" y="T11"/>
                    </a:cxn>
                  </a:cxnLst>
                  <a:rect l="0" t="0" r="r" b="b"/>
                  <a:pathLst>
                    <a:path w="80" h="32">
                      <a:moveTo>
                        <a:pt x="40" y="32"/>
                      </a:moveTo>
                      <a:cubicBezTo>
                        <a:pt x="58" y="32"/>
                        <a:pt x="74" y="27"/>
                        <a:pt x="80" y="22"/>
                      </a:cubicBezTo>
                      <a:cubicBezTo>
                        <a:pt x="80" y="18"/>
                        <a:pt x="80" y="18"/>
                        <a:pt x="80" y="18"/>
                      </a:cubicBezTo>
                      <a:cubicBezTo>
                        <a:pt x="80" y="8"/>
                        <a:pt x="62" y="0"/>
                        <a:pt x="40" y="0"/>
                      </a:cubicBezTo>
                      <a:cubicBezTo>
                        <a:pt x="18" y="0"/>
                        <a:pt x="0" y="8"/>
                        <a:pt x="0" y="18"/>
                      </a:cubicBezTo>
                      <a:cubicBezTo>
                        <a:pt x="0" y="24"/>
                        <a:pt x="18" y="32"/>
                        <a:pt x="4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2" name="Freeform 104">
                  <a:extLst>
                    <a:ext uri="{FF2B5EF4-FFF2-40B4-BE49-F238E27FC236}">
                      <a16:creationId xmlns:a16="http://schemas.microsoft.com/office/drawing/2014/main" id="{53DD3D10-F8E2-B144-A523-97DC0F6C153B}"/>
                    </a:ext>
                  </a:extLst>
                </p:cNvPr>
                <p:cNvSpPr>
                  <a:spLocks/>
                </p:cNvSpPr>
                <p:nvPr/>
              </p:nvSpPr>
              <p:spPr bwMode="auto">
                <a:xfrm>
                  <a:off x="9161468" y="2033588"/>
                  <a:ext cx="173038" cy="101600"/>
                </a:xfrm>
                <a:custGeom>
                  <a:avLst/>
                  <a:gdLst>
                    <a:gd name="T0" fmla="*/ 40 w 46"/>
                    <a:gd name="T1" fmla="*/ 11 h 27"/>
                    <a:gd name="T2" fmla="*/ 0 w 46"/>
                    <a:gd name="T3" fmla="*/ 0 h 27"/>
                    <a:gd name="T4" fmla="*/ 0 w 46"/>
                    <a:gd name="T5" fmla="*/ 9 h 27"/>
                    <a:gd name="T6" fmla="*/ 40 w 46"/>
                    <a:gd name="T7" fmla="*/ 27 h 27"/>
                    <a:gd name="T8" fmla="*/ 46 w 46"/>
                    <a:gd name="T9" fmla="*/ 27 h 27"/>
                    <a:gd name="T10" fmla="*/ 40 w 46"/>
                    <a:gd name="T11" fmla="*/ 11 h 27"/>
                    <a:gd name="T12" fmla="*/ 40 w 46"/>
                    <a:gd name="T13" fmla="*/ 11 h 27"/>
                  </a:gdLst>
                  <a:ahLst/>
                  <a:cxnLst>
                    <a:cxn ang="0">
                      <a:pos x="T0" y="T1"/>
                    </a:cxn>
                    <a:cxn ang="0">
                      <a:pos x="T2" y="T3"/>
                    </a:cxn>
                    <a:cxn ang="0">
                      <a:pos x="T4" y="T5"/>
                    </a:cxn>
                    <a:cxn ang="0">
                      <a:pos x="T6" y="T7"/>
                    </a:cxn>
                    <a:cxn ang="0">
                      <a:pos x="T8" y="T9"/>
                    </a:cxn>
                    <a:cxn ang="0">
                      <a:pos x="T10" y="T11"/>
                    </a:cxn>
                    <a:cxn ang="0">
                      <a:pos x="T12" y="T13"/>
                    </a:cxn>
                  </a:cxnLst>
                  <a:rect l="0" t="0" r="r" b="b"/>
                  <a:pathLst>
                    <a:path w="46" h="27">
                      <a:moveTo>
                        <a:pt x="40" y="11"/>
                      </a:moveTo>
                      <a:cubicBezTo>
                        <a:pt x="24" y="11"/>
                        <a:pt x="7" y="7"/>
                        <a:pt x="0" y="0"/>
                      </a:cubicBezTo>
                      <a:cubicBezTo>
                        <a:pt x="0" y="9"/>
                        <a:pt x="0" y="9"/>
                        <a:pt x="0" y="9"/>
                      </a:cubicBezTo>
                      <a:cubicBezTo>
                        <a:pt x="0" y="19"/>
                        <a:pt x="18" y="27"/>
                        <a:pt x="40" y="27"/>
                      </a:cubicBezTo>
                      <a:cubicBezTo>
                        <a:pt x="42" y="27"/>
                        <a:pt x="44" y="27"/>
                        <a:pt x="46" y="27"/>
                      </a:cubicBezTo>
                      <a:cubicBezTo>
                        <a:pt x="43" y="22"/>
                        <a:pt x="40" y="17"/>
                        <a:pt x="40" y="11"/>
                      </a:cubicBezTo>
                      <a:cubicBezTo>
                        <a:pt x="40" y="11"/>
                        <a:pt x="40" y="11"/>
                        <a:pt x="40"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43" name="Freeform 105">
                  <a:extLst>
                    <a:ext uri="{FF2B5EF4-FFF2-40B4-BE49-F238E27FC236}">
                      <a16:creationId xmlns:a16="http://schemas.microsoft.com/office/drawing/2014/main" id="{41ADB865-94D7-964A-B535-60EC6224D0BC}"/>
                    </a:ext>
                  </a:extLst>
                </p:cNvPr>
                <p:cNvSpPr>
                  <a:spLocks noEditPoints="1"/>
                </p:cNvSpPr>
                <p:nvPr/>
              </p:nvSpPr>
              <p:spPr bwMode="auto">
                <a:xfrm>
                  <a:off x="9326563" y="19685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32 w 52"/>
                    <a:gd name="T11" fmla="*/ 30 h 52"/>
                    <a:gd name="T12" fmla="*/ 22 w 52"/>
                    <a:gd name="T13" fmla="*/ 30 h 52"/>
                    <a:gd name="T14" fmla="*/ 22 w 52"/>
                    <a:gd name="T15" fmla="*/ 13 h 52"/>
                    <a:gd name="T16" fmla="*/ 24 w 52"/>
                    <a:gd name="T17" fmla="*/ 11 h 52"/>
                    <a:gd name="T18" fmla="*/ 26 w 52"/>
                    <a:gd name="T19" fmla="*/ 13 h 52"/>
                    <a:gd name="T20" fmla="*/ 26 w 52"/>
                    <a:gd name="T21" fmla="*/ 26 h 52"/>
                    <a:gd name="T22" fmla="*/ 32 w 52"/>
                    <a:gd name="T23" fmla="*/ 26 h 52"/>
                    <a:gd name="T24" fmla="*/ 35 w 52"/>
                    <a:gd name="T25" fmla="*/ 28 h 52"/>
                    <a:gd name="T26" fmla="*/ 32 w 52"/>
                    <a:gd name="T27"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32" y="30"/>
                      </a:moveTo>
                      <a:cubicBezTo>
                        <a:pt x="22" y="30"/>
                        <a:pt x="22" y="30"/>
                        <a:pt x="22" y="30"/>
                      </a:cubicBezTo>
                      <a:cubicBezTo>
                        <a:pt x="22" y="13"/>
                        <a:pt x="22" y="13"/>
                        <a:pt x="22" y="13"/>
                      </a:cubicBezTo>
                      <a:cubicBezTo>
                        <a:pt x="22" y="12"/>
                        <a:pt x="23" y="11"/>
                        <a:pt x="24" y="11"/>
                      </a:cubicBezTo>
                      <a:cubicBezTo>
                        <a:pt x="25" y="11"/>
                        <a:pt x="26" y="12"/>
                        <a:pt x="26" y="13"/>
                      </a:cubicBezTo>
                      <a:cubicBezTo>
                        <a:pt x="26" y="26"/>
                        <a:pt x="26" y="26"/>
                        <a:pt x="26" y="26"/>
                      </a:cubicBezTo>
                      <a:cubicBezTo>
                        <a:pt x="32" y="26"/>
                        <a:pt x="32" y="26"/>
                        <a:pt x="32" y="26"/>
                      </a:cubicBezTo>
                      <a:cubicBezTo>
                        <a:pt x="34" y="26"/>
                        <a:pt x="35" y="27"/>
                        <a:pt x="35" y="28"/>
                      </a:cubicBezTo>
                      <a:cubicBezTo>
                        <a:pt x="35" y="29"/>
                        <a:pt x="34" y="30"/>
                        <a:pt x="3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sp>
          <p:nvSpPr>
            <p:cNvPr id="58" name="TextBox 57">
              <a:extLst>
                <a:ext uri="{FF2B5EF4-FFF2-40B4-BE49-F238E27FC236}">
                  <a16:creationId xmlns:a16="http://schemas.microsoft.com/office/drawing/2014/main" id="{843248A7-852B-2347-A5D3-977901076D9F}"/>
                </a:ext>
              </a:extLst>
            </p:cNvPr>
            <p:cNvSpPr txBox="1"/>
            <p:nvPr/>
          </p:nvSpPr>
          <p:spPr>
            <a:xfrm>
              <a:off x="18485256" y="7401865"/>
              <a:ext cx="4921514" cy="1088888"/>
            </a:xfrm>
            <a:prstGeom prst="rect">
              <a:avLst/>
            </a:prstGeom>
            <a:noFill/>
          </p:spPr>
          <p:txBody>
            <a:bodyPr wrap="square" rtlCol="0">
              <a:spAutoFit/>
            </a:bodyPr>
            <a:lstStyle/>
            <a:p>
              <a:pPr algn="ctr">
                <a:lnSpc>
                  <a:spcPts val="4080"/>
                </a:lnSpc>
              </a:pP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9" name="CuadroTexto 351">
              <a:extLst>
                <a:ext uri="{FF2B5EF4-FFF2-40B4-BE49-F238E27FC236}">
                  <a16:creationId xmlns:a16="http://schemas.microsoft.com/office/drawing/2014/main" id="{E88AB414-33AB-954B-BBC0-D1777D78861D}"/>
                </a:ext>
              </a:extLst>
            </p:cNvPr>
            <p:cNvSpPr txBox="1"/>
            <p:nvPr/>
          </p:nvSpPr>
          <p:spPr>
            <a:xfrm>
              <a:off x="18218988" y="6687494"/>
              <a:ext cx="5187782" cy="707886"/>
            </a:xfrm>
            <a:prstGeom prst="rect">
              <a:avLst/>
            </a:prstGeom>
            <a:noFill/>
          </p:spPr>
          <p:txBody>
            <a:bodyPr wrap="square" rtlCol="0">
              <a:spAutoFit/>
            </a:bodyPr>
            <a:lstStyle/>
            <a:p>
              <a:pPr algn="ctr"/>
              <a:r>
                <a:rPr lang="en-US" sz="4000" b="1" dirty="0">
                  <a:solidFill>
                    <a:schemeClr val="bg1"/>
                  </a:solidFill>
                  <a:latin typeface="Poppins SemiBold" pitchFamily="2" charset="77"/>
                  <a:ea typeface="Lato Light" panose="020F0502020204030203" pitchFamily="34" charset="0"/>
                  <a:cs typeface="Poppins SemiBold" pitchFamily="2" charset="77"/>
                </a:rPr>
                <a:t>Title Two</a:t>
              </a:r>
            </a:p>
          </p:txBody>
        </p:sp>
      </p:grpSp>
      <p:sp>
        <p:nvSpPr>
          <p:cNvPr id="83" name="Rectangle 82">
            <a:extLst>
              <a:ext uri="{FF2B5EF4-FFF2-40B4-BE49-F238E27FC236}">
                <a16:creationId xmlns:a16="http://schemas.microsoft.com/office/drawing/2014/main" id="{53D41DB2-FB71-DD4C-A1F2-81A99D14F51B}"/>
              </a:ext>
            </a:extLst>
          </p:cNvPr>
          <p:cNvSpPr/>
          <p:nvPr/>
        </p:nvSpPr>
        <p:spPr>
          <a:xfrm>
            <a:off x="17248109" y="4627544"/>
            <a:ext cx="7129541" cy="45641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68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654D85-F4A0-6944-BF34-7BC200257DA9}"/>
              </a:ext>
            </a:extLst>
          </p:cNvPr>
          <p:cNvSpPr/>
          <p:nvPr/>
        </p:nvSpPr>
        <p:spPr>
          <a:xfrm>
            <a:off x="0" y="0"/>
            <a:ext cx="12697893"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B530C5-1341-F24D-A39F-70525501D9E5}"/>
              </a:ext>
            </a:extLst>
          </p:cNvPr>
          <p:cNvSpPr/>
          <p:nvPr/>
        </p:nvSpPr>
        <p:spPr>
          <a:xfrm>
            <a:off x="12697894" y="0"/>
            <a:ext cx="11679756" cy="79356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B5952CB5-913E-5F40-AE8A-12133F45DB88}"/>
              </a:ext>
            </a:extLst>
          </p:cNvPr>
          <p:cNvGrpSpPr/>
          <p:nvPr/>
        </p:nvGrpSpPr>
        <p:grpSpPr>
          <a:xfrm>
            <a:off x="2146905" y="3891463"/>
            <a:ext cx="8404082" cy="5933073"/>
            <a:chOff x="1942762" y="2194625"/>
            <a:chExt cx="8404082" cy="5933073"/>
          </a:xfrm>
        </p:grpSpPr>
        <p:sp>
          <p:nvSpPr>
            <p:cNvPr id="24" name="CuadroTexto 351">
              <a:extLst>
                <a:ext uri="{FF2B5EF4-FFF2-40B4-BE49-F238E27FC236}">
                  <a16:creationId xmlns:a16="http://schemas.microsoft.com/office/drawing/2014/main" id="{93305559-BB26-D149-AC8E-3D8410A8DE8D}"/>
                </a:ext>
              </a:extLst>
            </p:cNvPr>
            <p:cNvSpPr txBox="1"/>
            <p:nvPr/>
          </p:nvSpPr>
          <p:spPr>
            <a:xfrm>
              <a:off x="1942764" y="3145225"/>
              <a:ext cx="8404079" cy="2308324"/>
            </a:xfrm>
            <a:prstGeom prst="rect">
              <a:avLst/>
            </a:prstGeom>
            <a:noFill/>
          </p:spPr>
          <p:txBody>
            <a:bodyPr wrap="square" rtlCol="0">
              <a:spAutoFit/>
            </a:bodyPr>
            <a:lstStyle/>
            <a:p>
              <a:r>
                <a:rPr lang="en-US" sz="4800" b="1" dirty="0">
                  <a:solidFill>
                    <a:schemeClr val="bg1"/>
                  </a:solidFill>
                  <a:latin typeface="Poppins SemiBold" pitchFamily="2" charset="77"/>
                  <a:ea typeface="Lato Light" panose="020F0502020204030203" pitchFamily="34" charset="0"/>
                  <a:cs typeface="Poppins SemiBold" pitchFamily="2" charset="77"/>
                </a:rPr>
                <a:t>Marketing is the study and management of exchange relationships. </a:t>
              </a:r>
            </a:p>
          </p:txBody>
        </p:sp>
        <p:sp>
          <p:nvSpPr>
            <p:cNvPr id="7" name="CuadroTexto 350">
              <a:extLst>
                <a:ext uri="{FF2B5EF4-FFF2-40B4-BE49-F238E27FC236}">
                  <a16:creationId xmlns:a16="http://schemas.microsoft.com/office/drawing/2014/main" id="{C79F9862-B23E-D54E-8FA2-9A287FA8BDB8}"/>
                </a:ext>
              </a:extLst>
            </p:cNvPr>
            <p:cNvSpPr txBox="1"/>
            <p:nvPr/>
          </p:nvSpPr>
          <p:spPr>
            <a:xfrm>
              <a:off x="1942764" y="2194625"/>
              <a:ext cx="8404080" cy="584775"/>
            </a:xfrm>
            <a:prstGeom prst="rect">
              <a:avLst/>
            </a:prstGeom>
            <a:noFill/>
          </p:spPr>
          <p:txBody>
            <a:bodyPr wrap="square" rtlCol="0">
              <a:spAutoFit/>
            </a:bodyPr>
            <a:lstStyle/>
            <a:p>
              <a:r>
                <a:rPr lang="en-US" sz="3200" b="1" spc="1200" dirty="0">
                  <a:solidFill>
                    <a:schemeClr val="accent4"/>
                  </a:solidFill>
                  <a:latin typeface="Poppins" pitchFamily="2" charset="77"/>
                  <a:ea typeface="Lato Heavy" charset="0"/>
                  <a:cs typeface="Poppins" pitchFamily="2" charset="77"/>
                </a:rPr>
                <a:t>ABOUT US</a:t>
              </a:r>
            </a:p>
          </p:txBody>
        </p:sp>
        <p:sp>
          <p:nvSpPr>
            <p:cNvPr id="9" name="CuadroTexto 351">
              <a:extLst>
                <a:ext uri="{FF2B5EF4-FFF2-40B4-BE49-F238E27FC236}">
                  <a16:creationId xmlns:a16="http://schemas.microsoft.com/office/drawing/2014/main" id="{4234E5A1-B430-9547-B6B8-19F1FC1DD3A6}"/>
                </a:ext>
              </a:extLst>
            </p:cNvPr>
            <p:cNvSpPr txBox="1"/>
            <p:nvPr/>
          </p:nvSpPr>
          <p:spPr>
            <a:xfrm>
              <a:off x="1942762" y="5819374"/>
              <a:ext cx="8404080" cy="2308324"/>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Study and management of exchange relationships. Marketing is the business process of creating relationships with and satisfying customers.</a:t>
              </a:r>
            </a:p>
          </p:txBody>
        </p:sp>
      </p:grpSp>
      <p:grpSp>
        <p:nvGrpSpPr>
          <p:cNvPr id="11" name="Group 10">
            <a:extLst>
              <a:ext uri="{FF2B5EF4-FFF2-40B4-BE49-F238E27FC236}">
                <a16:creationId xmlns:a16="http://schemas.microsoft.com/office/drawing/2014/main" id="{705B7CA0-9731-2F4A-A911-B8A9B9F67920}"/>
              </a:ext>
            </a:extLst>
          </p:cNvPr>
          <p:cNvGrpSpPr/>
          <p:nvPr/>
        </p:nvGrpSpPr>
        <p:grpSpPr>
          <a:xfrm>
            <a:off x="13530688" y="9151948"/>
            <a:ext cx="587926" cy="587926"/>
            <a:chOff x="1524000" y="3314700"/>
            <a:chExt cx="457200" cy="457200"/>
          </a:xfrm>
        </p:grpSpPr>
        <p:sp>
          <p:nvSpPr>
            <p:cNvPr id="12" name="Oval 11">
              <a:extLst>
                <a:ext uri="{FF2B5EF4-FFF2-40B4-BE49-F238E27FC236}">
                  <a16:creationId xmlns:a16="http://schemas.microsoft.com/office/drawing/2014/main" id="{A3FDE843-3772-3C4D-A48F-8AEEFB4C802E}"/>
                </a:ext>
              </a:extLst>
            </p:cNvPr>
            <p:cNvSpPr/>
            <p:nvPr/>
          </p:nvSpPr>
          <p:spPr>
            <a:xfrm>
              <a:off x="1524000" y="331470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768A6A7-3811-6242-8623-4D774EA7AFC5}"/>
                </a:ext>
              </a:extLst>
            </p:cNvPr>
            <p:cNvGrpSpPr/>
            <p:nvPr/>
          </p:nvGrpSpPr>
          <p:grpSpPr>
            <a:xfrm>
              <a:off x="1612836" y="3515710"/>
              <a:ext cx="279528" cy="103790"/>
              <a:chOff x="16150078" y="2085976"/>
              <a:chExt cx="413959" cy="153705"/>
            </a:xfrm>
            <a:solidFill>
              <a:schemeClr val="bg1"/>
            </a:solidFill>
          </p:grpSpPr>
          <p:sp>
            <p:nvSpPr>
              <p:cNvPr id="14" name="Rectangle 13">
                <a:extLst>
                  <a:ext uri="{FF2B5EF4-FFF2-40B4-BE49-F238E27FC236}">
                    <a16:creationId xmlns:a16="http://schemas.microsoft.com/office/drawing/2014/main" id="{F4F74DE3-9C8C-514D-A6EF-CC1E5D7FFFAC}"/>
                  </a:ext>
                </a:extLst>
              </p:cNvPr>
              <p:cNvSpPr/>
              <p:nvPr/>
            </p:nvSpPr>
            <p:spPr>
              <a:xfrm rot="2661768">
                <a:off x="16150078" y="2145857"/>
                <a:ext cx="195497"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CC1CF5-C97A-5649-B7B9-406D241779D3}"/>
                  </a:ext>
                </a:extLst>
              </p:cNvPr>
              <p:cNvSpPr/>
              <p:nvPr/>
            </p:nvSpPr>
            <p:spPr>
              <a:xfrm rot="8142018">
                <a:off x="16197061" y="2085976"/>
                <a:ext cx="366976"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2451B9DC-AA07-CA4A-AEEA-6F0997EFFE38}"/>
              </a:ext>
            </a:extLst>
          </p:cNvPr>
          <p:cNvGrpSpPr/>
          <p:nvPr/>
        </p:nvGrpSpPr>
        <p:grpSpPr>
          <a:xfrm>
            <a:off x="13530688" y="10535896"/>
            <a:ext cx="587926" cy="587926"/>
            <a:chOff x="1524000" y="3314700"/>
            <a:chExt cx="457200" cy="457200"/>
          </a:xfrm>
        </p:grpSpPr>
        <p:sp>
          <p:nvSpPr>
            <p:cNvPr id="17" name="Oval 16">
              <a:extLst>
                <a:ext uri="{FF2B5EF4-FFF2-40B4-BE49-F238E27FC236}">
                  <a16:creationId xmlns:a16="http://schemas.microsoft.com/office/drawing/2014/main" id="{8653E829-64FD-9447-8F5C-98229369FC3F}"/>
                </a:ext>
              </a:extLst>
            </p:cNvPr>
            <p:cNvSpPr/>
            <p:nvPr/>
          </p:nvSpPr>
          <p:spPr>
            <a:xfrm>
              <a:off x="1524000" y="331470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B011EB0-603A-EB4B-8E30-1B40123107B8}"/>
                </a:ext>
              </a:extLst>
            </p:cNvPr>
            <p:cNvGrpSpPr/>
            <p:nvPr/>
          </p:nvGrpSpPr>
          <p:grpSpPr>
            <a:xfrm>
              <a:off x="1612836" y="3515710"/>
              <a:ext cx="279528" cy="103790"/>
              <a:chOff x="16150078" y="2085976"/>
              <a:chExt cx="413959" cy="153705"/>
            </a:xfrm>
            <a:solidFill>
              <a:schemeClr val="bg1"/>
            </a:solidFill>
          </p:grpSpPr>
          <p:sp>
            <p:nvSpPr>
              <p:cNvPr id="19" name="Rectangle 18">
                <a:extLst>
                  <a:ext uri="{FF2B5EF4-FFF2-40B4-BE49-F238E27FC236}">
                    <a16:creationId xmlns:a16="http://schemas.microsoft.com/office/drawing/2014/main" id="{8D569FCF-84E6-2641-BFC9-A84BD10AF84F}"/>
                  </a:ext>
                </a:extLst>
              </p:cNvPr>
              <p:cNvSpPr/>
              <p:nvPr/>
            </p:nvSpPr>
            <p:spPr>
              <a:xfrm rot="2661768">
                <a:off x="16150078" y="2145857"/>
                <a:ext cx="195497"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F6C809A-5D2B-E148-AB28-253AEC9D63A8}"/>
                  </a:ext>
                </a:extLst>
              </p:cNvPr>
              <p:cNvSpPr/>
              <p:nvPr/>
            </p:nvSpPr>
            <p:spPr>
              <a:xfrm rot="8142018">
                <a:off x="16197061" y="2085976"/>
                <a:ext cx="366976"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BE87EE29-0F91-AC42-9D0C-E79E5E7C6FAB}"/>
              </a:ext>
            </a:extLst>
          </p:cNvPr>
          <p:cNvGrpSpPr/>
          <p:nvPr/>
        </p:nvGrpSpPr>
        <p:grpSpPr>
          <a:xfrm>
            <a:off x="13530688" y="11943030"/>
            <a:ext cx="587926" cy="587926"/>
            <a:chOff x="1524000" y="3314700"/>
            <a:chExt cx="457200" cy="457200"/>
          </a:xfrm>
        </p:grpSpPr>
        <p:sp>
          <p:nvSpPr>
            <p:cNvPr id="22" name="Oval 21">
              <a:extLst>
                <a:ext uri="{FF2B5EF4-FFF2-40B4-BE49-F238E27FC236}">
                  <a16:creationId xmlns:a16="http://schemas.microsoft.com/office/drawing/2014/main" id="{4EBB2B75-9DAD-944D-BC7F-3E3FBC300016}"/>
                </a:ext>
              </a:extLst>
            </p:cNvPr>
            <p:cNvSpPr/>
            <p:nvPr/>
          </p:nvSpPr>
          <p:spPr>
            <a:xfrm>
              <a:off x="1524000" y="331470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A00394B-4C2D-6D46-AF3E-F8F0E257BD6C}"/>
                </a:ext>
              </a:extLst>
            </p:cNvPr>
            <p:cNvGrpSpPr/>
            <p:nvPr/>
          </p:nvGrpSpPr>
          <p:grpSpPr>
            <a:xfrm>
              <a:off x="1612836" y="3515710"/>
              <a:ext cx="279528" cy="103790"/>
              <a:chOff x="16150078" y="2085976"/>
              <a:chExt cx="413959" cy="153705"/>
            </a:xfrm>
            <a:solidFill>
              <a:schemeClr val="bg1"/>
            </a:solidFill>
          </p:grpSpPr>
          <p:sp>
            <p:nvSpPr>
              <p:cNvPr id="26" name="Rectangle 25">
                <a:extLst>
                  <a:ext uri="{FF2B5EF4-FFF2-40B4-BE49-F238E27FC236}">
                    <a16:creationId xmlns:a16="http://schemas.microsoft.com/office/drawing/2014/main" id="{D87DD6E0-551D-A842-9A74-F6046F165E73}"/>
                  </a:ext>
                </a:extLst>
              </p:cNvPr>
              <p:cNvSpPr/>
              <p:nvPr/>
            </p:nvSpPr>
            <p:spPr>
              <a:xfrm rot="2661768">
                <a:off x="16150078" y="2145857"/>
                <a:ext cx="195497"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F1487C-1701-9A4C-B48D-0111E80526E2}"/>
                  </a:ext>
                </a:extLst>
              </p:cNvPr>
              <p:cNvSpPr/>
              <p:nvPr/>
            </p:nvSpPr>
            <p:spPr>
              <a:xfrm rot="8142018">
                <a:off x="16197061" y="2085976"/>
                <a:ext cx="366976" cy="9382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CuadroTexto 351">
            <a:extLst>
              <a:ext uri="{FF2B5EF4-FFF2-40B4-BE49-F238E27FC236}">
                <a16:creationId xmlns:a16="http://schemas.microsoft.com/office/drawing/2014/main" id="{586ABADE-9486-0445-AC7E-692081981212}"/>
              </a:ext>
            </a:extLst>
          </p:cNvPr>
          <p:cNvSpPr txBox="1"/>
          <p:nvPr/>
        </p:nvSpPr>
        <p:spPr>
          <a:xfrm>
            <a:off x="14408483" y="8968857"/>
            <a:ext cx="9136372"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
        <p:nvSpPr>
          <p:cNvPr id="29" name="CuadroTexto 351">
            <a:extLst>
              <a:ext uri="{FF2B5EF4-FFF2-40B4-BE49-F238E27FC236}">
                <a16:creationId xmlns:a16="http://schemas.microsoft.com/office/drawing/2014/main" id="{F00136C5-6AD0-E641-8B23-C4319FB13CDB}"/>
              </a:ext>
            </a:extLst>
          </p:cNvPr>
          <p:cNvSpPr txBox="1"/>
          <p:nvPr/>
        </p:nvSpPr>
        <p:spPr>
          <a:xfrm>
            <a:off x="14408483" y="10348789"/>
            <a:ext cx="9136372"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
        <p:nvSpPr>
          <p:cNvPr id="30" name="CuadroTexto 351">
            <a:extLst>
              <a:ext uri="{FF2B5EF4-FFF2-40B4-BE49-F238E27FC236}">
                <a16:creationId xmlns:a16="http://schemas.microsoft.com/office/drawing/2014/main" id="{20E50B0F-9F00-1D4A-9D82-A2B0EEBAED87}"/>
              </a:ext>
            </a:extLst>
          </p:cNvPr>
          <p:cNvSpPr txBox="1"/>
          <p:nvPr/>
        </p:nvSpPr>
        <p:spPr>
          <a:xfrm>
            <a:off x="14408483" y="11728721"/>
            <a:ext cx="9136372"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p:txBody>
      </p:sp>
    </p:spTree>
    <p:extLst>
      <p:ext uri="{BB962C8B-B14F-4D97-AF65-F5344CB8AC3E}">
        <p14:creationId xmlns:p14="http://schemas.microsoft.com/office/powerpoint/2010/main" val="271087966"/>
      </p:ext>
    </p:extLst>
  </p:cSld>
  <p:clrMapOvr>
    <a:masterClrMapping/>
  </p:clrMapOvr>
</p:sld>
</file>

<file path=ppt/theme/theme1.xml><?xml version="1.0" encoding="utf-8"?>
<a:theme xmlns:a="http://schemas.openxmlformats.org/drawingml/2006/main" name="Office Theme">
  <a:themeElements>
    <a:clrScheme name="Custom 675">
      <a:dk1>
        <a:srgbClr val="737572"/>
      </a:dk1>
      <a:lt1>
        <a:srgbClr val="FFFFFF"/>
      </a:lt1>
      <a:dk2>
        <a:srgbClr val="363E48"/>
      </a:dk2>
      <a:lt2>
        <a:srgbClr val="FFFFFF"/>
      </a:lt2>
      <a:accent1>
        <a:srgbClr val="06527F"/>
      </a:accent1>
      <a:accent2>
        <a:srgbClr val="2BAEDD"/>
      </a:accent2>
      <a:accent3>
        <a:srgbClr val="6ED6E1"/>
      </a:accent3>
      <a:accent4>
        <a:srgbClr val="FD8F3C"/>
      </a:accent4>
      <a:accent5>
        <a:srgbClr val="85123B"/>
      </a:accent5>
      <a:accent6>
        <a:srgbClr val="70AC47"/>
      </a:accent6>
      <a:hlink>
        <a:srgbClr val="BD392F"/>
      </a:hlink>
      <a:folHlink>
        <a:srgbClr val="9BBA5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124069</TotalTime>
  <Words>1181</Words>
  <Application>Microsoft Macintosh PowerPoint</Application>
  <PresentationFormat>Custom</PresentationFormat>
  <Paragraphs>136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 Light</vt:lpstr>
      <vt:lpstr>Poppins</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19951</cp:revision>
  <dcterms:created xsi:type="dcterms:W3CDTF">2014-11-12T21:47:38Z</dcterms:created>
  <dcterms:modified xsi:type="dcterms:W3CDTF">2021-04-19T18:36:34Z</dcterms:modified>
  <cp:category/>
</cp:coreProperties>
</file>