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3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4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Ex1.xml" ContentType="application/vnd.ms-office.chartex+xml"/>
  <Override PartName="/ppt/charts/style33.xml" ContentType="application/vnd.ms-office.chartstyle+xml"/>
  <Override PartName="/ppt/charts/colors33.xml" ContentType="application/vnd.ms-office.chartcolorstyle+xml"/>
  <Override PartName="/ppt/notesSlides/notesSlide5.xml" ContentType="application/vnd.openxmlformats-officedocument.presentationml.notesSlide+xml"/>
  <Override PartName="/ppt/charts/chart33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4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6.xml" ContentType="application/vnd.openxmlformats-officedocument.presentationml.notesSlide+xml"/>
  <Override PartName="/ppt/charts/chart35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7.xml" ContentType="application/vnd.openxmlformats-officedocument.presentationml.notesSlide+xml"/>
  <Override PartName="/ppt/charts/chart36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7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8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39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8.xml" ContentType="application/vnd.openxmlformats-officedocument.presentationml.notesSlide+xml"/>
  <Override PartName="/ppt/charts/chart40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1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2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9.xml" ContentType="application/vnd.openxmlformats-officedocument.presentationml.notesSlide+xml"/>
  <Override PartName="/ppt/charts/chart43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4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10.xml" ContentType="application/vnd.openxmlformats-officedocument.presentationml.notesSlide+xml"/>
  <Override PartName="/ppt/charts/chart45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6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11.xml" ContentType="application/vnd.openxmlformats-officedocument.presentationml.notesSlide+xml"/>
  <Override PartName="/ppt/charts/chart47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8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49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12.xml" ContentType="application/vnd.openxmlformats-officedocument.presentationml.notesSlide+xml"/>
  <Override PartName="/ppt/charts/chart50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1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2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notesSlides/notesSlide13.xml" ContentType="application/vnd.openxmlformats-officedocument.presentationml.notesSlide+xml"/>
  <Override PartName="/ppt/charts/chart53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14.xml" ContentType="application/vnd.openxmlformats-officedocument.presentationml.notesSlide+xml"/>
  <Override PartName="/ppt/charts/chart54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5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notesSlides/notesSlide15.xml" ContentType="application/vnd.openxmlformats-officedocument.presentationml.notesSlide+xml"/>
  <Override PartName="/ppt/charts/chart56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7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8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59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4" r:id="rId2"/>
    <p:sldId id="4420" r:id="rId3"/>
    <p:sldId id="4411" r:id="rId4"/>
    <p:sldId id="4410" r:id="rId5"/>
    <p:sldId id="4412" r:id="rId6"/>
    <p:sldId id="4413" r:id="rId7"/>
    <p:sldId id="4416" r:id="rId8"/>
    <p:sldId id="4418" r:id="rId9"/>
    <p:sldId id="4419" r:id="rId10"/>
    <p:sldId id="4415" r:id="rId11"/>
    <p:sldId id="4421" r:id="rId12"/>
    <p:sldId id="4422" r:id="rId13"/>
    <p:sldId id="4423" r:id="rId14"/>
    <p:sldId id="4424" r:id="rId15"/>
    <p:sldId id="4425" r:id="rId16"/>
    <p:sldId id="4426" r:id="rId17"/>
    <p:sldId id="4431" r:id="rId18"/>
    <p:sldId id="4427" r:id="rId19"/>
    <p:sldId id="4428" r:id="rId20"/>
    <p:sldId id="4429" r:id="rId21"/>
    <p:sldId id="4430" r:id="rId22"/>
    <p:sldId id="4432" r:id="rId23"/>
    <p:sldId id="4433" r:id="rId24"/>
    <p:sldId id="4434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E5E9F0"/>
    <a:srgbClr val="F5F9FB"/>
    <a:srgbClr val="F1EEF4"/>
    <a:srgbClr val="9E0202"/>
    <a:srgbClr val="5693D7"/>
    <a:srgbClr val="BDDB90"/>
    <a:srgbClr val="337EBF"/>
    <a:srgbClr val="FAE28A"/>
    <a:srgbClr val="8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9" autoAdjust="0"/>
    <p:restoredTop sz="94082" autoAdjust="0"/>
  </p:normalViewPr>
  <p:slideViewPr>
    <p:cSldViewPr snapToGrid="0" snapToObjects="1">
      <p:cViewPr>
        <p:scale>
          <a:sx n="45" d="100"/>
          <a:sy n="45" d="100"/>
        </p:scale>
        <p:origin x="136" y="744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Microsoft_Excel_Worksheet3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726-AB48-AE7B-07AAB6654EA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726-AB48-AE7B-07AAB6654EA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C7E-0641-A789-534C2976AF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726-AB48-AE7B-07AAB6654EA6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26-AB48-AE7B-07AAB6654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86-354A-A1CA-A318966589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86-354A-A1CA-A318966589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86-354A-A1CA-A31896658917}"/>
              </c:ext>
            </c:extLst>
          </c:dPt>
          <c:cat>
            <c:strRef>
              <c:f>Sheet1!$A$2:$A$8</c:f>
              <c:strCache>
                <c:ptCount val="7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  <c:pt idx="4">
                  <c:v>Returns</c:v>
                </c:pt>
                <c:pt idx="5">
                  <c:v>Purchases</c:v>
                </c:pt>
                <c:pt idx="6">
                  <c:v>Sells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86-354A-A1CA-A31896658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86-354A-A1CA-A3189665891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86-354A-A1CA-A318966589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86-354A-A1CA-A31896658917}"/>
              </c:ext>
            </c:extLst>
          </c:dPt>
          <c:cat>
            <c:strRef>
              <c:f>Sheet1!$A$2:$A$8</c:f>
              <c:strCache>
                <c:ptCount val="7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  <c:pt idx="4">
                  <c:v>Returns</c:v>
                </c:pt>
                <c:pt idx="5">
                  <c:v>Purchases</c:v>
                </c:pt>
                <c:pt idx="6">
                  <c:v>Sells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86-354A-A1CA-A31896658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7-2647-BF4A-4145DB1122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7-2647-BF4A-4145DB1122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97-2647-BF4A-4145DB112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4113855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EF-AE4D-A35C-024BDC0A8EF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EF-AE4D-A35C-024BDC0A8EF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EF-AE4D-A35C-024BDC0A8EFA}"/>
              </c:ext>
            </c:extLst>
          </c:dPt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EF-AE4D-A35C-024BDC0A8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E-6B45-B0A6-77F0AF34033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E-6B45-B0A6-77F0AF3403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6E-6B45-B0A6-77F0AF340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FE-5B44-B1F1-CFD6137DD20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FE-5B44-B1F1-CFD6137DD20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FE-5B44-B1F1-CFD6137DD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FE-5B44-B1F1-CFD6137DD2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FE-5B44-B1F1-CFD6137DD20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FE-5B44-B1F1-CFD6137DD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9-0A4B-B914-80967BE78F2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9-0A4B-B914-80967BE78F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59-0A4B-B914-80967BE78F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59-0A4B-B914-80967BE78F29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59-0A4B-B914-80967BE78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59-0A4B-B914-80967BE78F2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59-0A4B-B914-80967BE78F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59-0A4B-B914-80967BE78F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59-0A4B-B914-80967BE78F29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59-0A4B-B914-80967BE78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67-A54A-91C4-8CE2B7B8070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67-A54A-91C4-8CE2B7B8070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67-A54A-91C4-8CE2B7B80703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67-A54A-91C4-8CE2B7B80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A-7D45-8B26-6EA9A0CDE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2-2C4B-9410-ABE9B20855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2-2C4B-9410-ABE9B2085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AA-E048-9F22-F4EEA70E0C09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AA-E048-9F22-F4EEA70E0C0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AA-E048-9F22-F4EEA70E0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46-804C-8329-A64E4B3870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46-804C-8329-A64E4B3870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46-804C-8329-A64E4B387037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46-804C-8329-A64E4B387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2-E640-B4AB-928E605A5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32</c:v>
                </c:pt>
                <c:pt idx="2">
                  <c:v>28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0-6049-84A5-869AD77D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F9-354B-82EF-CC9EA9ABE9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F9-354B-82EF-CC9EA9ABE96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F9-354B-82EF-CC9EA9ABE969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F9-354B-82EF-CC9EA9ABE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E-C942-9FE7-A3768377C14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17</c:v>
                </c:pt>
                <c:pt idx="2">
                  <c:v>12</c:v>
                </c:pt>
                <c:pt idx="3">
                  <c:v>34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E-C942-9FE7-A3768377C144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/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18</c:v>
                </c:pt>
                <c:pt idx="2">
                  <c:v>23</c:v>
                </c:pt>
                <c:pt idx="3">
                  <c:v>21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E-C942-9FE7-A3768377C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880639"/>
        <c:axId val="1649755583"/>
      </c:areaChart>
      <c:dateAx>
        <c:axId val="165188063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49755583"/>
        <c:crosses val="autoZero"/>
        <c:auto val="1"/>
        <c:lblOffset val="100"/>
        <c:baseTimeUnit val="months"/>
      </c:dateAx>
      <c:valAx>
        <c:axId val="164975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51880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7-BF41-A4F5-6F74895E5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7-BF41-A4F5-6F74895E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75023"/>
        <c:axId val="47279311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B7-BF41-A4F5-6F74895E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675023"/>
        <c:axId val="472793119"/>
      </c:barChart>
      <c:catAx>
        <c:axId val="47267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2793119"/>
        <c:crosses val="autoZero"/>
        <c:auto val="1"/>
        <c:lblAlgn val="ctr"/>
        <c:lblOffset val="100"/>
        <c:noMultiLvlLbl val="0"/>
      </c:catAx>
      <c:valAx>
        <c:axId val="47279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267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7-BF41-A4F5-6F74895E53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7-BF41-A4F5-6F74895E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675023"/>
        <c:axId val="47279311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B7-BF41-A4F5-6F74895E5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2675023"/>
        <c:axId val="472793119"/>
      </c:barChart>
      <c:catAx>
        <c:axId val="47267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2793119"/>
        <c:crosses val="autoZero"/>
        <c:auto val="1"/>
        <c:lblAlgn val="ctr"/>
        <c:lblOffset val="100"/>
        <c:noMultiLvlLbl val="0"/>
      </c:catAx>
      <c:valAx>
        <c:axId val="47279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267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2-E640-B4AB-928E605A5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82-1A46-9ED8-FCE3A56EF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75-C043-8801-39EDDD71E4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75-C043-8801-39EDDD71E4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75-C043-8801-39EDDD71E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5-5B4B-B9B5-A3F8BD019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95-5B4B-B9B5-A3F8BD019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95-5B4B-B9B5-A3F8BD019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5452448"/>
        <c:axId val="1817656928"/>
      </c:barChart>
      <c:catAx>
        <c:axId val="186545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7656928"/>
        <c:crosses val="autoZero"/>
        <c:auto val="1"/>
        <c:lblAlgn val="ctr"/>
        <c:lblOffset val="100"/>
        <c:noMultiLvlLbl val="0"/>
      </c:catAx>
      <c:valAx>
        <c:axId val="1817656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86545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DB-2647-A09D-205746D7FB8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DB-2647-A09D-205746D7FB8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DB-2647-A09D-205746D7FB8D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DB-2647-A09D-205746D7F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1-F044-B6F8-CCA2C2B81D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1-F044-B6F8-CCA2C2B8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76200">
                <a:solidFill>
                  <a:schemeClr val="tx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C1-F044-B6F8-CCA2C2B8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ED-824D-8109-B1C97E0F4C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ED-824D-8109-B1C97E0F4CA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D-824D-8109-B1C97E0F4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2-5E46-905B-756D21391F3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2-5E46-905B-756D21391F3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22-5E46-905B-756D21391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40-0240-80C9-FD1AF906FED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40-0240-80C9-FD1AF906FE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40-0240-80C9-FD1AF906FED5}"/>
              </c:ext>
            </c:extLst>
          </c:dPt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40-0240-80C9-FD1AF906F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40-0240-80C9-FD1AF906FED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40-0240-80C9-FD1AF906FE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40-0240-80C9-FD1AF906FED5}"/>
              </c:ext>
            </c:extLst>
          </c:dPt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40-0240-80C9-FD1AF906F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3734869415888E-2"/>
          <c:y val="0"/>
          <c:w val="0.91825710952405393"/>
          <c:h val="1"/>
        </c:manualLayout>
      </c:layout>
      <c:areaChart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D-A447-A068-E98CDCB19BE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BD-A447-A068-E98CDCB19B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BD-A447-A068-E98CDCB19BE7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BD-A447-A068-E98CDCB1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8-D046-B33D-5314D9250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8-D046-B33D-5314D9250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8-D046-B33D-5314D9250D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New York</c:v>
                </c:pt>
                <c:pt idx="1">
                  <c:v>Los Angeles</c:v>
                </c:pt>
                <c:pt idx="2">
                  <c:v>Washington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A8-D046-B33D-5314D9250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30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6A-804A-A390-7EAC477C0488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6A-804A-A390-7EAC477C0488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6A-804A-A390-7EAC477C0488}"/>
              </c:ext>
            </c:extLst>
          </c:dPt>
          <c:dPt>
            <c:idx val="6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6A-804A-A390-7EAC477C0488}"/>
              </c:ext>
            </c:extLst>
          </c:dPt>
          <c:dPt>
            <c:idx val="10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6A-804A-A390-7EAC477C0488}"/>
              </c:ext>
            </c:extLst>
          </c:dPt>
          <c:dPt>
            <c:idx val="13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6A-804A-A390-7EAC477C0488}"/>
              </c:ext>
            </c:extLst>
          </c:dPt>
          <c:dPt>
            <c:idx val="15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6A-804A-A390-7EAC477C0488}"/>
              </c:ext>
            </c:extLst>
          </c:dPt>
          <c:dPt>
            <c:idx val="16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006A-804A-A390-7EAC477C0488}"/>
              </c:ext>
            </c:extLst>
          </c:dPt>
          <c:dPt>
            <c:idx val="17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006A-804A-A390-7EAC477C0488}"/>
              </c:ext>
            </c:extLst>
          </c:dPt>
          <c:dPt>
            <c:idx val="18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006A-804A-A390-7EAC477C0488}"/>
              </c:ext>
            </c:extLst>
          </c:dPt>
          <c:dPt>
            <c:idx val="19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006A-804A-A390-7EAC477C0488}"/>
              </c:ext>
            </c:extLst>
          </c:dPt>
          <c:dPt>
            <c:idx val="20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006A-804A-A390-7EAC477C0488}"/>
              </c:ext>
            </c:extLst>
          </c:dPt>
          <c:dPt>
            <c:idx val="21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006A-804A-A390-7EAC477C0488}"/>
              </c:ext>
            </c:extLst>
          </c:dPt>
          <c:dPt>
            <c:idx val="23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006A-804A-A390-7EAC477C0488}"/>
              </c:ext>
            </c:extLst>
          </c:dPt>
          <c:dPt>
            <c:idx val="25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006A-804A-A390-7EAC477C0488}"/>
              </c:ext>
            </c:extLst>
          </c:dPt>
          <c:dPt>
            <c:idx val="27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006A-804A-A390-7EAC477C0488}"/>
              </c:ext>
            </c:extLst>
          </c:dPt>
          <c:dPt>
            <c:idx val="29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006A-804A-A390-7EAC477C0488}"/>
              </c:ext>
            </c:extLst>
          </c:dPt>
          <c:dPt>
            <c:idx val="30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006A-804A-A390-7EAC477C0488}"/>
              </c:ext>
            </c:extLst>
          </c:dPt>
          <c:dPt>
            <c:idx val="32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006A-804A-A390-7EAC477C0488}"/>
              </c:ext>
            </c:extLst>
          </c:dPt>
          <c:dPt>
            <c:idx val="33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006A-804A-A390-7EAC477C0488}"/>
              </c:ext>
            </c:extLst>
          </c:dPt>
          <c:dPt>
            <c:idx val="36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006A-804A-A390-7EAC477C0488}"/>
              </c:ext>
            </c:extLst>
          </c:dPt>
          <c:dPt>
            <c:idx val="38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006A-804A-A390-7EAC477C0488}"/>
              </c:ext>
            </c:extLst>
          </c:dPt>
          <c:dPt>
            <c:idx val="53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006A-804A-A390-7EAC477C0488}"/>
              </c:ext>
            </c:extLst>
          </c:dPt>
          <c:dPt>
            <c:idx val="59"/>
            <c:marker>
              <c:symbol val="circle"/>
              <c:size val="15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006A-804A-A390-7EAC477C0488}"/>
              </c:ext>
            </c:extLst>
          </c:dPt>
          <c:xVal>
            <c:numRef>
              <c:f>Sheet1!$A$2:$A$64</c:f>
              <c:numCache>
                <c:formatCode>General</c:formatCode>
                <c:ptCount val="6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0.2</c:v>
                </c:pt>
                <c:pt idx="13">
                  <c:v>0.4</c:v>
                </c:pt>
                <c:pt idx="14">
                  <c:v>0.6</c:v>
                </c:pt>
                <c:pt idx="15">
                  <c:v>1.5</c:v>
                </c:pt>
                <c:pt idx="16">
                  <c:v>2.5</c:v>
                </c:pt>
                <c:pt idx="17">
                  <c:v>3.5</c:v>
                </c:pt>
                <c:pt idx="18">
                  <c:v>4</c:v>
                </c:pt>
                <c:pt idx="19">
                  <c:v>1.2</c:v>
                </c:pt>
                <c:pt idx="20">
                  <c:v>2.2000000000000002</c:v>
                </c:pt>
                <c:pt idx="21">
                  <c:v>3.3</c:v>
                </c:pt>
                <c:pt idx="22">
                  <c:v>4.5</c:v>
                </c:pt>
                <c:pt idx="23">
                  <c:v>1.1000000000000001</c:v>
                </c:pt>
                <c:pt idx="24">
                  <c:v>1.3</c:v>
                </c:pt>
                <c:pt idx="25">
                  <c:v>1.5</c:v>
                </c:pt>
                <c:pt idx="26">
                  <c:v>1.7</c:v>
                </c:pt>
                <c:pt idx="27">
                  <c:v>1.9</c:v>
                </c:pt>
                <c:pt idx="28">
                  <c:v>0.1</c:v>
                </c:pt>
                <c:pt idx="29">
                  <c:v>0.4</c:v>
                </c:pt>
                <c:pt idx="30">
                  <c:v>0.5</c:v>
                </c:pt>
                <c:pt idx="31">
                  <c:v>0.6</c:v>
                </c:pt>
                <c:pt idx="32">
                  <c:v>0.7</c:v>
                </c:pt>
                <c:pt idx="33">
                  <c:v>4</c:v>
                </c:pt>
                <c:pt idx="34">
                  <c:v>1.2</c:v>
                </c:pt>
                <c:pt idx="35">
                  <c:v>2.2000000000000002</c:v>
                </c:pt>
                <c:pt idx="36">
                  <c:v>3.3</c:v>
                </c:pt>
                <c:pt idx="37">
                  <c:v>4.5</c:v>
                </c:pt>
                <c:pt idx="38">
                  <c:v>1.1000000000000001</c:v>
                </c:pt>
                <c:pt idx="39">
                  <c:v>2</c:v>
                </c:pt>
                <c:pt idx="40">
                  <c:v>0.6</c:v>
                </c:pt>
                <c:pt idx="41">
                  <c:v>0.7</c:v>
                </c:pt>
                <c:pt idx="42">
                  <c:v>1.4</c:v>
                </c:pt>
                <c:pt idx="43">
                  <c:v>1.6</c:v>
                </c:pt>
                <c:pt idx="44">
                  <c:v>1.8</c:v>
                </c:pt>
                <c:pt idx="45">
                  <c:v>1.8</c:v>
                </c:pt>
                <c:pt idx="46">
                  <c:v>1.6</c:v>
                </c:pt>
                <c:pt idx="47">
                  <c:v>1.8</c:v>
                </c:pt>
                <c:pt idx="48">
                  <c:v>2.1</c:v>
                </c:pt>
                <c:pt idx="49">
                  <c:v>0.2</c:v>
                </c:pt>
                <c:pt idx="50">
                  <c:v>0.6</c:v>
                </c:pt>
                <c:pt idx="51">
                  <c:v>0.4</c:v>
                </c:pt>
                <c:pt idx="52">
                  <c:v>0.5</c:v>
                </c:pt>
                <c:pt idx="53">
                  <c:v>0.1</c:v>
                </c:pt>
                <c:pt idx="54">
                  <c:v>0.2</c:v>
                </c:pt>
                <c:pt idx="55">
                  <c:v>0.3</c:v>
                </c:pt>
                <c:pt idx="56">
                  <c:v>0.4</c:v>
                </c:pt>
                <c:pt idx="57">
                  <c:v>0.5</c:v>
                </c:pt>
                <c:pt idx="58">
                  <c:v>0.6</c:v>
                </c:pt>
                <c:pt idx="59">
                  <c:v>0.7</c:v>
                </c:pt>
                <c:pt idx="60">
                  <c:v>0.8</c:v>
                </c:pt>
                <c:pt idx="61">
                  <c:v>0.9</c:v>
                </c:pt>
                <c:pt idx="62">
                  <c:v>1</c:v>
                </c:pt>
              </c:numCache>
            </c:numRef>
          </c:xVal>
          <c:yVal>
            <c:numRef>
              <c:f>Sheet1!$B$2:$B$64</c:f>
              <c:numCache>
                <c:formatCode>General</c:formatCode>
                <c:ptCount val="6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3.4</c:v>
                </c:pt>
                <c:pt idx="4">
                  <c:v>1.5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1</c:v>
                </c:pt>
                <c:pt idx="11">
                  <c:v>2</c:v>
                </c:pt>
                <c:pt idx="12">
                  <c:v>0.3</c:v>
                </c:pt>
                <c:pt idx="13">
                  <c:v>0.5</c:v>
                </c:pt>
                <c:pt idx="14">
                  <c:v>0.9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6</c:v>
                </c:pt>
                <c:pt idx="21">
                  <c:v>4</c:v>
                </c:pt>
                <c:pt idx="22">
                  <c:v>1</c:v>
                </c:pt>
                <c:pt idx="23">
                  <c:v>1.2</c:v>
                </c:pt>
                <c:pt idx="24">
                  <c:v>1.4</c:v>
                </c:pt>
                <c:pt idx="25">
                  <c:v>1.6</c:v>
                </c:pt>
                <c:pt idx="26">
                  <c:v>1.8</c:v>
                </c:pt>
                <c:pt idx="27">
                  <c:v>2.1</c:v>
                </c:pt>
                <c:pt idx="28">
                  <c:v>0.2</c:v>
                </c:pt>
                <c:pt idx="29">
                  <c:v>1</c:v>
                </c:pt>
                <c:pt idx="30">
                  <c:v>2</c:v>
                </c:pt>
                <c:pt idx="31">
                  <c:v>0.6</c:v>
                </c:pt>
                <c:pt idx="32">
                  <c:v>0.7</c:v>
                </c:pt>
                <c:pt idx="33">
                  <c:v>1.4</c:v>
                </c:pt>
                <c:pt idx="34">
                  <c:v>1.6</c:v>
                </c:pt>
                <c:pt idx="35">
                  <c:v>1.8</c:v>
                </c:pt>
                <c:pt idx="36">
                  <c:v>2.1</c:v>
                </c:pt>
                <c:pt idx="37">
                  <c:v>0.2</c:v>
                </c:pt>
                <c:pt idx="38">
                  <c:v>0.6</c:v>
                </c:pt>
                <c:pt idx="39">
                  <c:v>0.4</c:v>
                </c:pt>
                <c:pt idx="40">
                  <c:v>0.5</c:v>
                </c:pt>
                <c:pt idx="41">
                  <c:v>0.6</c:v>
                </c:pt>
                <c:pt idx="42">
                  <c:v>0.7</c:v>
                </c:pt>
                <c:pt idx="43">
                  <c:v>4</c:v>
                </c:pt>
                <c:pt idx="44">
                  <c:v>1.2</c:v>
                </c:pt>
                <c:pt idx="45">
                  <c:v>2.2000000000000002</c:v>
                </c:pt>
                <c:pt idx="46">
                  <c:v>0.1</c:v>
                </c:pt>
                <c:pt idx="47">
                  <c:v>0.4</c:v>
                </c:pt>
                <c:pt idx="48">
                  <c:v>0.5</c:v>
                </c:pt>
                <c:pt idx="49">
                  <c:v>0.6</c:v>
                </c:pt>
                <c:pt idx="50">
                  <c:v>0.7</c:v>
                </c:pt>
                <c:pt idx="51">
                  <c:v>4</c:v>
                </c:pt>
                <c:pt idx="52">
                  <c:v>1.2</c:v>
                </c:pt>
                <c:pt idx="53">
                  <c:v>0.5</c:v>
                </c:pt>
                <c:pt idx="54">
                  <c:v>1</c:v>
                </c:pt>
                <c:pt idx="55">
                  <c:v>1.5</c:v>
                </c:pt>
                <c:pt idx="56">
                  <c:v>2</c:v>
                </c:pt>
                <c:pt idx="57">
                  <c:v>2.5</c:v>
                </c:pt>
                <c:pt idx="58">
                  <c:v>3</c:v>
                </c:pt>
                <c:pt idx="59">
                  <c:v>3.5</c:v>
                </c:pt>
                <c:pt idx="60">
                  <c:v>4</c:v>
                </c:pt>
                <c:pt idx="61">
                  <c:v>4.5</c:v>
                </c:pt>
                <c:pt idx="62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0-006A-804A-A390-7EAC477C0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09551"/>
        <c:axId val="478863167"/>
      </c:scatterChart>
      <c:valAx>
        <c:axId val="478209551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863167"/>
        <c:crosses val="autoZero"/>
        <c:crossBetween val="midCat"/>
        <c:minorUnit val="1"/>
      </c:valAx>
      <c:valAx>
        <c:axId val="478863167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7820955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4-1145-9F80-75785B2CF7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54-1145-9F80-75785B2CF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49-464A-8845-0253CBD3DFE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49-464A-8845-0253CBD3DFE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49-464A-8845-0253CBD3D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4B-7644-9C76-3363A63FFFB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4B-7644-9C76-3363A63FFF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4B-7644-9C76-3363A63FF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4B-7644-9C76-3363A63FFF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4B-7644-9C76-3363A63FFF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4B-7644-9C76-3363A63FF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A-1E4B-AAA0-7D477ED3F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7-2E43-A5B4-12B2A59B2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EB-0844-BC4A-18B5AD98982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EB-0844-BC4A-18B5AD9898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EB-0844-BC4A-18B5AD989826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EB-0844-BC4A-18B5AD989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E-2C48-B102-ECF64956B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F-A042-AED4-BD7CC6470C2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F-A042-AED4-BD7CC6470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D-A447-A068-E98CDCB19BE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BD-A447-A068-E98CDCB19B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BD-A447-A068-E98CDCB19BE7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BD-A447-A068-E98CDCB1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BD-A447-A068-E98CDCB19BE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BD-A447-A068-E98CDCB19B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BD-A447-A068-E98CDCB19BE7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BD-A447-A068-E98CDCB1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42-984A-B1B3-664DFAF040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42-984A-B1B3-664DFAF040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42-984A-B1B3-664DFAF040B3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42-984A-B1B3-664DFAF04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0-D84B-A67B-3A51D2B557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B0-D84B-A67B-3A51D2B5577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B0-D84B-A67B-3A51D2B55777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B0-D84B-A67B-3A51D2B55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1</c:v>
                </c:pt>
                <c:pt idx="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6-F140-BE99-AD97CA1B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0-D84B-A67B-3A51D2B557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B0-D84B-A67B-3A51D2B5577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B0-D84B-A67B-3A51D2B55777}"/>
              </c:ext>
            </c:extLst>
          </c:dPt>
          <c:cat>
            <c:strRef>
              <c:f>Sheet1!$A$2:$A$4</c:f>
              <c:strCache>
                <c:ptCount val="3"/>
                <c:pt idx="0">
                  <c:v>Purchases</c:v>
                </c:pt>
                <c:pt idx="1">
                  <c:v>Sells</c:v>
                </c:pt>
                <c:pt idx="2">
                  <c:v>Returns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B0-D84B-A67B-3A51D2B55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1</c:v>
                </c:pt>
                <c:pt idx="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6-F140-BE99-AD97CA1BC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6-1E42-A2FB-588904E355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B6-1E42-A2FB-588904E35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5F-EE4D-BDAA-5ADD522DDA9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5F-EE4D-BDAA-5ADD522DDA9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5F-EE4D-BDAA-5ADD522DD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12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8-9E45-881C-2EC94BCB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600" b="0" i="0">
          <a:solidFill>
            <a:schemeClr val="accent2"/>
          </a:solidFill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56-0D44-B364-18969BF7BB6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56-0D44-B364-18969BF7BB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56-0D44-B364-18969BF7B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56-0D44-B364-18969BF7BB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56-0D44-B364-18969BF7BB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56-0D44-B364-18969BF7B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56-0D44-B364-18969BF7BB6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56-0D44-B364-18969BF7BB6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56-0D44-B364-18969BF7B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3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4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6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4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4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3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2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567875" y="4082143"/>
            <a:ext cx="10319330" cy="8361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27114" y="1022190"/>
            <a:ext cx="8523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KPI Dashboards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CA387773-8F0A-154E-BB4A-B1998D552FAD}"/>
              </a:ext>
            </a:extLst>
          </p:cNvPr>
          <p:cNvGraphicFramePr/>
          <p:nvPr/>
        </p:nvGraphicFramePr>
        <p:xfrm>
          <a:off x="2289560" y="7186812"/>
          <a:ext cx="8524219" cy="4581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F8E7E80D-1043-D64A-9A11-DBC24986F7AB}"/>
              </a:ext>
            </a:extLst>
          </p:cNvPr>
          <p:cNvSpPr/>
          <p:nvPr/>
        </p:nvSpPr>
        <p:spPr>
          <a:xfrm>
            <a:off x="2249803" y="4917324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Cash Flow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8" name="CuadroTexto 350">
            <a:extLst>
              <a:ext uri="{FF2B5EF4-FFF2-40B4-BE49-F238E27FC236}">
                <a16:creationId xmlns:a16="http://schemas.microsoft.com/office/drawing/2014/main" id="{44E0FA64-F577-4F43-A99B-D901D11E9FA8}"/>
              </a:ext>
            </a:extLst>
          </p:cNvPr>
          <p:cNvSpPr txBox="1"/>
          <p:nvPr/>
        </p:nvSpPr>
        <p:spPr>
          <a:xfrm>
            <a:off x="2240668" y="5444384"/>
            <a:ext cx="3135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$1.5M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7FDDF-B278-1243-9050-23061B5FE592}"/>
              </a:ext>
            </a:extLst>
          </p:cNvPr>
          <p:cNvSpPr/>
          <p:nvPr/>
        </p:nvSpPr>
        <p:spPr>
          <a:xfrm>
            <a:off x="12608890" y="4082143"/>
            <a:ext cx="10319330" cy="8361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1434C-5295-7048-BA1D-F0F8A081D9EB}"/>
              </a:ext>
            </a:extLst>
          </p:cNvPr>
          <p:cNvGrpSpPr/>
          <p:nvPr/>
        </p:nvGrpSpPr>
        <p:grpSpPr>
          <a:xfrm>
            <a:off x="15476152" y="4865371"/>
            <a:ext cx="6471733" cy="1158025"/>
            <a:chOff x="14002138" y="6776084"/>
            <a:chExt cx="6471733" cy="11580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D958BF-1915-FC4B-96DF-0FB2A0326E9B}"/>
                </a:ext>
              </a:extLst>
            </p:cNvPr>
            <p:cNvSpPr txBox="1"/>
            <p:nvPr/>
          </p:nvSpPr>
          <p:spPr>
            <a:xfrm>
              <a:off x="14002138" y="7370916"/>
              <a:ext cx="4275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Purchases 2010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1AE692-0679-4D4A-8A38-89D800D93973}"/>
                </a:ext>
              </a:extLst>
            </p:cNvPr>
            <p:cNvGrpSpPr/>
            <p:nvPr/>
          </p:nvGrpSpPr>
          <p:grpSpPr>
            <a:xfrm>
              <a:off x="16749798" y="7370916"/>
              <a:ext cx="3568168" cy="563193"/>
              <a:chOff x="5921828" y="4484918"/>
              <a:chExt cx="21626287" cy="78377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A1A2F72-40A8-1D4A-8A79-072C4AED2977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ED090A8-457A-DB44-8C9E-8B677EFFF1F9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11C44FE-8386-6E42-866F-5E337E999F86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26DA26-451F-3847-9849-CB42AF90A695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AE31CB9-3DEB-464C-9DEE-9323E9634E48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84A87F6-3D93-B242-9BA4-6D3E80B7DDC4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4E38064-F9CF-E04A-8855-726D47B94E00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B835746-EB2B-5B47-8574-BD502F4C0D06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5F864A3-B056-9A4E-8F01-0318D46587D0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2B3F9CC-A8BA-9A41-893D-A554FAE1FFF8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79559FF-B01B-0340-81EC-A250B658C4F0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D5D201F-0198-0A44-866D-FBBB6CF09D17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9ED7F65-048D-154D-B337-96B16AE18C2B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CuadroTexto 350">
              <a:extLst>
                <a:ext uri="{FF2B5EF4-FFF2-40B4-BE49-F238E27FC236}">
                  <a16:creationId xmlns:a16="http://schemas.microsoft.com/office/drawing/2014/main" id="{AC04764D-A271-9449-8F79-50C0AA67DA4B}"/>
                </a:ext>
              </a:extLst>
            </p:cNvPr>
            <p:cNvSpPr txBox="1"/>
            <p:nvPr/>
          </p:nvSpPr>
          <p:spPr>
            <a:xfrm>
              <a:off x="19577472" y="6776084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4807C-93CA-A144-A89E-EA3B47762939}"/>
              </a:ext>
            </a:extLst>
          </p:cNvPr>
          <p:cNvGrpSpPr/>
          <p:nvPr/>
        </p:nvGrpSpPr>
        <p:grpSpPr>
          <a:xfrm>
            <a:off x="15476152" y="6894652"/>
            <a:ext cx="6471733" cy="1077869"/>
            <a:chOff x="14002138" y="8239124"/>
            <a:chExt cx="6471733" cy="107786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0371DC-347E-F94E-96C2-44AD650BFF0E}"/>
                </a:ext>
              </a:extLst>
            </p:cNvPr>
            <p:cNvSpPr txBox="1"/>
            <p:nvPr/>
          </p:nvSpPr>
          <p:spPr>
            <a:xfrm>
              <a:off x="14002138" y="8616225"/>
              <a:ext cx="4275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Purchases 2015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8E1A69E-D712-CD44-A9C5-5379B0CD27F7}"/>
                </a:ext>
              </a:extLst>
            </p:cNvPr>
            <p:cNvGrpSpPr/>
            <p:nvPr/>
          </p:nvGrpSpPr>
          <p:grpSpPr>
            <a:xfrm>
              <a:off x="16749798" y="8753800"/>
              <a:ext cx="3568168" cy="563193"/>
              <a:chOff x="5921828" y="4484918"/>
              <a:chExt cx="21626287" cy="78377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3A40A6E-A1CE-B741-937A-85CC7EAD56FD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0C0BFA2-871C-2A40-9191-71FB70B156A1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A3309C2-8801-9E40-BE68-56952F6E22B0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CA162A2-54CD-B341-A86E-FE05704B05D2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6A5065B-BED8-5C40-815E-EF6524E79033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885C46F-DBAD-7E49-B9E4-616B4DD40443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20C9F4D-31A0-B647-9A62-90B369191DCD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CFD10C6-463C-9A4E-AF9B-6C1F1BCD9B4C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0CB7E71-9CA6-C24E-8AFE-7604A3A23B06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C057555-ED4E-EA47-B782-36CA1567E658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97F3F62-4A90-C24A-B943-DE96F288EEA2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B5F0B6A-790C-034D-9812-966A3EDA4864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9F2609E-F058-BC43-8E19-AC38F92E27A9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3" name="CuadroTexto 350">
              <a:extLst>
                <a:ext uri="{FF2B5EF4-FFF2-40B4-BE49-F238E27FC236}">
                  <a16:creationId xmlns:a16="http://schemas.microsoft.com/office/drawing/2014/main" id="{0899EC23-A9DE-2944-8632-ABC060C0C670}"/>
                </a:ext>
              </a:extLst>
            </p:cNvPr>
            <p:cNvSpPr txBox="1"/>
            <p:nvPr/>
          </p:nvSpPr>
          <p:spPr>
            <a:xfrm>
              <a:off x="19577472" y="8239124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8D9334-C2FA-6D4B-8F7B-C819FFAE18BE}"/>
              </a:ext>
            </a:extLst>
          </p:cNvPr>
          <p:cNvGrpSpPr/>
          <p:nvPr/>
        </p:nvGrpSpPr>
        <p:grpSpPr>
          <a:xfrm>
            <a:off x="15476152" y="8697052"/>
            <a:ext cx="6471733" cy="1119730"/>
            <a:chOff x="14002138" y="9458324"/>
            <a:chExt cx="6471733" cy="11197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E1467F-A571-DA41-9146-7E8092AD8A4E}"/>
                </a:ext>
              </a:extLst>
            </p:cNvPr>
            <p:cNvSpPr txBox="1"/>
            <p:nvPr/>
          </p:nvSpPr>
          <p:spPr>
            <a:xfrm>
              <a:off x="14002138" y="9942600"/>
              <a:ext cx="4275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Purchases 2020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1644D21-8801-894C-85B4-03BF4404F80A}"/>
                </a:ext>
              </a:extLst>
            </p:cNvPr>
            <p:cNvGrpSpPr/>
            <p:nvPr/>
          </p:nvGrpSpPr>
          <p:grpSpPr>
            <a:xfrm>
              <a:off x="16749798" y="10014861"/>
              <a:ext cx="3568168" cy="563193"/>
              <a:chOff x="5921828" y="4484918"/>
              <a:chExt cx="21626287" cy="78377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83927E0-17A0-A040-832F-0964618D58EA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896705C-DB88-5142-9CA5-8D96EE38E9AF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D522F06-8958-E649-998D-43B6969BB642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CA90CC0-FA43-A847-A1D1-44904A29A083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C840BD0-BEE9-2448-B50A-9D3AC6E33802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07B23FE-85E3-7840-BC82-03CF9A88C3EC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4E9F31F-6947-4149-852C-CC7E6E5542FF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FDDB18B-032F-D841-8CC0-A7ECE22783ED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61192A0-210D-724D-A80F-70AD0E337C7E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E03AC8C-DE37-394C-8D75-1F5FABC7351E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6ABD780-656B-D449-AF16-C23771342243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B63A77-8D45-4344-B54C-6D2E59D8D476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2E7CC-0744-AF4B-A8AC-903F546229E1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4" name="CuadroTexto 350">
              <a:extLst>
                <a:ext uri="{FF2B5EF4-FFF2-40B4-BE49-F238E27FC236}">
                  <a16:creationId xmlns:a16="http://schemas.microsoft.com/office/drawing/2014/main" id="{0A293397-FDAA-1A4E-B642-EBE44F5B921C}"/>
                </a:ext>
              </a:extLst>
            </p:cNvPr>
            <p:cNvSpPr txBox="1"/>
            <p:nvPr/>
          </p:nvSpPr>
          <p:spPr>
            <a:xfrm>
              <a:off x="19579074" y="9458324"/>
              <a:ext cx="894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20%</a:t>
              </a:r>
            </a:p>
          </p:txBody>
        </p:sp>
      </p:grpSp>
      <p:grpSp>
        <p:nvGrpSpPr>
          <p:cNvPr id="95" name="Gráfico 48">
            <a:extLst>
              <a:ext uri="{FF2B5EF4-FFF2-40B4-BE49-F238E27FC236}">
                <a16:creationId xmlns:a16="http://schemas.microsoft.com/office/drawing/2014/main" id="{4994CE0F-A5BA-414C-8E73-019D23E7FE86}"/>
              </a:ext>
            </a:extLst>
          </p:cNvPr>
          <p:cNvGrpSpPr/>
          <p:nvPr/>
        </p:nvGrpSpPr>
        <p:grpSpPr>
          <a:xfrm>
            <a:off x="13484099" y="4711201"/>
            <a:ext cx="1416032" cy="1416032"/>
            <a:chOff x="1719249" y="239858"/>
            <a:chExt cx="597977" cy="597977"/>
          </a:xfrm>
          <a:solidFill>
            <a:schemeClr val="accent1"/>
          </a:solidFill>
        </p:grpSpPr>
        <p:sp>
          <p:nvSpPr>
            <p:cNvPr id="96" name="Forma libre 288">
              <a:extLst>
                <a:ext uri="{FF2B5EF4-FFF2-40B4-BE49-F238E27FC236}">
                  <a16:creationId xmlns:a16="http://schemas.microsoft.com/office/drawing/2014/main" id="{FBC4C7E1-53A8-B144-A90F-D71DCBE43849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7" name="Gráfico 46">
            <a:extLst>
              <a:ext uri="{FF2B5EF4-FFF2-40B4-BE49-F238E27FC236}">
                <a16:creationId xmlns:a16="http://schemas.microsoft.com/office/drawing/2014/main" id="{ABD75BD1-754B-5E4D-AD61-BCE38C8633E6}"/>
              </a:ext>
            </a:extLst>
          </p:cNvPr>
          <p:cNvGrpSpPr/>
          <p:nvPr/>
        </p:nvGrpSpPr>
        <p:grpSpPr>
          <a:xfrm>
            <a:off x="13366902" y="8736809"/>
            <a:ext cx="1294341" cy="1294341"/>
            <a:chOff x="2840337" y="265552"/>
            <a:chExt cx="546588" cy="546588"/>
          </a:xfrm>
          <a:solidFill>
            <a:schemeClr val="accent3"/>
          </a:solidFill>
        </p:grpSpPr>
        <p:sp>
          <p:nvSpPr>
            <p:cNvPr id="98" name="Forma libre 290">
              <a:extLst>
                <a:ext uri="{FF2B5EF4-FFF2-40B4-BE49-F238E27FC236}">
                  <a16:creationId xmlns:a16="http://schemas.microsoft.com/office/drawing/2014/main" id="{D8D70640-E697-8544-8FD4-4361E1CE0DCB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291">
              <a:extLst>
                <a:ext uri="{FF2B5EF4-FFF2-40B4-BE49-F238E27FC236}">
                  <a16:creationId xmlns:a16="http://schemas.microsoft.com/office/drawing/2014/main" id="{FD381582-F2E6-8548-AABF-C5297AF9C32C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292">
              <a:extLst>
                <a:ext uri="{FF2B5EF4-FFF2-40B4-BE49-F238E27FC236}">
                  <a16:creationId xmlns:a16="http://schemas.microsoft.com/office/drawing/2014/main" id="{CA7D4059-548F-D74A-B3D0-88DDBE02AD38}"/>
                </a:ext>
              </a:extLst>
            </p:cNvPr>
            <p:cNvSpPr/>
            <p:nvPr/>
          </p:nvSpPr>
          <p:spPr>
            <a:xfrm>
              <a:off x="2839536" y="264751"/>
              <a:ext cx="547656" cy="547656"/>
            </a:xfrm>
            <a:custGeom>
              <a:avLst/>
              <a:gdLst>
                <a:gd name="connsiteX0" fmla="*/ 536001 w 547655"/>
                <a:gd name="connsiteY0" fmla="*/ 251321 h 547655"/>
                <a:gd name="connsiteX1" fmla="*/ 523461 w 547655"/>
                <a:gd name="connsiteY1" fmla="*/ 251321 h 547655"/>
                <a:gd name="connsiteX2" fmla="*/ 296869 w 547655"/>
                <a:gd name="connsiteY2" fmla="*/ 24729 h 547655"/>
                <a:gd name="connsiteX3" fmla="*/ 296869 w 547655"/>
                <a:gd name="connsiteY3" fmla="*/ 12188 h 547655"/>
                <a:gd name="connsiteX4" fmla="*/ 285482 w 547655"/>
                <a:gd name="connsiteY4" fmla="*/ 801 h 547655"/>
                <a:gd name="connsiteX5" fmla="*/ 262708 w 547655"/>
                <a:gd name="connsiteY5" fmla="*/ 801 h 547655"/>
                <a:gd name="connsiteX6" fmla="*/ 251321 w 547655"/>
                <a:gd name="connsiteY6" fmla="*/ 12188 h 547655"/>
                <a:gd name="connsiteX7" fmla="*/ 251321 w 547655"/>
                <a:gd name="connsiteY7" fmla="*/ 24729 h 547655"/>
                <a:gd name="connsiteX8" fmla="*/ 24729 w 547655"/>
                <a:gd name="connsiteY8" fmla="*/ 251321 h 547655"/>
                <a:gd name="connsiteX9" fmla="*/ 12188 w 547655"/>
                <a:gd name="connsiteY9" fmla="*/ 251321 h 547655"/>
                <a:gd name="connsiteX10" fmla="*/ 801 w 547655"/>
                <a:gd name="connsiteY10" fmla="*/ 262707 h 547655"/>
                <a:gd name="connsiteX11" fmla="*/ 801 w 547655"/>
                <a:gd name="connsiteY11" fmla="*/ 285481 h 547655"/>
                <a:gd name="connsiteX12" fmla="*/ 12188 w 547655"/>
                <a:gd name="connsiteY12" fmla="*/ 296869 h 547655"/>
                <a:gd name="connsiteX13" fmla="*/ 24729 w 547655"/>
                <a:gd name="connsiteY13" fmla="*/ 296869 h 547655"/>
                <a:gd name="connsiteX14" fmla="*/ 251321 w 547655"/>
                <a:gd name="connsiteY14" fmla="*/ 523461 h 547655"/>
                <a:gd name="connsiteX15" fmla="*/ 251321 w 547655"/>
                <a:gd name="connsiteY15" fmla="*/ 536001 h 547655"/>
                <a:gd name="connsiteX16" fmla="*/ 262708 w 547655"/>
                <a:gd name="connsiteY16" fmla="*/ 547389 h 547655"/>
                <a:gd name="connsiteX17" fmla="*/ 285482 w 547655"/>
                <a:gd name="connsiteY17" fmla="*/ 547389 h 547655"/>
                <a:gd name="connsiteX18" fmla="*/ 296870 w 547655"/>
                <a:gd name="connsiteY18" fmla="*/ 536001 h 547655"/>
                <a:gd name="connsiteX19" fmla="*/ 296870 w 547655"/>
                <a:gd name="connsiteY19" fmla="*/ 523461 h 547655"/>
                <a:gd name="connsiteX20" fmla="*/ 523462 w 547655"/>
                <a:gd name="connsiteY20" fmla="*/ 296869 h 547655"/>
                <a:gd name="connsiteX21" fmla="*/ 536002 w 547655"/>
                <a:gd name="connsiteY21" fmla="*/ 296869 h 547655"/>
                <a:gd name="connsiteX22" fmla="*/ 547390 w 547655"/>
                <a:gd name="connsiteY22" fmla="*/ 285481 h 547655"/>
                <a:gd name="connsiteX23" fmla="*/ 547390 w 547655"/>
                <a:gd name="connsiteY23" fmla="*/ 262707 h 547655"/>
                <a:gd name="connsiteX24" fmla="*/ 536001 w 547655"/>
                <a:gd name="connsiteY24" fmla="*/ 251321 h 547655"/>
                <a:gd name="connsiteX25" fmla="*/ 456291 w 547655"/>
                <a:gd name="connsiteY25" fmla="*/ 296869 h 547655"/>
                <a:gd name="connsiteX26" fmla="*/ 477721 w 547655"/>
                <a:gd name="connsiteY26" fmla="*/ 296869 h 547655"/>
                <a:gd name="connsiteX27" fmla="*/ 296869 w 547655"/>
                <a:gd name="connsiteY27" fmla="*/ 477722 h 547655"/>
                <a:gd name="connsiteX28" fmla="*/ 296869 w 547655"/>
                <a:gd name="connsiteY28" fmla="*/ 456290 h 547655"/>
                <a:gd name="connsiteX29" fmla="*/ 285481 w 547655"/>
                <a:gd name="connsiteY29" fmla="*/ 444902 h 547655"/>
                <a:gd name="connsiteX30" fmla="*/ 262707 w 547655"/>
                <a:gd name="connsiteY30" fmla="*/ 444902 h 547655"/>
                <a:gd name="connsiteX31" fmla="*/ 251319 w 547655"/>
                <a:gd name="connsiteY31" fmla="*/ 456290 h 547655"/>
                <a:gd name="connsiteX32" fmla="*/ 251319 w 547655"/>
                <a:gd name="connsiteY32" fmla="*/ 477722 h 547655"/>
                <a:gd name="connsiteX33" fmla="*/ 70467 w 547655"/>
                <a:gd name="connsiteY33" fmla="*/ 296869 h 547655"/>
                <a:gd name="connsiteX34" fmla="*/ 91897 w 547655"/>
                <a:gd name="connsiteY34" fmla="*/ 296869 h 547655"/>
                <a:gd name="connsiteX35" fmla="*/ 103285 w 547655"/>
                <a:gd name="connsiteY35" fmla="*/ 285481 h 547655"/>
                <a:gd name="connsiteX36" fmla="*/ 103285 w 547655"/>
                <a:gd name="connsiteY36" fmla="*/ 262707 h 547655"/>
                <a:gd name="connsiteX37" fmla="*/ 91897 w 547655"/>
                <a:gd name="connsiteY37" fmla="*/ 251319 h 547655"/>
                <a:gd name="connsiteX38" fmla="*/ 70468 w 547655"/>
                <a:gd name="connsiteY38" fmla="*/ 251319 h 547655"/>
                <a:gd name="connsiteX39" fmla="*/ 251321 w 547655"/>
                <a:gd name="connsiteY39" fmla="*/ 70466 h 547655"/>
                <a:gd name="connsiteX40" fmla="*/ 251321 w 547655"/>
                <a:gd name="connsiteY40" fmla="*/ 91898 h 547655"/>
                <a:gd name="connsiteX41" fmla="*/ 262708 w 547655"/>
                <a:gd name="connsiteY41" fmla="*/ 103286 h 547655"/>
                <a:gd name="connsiteX42" fmla="*/ 285482 w 547655"/>
                <a:gd name="connsiteY42" fmla="*/ 103286 h 547655"/>
                <a:gd name="connsiteX43" fmla="*/ 296870 w 547655"/>
                <a:gd name="connsiteY43" fmla="*/ 91898 h 547655"/>
                <a:gd name="connsiteX44" fmla="*/ 296870 w 547655"/>
                <a:gd name="connsiteY44" fmla="*/ 70467 h 547655"/>
                <a:gd name="connsiteX45" fmla="*/ 477722 w 547655"/>
                <a:gd name="connsiteY45" fmla="*/ 251321 h 547655"/>
                <a:gd name="connsiteX46" fmla="*/ 456292 w 547655"/>
                <a:gd name="connsiteY46" fmla="*/ 251321 h 547655"/>
                <a:gd name="connsiteX47" fmla="*/ 444905 w 547655"/>
                <a:gd name="connsiteY47" fmla="*/ 262708 h 547655"/>
                <a:gd name="connsiteX48" fmla="*/ 444905 w 547655"/>
                <a:gd name="connsiteY48" fmla="*/ 285482 h 547655"/>
                <a:gd name="connsiteX49" fmla="*/ 456291 w 547655"/>
                <a:gd name="connsiteY49" fmla="*/ 296869 h 5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7655" h="547655">
                  <a:moveTo>
                    <a:pt x="536001" y="251321"/>
                  </a:moveTo>
                  <a:lnTo>
                    <a:pt x="523461" y="251321"/>
                  </a:lnTo>
                  <a:cubicBezTo>
                    <a:pt x="512583" y="131344"/>
                    <a:pt x="416845" y="35606"/>
                    <a:pt x="296869" y="24729"/>
                  </a:cubicBezTo>
                  <a:lnTo>
                    <a:pt x="296869" y="12188"/>
                  </a:lnTo>
                  <a:cubicBezTo>
                    <a:pt x="296869" y="5894"/>
                    <a:pt x="291777" y="801"/>
                    <a:pt x="285482" y="801"/>
                  </a:cubicBezTo>
                  <a:lnTo>
                    <a:pt x="262708" y="801"/>
                  </a:lnTo>
                  <a:cubicBezTo>
                    <a:pt x="256414" y="801"/>
                    <a:pt x="251321" y="5894"/>
                    <a:pt x="251321" y="12188"/>
                  </a:cubicBezTo>
                  <a:lnTo>
                    <a:pt x="251321" y="24729"/>
                  </a:lnTo>
                  <a:cubicBezTo>
                    <a:pt x="131344" y="35606"/>
                    <a:pt x="35606" y="131344"/>
                    <a:pt x="24729" y="251321"/>
                  </a:cubicBezTo>
                  <a:lnTo>
                    <a:pt x="12188" y="251321"/>
                  </a:lnTo>
                  <a:cubicBezTo>
                    <a:pt x="5894" y="251321"/>
                    <a:pt x="801" y="256414"/>
                    <a:pt x="801" y="262707"/>
                  </a:cubicBezTo>
                  <a:lnTo>
                    <a:pt x="801" y="285481"/>
                  </a:lnTo>
                  <a:cubicBezTo>
                    <a:pt x="801" y="291776"/>
                    <a:pt x="5894" y="296869"/>
                    <a:pt x="12188" y="296869"/>
                  </a:cubicBezTo>
                  <a:lnTo>
                    <a:pt x="24729" y="296869"/>
                  </a:lnTo>
                  <a:cubicBezTo>
                    <a:pt x="35606" y="416845"/>
                    <a:pt x="131343" y="512583"/>
                    <a:pt x="251321" y="523461"/>
                  </a:cubicBezTo>
                  <a:lnTo>
                    <a:pt x="251321" y="536001"/>
                  </a:lnTo>
                  <a:cubicBezTo>
                    <a:pt x="251321" y="542295"/>
                    <a:pt x="256414" y="547389"/>
                    <a:pt x="262708" y="547389"/>
                  </a:cubicBezTo>
                  <a:lnTo>
                    <a:pt x="285482" y="547389"/>
                  </a:lnTo>
                  <a:cubicBezTo>
                    <a:pt x="291777" y="547389"/>
                    <a:pt x="296870" y="542295"/>
                    <a:pt x="296870" y="536001"/>
                  </a:cubicBezTo>
                  <a:lnTo>
                    <a:pt x="296870" y="523461"/>
                  </a:lnTo>
                  <a:cubicBezTo>
                    <a:pt x="416846" y="512583"/>
                    <a:pt x="512584" y="416846"/>
                    <a:pt x="523462" y="296869"/>
                  </a:cubicBezTo>
                  <a:lnTo>
                    <a:pt x="536002" y="296869"/>
                  </a:lnTo>
                  <a:cubicBezTo>
                    <a:pt x="542296" y="296869"/>
                    <a:pt x="547390" y="291776"/>
                    <a:pt x="547390" y="285481"/>
                  </a:cubicBezTo>
                  <a:lnTo>
                    <a:pt x="547390" y="262707"/>
                  </a:lnTo>
                  <a:cubicBezTo>
                    <a:pt x="547389" y="256414"/>
                    <a:pt x="542295" y="251321"/>
                    <a:pt x="536001" y="251321"/>
                  </a:cubicBezTo>
                  <a:close/>
                  <a:moveTo>
                    <a:pt x="456291" y="296869"/>
                  </a:moveTo>
                  <a:lnTo>
                    <a:pt x="477721" y="296869"/>
                  </a:lnTo>
                  <a:cubicBezTo>
                    <a:pt x="467179" y="391707"/>
                    <a:pt x="391718" y="467179"/>
                    <a:pt x="296869" y="477722"/>
                  </a:cubicBezTo>
                  <a:lnTo>
                    <a:pt x="296869" y="456290"/>
                  </a:lnTo>
                  <a:cubicBezTo>
                    <a:pt x="296869" y="449996"/>
                    <a:pt x="291776" y="444902"/>
                    <a:pt x="285481" y="444902"/>
                  </a:cubicBezTo>
                  <a:lnTo>
                    <a:pt x="262707" y="444902"/>
                  </a:lnTo>
                  <a:cubicBezTo>
                    <a:pt x="256413" y="444902"/>
                    <a:pt x="251319" y="449996"/>
                    <a:pt x="251319" y="456290"/>
                  </a:cubicBezTo>
                  <a:lnTo>
                    <a:pt x="251319" y="477722"/>
                  </a:lnTo>
                  <a:cubicBezTo>
                    <a:pt x="156472" y="467179"/>
                    <a:pt x="81009" y="391707"/>
                    <a:pt x="70467" y="296869"/>
                  </a:cubicBezTo>
                  <a:lnTo>
                    <a:pt x="91897" y="296869"/>
                  </a:lnTo>
                  <a:cubicBezTo>
                    <a:pt x="98192" y="296869"/>
                    <a:pt x="103285" y="291776"/>
                    <a:pt x="103285" y="285481"/>
                  </a:cubicBezTo>
                  <a:lnTo>
                    <a:pt x="103285" y="262707"/>
                  </a:lnTo>
                  <a:cubicBezTo>
                    <a:pt x="103285" y="256413"/>
                    <a:pt x="98192" y="251319"/>
                    <a:pt x="91897" y="251319"/>
                  </a:cubicBezTo>
                  <a:lnTo>
                    <a:pt x="70468" y="251319"/>
                  </a:lnTo>
                  <a:cubicBezTo>
                    <a:pt x="81010" y="156481"/>
                    <a:pt x="156472" y="81009"/>
                    <a:pt x="251321" y="70466"/>
                  </a:cubicBezTo>
                  <a:lnTo>
                    <a:pt x="251321" y="91898"/>
                  </a:lnTo>
                  <a:cubicBezTo>
                    <a:pt x="251321" y="98193"/>
                    <a:pt x="256414" y="103286"/>
                    <a:pt x="262708" y="103286"/>
                  </a:cubicBezTo>
                  <a:lnTo>
                    <a:pt x="285482" y="103286"/>
                  </a:lnTo>
                  <a:cubicBezTo>
                    <a:pt x="291777" y="103286"/>
                    <a:pt x="296870" y="98193"/>
                    <a:pt x="296870" y="91898"/>
                  </a:cubicBezTo>
                  <a:lnTo>
                    <a:pt x="296870" y="70467"/>
                  </a:lnTo>
                  <a:cubicBezTo>
                    <a:pt x="391718" y="81010"/>
                    <a:pt x="467180" y="156482"/>
                    <a:pt x="477722" y="251321"/>
                  </a:cubicBezTo>
                  <a:lnTo>
                    <a:pt x="456292" y="251321"/>
                  </a:lnTo>
                  <a:cubicBezTo>
                    <a:pt x="449998" y="251321"/>
                    <a:pt x="444905" y="256414"/>
                    <a:pt x="444905" y="262708"/>
                  </a:cubicBezTo>
                  <a:lnTo>
                    <a:pt x="444905" y="285482"/>
                  </a:lnTo>
                  <a:cubicBezTo>
                    <a:pt x="444903" y="291777"/>
                    <a:pt x="449997" y="296869"/>
                    <a:pt x="456291" y="2968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01" name="Gráfico 446">
            <a:extLst>
              <a:ext uri="{FF2B5EF4-FFF2-40B4-BE49-F238E27FC236}">
                <a16:creationId xmlns:a16="http://schemas.microsoft.com/office/drawing/2014/main" id="{E3E8F487-D2C9-8346-A9F0-526C690B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63625" y="6855413"/>
            <a:ext cx="1294343" cy="1294343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D0324B-5C86-EA4B-B9A3-50F7B09E2586}"/>
              </a:ext>
            </a:extLst>
          </p:cNvPr>
          <p:cNvGrpSpPr/>
          <p:nvPr/>
        </p:nvGrpSpPr>
        <p:grpSpPr>
          <a:xfrm>
            <a:off x="15476152" y="10406580"/>
            <a:ext cx="6471733" cy="1119730"/>
            <a:chOff x="14002138" y="9458324"/>
            <a:chExt cx="6471733" cy="11197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F1090B-39E0-E143-B8B5-9314DAA2D1A2}"/>
                </a:ext>
              </a:extLst>
            </p:cNvPr>
            <p:cNvSpPr txBox="1"/>
            <p:nvPr/>
          </p:nvSpPr>
          <p:spPr>
            <a:xfrm>
              <a:off x="14002138" y="9942600"/>
              <a:ext cx="4275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Purchases 2020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BD08A3E-F703-E640-A680-F2FDDA1BEB83}"/>
                </a:ext>
              </a:extLst>
            </p:cNvPr>
            <p:cNvGrpSpPr/>
            <p:nvPr/>
          </p:nvGrpSpPr>
          <p:grpSpPr>
            <a:xfrm>
              <a:off x="16749798" y="10014861"/>
              <a:ext cx="3568168" cy="563193"/>
              <a:chOff x="5921828" y="4484918"/>
              <a:chExt cx="21626287" cy="783776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FBF215A-7E2C-794C-88EC-D3706B64048A}"/>
                  </a:ext>
                </a:extLst>
              </p:cNvPr>
              <p:cNvGrpSpPr/>
              <p:nvPr/>
            </p:nvGrpSpPr>
            <p:grpSpPr>
              <a:xfrm>
                <a:off x="5921828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A0F7DAE-F5C6-2842-BA99-615878010BC4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2C11843-F9E8-4447-BA46-8397DFC851F1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3CF67BD-3E7F-654E-8434-A867CA9330E6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B831243-94B7-6546-BA71-47126A24A4AC}"/>
                  </a:ext>
                </a:extLst>
              </p:cNvPr>
              <p:cNvGrpSpPr/>
              <p:nvPr/>
            </p:nvGrpSpPr>
            <p:grpSpPr>
              <a:xfrm>
                <a:off x="12409714" y="4484918"/>
                <a:ext cx="6487886" cy="783776"/>
                <a:chOff x="5791200" y="4484912"/>
                <a:chExt cx="6731961" cy="47897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C280031-4AA2-9549-B4CE-91332461DD52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E9135B6-CC34-F549-83E0-FDF1F8FC3E71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25DAFA8-C772-F542-A170-173E43F1768E}"/>
                    </a:ext>
                  </a:extLst>
                </p:cNvPr>
                <p:cNvSpPr/>
                <p:nvPr/>
              </p:nvSpPr>
              <p:spPr>
                <a:xfrm>
                  <a:off x="10279174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D101A4A-2968-4A4D-B420-5F84ADE97A00}"/>
                  </a:ext>
                </a:extLst>
              </p:cNvPr>
              <p:cNvGrpSpPr/>
              <p:nvPr/>
            </p:nvGrpSpPr>
            <p:grpSpPr>
              <a:xfrm>
                <a:off x="18897600" y="4484918"/>
                <a:ext cx="8650515" cy="783776"/>
                <a:chOff x="5791200" y="4484912"/>
                <a:chExt cx="8975949" cy="47897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EFBEB04-9E6F-704C-AE03-D3DAFF8D50BA}"/>
                    </a:ext>
                  </a:extLst>
                </p:cNvPr>
                <p:cNvSpPr/>
                <p:nvPr/>
              </p:nvSpPr>
              <p:spPr>
                <a:xfrm>
                  <a:off x="5791200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E54CB40-D5FB-9644-8197-D5573084AA1B}"/>
                    </a:ext>
                  </a:extLst>
                </p:cNvPr>
                <p:cNvSpPr/>
                <p:nvPr/>
              </p:nvSpPr>
              <p:spPr>
                <a:xfrm>
                  <a:off x="8035187" y="4484914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D1C6C66-BB50-6C47-8ABA-95C8270A9420}"/>
                    </a:ext>
                  </a:extLst>
                </p:cNvPr>
                <p:cNvSpPr/>
                <p:nvPr/>
              </p:nvSpPr>
              <p:spPr>
                <a:xfrm>
                  <a:off x="10279173" y="4484912"/>
                  <a:ext cx="2243987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C1522BB-39A5-0849-AC88-5A804E14A663}"/>
                    </a:ext>
                  </a:extLst>
                </p:cNvPr>
                <p:cNvSpPr/>
                <p:nvPr/>
              </p:nvSpPr>
              <p:spPr>
                <a:xfrm>
                  <a:off x="12523161" y="4484912"/>
                  <a:ext cx="2243988" cy="47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5" name="CuadroTexto 350">
              <a:extLst>
                <a:ext uri="{FF2B5EF4-FFF2-40B4-BE49-F238E27FC236}">
                  <a16:creationId xmlns:a16="http://schemas.microsoft.com/office/drawing/2014/main" id="{76A05182-18CF-BC4E-A9AD-0235F76682AE}"/>
                </a:ext>
              </a:extLst>
            </p:cNvPr>
            <p:cNvSpPr txBox="1"/>
            <p:nvPr/>
          </p:nvSpPr>
          <p:spPr>
            <a:xfrm>
              <a:off x="19577472" y="9458324"/>
              <a:ext cx="896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10%</a:t>
              </a:r>
            </a:p>
          </p:txBody>
        </p:sp>
      </p:grpSp>
      <p:grpSp>
        <p:nvGrpSpPr>
          <p:cNvPr id="124" name="Gráfico 242">
            <a:extLst>
              <a:ext uri="{FF2B5EF4-FFF2-40B4-BE49-F238E27FC236}">
                <a16:creationId xmlns:a16="http://schemas.microsoft.com/office/drawing/2014/main" id="{7CC81D51-CFEC-5940-93FF-5A6A3A32120F}"/>
              </a:ext>
            </a:extLst>
          </p:cNvPr>
          <p:cNvGrpSpPr/>
          <p:nvPr/>
        </p:nvGrpSpPr>
        <p:grpSpPr>
          <a:xfrm>
            <a:off x="13281275" y="10461371"/>
            <a:ext cx="1465586" cy="1465586"/>
            <a:chOff x="1714936" y="4336119"/>
            <a:chExt cx="597977" cy="597977"/>
          </a:xfrm>
          <a:solidFill>
            <a:schemeClr val="accent4"/>
          </a:solidFill>
        </p:grpSpPr>
        <p:sp>
          <p:nvSpPr>
            <p:cNvPr id="125" name="Forma libre 388">
              <a:extLst>
                <a:ext uri="{FF2B5EF4-FFF2-40B4-BE49-F238E27FC236}">
                  <a16:creationId xmlns:a16="http://schemas.microsoft.com/office/drawing/2014/main" id="{C606ECAE-0B21-5C46-900D-501852204509}"/>
                </a:ext>
              </a:extLst>
            </p:cNvPr>
            <p:cNvSpPr/>
            <p:nvPr/>
          </p:nvSpPr>
          <p:spPr>
            <a:xfrm>
              <a:off x="1714060" y="4409990"/>
              <a:ext cx="599145" cy="449651"/>
            </a:xfrm>
            <a:custGeom>
              <a:avLst/>
              <a:gdLst>
                <a:gd name="connsiteX0" fmla="*/ 595204 w 599144"/>
                <a:gd name="connsiteY0" fmla="*/ 154020 h 449650"/>
                <a:gd name="connsiteX1" fmla="*/ 445709 w 599144"/>
                <a:gd name="connsiteY1" fmla="*/ 4526 h 449650"/>
                <a:gd name="connsiteX2" fmla="*/ 436901 w 599144"/>
                <a:gd name="connsiteY2" fmla="*/ 876 h 449650"/>
                <a:gd name="connsiteX3" fmla="*/ 162829 w 599144"/>
                <a:gd name="connsiteY3" fmla="*/ 876 h 449650"/>
                <a:gd name="connsiteX4" fmla="*/ 154020 w 599144"/>
                <a:gd name="connsiteY4" fmla="*/ 4526 h 449650"/>
                <a:gd name="connsiteX5" fmla="*/ 4526 w 599144"/>
                <a:gd name="connsiteY5" fmla="*/ 154020 h 449650"/>
                <a:gd name="connsiteX6" fmla="*/ 876 w 599144"/>
                <a:gd name="connsiteY6" fmla="*/ 162962 h 449650"/>
                <a:gd name="connsiteX7" fmla="*/ 4721 w 599144"/>
                <a:gd name="connsiteY7" fmla="*/ 171831 h 449650"/>
                <a:gd name="connsiteX8" fmla="*/ 291251 w 599144"/>
                <a:gd name="connsiteY8" fmla="*/ 445904 h 449650"/>
                <a:gd name="connsiteX9" fmla="*/ 299865 w 599144"/>
                <a:gd name="connsiteY9" fmla="*/ 449359 h 449650"/>
                <a:gd name="connsiteX10" fmla="*/ 308478 w 599144"/>
                <a:gd name="connsiteY10" fmla="*/ 445904 h 449650"/>
                <a:gd name="connsiteX11" fmla="*/ 595009 w 599144"/>
                <a:gd name="connsiteY11" fmla="*/ 171831 h 449650"/>
                <a:gd name="connsiteX12" fmla="*/ 598853 w 599144"/>
                <a:gd name="connsiteY12" fmla="*/ 162962 h 449650"/>
                <a:gd name="connsiteX13" fmla="*/ 595204 w 599144"/>
                <a:gd name="connsiteY13" fmla="*/ 154020 h 449650"/>
                <a:gd name="connsiteX14" fmla="*/ 80415 w 599144"/>
                <a:gd name="connsiteY14" fmla="*/ 175287 h 449650"/>
                <a:gd name="connsiteX15" fmla="*/ 202136 w 599144"/>
                <a:gd name="connsiteY15" fmla="*/ 175287 h 449650"/>
                <a:gd name="connsiteX16" fmla="*/ 256691 w 599144"/>
                <a:gd name="connsiteY16" fmla="*/ 343891 h 449650"/>
                <a:gd name="connsiteX17" fmla="*/ 80415 w 599144"/>
                <a:gd name="connsiteY17" fmla="*/ 175287 h 449650"/>
                <a:gd name="connsiteX18" fmla="*/ 214993 w 599144"/>
                <a:gd name="connsiteY18" fmla="*/ 134115 h 449650"/>
                <a:gd name="connsiteX19" fmla="*/ 188005 w 599144"/>
                <a:gd name="connsiteY19" fmla="*/ 50708 h 449650"/>
                <a:gd name="connsiteX20" fmla="*/ 263647 w 599144"/>
                <a:gd name="connsiteY20" fmla="*/ 50708 h 449650"/>
                <a:gd name="connsiteX21" fmla="*/ 214993 w 599144"/>
                <a:gd name="connsiteY21" fmla="*/ 134115 h 449650"/>
                <a:gd name="connsiteX22" fmla="*/ 411713 w 599144"/>
                <a:gd name="connsiteY22" fmla="*/ 50708 h 449650"/>
                <a:gd name="connsiteX23" fmla="*/ 384734 w 599144"/>
                <a:gd name="connsiteY23" fmla="*/ 134110 h 449650"/>
                <a:gd name="connsiteX24" fmla="*/ 336083 w 599144"/>
                <a:gd name="connsiteY24" fmla="*/ 50708 h 449650"/>
                <a:gd name="connsiteX25" fmla="*/ 411713 w 599144"/>
                <a:gd name="connsiteY25" fmla="*/ 50708 h 449650"/>
                <a:gd name="connsiteX26" fmla="*/ 343060 w 599144"/>
                <a:gd name="connsiteY26" fmla="*/ 343868 h 449650"/>
                <a:gd name="connsiteX27" fmla="*/ 397594 w 599144"/>
                <a:gd name="connsiteY27" fmla="*/ 175286 h 449650"/>
                <a:gd name="connsiteX28" fmla="*/ 399528 w 599144"/>
                <a:gd name="connsiteY28" fmla="*/ 175286 h 449650"/>
                <a:gd name="connsiteX29" fmla="*/ 519315 w 599144"/>
                <a:gd name="connsiteY29" fmla="*/ 175286 h 449650"/>
                <a:gd name="connsiteX30" fmla="*/ 343060 w 599144"/>
                <a:gd name="connsiteY30" fmla="*/ 343868 h 4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9144" h="449650">
                  <a:moveTo>
                    <a:pt x="595204" y="154020"/>
                  </a:moveTo>
                  <a:lnTo>
                    <a:pt x="445709" y="4526"/>
                  </a:lnTo>
                  <a:cubicBezTo>
                    <a:pt x="443373" y="2190"/>
                    <a:pt x="440211" y="876"/>
                    <a:pt x="436901" y="876"/>
                  </a:cubicBezTo>
                  <a:lnTo>
                    <a:pt x="162829" y="876"/>
                  </a:lnTo>
                  <a:cubicBezTo>
                    <a:pt x="159520" y="876"/>
                    <a:pt x="156356" y="2190"/>
                    <a:pt x="154020" y="4526"/>
                  </a:cubicBezTo>
                  <a:lnTo>
                    <a:pt x="4526" y="154020"/>
                  </a:lnTo>
                  <a:cubicBezTo>
                    <a:pt x="2166" y="156392"/>
                    <a:pt x="852" y="159617"/>
                    <a:pt x="876" y="162962"/>
                  </a:cubicBezTo>
                  <a:cubicBezTo>
                    <a:pt x="925" y="166319"/>
                    <a:pt x="2312" y="169519"/>
                    <a:pt x="4721" y="171831"/>
                  </a:cubicBezTo>
                  <a:lnTo>
                    <a:pt x="291251" y="445904"/>
                  </a:lnTo>
                  <a:cubicBezTo>
                    <a:pt x="293661" y="448204"/>
                    <a:pt x="296774" y="449359"/>
                    <a:pt x="299865" y="449359"/>
                  </a:cubicBezTo>
                  <a:cubicBezTo>
                    <a:pt x="302955" y="449359"/>
                    <a:pt x="306070" y="448202"/>
                    <a:pt x="308478" y="445904"/>
                  </a:cubicBezTo>
                  <a:lnTo>
                    <a:pt x="595009" y="171831"/>
                  </a:lnTo>
                  <a:cubicBezTo>
                    <a:pt x="597418" y="169519"/>
                    <a:pt x="598804" y="166319"/>
                    <a:pt x="598853" y="162962"/>
                  </a:cubicBezTo>
                  <a:cubicBezTo>
                    <a:pt x="598878" y="159617"/>
                    <a:pt x="597564" y="156393"/>
                    <a:pt x="595204" y="154020"/>
                  </a:cubicBezTo>
                  <a:close/>
                  <a:moveTo>
                    <a:pt x="80415" y="175287"/>
                  </a:moveTo>
                  <a:lnTo>
                    <a:pt x="202136" y="175287"/>
                  </a:lnTo>
                  <a:lnTo>
                    <a:pt x="256691" y="343891"/>
                  </a:lnTo>
                  <a:lnTo>
                    <a:pt x="80415" y="175287"/>
                  </a:lnTo>
                  <a:close/>
                  <a:moveTo>
                    <a:pt x="214993" y="134115"/>
                  </a:moveTo>
                  <a:lnTo>
                    <a:pt x="188005" y="50708"/>
                  </a:lnTo>
                  <a:lnTo>
                    <a:pt x="263647" y="50708"/>
                  </a:lnTo>
                  <a:lnTo>
                    <a:pt x="214993" y="134115"/>
                  </a:lnTo>
                  <a:close/>
                  <a:moveTo>
                    <a:pt x="411713" y="50708"/>
                  </a:moveTo>
                  <a:lnTo>
                    <a:pt x="384734" y="134110"/>
                  </a:lnTo>
                  <a:lnTo>
                    <a:pt x="336083" y="50708"/>
                  </a:lnTo>
                  <a:lnTo>
                    <a:pt x="411713" y="50708"/>
                  </a:lnTo>
                  <a:close/>
                  <a:moveTo>
                    <a:pt x="343060" y="343868"/>
                  </a:moveTo>
                  <a:lnTo>
                    <a:pt x="397594" y="175286"/>
                  </a:lnTo>
                  <a:lnTo>
                    <a:pt x="399528" y="175286"/>
                  </a:lnTo>
                  <a:lnTo>
                    <a:pt x="519315" y="175286"/>
                  </a:lnTo>
                  <a:lnTo>
                    <a:pt x="343060" y="3438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2131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2017486" y="4082143"/>
            <a:ext cx="9818914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1FC42D-4419-614A-BD40-B1FA27F4057A}"/>
              </a:ext>
            </a:extLst>
          </p:cNvPr>
          <p:cNvSpPr/>
          <p:nvPr/>
        </p:nvSpPr>
        <p:spPr>
          <a:xfrm>
            <a:off x="9188936" y="4034507"/>
            <a:ext cx="2647464" cy="2080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CE9B9-AC70-A843-91F7-132A913823FF}"/>
              </a:ext>
            </a:extLst>
          </p:cNvPr>
          <p:cNvSpPr txBox="1"/>
          <p:nvPr/>
        </p:nvSpPr>
        <p:spPr>
          <a:xfrm>
            <a:off x="9701619" y="4593914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50%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5F62D5-9775-0541-BAE9-193DE4B37CCF}"/>
              </a:ext>
            </a:extLst>
          </p:cNvPr>
          <p:cNvGrpSpPr/>
          <p:nvPr/>
        </p:nvGrpSpPr>
        <p:grpSpPr>
          <a:xfrm>
            <a:off x="2852052" y="7303663"/>
            <a:ext cx="9187548" cy="3505515"/>
            <a:chOff x="1506274" y="5925806"/>
            <a:chExt cx="6434383" cy="245504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96C3EAE-4F71-7C4F-9FFE-0D8E9FF7FA5A}"/>
                </a:ext>
              </a:extLst>
            </p:cNvPr>
            <p:cNvGrpSpPr/>
            <p:nvPr/>
          </p:nvGrpSpPr>
          <p:grpSpPr>
            <a:xfrm>
              <a:off x="2213969" y="6114859"/>
              <a:ext cx="4520429" cy="2265990"/>
              <a:chOff x="1885950" y="5205413"/>
              <a:chExt cx="3727450" cy="1868487"/>
            </a:xfrm>
          </p:grpSpPr>
          <p:sp>
            <p:nvSpPr>
              <p:cNvPr id="60" name="Freeform 1">
                <a:extLst>
                  <a:ext uri="{FF2B5EF4-FFF2-40B4-BE49-F238E27FC236}">
                    <a16:creationId xmlns:a16="http://schemas.microsoft.com/office/drawing/2014/main" id="{070EC49D-B4B9-6E4D-83C2-187AC160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1" name="Freeform 2">
                <a:extLst>
                  <a:ext uri="{FF2B5EF4-FFF2-40B4-BE49-F238E27FC236}">
                    <a16:creationId xmlns:a16="http://schemas.microsoft.com/office/drawing/2014/main" id="{44566FFE-716E-0241-AED9-C97996907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2" name="Freeform 3">
                <a:extLst>
                  <a:ext uri="{FF2B5EF4-FFF2-40B4-BE49-F238E27FC236}">
                    <a16:creationId xmlns:a16="http://schemas.microsoft.com/office/drawing/2014/main" id="{D8B212BF-049D-B44C-92DB-A31A315EC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3" name="Freeform 4">
                <a:extLst>
                  <a:ext uri="{FF2B5EF4-FFF2-40B4-BE49-F238E27FC236}">
                    <a16:creationId xmlns:a16="http://schemas.microsoft.com/office/drawing/2014/main" id="{FD48B550-BB32-954E-A149-918F36C5A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255791-E2A5-4A49-8731-CB35E1D9D9B6}"/>
                </a:ext>
              </a:extLst>
            </p:cNvPr>
            <p:cNvGrpSpPr/>
            <p:nvPr/>
          </p:nvGrpSpPr>
          <p:grpSpPr>
            <a:xfrm rot="17035031">
              <a:off x="3412735" y="6888294"/>
              <a:ext cx="751136" cy="1880028"/>
              <a:chOff x="8215469" y="4334182"/>
              <a:chExt cx="1001485" cy="2506628"/>
            </a:xfrm>
            <a:solidFill>
              <a:schemeClr val="tx1"/>
            </a:solidFill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1E912EC2-1A8B-7742-B88C-4231CF38FDA9}"/>
                  </a:ext>
                </a:extLst>
              </p:cNvPr>
              <p:cNvSpPr/>
              <p:nvPr/>
            </p:nvSpPr>
            <p:spPr>
              <a:xfrm>
                <a:off x="8481683" y="4702630"/>
                <a:ext cx="469059" cy="21381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6" name="Chevron 65">
                <a:extLst>
                  <a:ext uri="{FF2B5EF4-FFF2-40B4-BE49-F238E27FC236}">
                    <a16:creationId xmlns:a16="http://schemas.microsoft.com/office/drawing/2014/main" id="{F8B9C689-D627-2648-B441-8A3EC5786762}"/>
                  </a:ext>
                </a:extLst>
              </p:cNvPr>
              <p:cNvSpPr/>
              <p:nvPr/>
            </p:nvSpPr>
            <p:spPr>
              <a:xfrm rot="16200000">
                <a:off x="8215469" y="4334182"/>
                <a:ext cx="1001485" cy="100148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2A45C6-BC4C-BB48-83E4-9C13F2D69F2C}"/>
                </a:ext>
              </a:extLst>
            </p:cNvPr>
            <p:cNvSpPr txBox="1"/>
            <p:nvPr/>
          </p:nvSpPr>
          <p:spPr>
            <a:xfrm>
              <a:off x="1506274" y="7428226"/>
              <a:ext cx="1206259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2664AB-C655-BF4A-A4D4-EC96C22579A7}"/>
                </a:ext>
              </a:extLst>
            </p:cNvPr>
            <p:cNvSpPr txBox="1"/>
            <p:nvPr/>
          </p:nvSpPr>
          <p:spPr>
            <a:xfrm>
              <a:off x="2000505" y="5959148"/>
              <a:ext cx="1534857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Medium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701992-F9B1-C144-8A3F-D9C401F91F40}"/>
                </a:ext>
              </a:extLst>
            </p:cNvPr>
            <p:cNvSpPr txBox="1"/>
            <p:nvPr/>
          </p:nvSpPr>
          <p:spPr>
            <a:xfrm>
              <a:off x="5940977" y="5925806"/>
              <a:ext cx="1734858" cy="668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Medium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BFCD66-AA62-0646-AD08-8E8AB4F0263E}"/>
                </a:ext>
              </a:extLst>
            </p:cNvPr>
            <p:cNvSpPr txBox="1"/>
            <p:nvPr/>
          </p:nvSpPr>
          <p:spPr>
            <a:xfrm>
              <a:off x="6734398" y="7428226"/>
              <a:ext cx="1206259" cy="366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35727A-E0BC-BF49-BD12-171E760F457F}"/>
              </a:ext>
            </a:extLst>
          </p:cNvPr>
          <p:cNvSpPr/>
          <p:nvPr/>
        </p:nvSpPr>
        <p:spPr>
          <a:xfrm>
            <a:off x="12632084" y="4082143"/>
            <a:ext cx="9818914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2F89DA-7593-3D43-81D6-1120C4CBAEBA}"/>
              </a:ext>
            </a:extLst>
          </p:cNvPr>
          <p:cNvSpPr/>
          <p:nvPr/>
        </p:nvSpPr>
        <p:spPr>
          <a:xfrm>
            <a:off x="13871317" y="524835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CuadroTexto 350">
            <a:extLst>
              <a:ext uri="{FF2B5EF4-FFF2-40B4-BE49-F238E27FC236}">
                <a16:creationId xmlns:a16="http://schemas.microsoft.com/office/drawing/2014/main" id="{E9105531-1A84-C143-9D05-2B8F67739722}"/>
              </a:ext>
            </a:extLst>
          </p:cNvPr>
          <p:cNvSpPr txBox="1"/>
          <p:nvPr/>
        </p:nvSpPr>
        <p:spPr>
          <a:xfrm>
            <a:off x="13913795" y="5980224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335F20-55E4-8242-8FE5-7D13DBE0489D}"/>
              </a:ext>
            </a:extLst>
          </p:cNvPr>
          <p:cNvSpPr/>
          <p:nvPr/>
        </p:nvSpPr>
        <p:spPr>
          <a:xfrm>
            <a:off x="3254117" y="524835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CF60649-A8AE-9B45-8087-001469D19E7F}"/>
              </a:ext>
            </a:extLst>
          </p:cNvPr>
          <p:cNvGrpSpPr/>
          <p:nvPr/>
        </p:nvGrpSpPr>
        <p:grpSpPr>
          <a:xfrm>
            <a:off x="13527473" y="9040011"/>
            <a:ext cx="3038011" cy="2055309"/>
            <a:chOff x="6531184" y="9847568"/>
            <a:chExt cx="3038011" cy="205530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CA026C-DE3A-504F-ADA5-187D7892EFCF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4" name="CuadroTexto 350">
              <a:extLst>
                <a:ext uri="{FF2B5EF4-FFF2-40B4-BE49-F238E27FC236}">
                  <a16:creationId xmlns:a16="http://schemas.microsoft.com/office/drawing/2014/main" id="{6EB09F3C-F971-AA44-9519-D9EED270B4CC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3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aphicFrame>
        <p:nvGraphicFramePr>
          <p:cNvPr id="125" name="Chart 124">
            <a:extLst>
              <a:ext uri="{FF2B5EF4-FFF2-40B4-BE49-F238E27FC236}">
                <a16:creationId xmlns:a16="http://schemas.microsoft.com/office/drawing/2014/main" id="{FDD2D761-6C3A-4C4C-A782-5E89E0F0E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30908"/>
              </p:ext>
            </p:extLst>
          </p:nvPr>
        </p:nvGraphicFramePr>
        <p:xfrm>
          <a:off x="16921084" y="5594657"/>
          <a:ext cx="4297067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2D0BAEE8-9FC5-3D46-80E8-7537D165A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3807"/>
              </p:ext>
            </p:extLst>
          </p:nvPr>
        </p:nvGraphicFramePr>
        <p:xfrm>
          <a:off x="17460872" y="9448943"/>
          <a:ext cx="3757279" cy="156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94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2490451" y="4082143"/>
            <a:ext cx="7000390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63DAC-85FA-104A-878F-23216025D6B1}"/>
              </a:ext>
            </a:extLst>
          </p:cNvPr>
          <p:cNvSpPr/>
          <p:nvPr/>
        </p:nvSpPr>
        <p:spPr>
          <a:xfrm>
            <a:off x="9954706" y="4082143"/>
            <a:ext cx="11896299" cy="392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5A542D-2D14-274E-96C6-F517B6C9A713}"/>
              </a:ext>
            </a:extLst>
          </p:cNvPr>
          <p:cNvSpPr/>
          <p:nvPr/>
        </p:nvSpPr>
        <p:spPr>
          <a:xfrm>
            <a:off x="9954706" y="8507386"/>
            <a:ext cx="11896299" cy="392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6A5667-D875-4841-853B-77C94568B8A0}"/>
              </a:ext>
            </a:extLst>
          </p:cNvPr>
          <p:cNvSpPr/>
          <p:nvPr/>
        </p:nvSpPr>
        <p:spPr>
          <a:xfrm>
            <a:off x="6843377" y="4082143"/>
            <a:ext cx="2647464" cy="2080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3CBE07-6459-C748-9406-0DFD15E9FEA6}"/>
              </a:ext>
            </a:extLst>
          </p:cNvPr>
          <p:cNvSpPr txBox="1"/>
          <p:nvPr/>
        </p:nvSpPr>
        <p:spPr>
          <a:xfrm>
            <a:off x="7356060" y="4641550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50%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B89AF4-09D1-0F44-89B1-70276BCB90DF}"/>
              </a:ext>
            </a:extLst>
          </p:cNvPr>
          <p:cNvSpPr/>
          <p:nvPr/>
        </p:nvSpPr>
        <p:spPr>
          <a:xfrm>
            <a:off x="19203541" y="4082143"/>
            <a:ext cx="2647464" cy="20803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9A284-C7A7-454F-AA37-E721A86F26ED}"/>
              </a:ext>
            </a:extLst>
          </p:cNvPr>
          <p:cNvSpPr txBox="1"/>
          <p:nvPr/>
        </p:nvSpPr>
        <p:spPr>
          <a:xfrm>
            <a:off x="19716224" y="4641550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30%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10FE86-E77B-684D-B0A5-AFFC20949BC3}"/>
              </a:ext>
            </a:extLst>
          </p:cNvPr>
          <p:cNvSpPr/>
          <p:nvPr/>
        </p:nvSpPr>
        <p:spPr>
          <a:xfrm>
            <a:off x="19203541" y="8464956"/>
            <a:ext cx="2647464" cy="20803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751EC-CBF1-E64E-B830-9A04070D706C}"/>
              </a:ext>
            </a:extLst>
          </p:cNvPr>
          <p:cNvSpPr txBox="1"/>
          <p:nvPr/>
        </p:nvSpPr>
        <p:spPr>
          <a:xfrm>
            <a:off x="19716224" y="9024363"/>
            <a:ext cx="17163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Poppins Medium" pitchFamily="2" charset="77"/>
              </a:rPr>
              <a:t>20% 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81BAA0A-C1F5-D94F-850B-CF4D4C4B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844120"/>
              </p:ext>
            </p:extLst>
          </p:nvPr>
        </p:nvGraphicFramePr>
        <p:xfrm>
          <a:off x="10641416" y="5154655"/>
          <a:ext cx="8562125" cy="2420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3349EB57-A1BF-5749-A4AB-6EB595351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285934"/>
              </p:ext>
            </p:extLst>
          </p:nvPr>
        </p:nvGraphicFramePr>
        <p:xfrm>
          <a:off x="10645767" y="9747121"/>
          <a:ext cx="8325841" cy="215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0CEF915-20BA-854D-A6EF-EB46AF392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62280"/>
              </p:ext>
            </p:extLst>
          </p:nvPr>
        </p:nvGraphicFramePr>
        <p:xfrm>
          <a:off x="3052789" y="6660997"/>
          <a:ext cx="5762894" cy="524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E9A8CF0-421E-DF46-A450-CF684A4D28BF}"/>
              </a:ext>
            </a:extLst>
          </p:cNvPr>
          <p:cNvSpPr/>
          <p:nvPr/>
        </p:nvSpPr>
        <p:spPr>
          <a:xfrm>
            <a:off x="3076609" y="4902407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B724C6-3FEC-3E4E-B57B-6A7CA8EBAED9}"/>
              </a:ext>
            </a:extLst>
          </p:cNvPr>
          <p:cNvSpPr/>
          <p:nvPr/>
        </p:nvSpPr>
        <p:spPr>
          <a:xfrm>
            <a:off x="10641416" y="448433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34101-25B6-FE42-AB39-E7076850B8A5}"/>
              </a:ext>
            </a:extLst>
          </p:cNvPr>
          <p:cNvSpPr/>
          <p:nvPr/>
        </p:nvSpPr>
        <p:spPr>
          <a:xfrm>
            <a:off x="10641416" y="889868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3BD20A6-2216-ED4A-8515-6F58A729AE89}"/>
              </a:ext>
            </a:extLst>
          </p:cNvPr>
          <p:cNvSpPr/>
          <p:nvPr/>
        </p:nvSpPr>
        <p:spPr>
          <a:xfrm>
            <a:off x="14503776" y="4082143"/>
            <a:ext cx="7000390" cy="83638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0CEF915-20BA-854D-A6EF-EB46AF392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970705"/>
              </p:ext>
            </p:extLst>
          </p:nvPr>
        </p:nvGraphicFramePr>
        <p:xfrm>
          <a:off x="15066114" y="6660997"/>
          <a:ext cx="5762894" cy="524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EE9A8CF0-421E-DF46-A450-CF684A4D28BF}"/>
              </a:ext>
            </a:extLst>
          </p:cNvPr>
          <p:cNvSpPr/>
          <p:nvPr/>
        </p:nvSpPr>
        <p:spPr>
          <a:xfrm>
            <a:off x="15089934" y="4744752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DFDC7-CFDB-FC4B-81F0-DDF540C3BDCD}"/>
              </a:ext>
            </a:extLst>
          </p:cNvPr>
          <p:cNvSpPr txBox="1"/>
          <p:nvPr/>
        </p:nvSpPr>
        <p:spPr>
          <a:xfrm>
            <a:off x="19325386" y="474475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683B3E-DC48-254C-BED4-160188814002}"/>
              </a:ext>
            </a:extLst>
          </p:cNvPr>
          <p:cNvSpPr/>
          <p:nvPr/>
        </p:nvSpPr>
        <p:spPr>
          <a:xfrm>
            <a:off x="2920556" y="4096310"/>
            <a:ext cx="11186248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C46B518-966B-8147-A666-2DA5DD16A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55277"/>
              </p:ext>
            </p:extLst>
          </p:nvPr>
        </p:nvGraphicFramePr>
        <p:xfrm>
          <a:off x="9290483" y="4096310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F59F85A-0F73-2D46-835A-50191DFC1193}"/>
              </a:ext>
            </a:extLst>
          </p:cNvPr>
          <p:cNvSpPr/>
          <p:nvPr/>
        </p:nvSpPr>
        <p:spPr>
          <a:xfrm>
            <a:off x="3455264" y="4453004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0591BD35-3327-124B-BCF5-3027CDA02119}"/>
              </a:ext>
            </a:extLst>
          </p:cNvPr>
          <p:cNvSpPr txBox="1"/>
          <p:nvPr/>
        </p:nvSpPr>
        <p:spPr>
          <a:xfrm>
            <a:off x="3497742" y="4923618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34985-A7DD-EB43-AA62-78AAF99E78B3}"/>
              </a:ext>
            </a:extLst>
          </p:cNvPr>
          <p:cNvSpPr txBox="1"/>
          <p:nvPr/>
        </p:nvSpPr>
        <p:spPr>
          <a:xfrm>
            <a:off x="12125610" y="4359278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39EE67A-06EB-9740-971A-1EF621712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50545"/>
              </p:ext>
            </p:extLst>
          </p:nvPr>
        </p:nvGraphicFramePr>
        <p:xfrm>
          <a:off x="6650930" y="4082143"/>
          <a:ext cx="7600187" cy="267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9DAE9AE-EDFB-484E-BD84-8FFA4FC1E4D0}"/>
              </a:ext>
            </a:extLst>
          </p:cNvPr>
          <p:cNvGrpSpPr/>
          <p:nvPr/>
        </p:nvGrpSpPr>
        <p:grpSpPr>
          <a:xfrm>
            <a:off x="2920556" y="6968920"/>
            <a:ext cx="11186248" cy="5477081"/>
            <a:chOff x="2668308" y="6968920"/>
            <a:chExt cx="12034994" cy="5477081"/>
          </a:xfrm>
          <a:effectLst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4501D5-229E-2348-92C0-DED98DA7094D}"/>
                </a:ext>
              </a:extLst>
            </p:cNvPr>
            <p:cNvSpPr/>
            <p:nvPr/>
          </p:nvSpPr>
          <p:spPr>
            <a:xfrm>
              <a:off x="2668308" y="6968920"/>
              <a:ext cx="5813540" cy="54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CFF081-F968-8A4C-B3AF-D60F85C3BA7F}"/>
                </a:ext>
              </a:extLst>
            </p:cNvPr>
            <p:cNvSpPr/>
            <p:nvPr/>
          </p:nvSpPr>
          <p:spPr>
            <a:xfrm>
              <a:off x="8889762" y="6968920"/>
              <a:ext cx="5813540" cy="54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5870B-4323-2B42-A9D3-55010E7EA718}"/>
              </a:ext>
            </a:extLst>
          </p:cNvPr>
          <p:cNvGrpSpPr/>
          <p:nvPr/>
        </p:nvGrpSpPr>
        <p:grpSpPr>
          <a:xfrm>
            <a:off x="2132467" y="7382609"/>
            <a:ext cx="6968392" cy="4645594"/>
            <a:chOff x="1536066" y="4800948"/>
            <a:chExt cx="6968392" cy="4645594"/>
          </a:xfrm>
          <a:effectLst/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ED667D81-F84B-9846-A187-728D9329E7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4205726"/>
                </p:ext>
              </p:extLst>
            </p:nvPr>
          </p:nvGraphicFramePr>
          <p:xfrm>
            <a:off x="1536066" y="4800948"/>
            <a:ext cx="6968392" cy="4645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F37EC8-682A-2D40-A104-4376E11CB10C}"/>
                </a:ext>
              </a:extLst>
            </p:cNvPr>
            <p:cNvSpPr txBox="1"/>
            <p:nvPr/>
          </p:nvSpPr>
          <p:spPr>
            <a:xfrm>
              <a:off x="3720365" y="6323638"/>
              <a:ext cx="27403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35%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6AC95-4849-6541-8CB2-27FD17BAE12A}"/>
              </a:ext>
            </a:extLst>
          </p:cNvPr>
          <p:cNvGrpSpPr/>
          <p:nvPr/>
        </p:nvGrpSpPr>
        <p:grpSpPr>
          <a:xfrm>
            <a:off x="8826383" y="8198069"/>
            <a:ext cx="5152215" cy="3153106"/>
            <a:chOff x="2137814" y="4417863"/>
            <a:chExt cx="5126516" cy="313737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A89855-DED8-9E4F-9493-9B385519F9DE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10D7BF-9CD2-5C44-8552-5FF809841CAB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2994A2-FADD-9042-A150-8CB82DF4493E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01711B-C8B2-2A4B-AA27-79AF47CB78FC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774B9D-45AE-FB4E-99C1-314ECAA2D8B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3C41B-DA3B-0444-A39A-2A16A7E45BC3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DE471C-C54D-684E-9917-35B299553A86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8E59402-EDD7-ED44-B893-F21862B33524}"/>
              </a:ext>
            </a:extLst>
          </p:cNvPr>
          <p:cNvSpPr/>
          <p:nvPr/>
        </p:nvSpPr>
        <p:spPr>
          <a:xfrm>
            <a:off x="4172602" y="1002602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987981-93B7-8549-82FF-8D397418984E}"/>
              </a:ext>
            </a:extLst>
          </p:cNvPr>
          <p:cNvGrpSpPr/>
          <p:nvPr/>
        </p:nvGrpSpPr>
        <p:grpSpPr>
          <a:xfrm>
            <a:off x="13340710" y="4082143"/>
            <a:ext cx="8463225" cy="8371072"/>
            <a:chOff x="13340710" y="4082143"/>
            <a:chExt cx="8463225" cy="8652226"/>
          </a:xfrm>
          <a:effectLst/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11BE43-728D-5F4C-B842-3432C783E696}"/>
                </a:ext>
              </a:extLst>
            </p:cNvPr>
            <p:cNvSpPr/>
            <p:nvPr/>
          </p:nvSpPr>
          <p:spPr>
            <a:xfrm>
              <a:off x="13340710" y="4082143"/>
              <a:ext cx="8463225" cy="409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8EA249-E699-0340-93D3-9489D761A0A7}"/>
                </a:ext>
              </a:extLst>
            </p:cNvPr>
            <p:cNvSpPr/>
            <p:nvPr/>
          </p:nvSpPr>
          <p:spPr>
            <a:xfrm>
              <a:off x="13340710" y="8636165"/>
              <a:ext cx="8463225" cy="409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78436-D2B7-9347-8E64-26B003FC8A30}"/>
              </a:ext>
            </a:extLst>
          </p:cNvPr>
          <p:cNvSpPr/>
          <p:nvPr/>
        </p:nvSpPr>
        <p:spPr>
          <a:xfrm>
            <a:off x="2490451" y="4082142"/>
            <a:ext cx="10405742" cy="8371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0A4AF-A6D9-2842-A1F7-8D3F7E03CEF2}"/>
              </a:ext>
            </a:extLst>
          </p:cNvPr>
          <p:cNvGrpSpPr/>
          <p:nvPr/>
        </p:nvGrpSpPr>
        <p:grpSpPr>
          <a:xfrm>
            <a:off x="1785292" y="5328745"/>
            <a:ext cx="10448750" cy="6779172"/>
            <a:chOff x="1690699" y="4728940"/>
            <a:chExt cx="10448750" cy="6937543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088B438-7B23-7148-B71E-1495C5A7BB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3442604"/>
                </p:ext>
              </p:extLst>
            </p:nvPr>
          </p:nvGraphicFramePr>
          <p:xfrm>
            <a:off x="4727132" y="4728940"/>
            <a:ext cx="7412317" cy="69375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224A57-F777-D142-96FC-C4F5D189402B}"/>
                </a:ext>
              </a:extLst>
            </p:cNvPr>
            <p:cNvSpPr txBox="1"/>
            <p:nvPr/>
          </p:nvSpPr>
          <p:spPr>
            <a:xfrm>
              <a:off x="1690699" y="5258752"/>
              <a:ext cx="2537912" cy="53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4429FB-D5D9-2B44-A670-B5D3AC1C3C83}"/>
                </a:ext>
              </a:extLst>
            </p:cNvPr>
            <p:cNvSpPr txBox="1"/>
            <p:nvPr/>
          </p:nvSpPr>
          <p:spPr>
            <a:xfrm>
              <a:off x="1690699" y="6750138"/>
              <a:ext cx="2537912" cy="53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A556B8-76D3-8B4A-9E01-AF07B1ECA36D}"/>
                </a:ext>
              </a:extLst>
            </p:cNvPr>
            <p:cNvSpPr txBox="1"/>
            <p:nvPr/>
          </p:nvSpPr>
          <p:spPr>
            <a:xfrm>
              <a:off x="1690699" y="8241524"/>
              <a:ext cx="2537912" cy="53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76243F-DB93-F044-B750-D4672D2AC553}"/>
                </a:ext>
              </a:extLst>
            </p:cNvPr>
            <p:cNvSpPr txBox="1"/>
            <p:nvPr/>
          </p:nvSpPr>
          <p:spPr>
            <a:xfrm>
              <a:off x="1690699" y="9817093"/>
              <a:ext cx="2537912" cy="53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2014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CEB00-5661-E346-908B-D781C02BA337}"/>
              </a:ext>
            </a:extLst>
          </p:cNvPr>
          <p:cNvSpPr/>
          <p:nvPr/>
        </p:nvSpPr>
        <p:spPr>
          <a:xfrm>
            <a:off x="3054248" y="4777103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463F6-317F-B340-A2B9-448FC5B93D6F}"/>
              </a:ext>
            </a:extLst>
          </p:cNvPr>
          <p:cNvGrpSpPr/>
          <p:nvPr/>
        </p:nvGrpSpPr>
        <p:grpSpPr>
          <a:xfrm>
            <a:off x="13956972" y="5147121"/>
            <a:ext cx="3038011" cy="1975795"/>
            <a:chOff x="14410580" y="5147121"/>
            <a:chExt cx="3038011" cy="19757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6AC603E-5491-5846-8868-388E5BADCC02}"/>
                </a:ext>
              </a:extLst>
            </p:cNvPr>
            <p:cNvSpPr/>
            <p:nvPr/>
          </p:nvSpPr>
          <p:spPr>
            <a:xfrm>
              <a:off x="14410580" y="5147121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Build Status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7EC4A0BD-8048-B146-B5B3-CC4797CA7D75}"/>
                </a:ext>
              </a:extLst>
            </p:cNvPr>
            <p:cNvSpPr txBox="1"/>
            <p:nvPr/>
          </p:nvSpPr>
          <p:spPr>
            <a:xfrm>
              <a:off x="14916326" y="5799477"/>
              <a:ext cx="20265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B7E65E-F6CF-A84A-A20D-D3886613E4CD}"/>
              </a:ext>
            </a:extLst>
          </p:cNvPr>
          <p:cNvGrpSpPr/>
          <p:nvPr/>
        </p:nvGrpSpPr>
        <p:grpSpPr>
          <a:xfrm>
            <a:off x="17802495" y="5170694"/>
            <a:ext cx="3038011" cy="2015552"/>
            <a:chOff x="19608555" y="7514974"/>
            <a:chExt cx="3038011" cy="20155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D7156B-597C-B94A-87CC-070CB9261338}"/>
                </a:ext>
              </a:extLst>
            </p:cNvPr>
            <p:cNvSpPr/>
            <p:nvPr/>
          </p:nvSpPr>
          <p:spPr>
            <a:xfrm>
              <a:off x="19608555" y="7514974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9" name="CuadroTexto 350">
              <a:extLst>
                <a:ext uri="{FF2B5EF4-FFF2-40B4-BE49-F238E27FC236}">
                  <a16:creationId xmlns:a16="http://schemas.microsoft.com/office/drawing/2014/main" id="{B59EFC1B-AA74-FC43-B93C-B0E681D98BDC}"/>
                </a:ext>
              </a:extLst>
            </p:cNvPr>
            <p:cNvSpPr txBox="1"/>
            <p:nvPr/>
          </p:nvSpPr>
          <p:spPr>
            <a:xfrm>
              <a:off x="20114302" y="8207087"/>
              <a:ext cx="20265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$3K</a:t>
              </a:r>
            </a:p>
          </p:txBody>
        </p:sp>
      </p:grp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4BF100E-C043-E24F-8B4F-A180537417E9}"/>
              </a:ext>
            </a:extLst>
          </p:cNvPr>
          <p:cNvSpPr/>
          <p:nvPr/>
        </p:nvSpPr>
        <p:spPr>
          <a:xfrm rot="10800000">
            <a:off x="20240166" y="4082141"/>
            <a:ext cx="1563769" cy="13396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4" name="Chart 63">
                <a:extLst>
                  <a:ext uri="{FF2B5EF4-FFF2-40B4-BE49-F238E27FC236}">
                    <a16:creationId xmlns:a16="http://schemas.microsoft.com/office/drawing/2014/main" id="{6ABE61ED-8CA5-6641-8E32-101DF3E095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272356"/>
                  </p:ext>
                </p:extLst>
              </p:nvPr>
            </p:nvGraphicFramePr>
            <p:xfrm>
              <a:off x="14015128" y="9842745"/>
              <a:ext cx="7097844" cy="21471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4" name="Chart 63">
                <a:extLst>
                  <a:ext uri="{FF2B5EF4-FFF2-40B4-BE49-F238E27FC236}">
                    <a16:creationId xmlns:a16="http://schemas.microsoft.com/office/drawing/2014/main" id="{6ABE61ED-8CA5-6641-8E32-101DF3E095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5128" y="9842745"/>
                <a:ext cx="7097844" cy="2147184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7AD309C1-23F5-9C47-B85A-A9CF82F26473}"/>
              </a:ext>
            </a:extLst>
          </p:cNvPr>
          <p:cNvSpPr/>
          <p:nvPr/>
        </p:nvSpPr>
        <p:spPr>
          <a:xfrm rot="10800000">
            <a:off x="20240166" y="8496486"/>
            <a:ext cx="1563769" cy="133965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7F623C13-13A7-FB4D-A9A9-DB5B89FD511C}"/>
              </a:ext>
            </a:extLst>
          </p:cNvPr>
          <p:cNvSpPr/>
          <p:nvPr/>
        </p:nvSpPr>
        <p:spPr>
          <a:xfrm rot="10800000">
            <a:off x="11379945" y="4082141"/>
            <a:ext cx="1563769" cy="13396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BF2270-4F25-C34C-B8E7-0654A6BD0BC5}"/>
              </a:ext>
            </a:extLst>
          </p:cNvPr>
          <p:cNvSpPr/>
          <p:nvPr/>
        </p:nvSpPr>
        <p:spPr>
          <a:xfrm>
            <a:off x="14015128" y="896931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3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683B3E-DC48-254C-BED4-160188814002}"/>
              </a:ext>
            </a:extLst>
          </p:cNvPr>
          <p:cNvSpPr/>
          <p:nvPr/>
        </p:nvSpPr>
        <p:spPr>
          <a:xfrm>
            <a:off x="2920555" y="4096310"/>
            <a:ext cx="18788787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C46B518-966B-8147-A666-2DA5DD16A64B}"/>
              </a:ext>
            </a:extLst>
          </p:cNvPr>
          <p:cNvGraphicFramePr/>
          <p:nvPr/>
        </p:nvGraphicFramePr>
        <p:xfrm>
          <a:off x="9290483" y="4096310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124501D5-229E-2348-92C0-DED98DA7094D}"/>
              </a:ext>
            </a:extLst>
          </p:cNvPr>
          <p:cNvSpPr/>
          <p:nvPr/>
        </p:nvSpPr>
        <p:spPr>
          <a:xfrm>
            <a:off x="2920556" y="6968920"/>
            <a:ext cx="5403551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FF081-F968-8A4C-B3AF-D60F85C3BA7F}"/>
              </a:ext>
            </a:extLst>
          </p:cNvPr>
          <p:cNvSpPr/>
          <p:nvPr/>
        </p:nvSpPr>
        <p:spPr>
          <a:xfrm>
            <a:off x="8703253" y="6968920"/>
            <a:ext cx="13006090" cy="5477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6AC95-4849-6541-8CB2-27FD17BAE12A}"/>
              </a:ext>
            </a:extLst>
          </p:cNvPr>
          <p:cNvGrpSpPr/>
          <p:nvPr/>
        </p:nvGrpSpPr>
        <p:grpSpPr>
          <a:xfrm>
            <a:off x="3012153" y="8319760"/>
            <a:ext cx="5152215" cy="3153106"/>
            <a:chOff x="2137814" y="4417863"/>
            <a:chExt cx="5126516" cy="313737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A89855-DED8-9E4F-9493-9B385519F9DE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10D7BF-9CD2-5C44-8552-5FF809841CAB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92994A2-FADD-9042-A150-8CB82DF4493E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101711B-C8B2-2A4B-AA27-79AF47CB78FC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774B9D-45AE-FB4E-99C1-314ECAA2D8B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93C41B-DA3B-0444-A39A-2A16A7E45BC3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DE471C-C54D-684E-9917-35B299553A86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0F0D90-BCC7-CE41-AD12-80AC7EFA6A0F}"/>
              </a:ext>
            </a:extLst>
          </p:cNvPr>
          <p:cNvGrpSpPr/>
          <p:nvPr/>
        </p:nvGrpSpPr>
        <p:grpSpPr>
          <a:xfrm>
            <a:off x="10117625" y="4452497"/>
            <a:ext cx="10283762" cy="1567487"/>
            <a:chOff x="7233078" y="4354526"/>
            <a:chExt cx="10283762" cy="15674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E7A2B2-8BCE-EF40-8B62-6954005EEBFF}"/>
                </a:ext>
              </a:extLst>
            </p:cNvPr>
            <p:cNvSpPr/>
            <p:nvPr/>
          </p:nvSpPr>
          <p:spPr>
            <a:xfrm flipH="1">
              <a:off x="10250233" y="4354526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3D8B95-6F87-0249-96DB-856E2F1DA41C}"/>
                </a:ext>
              </a:extLst>
            </p:cNvPr>
            <p:cNvGrpSpPr/>
            <p:nvPr/>
          </p:nvGrpSpPr>
          <p:grpSpPr>
            <a:xfrm>
              <a:off x="7233078" y="5054973"/>
              <a:ext cx="10283762" cy="867040"/>
              <a:chOff x="11406251" y="10767839"/>
              <a:chExt cx="10283762" cy="86704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F14DA01-5B8E-6E45-8F95-7D4638B21413}"/>
                  </a:ext>
                </a:extLst>
              </p:cNvPr>
              <p:cNvSpPr/>
              <p:nvPr/>
            </p:nvSpPr>
            <p:spPr>
              <a:xfrm>
                <a:off x="11406251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18AFCC1-0560-5740-A20A-12F294FE4E3E}"/>
                  </a:ext>
                </a:extLst>
              </p:cNvPr>
              <p:cNvSpPr/>
              <p:nvPr/>
            </p:nvSpPr>
            <p:spPr>
              <a:xfrm>
                <a:off x="1255979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BE7FD1F-39C8-314F-B530-C5E372E8F214}"/>
                  </a:ext>
                </a:extLst>
              </p:cNvPr>
              <p:cNvSpPr/>
              <p:nvPr/>
            </p:nvSpPr>
            <p:spPr>
              <a:xfrm>
                <a:off x="1371313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1B3675-3E24-6840-B0BC-3735168B0AD8}"/>
                  </a:ext>
                </a:extLst>
              </p:cNvPr>
              <p:cNvSpPr/>
              <p:nvPr/>
            </p:nvSpPr>
            <p:spPr>
              <a:xfrm>
                <a:off x="14866482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3590380-DB91-8041-839E-508F60A55D22}"/>
                  </a:ext>
                </a:extLst>
              </p:cNvPr>
              <p:cNvSpPr/>
              <p:nvPr/>
            </p:nvSpPr>
            <p:spPr>
              <a:xfrm>
                <a:off x="16019828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E43D42F-13B4-BF4B-85D7-5CEFE06E4A3E}"/>
                  </a:ext>
                </a:extLst>
              </p:cNvPr>
              <p:cNvSpPr/>
              <p:nvPr/>
            </p:nvSpPr>
            <p:spPr>
              <a:xfrm>
                <a:off x="17173367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DBA82CF-7FFE-3D4D-8041-E545808C5E94}"/>
                  </a:ext>
                </a:extLst>
              </p:cNvPr>
              <p:cNvSpPr/>
              <p:nvPr/>
            </p:nvSpPr>
            <p:spPr>
              <a:xfrm>
                <a:off x="18326715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3 w 511873"/>
                  <a:gd name="connsiteY1" fmla="*/ 0 h 265453"/>
                  <a:gd name="connsiteX2" fmla="*/ 511873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3" y="0"/>
                    </a:lnTo>
                    <a:lnTo>
                      <a:pt x="511873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7B2656B-EDA3-D74D-AF20-DB3B352F27AC}"/>
                  </a:ext>
                </a:extLst>
              </p:cNvPr>
              <p:cNvSpPr/>
              <p:nvPr/>
            </p:nvSpPr>
            <p:spPr>
              <a:xfrm>
                <a:off x="19480059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BC09B2-3A3D-1146-99CA-27D4906E15F7}"/>
                  </a:ext>
                </a:extLst>
              </p:cNvPr>
              <p:cNvSpPr/>
              <p:nvPr/>
            </p:nvSpPr>
            <p:spPr>
              <a:xfrm>
                <a:off x="20633403" y="11093577"/>
                <a:ext cx="1056610" cy="541302"/>
              </a:xfrm>
              <a:custGeom>
                <a:avLst/>
                <a:gdLst>
                  <a:gd name="connsiteX0" fmla="*/ 0 w 511873"/>
                  <a:gd name="connsiteY0" fmla="*/ 0 h 265453"/>
                  <a:gd name="connsiteX1" fmla="*/ 511874 w 511873"/>
                  <a:gd name="connsiteY1" fmla="*/ 0 h 265453"/>
                  <a:gd name="connsiteX2" fmla="*/ 511874 w 511873"/>
                  <a:gd name="connsiteY2" fmla="*/ 265453 h 265453"/>
                  <a:gd name="connsiteX3" fmla="*/ 0 w 511873"/>
                  <a:gd name="connsiteY3" fmla="*/ 265453 h 26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873" h="265453">
                    <a:moveTo>
                      <a:pt x="0" y="0"/>
                    </a:moveTo>
                    <a:lnTo>
                      <a:pt x="511874" y="0"/>
                    </a:lnTo>
                    <a:lnTo>
                      <a:pt x="511874" y="265453"/>
                    </a:lnTo>
                    <a:lnTo>
                      <a:pt x="0" y="26545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9FE9C8C-EA09-524B-B686-58CA65A21DC7}"/>
                  </a:ext>
                </a:extLst>
              </p:cNvPr>
              <p:cNvSpPr/>
              <p:nvPr/>
            </p:nvSpPr>
            <p:spPr>
              <a:xfrm>
                <a:off x="15117215" y="10767839"/>
                <a:ext cx="553927" cy="479207"/>
              </a:xfrm>
              <a:custGeom>
                <a:avLst/>
                <a:gdLst>
                  <a:gd name="connsiteX0" fmla="*/ 84677 w 169259"/>
                  <a:gd name="connsiteY0" fmla="*/ 146428 h 146427"/>
                  <a:gd name="connsiteX1" fmla="*/ 169259 w 169259"/>
                  <a:gd name="connsiteY1" fmla="*/ 0 h 146427"/>
                  <a:gd name="connsiteX2" fmla="*/ 0 w 169259"/>
                  <a:gd name="connsiteY2" fmla="*/ 0 h 146427"/>
                  <a:gd name="connsiteX3" fmla="*/ 84677 w 169259"/>
                  <a:gd name="connsiteY3" fmla="*/ 146428 h 14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259" h="146427">
                    <a:moveTo>
                      <a:pt x="84677" y="146428"/>
                    </a:moveTo>
                    <a:lnTo>
                      <a:pt x="169259" y="0"/>
                    </a:lnTo>
                    <a:lnTo>
                      <a:pt x="0" y="0"/>
                    </a:lnTo>
                    <a:lnTo>
                      <a:pt x="84677" y="146428"/>
                    </a:lnTo>
                    <a:close/>
                  </a:path>
                </a:pathLst>
              </a:custGeom>
              <a:solidFill>
                <a:srgbClr val="4A4E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7822BC2-6356-6C4B-ABDB-150B80A3882B}"/>
              </a:ext>
            </a:extLst>
          </p:cNvPr>
          <p:cNvSpPr/>
          <p:nvPr/>
        </p:nvSpPr>
        <p:spPr>
          <a:xfrm>
            <a:off x="3682650" y="505754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CF4119EC-EAEA-E440-A281-33A4A2BE05D1}"/>
              </a:ext>
            </a:extLst>
          </p:cNvPr>
          <p:cNvSpPr txBox="1"/>
          <p:nvPr/>
        </p:nvSpPr>
        <p:spPr>
          <a:xfrm>
            <a:off x="6300979" y="4386796"/>
            <a:ext cx="3443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$4K</a:t>
            </a:r>
          </a:p>
        </p:txBody>
      </p: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08E9D64-955F-794E-A07A-34C8F1D82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292539"/>
              </p:ext>
            </p:extLst>
          </p:nvPr>
        </p:nvGraphicFramePr>
        <p:xfrm>
          <a:off x="9571327" y="7708160"/>
          <a:ext cx="11067987" cy="391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946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4501D5-229E-2348-92C0-DED98DA7094D}"/>
              </a:ext>
            </a:extLst>
          </p:cNvPr>
          <p:cNvSpPr/>
          <p:nvPr/>
        </p:nvSpPr>
        <p:spPr>
          <a:xfrm>
            <a:off x="2920556" y="4376058"/>
            <a:ext cx="7137844" cy="8069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FF081-F968-8A4C-B3AF-D60F85C3BA7F}"/>
              </a:ext>
            </a:extLst>
          </p:cNvPr>
          <p:cNvSpPr/>
          <p:nvPr/>
        </p:nvSpPr>
        <p:spPr>
          <a:xfrm>
            <a:off x="10580914" y="4376058"/>
            <a:ext cx="11128429" cy="8069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DFB4625-5F45-4844-8DF5-42F6331E1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048664"/>
              </p:ext>
            </p:extLst>
          </p:nvPr>
        </p:nvGraphicFramePr>
        <p:xfrm>
          <a:off x="11234058" y="6237514"/>
          <a:ext cx="9730628" cy="5483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EC670365-0739-EE45-B786-9AE382AB260D}"/>
              </a:ext>
            </a:extLst>
          </p:cNvPr>
          <p:cNvSpPr/>
          <p:nvPr/>
        </p:nvSpPr>
        <p:spPr>
          <a:xfrm>
            <a:off x="11234058" y="5320620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6DBE1-0E68-4743-BD0F-AB21062135CD}"/>
              </a:ext>
            </a:extLst>
          </p:cNvPr>
          <p:cNvSpPr/>
          <p:nvPr/>
        </p:nvSpPr>
        <p:spPr>
          <a:xfrm>
            <a:off x="2920556" y="8229600"/>
            <a:ext cx="7137844" cy="421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9C03E-9E07-8246-BB05-DC274ED42D06}"/>
              </a:ext>
            </a:extLst>
          </p:cNvPr>
          <p:cNvGrpSpPr/>
          <p:nvPr/>
        </p:nvGrpSpPr>
        <p:grpSpPr>
          <a:xfrm>
            <a:off x="3796784" y="5333333"/>
            <a:ext cx="5353128" cy="2279901"/>
            <a:chOff x="3796784" y="5398647"/>
            <a:chExt cx="5353128" cy="2279901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E49AA38C-1E5D-174A-A5F6-4E438FF90220}"/>
                </a:ext>
              </a:extLst>
            </p:cNvPr>
            <p:cNvSpPr txBox="1"/>
            <p:nvPr/>
          </p:nvSpPr>
          <p:spPr>
            <a:xfrm>
              <a:off x="3796784" y="5398647"/>
              <a:ext cx="53531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35,457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043629D-DDA9-474A-A888-7F76837DB719}"/>
                </a:ext>
              </a:extLst>
            </p:cNvPr>
            <p:cNvSpPr txBox="1"/>
            <p:nvPr/>
          </p:nvSpPr>
          <p:spPr>
            <a:xfrm>
              <a:off x="5393679" y="7155329"/>
              <a:ext cx="2191597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Views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EE199-7FDE-5B49-89FF-F47D09AA9243}"/>
              </a:ext>
            </a:extLst>
          </p:cNvPr>
          <p:cNvGrpSpPr/>
          <p:nvPr/>
        </p:nvGrpSpPr>
        <p:grpSpPr>
          <a:xfrm>
            <a:off x="5116930" y="8880271"/>
            <a:ext cx="2702029" cy="3032051"/>
            <a:chOff x="4270693" y="8912928"/>
            <a:chExt cx="2702029" cy="30320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A9906-4667-7045-A1EF-5AD3387BA249}"/>
                </a:ext>
              </a:extLst>
            </p:cNvPr>
            <p:cNvGrpSpPr/>
            <p:nvPr/>
          </p:nvGrpSpPr>
          <p:grpSpPr>
            <a:xfrm>
              <a:off x="4270693" y="8912928"/>
              <a:ext cx="766910" cy="3032051"/>
              <a:chOff x="3584895" y="8912928"/>
              <a:chExt cx="766910" cy="303205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ACFE9E6A-4204-904F-91A9-5ED4D7B8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371" y="8912928"/>
                <a:ext cx="364750" cy="785615"/>
              </a:xfrm>
              <a:custGeom>
                <a:avLst/>
                <a:gdLst>
                  <a:gd name="T0" fmla="*/ 226 w 344"/>
                  <a:gd name="T1" fmla="*/ 370 h 742"/>
                  <a:gd name="T2" fmla="*/ 226 w 344"/>
                  <a:gd name="T3" fmla="*/ 370 h 742"/>
                  <a:gd name="T4" fmla="*/ 316 w 344"/>
                  <a:gd name="T5" fmla="*/ 370 h 742"/>
                  <a:gd name="T6" fmla="*/ 325 w 344"/>
                  <a:gd name="T7" fmla="*/ 361 h 742"/>
                  <a:gd name="T8" fmla="*/ 334 w 344"/>
                  <a:gd name="T9" fmla="*/ 298 h 742"/>
                  <a:gd name="T10" fmla="*/ 343 w 344"/>
                  <a:gd name="T11" fmla="*/ 244 h 742"/>
                  <a:gd name="T12" fmla="*/ 226 w 344"/>
                  <a:gd name="T13" fmla="*/ 244 h 742"/>
                  <a:gd name="T14" fmla="*/ 226 w 344"/>
                  <a:gd name="T15" fmla="*/ 162 h 742"/>
                  <a:gd name="T16" fmla="*/ 253 w 344"/>
                  <a:gd name="T17" fmla="*/ 135 h 742"/>
                  <a:gd name="T18" fmla="*/ 325 w 344"/>
                  <a:gd name="T19" fmla="*/ 135 h 742"/>
                  <a:gd name="T20" fmla="*/ 343 w 344"/>
                  <a:gd name="T21" fmla="*/ 135 h 742"/>
                  <a:gd name="T22" fmla="*/ 343 w 344"/>
                  <a:gd name="T23" fmla="*/ 9 h 742"/>
                  <a:gd name="T24" fmla="*/ 334 w 344"/>
                  <a:gd name="T25" fmla="*/ 9 h 742"/>
                  <a:gd name="T26" fmla="*/ 226 w 344"/>
                  <a:gd name="T27" fmla="*/ 9 h 742"/>
                  <a:gd name="T28" fmla="*/ 135 w 344"/>
                  <a:gd name="T29" fmla="*/ 27 h 742"/>
                  <a:gd name="T30" fmla="*/ 72 w 344"/>
                  <a:gd name="T31" fmla="*/ 145 h 742"/>
                  <a:gd name="T32" fmla="*/ 72 w 344"/>
                  <a:gd name="T33" fmla="*/ 226 h 742"/>
                  <a:gd name="T34" fmla="*/ 72 w 344"/>
                  <a:gd name="T35" fmla="*/ 244 h 742"/>
                  <a:gd name="T36" fmla="*/ 0 w 344"/>
                  <a:gd name="T37" fmla="*/ 244 h 742"/>
                  <a:gd name="T38" fmla="*/ 0 w 344"/>
                  <a:gd name="T39" fmla="*/ 370 h 742"/>
                  <a:gd name="T40" fmla="*/ 72 w 344"/>
                  <a:gd name="T41" fmla="*/ 370 h 742"/>
                  <a:gd name="T42" fmla="*/ 72 w 344"/>
                  <a:gd name="T43" fmla="*/ 741 h 742"/>
                  <a:gd name="T44" fmla="*/ 226 w 344"/>
                  <a:gd name="T45" fmla="*/ 741 h 742"/>
                  <a:gd name="T46" fmla="*/ 226 w 344"/>
                  <a:gd name="T47" fmla="*/ 37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4" h="742">
                    <a:moveTo>
                      <a:pt x="226" y="370"/>
                    </a:moveTo>
                    <a:lnTo>
                      <a:pt x="226" y="370"/>
                    </a:lnTo>
                    <a:cubicBezTo>
                      <a:pt x="253" y="370"/>
                      <a:pt x="289" y="370"/>
                      <a:pt x="316" y="370"/>
                    </a:cubicBezTo>
                    <a:cubicBezTo>
                      <a:pt x="325" y="370"/>
                      <a:pt x="325" y="370"/>
                      <a:pt x="325" y="361"/>
                    </a:cubicBezTo>
                    <a:cubicBezTo>
                      <a:pt x="334" y="343"/>
                      <a:pt x="334" y="325"/>
                      <a:pt x="334" y="298"/>
                    </a:cubicBezTo>
                    <a:cubicBezTo>
                      <a:pt x="334" y="280"/>
                      <a:pt x="343" y="262"/>
                      <a:pt x="343" y="244"/>
                    </a:cubicBezTo>
                    <a:cubicBezTo>
                      <a:pt x="298" y="244"/>
                      <a:pt x="262" y="244"/>
                      <a:pt x="226" y="244"/>
                    </a:cubicBezTo>
                    <a:cubicBezTo>
                      <a:pt x="226" y="217"/>
                      <a:pt x="226" y="190"/>
                      <a:pt x="226" y="162"/>
                    </a:cubicBezTo>
                    <a:cubicBezTo>
                      <a:pt x="226" y="145"/>
                      <a:pt x="235" y="135"/>
                      <a:pt x="253" y="135"/>
                    </a:cubicBezTo>
                    <a:cubicBezTo>
                      <a:pt x="280" y="135"/>
                      <a:pt x="298" y="135"/>
                      <a:pt x="325" y="135"/>
                    </a:cubicBezTo>
                    <a:cubicBezTo>
                      <a:pt x="334" y="135"/>
                      <a:pt x="334" y="135"/>
                      <a:pt x="343" y="135"/>
                    </a:cubicBezTo>
                    <a:cubicBezTo>
                      <a:pt x="343" y="90"/>
                      <a:pt x="343" y="54"/>
                      <a:pt x="343" y="9"/>
                    </a:cubicBezTo>
                    <a:cubicBezTo>
                      <a:pt x="343" y="0"/>
                      <a:pt x="334" y="9"/>
                      <a:pt x="334" y="9"/>
                    </a:cubicBezTo>
                    <a:cubicBezTo>
                      <a:pt x="298" y="9"/>
                      <a:pt x="262" y="9"/>
                      <a:pt x="226" y="9"/>
                    </a:cubicBezTo>
                    <a:cubicBezTo>
                      <a:pt x="198" y="9"/>
                      <a:pt x="162" y="9"/>
                      <a:pt x="135" y="27"/>
                    </a:cubicBezTo>
                    <a:cubicBezTo>
                      <a:pt x="90" y="54"/>
                      <a:pt x="81" y="99"/>
                      <a:pt x="72" y="145"/>
                    </a:cubicBezTo>
                    <a:cubicBezTo>
                      <a:pt x="72" y="171"/>
                      <a:pt x="72" y="199"/>
                      <a:pt x="72" y="226"/>
                    </a:cubicBezTo>
                    <a:cubicBezTo>
                      <a:pt x="72" y="235"/>
                      <a:pt x="72" y="235"/>
                      <a:pt x="72" y="244"/>
                    </a:cubicBezTo>
                    <a:cubicBezTo>
                      <a:pt x="45" y="244"/>
                      <a:pt x="27" y="244"/>
                      <a:pt x="0" y="244"/>
                    </a:cubicBezTo>
                    <a:cubicBezTo>
                      <a:pt x="0" y="289"/>
                      <a:pt x="0" y="334"/>
                      <a:pt x="0" y="370"/>
                    </a:cubicBezTo>
                    <a:cubicBezTo>
                      <a:pt x="27" y="370"/>
                      <a:pt x="45" y="370"/>
                      <a:pt x="72" y="370"/>
                    </a:cubicBezTo>
                    <a:cubicBezTo>
                      <a:pt x="72" y="497"/>
                      <a:pt x="72" y="623"/>
                      <a:pt x="72" y="741"/>
                    </a:cubicBezTo>
                    <a:cubicBezTo>
                      <a:pt x="126" y="741"/>
                      <a:pt x="172" y="741"/>
                      <a:pt x="226" y="741"/>
                    </a:cubicBezTo>
                    <a:cubicBezTo>
                      <a:pt x="226" y="623"/>
                      <a:pt x="226" y="497"/>
                      <a:pt x="226" y="3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93F87BBB-7793-F64F-939D-68D5CF32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895" y="11243537"/>
                <a:ext cx="766910" cy="701442"/>
              </a:xfrm>
              <a:custGeom>
                <a:avLst/>
                <a:gdLst>
                  <a:gd name="T0" fmla="*/ 207 w 723"/>
                  <a:gd name="T1" fmla="*/ 506 h 660"/>
                  <a:gd name="T2" fmla="*/ 207 w 723"/>
                  <a:gd name="T3" fmla="*/ 506 h 660"/>
                  <a:gd name="T4" fmla="*/ 72 w 723"/>
                  <a:gd name="T5" fmla="*/ 397 h 660"/>
                  <a:gd name="T6" fmla="*/ 135 w 723"/>
                  <a:gd name="T7" fmla="*/ 397 h 660"/>
                  <a:gd name="T8" fmla="*/ 135 w 723"/>
                  <a:gd name="T9" fmla="*/ 397 h 660"/>
                  <a:gd name="T10" fmla="*/ 18 w 723"/>
                  <a:gd name="T11" fmla="*/ 253 h 660"/>
                  <a:gd name="T12" fmla="*/ 81 w 723"/>
                  <a:gd name="T13" fmla="*/ 262 h 660"/>
                  <a:gd name="T14" fmla="*/ 81 w 723"/>
                  <a:gd name="T15" fmla="*/ 262 h 660"/>
                  <a:gd name="T16" fmla="*/ 18 w 723"/>
                  <a:gd name="T17" fmla="*/ 162 h 660"/>
                  <a:gd name="T18" fmla="*/ 36 w 723"/>
                  <a:gd name="T19" fmla="*/ 63 h 660"/>
                  <a:gd name="T20" fmla="*/ 343 w 723"/>
                  <a:gd name="T21" fmla="*/ 217 h 660"/>
                  <a:gd name="T22" fmla="*/ 352 w 723"/>
                  <a:gd name="T23" fmla="*/ 144 h 660"/>
                  <a:gd name="T24" fmla="*/ 596 w 723"/>
                  <a:gd name="T25" fmla="*/ 72 h 660"/>
                  <a:gd name="T26" fmla="*/ 614 w 723"/>
                  <a:gd name="T27" fmla="*/ 81 h 660"/>
                  <a:gd name="T28" fmla="*/ 695 w 723"/>
                  <a:gd name="T29" fmla="*/ 54 h 660"/>
                  <a:gd name="T30" fmla="*/ 641 w 723"/>
                  <a:gd name="T31" fmla="*/ 135 h 660"/>
                  <a:gd name="T32" fmla="*/ 713 w 723"/>
                  <a:gd name="T33" fmla="*/ 108 h 660"/>
                  <a:gd name="T34" fmla="*/ 722 w 723"/>
                  <a:gd name="T35" fmla="*/ 117 h 660"/>
                  <a:gd name="T36" fmla="*/ 659 w 723"/>
                  <a:gd name="T37" fmla="*/ 171 h 660"/>
                  <a:gd name="T38" fmla="*/ 650 w 723"/>
                  <a:gd name="T39" fmla="*/ 208 h 660"/>
                  <a:gd name="T40" fmla="*/ 433 w 723"/>
                  <a:gd name="T41" fmla="*/ 569 h 660"/>
                  <a:gd name="T42" fmla="*/ 0 w 723"/>
                  <a:gd name="T43" fmla="*/ 569 h 660"/>
                  <a:gd name="T44" fmla="*/ 0 w 723"/>
                  <a:gd name="T45" fmla="*/ 569 h 660"/>
                  <a:gd name="T46" fmla="*/ 0 w 723"/>
                  <a:gd name="T47" fmla="*/ 569 h 660"/>
                  <a:gd name="T48" fmla="*/ 108 w 723"/>
                  <a:gd name="T49" fmla="*/ 551 h 660"/>
                  <a:gd name="T50" fmla="*/ 207 w 723"/>
                  <a:gd name="T51" fmla="*/ 50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3" h="660">
                    <a:moveTo>
                      <a:pt x="207" y="506"/>
                    </a:moveTo>
                    <a:lnTo>
                      <a:pt x="207" y="506"/>
                    </a:lnTo>
                    <a:cubicBezTo>
                      <a:pt x="135" y="488"/>
                      <a:pt x="81" y="452"/>
                      <a:pt x="72" y="397"/>
                    </a:cubicBezTo>
                    <a:cubicBezTo>
                      <a:pt x="90" y="397"/>
                      <a:pt x="108" y="397"/>
                      <a:pt x="135" y="397"/>
                    </a:cubicBezTo>
                    <a:lnTo>
                      <a:pt x="135" y="397"/>
                    </a:lnTo>
                    <a:cubicBezTo>
                      <a:pt x="63" y="370"/>
                      <a:pt x="26" y="325"/>
                      <a:pt x="18" y="253"/>
                    </a:cubicBezTo>
                    <a:cubicBezTo>
                      <a:pt x="36" y="253"/>
                      <a:pt x="63" y="262"/>
                      <a:pt x="81" y="262"/>
                    </a:cubicBezTo>
                    <a:lnTo>
                      <a:pt x="81" y="262"/>
                    </a:lnTo>
                    <a:cubicBezTo>
                      <a:pt x="45" y="235"/>
                      <a:pt x="26" y="199"/>
                      <a:pt x="18" y="162"/>
                    </a:cubicBezTo>
                    <a:cubicBezTo>
                      <a:pt x="18" y="126"/>
                      <a:pt x="18" y="99"/>
                      <a:pt x="36" y="63"/>
                    </a:cubicBezTo>
                    <a:cubicBezTo>
                      <a:pt x="117" y="162"/>
                      <a:pt x="225" y="217"/>
                      <a:pt x="343" y="217"/>
                    </a:cubicBezTo>
                    <a:cubicBezTo>
                      <a:pt x="343" y="190"/>
                      <a:pt x="343" y="171"/>
                      <a:pt x="352" y="144"/>
                    </a:cubicBezTo>
                    <a:cubicBezTo>
                      <a:pt x="379" y="36"/>
                      <a:pt x="515" y="0"/>
                      <a:pt x="596" y="72"/>
                    </a:cubicBezTo>
                    <a:cubicBezTo>
                      <a:pt x="605" y="81"/>
                      <a:pt x="605" y="81"/>
                      <a:pt x="614" y="81"/>
                    </a:cubicBezTo>
                    <a:cubicBezTo>
                      <a:pt x="641" y="72"/>
                      <a:pt x="668" y="63"/>
                      <a:pt x="695" y="54"/>
                    </a:cubicBezTo>
                    <a:cubicBezTo>
                      <a:pt x="695" y="72"/>
                      <a:pt x="686" y="90"/>
                      <a:pt x="641" y="135"/>
                    </a:cubicBezTo>
                    <a:cubicBezTo>
                      <a:pt x="668" y="126"/>
                      <a:pt x="686" y="117"/>
                      <a:pt x="713" y="108"/>
                    </a:cubicBezTo>
                    <a:cubicBezTo>
                      <a:pt x="713" y="108"/>
                      <a:pt x="713" y="117"/>
                      <a:pt x="722" y="117"/>
                    </a:cubicBezTo>
                    <a:cubicBezTo>
                      <a:pt x="695" y="135"/>
                      <a:pt x="677" y="153"/>
                      <a:pt x="659" y="171"/>
                    </a:cubicBezTo>
                    <a:cubicBezTo>
                      <a:pt x="650" y="180"/>
                      <a:pt x="650" y="190"/>
                      <a:pt x="650" y="208"/>
                    </a:cubicBezTo>
                    <a:cubicBezTo>
                      <a:pt x="641" y="361"/>
                      <a:pt x="578" y="488"/>
                      <a:pt x="433" y="569"/>
                    </a:cubicBezTo>
                    <a:cubicBezTo>
                      <a:pt x="298" y="659"/>
                      <a:pt x="144" y="650"/>
                      <a:pt x="0" y="569"/>
                    </a:cubicBezTo>
                    <a:lnTo>
                      <a:pt x="0" y="569"/>
                    </a:lnTo>
                    <a:lnTo>
                      <a:pt x="0" y="569"/>
                    </a:lnTo>
                    <a:cubicBezTo>
                      <a:pt x="36" y="569"/>
                      <a:pt x="72" y="560"/>
                      <a:pt x="108" y="551"/>
                    </a:cubicBezTo>
                    <a:cubicBezTo>
                      <a:pt x="144" y="542"/>
                      <a:pt x="180" y="524"/>
                      <a:pt x="207" y="50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64" name="Grupo 1">
                <a:extLst>
                  <a:ext uri="{FF2B5EF4-FFF2-40B4-BE49-F238E27FC236}">
                    <a16:creationId xmlns:a16="http://schemas.microsoft.com/office/drawing/2014/main" id="{B5F527A2-5B16-EF4E-A1CD-ED0C032ACE61}"/>
                  </a:ext>
                </a:extLst>
              </p:cNvPr>
              <p:cNvGrpSpPr/>
              <p:nvPr/>
            </p:nvGrpSpPr>
            <p:grpSpPr>
              <a:xfrm>
                <a:off x="3594249" y="10026968"/>
                <a:ext cx="748205" cy="748205"/>
                <a:chOff x="8609132" y="5473821"/>
                <a:chExt cx="748205" cy="748205"/>
              </a:xfrm>
              <a:grpFill/>
            </p:grpSpPr>
            <p:sp>
              <p:nvSpPr>
                <p:cNvPr id="65" name="Freeform 7">
                  <a:extLst>
                    <a:ext uri="{FF2B5EF4-FFF2-40B4-BE49-F238E27FC236}">
                      <a16:creationId xmlns:a16="http://schemas.microsoft.com/office/drawing/2014/main" id="{4BC91BBB-A0A4-E042-AA24-74D65C68D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09132" y="5473821"/>
                  <a:ext cx="748205" cy="748205"/>
                </a:xfrm>
                <a:custGeom>
                  <a:avLst/>
                  <a:gdLst>
                    <a:gd name="T0" fmla="*/ 523 w 705"/>
                    <a:gd name="T1" fmla="*/ 705 h 706"/>
                    <a:gd name="T2" fmla="*/ 523 w 705"/>
                    <a:gd name="T3" fmla="*/ 705 h 706"/>
                    <a:gd name="T4" fmla="*/ 180 w 705"/>
                    <a:gd name="T5" fmla="*/ 705 h 706"/>
                    <a:gd name="T6" fmla="*/ 153 w 705"/>
                    <a:gd name="T7" fmla="*/ 705 h 706"/>
                    <a:gd name="T8" fmla="*/ 0 w 705"/>
                    <a:gd name="T9" fmla="*/ 560 h 706"/>
                    <a:gd name="T10" fmla="*/ 0 w 705"/>
                    <a:gd name="T11" fmla="*/ 524 h 706"/>
                    <a:gd name="T12" fmla="*/ 0 w 705"/>
                    <a:gd name="T13" fmla="*/ 181 h 706"/>
                    <a:gd name="T14" fmla="*/ 0 w 705"/>
                    <a:gd name="T15" fmla="*/ 163 h 706"/>
                    <a:gd name="T16" fmla="*/ 144 w 705"/>
                    <a:gd name="T17" fmla="*/ 9 h 706"/>
                    <a:gd name="T18" fmla="*/ 180 w 705"/>
                    <a:gd name="T19" fmla="*/ 0 h 706"/>
                    <a:gd name="T20" fmla="*/ 523 w 705"/>
                    <a:gd name="T21" fmla="*/ 0 h 706"/>
                    <a:gd name="T22" fmla="*/ 542 w 705"/>
                    <a:gd name="T23" fmla="*/ 9 h 706"/>
                    <a:gd name="T24" fmla="*/ 695 w 705"/>
                    <a:gd name="T25" fmla="*/ 153 h 706"/>
                    <a:gd name="T26" fmla="*/ 704 w 705"/>
                    <a:gd name="T27" fmla="*/ 181 h 706"/>
                    <a:gd name="T28" fmla="*/ 704 w 705"/>
                    <a:gd name="T29" fmla="*/ 524 h 706"/>
                    <a:gd name="T30" fmla="*/ 695 w 705"/>
                    <a:gd name="T31" fmla="*/ 551 h 706"/>
                    <a:gd name="T32" fmla="*/ 551 w 705"/>
                    <a:gd name="T33" fmla="*/ 705 h 706"/>
                    <a:gd name="T34" fmla="*/ 523 w 705"/>
                    <a:gd name="T35" fmla="*/ 705 h 706"/>
                    <a:gd name="T36" fmla="*/ 352 w 705"/>
                    <a:gd name="T37" fmla="*/ 641 h 706"/>
                    <a:gd name="T38" fmla="*/ 352 w 705"/>
                    <a:gd name="T39" fmla="*/ 641 h 706"/>
                    <a:gd name="T40" fmla="*/ 497 w 705"/>
                    <a:gd name="T41" fmla="*/ 641 h 706"/>
                    <a:gd name="T42" fmla="*/ 551 w 705"/>
                    <a:gd name="T43" fmla="*/ 641 h 706"/>
                    <a:gd name="T44" fmla="*/ 641 w 705"/>
                    <a:gd name="T45" fmla="*/ 506 h 706"/>
                    <a:gd name="T46" fmla="*/ 641 w 705"/>
                    <a:gd name="T47" fmla="*/ 199 h 706"/>
                    <a:gd name="T48" fmla="*/ 632 w 705"/>
                    <a:gd name="T49" fmla="*/ 153 h 706"/>
                    <a:gd name="T50" fmla="*/ 506 w 705"/>
                    <a:gd name="T51" fmla="*/ 63 h 706"/>
                    <a:gd name="T52" fmla="*/ 198 w 705"/>
                    <a:gd name="T53" fmla="*/ 63 h 706"/>
                    <a:gd name="T54" fmla="*/ 153 w 705"/>
                    <a:gd name="T55" fmla="*/ 72 h 706"/>
                    <a:gd name="T56" fmla="*/ 63 w 705"/>
                    <a:gd name="T57" fmla="*/ 199 h 706"/>
                    <a:gd name="T58" fmla="*/ 63 w 705"/>
                    <a:gd name="T59" fmla="*/ 506 h 706"/>
                    <a:gd name="T60" fmla="*/ 117 w 705"/>
                    <a:gd name="T61" fmla="*/ 623 h 706"/>
                    <a:gd name="T62" fmla="*/ 198 w 705"/>
                    <a:gd name="T63" fmla="*/ 641 h 706"/>
                    <a:gd name="T64" fmla="*/ 352 w 705"/>
                    <a:gd name="T65" fmla="*/ 641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5" h="706">
                      <a:moveTo>
                        <a:pt x="523" y="705"/>
                      </a:moveTo>
                      <a:lnTo>
                        <a:pt x="523" y="705"/>
                      </a:lnTo>
                      <a:cubicBezTo>
                        <a:pt x="406" y="705"/>
                        <a:pt x="289" y="705"/>
                        <a:pt x="180" y="705"/>
                      </a:cubicBezTo>
                      <a:cubicBezTo>
                        <a:pt x="171" y="705"/>
                        <a:pt x="162" y="705"/>
                        <a:pt x="153" y="705"/>
                      </a:cubicBezTo>
                      <a:cubicBezTo>
                        <a:pt x="72" y="687"/>
                        <a:pt x="27" y="641"/>
                        <a:pt x="0" y="560"/>
                      </a:cubicBezTo>
                      <a:cubicBezTo>
                        <a:pt x="0" y="551"/>
                        <a:pt x="0" y="542"/>
                        <a:pt x="0" y="524"/>
                      </a:cubicBezTo>
                      <a:cubicBezTo>
                        <a:pt x="0" y="416"/>
                        <a:pt x="0" y="298"/>
                        <a:pt x="0" y="181"/>
                      </a:cubicBezTo>
                      <a:cubicBezTo>
                        <a:pt x="0" y="181"/>
                        <a:pt x="0" y="172"/>
                        <a:pt x="0" y="163"/>
                      </a:cubicBezTo>
                      <a:cubicBezTo>
                        <a:pt x="17" y="81"/>
                        <a:pt x="63" y="36"/>
                        <a:pt x="144" y="9"/>
                      </a:cubicBezTo>
                      <a:cubicBezTo>
                        <a:pt x="153" y="9"/>
                        <a:pt x="162" y="9"/>
                        <a:pt x="180" y="0"/>
                      </a:cubicBezTo>
                      <a:cubicBezTo>
                        <a:pt x="289" y="0"/>
                        <a:pt x="406" y="0"/>
                        <a:pt x="523" y="0"/>
                      </a:cubicBezTo>
                      <a:cubicBezTo>
                        <a:pt x="523" y="9"/>
                        <a:pt x="533" y="9"/>
                        <a:pt x="542" y="9"/>
                      </a:cubicBezTo>
                      <a:cubicBezTo>
                        <a:pt x="623" y="27"/>
                        <a:pt x="668" y="72"/>
                        <a:pt x="695" y="153"/>
                      </a:cubicBezTo>
                      <a:cubicBezTo>
                        <a:pt x="695" y="163"/>
                        <a:pt x="695" y="172"/>
                        <a:pt x="704" y="181"/>
                      </a:cubicBezTo>
                      <a:cubicBezTo>
                        <a:pt x="704" y="298"/>
                        <a:pt x="704" y="416"/>
                        <a:pt x="704" y="524"/>
                      </a:cubicBezTo>
                      <a:cubicBezTo>
                        <a:pt x="695" y="533"/>
                        <a:pt x="695" y="542"/>
                        <a:pt x="695" y="551"/>
                      </a:cubicBezTo>
                      <a:cubicBezTo>
                        <a:pt x="677" y="633"/>
                        <a:pt x="632" y="678"/>
                        <a:pt x="551" y="705"/>
                      </a:cubicBezTo>
                      <a:cubicBezTo>
                        <a:pt x="542" y="705"/>
                        <a:pt x="533" y="705"/>
                        <a:pt x="523" y="705"/>
                      </a:cubicBezTo>
                      <a:close/>
                      <a:moveTo>
                        <a:pt x="352" y="641"/>
                      </a:moveTo>
                      <a:lnTo>
                        <a:pt x="352" y="641"/>
                      </a:lnTo>
                      <a:cubicBezTo>
                        <a:pt x="397" y="641"/>
                        <a:pt x="451" y="641"/>
                        <a:pt x="497" y="641"/>
                      </a:cubicBezTo>
                      <a:cubicBezTo>
                        <a:pt x="515" y="641"/>
                        <a:pt x="533" y="641"/>
                        <a:pt x="551" y="641"/>
                      </a:cubicBezTo>
                      <a:cubicBezTo>
                        <a:pt x="605" y="614"/>
                        <a:pt x="641" y="569"/>
                        <a:pt x="641" y="506"/>
                      </a:cubicBezTo>
                      <a:cubicBezTo>
                        <a:pt x="641" y="406"/>
                        <a:pt x="641" y="307"/>
                        <a:pt x="641" y="199"/>
                      </a:cubicBezTo>
                      <a:cubicBezTo>
                        <a:pt x="641" y="190"/>
                        <a:pt x="632" y="172"/>
                        <a:pt x="632" y="153"/>
                      </a:cubicBezTo>
                      <a:cubicBezTo>
                        <a:pt x="614" y="99"/>
                        <a:pt x="560" y="63"/>
                        <a:pt x="506" y="63"/>
                      </a:cubicBezTo>
                      <a:cubicBezTo>
                        <a:pt x="397" y="63"/>
                        <a:pt x="298" y="63"/>
                        <a:pt x="198" y="63"/>
                      </a:cubicBezTo>
                      <a:cubicBezTo>
                        <a:pt x="180" y="63"/>
                        <a:pt x="162" y="72"/>
                        <a:pt x="153" y="72"/>
                      </a:cubicBezTo>
                      <a:cubicBezTo>
                        <a:pt x="90" y="90"/>
                        <a:pt x="63" y="144"/>
                        <a:pt x="63" y="199"/>
                      </a:cubicBezTo>
                      <a:cubicBezTo>
                        <a:pt x="63" y="307"/>
                        <a:pt x="63" y="406"/>
                        <a:pt x="63" y="506"/>
                      </a:cubicBezTo>
                      <a:cubicBezTo>
                        <a:pt x="63" y="560"/>
                        <a:pt x="81" y="596"/>
                        <a:pt x="117" y="623"/>
                      </a:cubicBezTo>
                      <a:cubicBezTo>
                        <a:pt x="135" y="641"/>
                        <a:pt x="162" y="641"/>
                        <a:pt x="198" y="641"/>
                      </a:cubicBezTo>
                      <a:cubicBezTo>
                        <a:pt x="244" y="641"/>
                        <a:pt x="298" y="641"/>
                        <a:pt x="352" y="6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6" name="Freeform 8">
                  <a:extLst>
                    <a:ext uri="{FF2B5EF4-FFF2-40B4-BE49-F238E27FC236}">
                      <a16:creationId xmlns:a16="http://schemas.microsoft.com/office/drawing/2014/main" id="{8888EBFC-E339-9C4A-8C70-93CA9E3EA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91506" y="5656195"/>
                  <a:ext cx="383455" cy="383455"/>
                </a:xfrm>
                <a:custGeom>
                  <a:avLst/>
                  <a:gdLst>
                    <a:gd name="T0" fmla="*/ 362 w 363"/>
                    <a:gd name="T1" fmla="*/ 180 h 362"/>
                    <a:gd name="T2" fmla="*/ 362 w 363"/>
                    <a:gd name="T3" fmla="*/ 180 h 362"/>
                    <a:gd name="T4" fmla="*/ 181 w 363"/>
                    <a:gd name="T5" fmla="*/ 361 h 362"/>
                    <a:gd name="T6" fmla="*/ 0 w 363"/>
                    <a:gd name="T7" fmla="*/ 180 h 362"/>
                    <a:gd name="T8" fmla="*/ 181 w 363"/>
                    <a:gd name="T9" fmla="*/ 0 h 362"/>
                    <a:gd name="T10" fmla="*/ 362 w 363"/>
                    <a:gd name="T11" fmla="*/ 180 h 362"/>
                    <a:gd name="T12" fmla="*/ 298 w 363"/>
                    <a:gd name="T13" fmla="*/ 180 h 362"/>
                    <a:gd name="T14" fmla="*/ 298 w 363"/>
                    <a:gd name="T15" fmla="*/ 180 h 362"/>
                    <a:gd name="T16" fmla="*/ 181 w 363"/>
                    <a:gd name="T17" fmla="*/ 63 h 362"/>
                    <a:gd name="T18" fmla="*/ 54 w 363"/>
                    <a:gd name="T19" fmla="*/ 180 h 362"/>
                    <a:gd name="T20" fmla="*/ 181 w 363"/>
                    <a:gd name="T21" fmla="*/ 298 h 362"/>
                    <a:gd name="T22" fmla="*/ 298 w 363"/>
                    <a:gd name="T23" fmla="*/ 18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3" h="362">
                      <a:moveTo>
                        <a:pt x="362" y="180"/>
                      </a:moveTo>
                      <a:lnTo>
                        <a:pt x="362" y="180"/>
                      </a:lnTo>
                      <a:cubicBezTo>
                        <a:pt x="362" y="280"/>
                        <a:pt x="280" y="361"/>
                        <a:pt x="181" y="361"/>
                      </a:cubicBezTo>
                      <a:cubicBezTo>
                        <a:pt x="82" y="361"/>
                        <a:pt x="0" y="280"/>
                        <a:pt x="0" y="180"/>
                      </a:cubicBezTo>
                      <a:cubicBezTo>
                        <a:pt x="0" y="81"/>
                        <a:pt x="82" y="0"/>
                        <a:pt x="181" y="0"/>
                      </a:cubicBezTo>
                      <a:cubicBezTo>
                        <a:pt x="280" y="0"/>
                        <a:pt x="362" y="81"/>
                        <a:pt x="362" y="180"/>
                      </a:cubicBezTo>
                      <a:close/>
                      <a:moveTo>
                        <a:pt x="298" y="180"/>
                      </a:moveTo>
                      <a:lnTo>
                        <a:pt x="298" y="180"/>
                      </a:lnTo>
                      <a:cubicBezTo>
                        <a:pt x="298" y="117"/>
                        <a:pt x="244" y="63"/>
                        <a:pt x="181" y="63"/>
                      </a:cubicBezTo>
                      <a:cubicBezTo>
                        <a:pt x="109" y="63"/>
                        <a:pt x="63" y="117"/>
                        <a:pt x="54" y="180"/>
                      </a:cubicBezTo>
                      <a:cubicBezTo>
                        <a:pt x="54" y="253"/>
                        <a:pt x="109" y="298"/>
                        <a:pt x="181" y="298"/>
                      </a:cubicBezTo>
                      <a:cubicBezTo>
                        <a:pt x="244" y="307"/>
                        <a:pt x="298" y="253"/>
                        <a:pt x="298" y="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:a16="http://schemas.microsoft.com/office/drawing/2014/main" id="{8F65B92A-324F-8747-9B5F-01EDE1D1E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3523" y="5595405"/>
                  <a:ext cx="107553" cy="107553"/>
                </a:xfrm>
                <a:custGeom>
                  <a:avLst/>
                  <a:gdLst>
                    <a:gd name="T0" fmla="*/ 55 w 101"/>
                    <a:gd name="T1" fmla="*/ 0 h 101"/>
                    <a:gd name="T2" fmla="*/ 55 w 101"/>
                    <a:gd name="T3" fmla="*/ 0 h 101"/>
                    <a:gd name="T4" fmla="*/ 100 w 101"/>
                    <a:gd name="T5" fmla="*/ 55 h 101"/>
                    <a:gd name="T6" fmla="*/ 46 w 101"/>
                    <a:gd name="T7" fmla="*/ 100 h 101"/>
                    <a:gd name="T8" fmla="*/ 0 w 101"/>
                    <a:gd name="T9" fmla="*/ 46 h 101"/>
                    <a:gd name="T10" fmla="*/ 55 w 101"/>
                    <a:gd name="T1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1" h="101">
                      <a:moveTo>
                        <a:pt x="55" y="0"/>
                      </a:moveTo>
                      <a:lnTo>
                        <a:pt x="55" y="0"/>
                      </a:lnTo>
                      <a:cubicBezTo>
                        <a:pt x="73" y="10"/>
                        <a:pt x="100" y="27"/>
                        <a:pt x="100" y="55"/>
                      </a:cubicBezTo>
                      <a:cubicBezTo>
                        <a:pt x="91" y="73"/>
                        <a:pt x="73" y="100"/>
                        <a:pt x="46" y="100"/>
                      </a:cubicBezTo>
                      <a:cubicBezTo>
                        <a:pt x="28" y="91"/>
                        <a:pt x="0" y="73"/>
                        <a:pt x="0" y="46"/>
                      </a:cubicBezTo>
                      <a:cubicBezTo>
                        <a:pt x="10" y="27"/>
                        <a:pt x="28" y="0"/>
                        <a:pt x="5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 dirty="0">
                    <a:latin typeface="Century Gothic" panose="020B0502020202020204" pitchFamily="34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F4D7D-DF1F-9F4F-96E1-7BB5BE0AC491}"/>
                </a:ext>
              </a:extLst>
            </p:cNvPr>
            <p:cNvGrpSpPr/>
            <p:nvPr/>
          </p:nvGrpSpPr>
          <p:grpSpPr>
            <a:xfrm>
              <a:off x="5542644" y="9075649"/>
              <a:ext cx="1430078" cy="2743905"/>
              <a:chOff x="5250063" y="9075649"/>
              <a:chExt cx="1430078" cy="274390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ECBB4D-9E98-2942-AC80-717498A84190}"/>
                  </a:ext>
                </a:extLst>
              </p:cNvPr>
              <p:cNvSpPr txBox="1"/>
              <p:nvPr/>
            </p:nvSpPr>
            <p:spPr>
              <a:xfrm>
                <a:off x="5250063" y="9075649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20,456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D3886F3-4208-1648-828A-F28D31D4C5C8}"/>
                  </a:ext>
                </a:extLst>
              </p:cNvPr>
              <p:cNvSpPr txBox="1"/>
              <p:nvPr/>
            </p:nvSpPr>
            <p:spPr>
              <a:xfrm>
                <a:off x="5250063" y="10153334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12,948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49F89E8-9424-4543-A745-C11347A16BF0}"/>
                  </a:ext>
                </a:extLst>
              </p:cNvPr>
              <p:cNvSpPr txBox="1"/>
              <p:nvPr/>
            </p:nvSpPr>
            <p:spPr>
              <a:xfrm>
                <a:off x="5250063" y="11296334"/>
                <a:ext cx="14300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3,948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00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54E2E-40E0-C340-A0B3-B57F6E9E4CF0}"/>
              </a:ext>
            </a:extLst>
          </p:cNvPr>
          <p:cNvSpPr/>
          <p:nvPr/>
        </p:nvSpPr>
        <p:spPr>
          <a:xfrm>
            <a:off x="2573407" y="9274535"/>
            <a:ext cx="5499977" cy="3308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0DB907-A679-044B-94A0-F203005560E4}"/>
              </a:ext>
            </a:extLst>
          </p:cNvPr>
          <p:cNvSpPr/>
          <p:nvPr/>
        </p:nvSpPr>
        <p:spPr>
          <a:xfrm>
            <a:off x="2573407" y="9274536"/>
            <a:ext cx="5499977" cy="1129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61B6A-38B4-3D4D-B029-4F7BC4E3DC40}"/>
              </a:ext>
            </a:extLst>
          </p:cNvPr>
          <p:cNvSpPr/>
          <p:nvPr/>
        </p:nvSpPr>
        <p:spPr>
          <a:xfrm>
            <a:off x="2764210" y="951196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2019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0D4FA2C8-293C-934B-93F3-C9A315058571}"/>
              </a:ext>
            </a:extLst>
          </p:cNvPr>
          <p:cNvSpPr txBox="1"/>
          <p:nvPr/>
        </p:nvSpPr>
        <p:spPr>
          <a:xfrm>
            <a:off x="3333908" y="10759795"/>
            <a:ext cx="3978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200,000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56F076-3573-FE4D-BDB4-216ABAE8A06F}"/>
              </a:ext>
            </a:extLst>
          </p:cNvPr>
          <p:cNvSpPr/>
          <p:nvPr/>
        </p:nvSpPr>
        <p:spPr>
          <a:xfrm>
            <a:off x="8833885" y="418025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EEE96F-B5A3-3949-AB94-5FBA5E4FD2ED}"/>
              </a:ext>
            </a:extLst>
          </p:cNvPr>
          <p:cNvSpPr/>
          <p:nvPr/>
        </p:nvSpPr>
        <p:spPr>
          <a:xfrm>
            <a:off x="16394026" y="9274535"/>
            <a:ext cx="5499977" cy="3308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443B8-AD85-BF4E-A1D4-5049E719B7EE}"/>
              </a:ext>
            </a:extLst>
          </p:cNvPr>
          <p:cNvSpPr/>
          <p:nvPr/>
        </p:nvSpPr>
        <p:spPr>
          <a:xfrm>
            <a:off x="16394026" y="9274536"/>
            <a:ext cx="5499977" cy="112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0403D-D5D0-BC4B-9AEF-060BED1479B2}"/>
              </a:ext>
            </a:extLst>
          </p:cNvPr>
          <p:cNvSpPr/>
          <p:nvPr/>
        </p:nvSpPr>
        <p:spPr>
          <a:xfrm>
            <a:off x="16584829" y="951196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2020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96E69469-A4A1-3544-8C35-28FFA46A60F8}"/>
              </a:ext>
            </a:extLst>
          </p:cNvPr>
          <p:cNvSpPr txBox="1"/>
          <p:nvPr/>
        </p:nvSpPr>
        <p:spPr>
          <a:xfrm>
            <a:off x="17507989" y="10759795"/>
            <a:ext cx="3272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80,000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062E1640-C393-9E4C-B208-7A8465DAEB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750686"/>
              </p:ext>
            </p:extLst>
          </p:nvPr>
        </p:nvGraphicFramePr>
        <p:xfrm>
          <a:off x="8926836" y="9492684"/>
          <a:ext cx="4067238" cy="271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A16BA49-443C-8D47-8044-CF1581BD234E}"/>
              </a:ext>
            </a:extLst>
          </p:cNvPr>
          <p:cNvGrpSpPr/>
          <p:nvPr/>
        </p:nvGrpSpPr>
        <p:grpSpPr>
          <a:xfrm>
            <a:off x="12832149" y="10355444"/>
            <a:ext cx="1781257" cy="1145419"/>
            <a:chOff x="9630879" y="12365380"/>
            <a:chExt cx="1781257" cy="1145419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640037FE-7C32-9946-8B9B-22F80822AD07}"/>
                </a:ext>
              </a:extLst>
            </p:cNvPr>
            <p:cNvSpPr txBox="1"/>
            <p:nvPr/>
          </p:nvSpPr>
          <p:spPr>
            <a:xfrm>
              <a:off x="9630879" y="12365380"/>
              <a:ext cx="17812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35%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DD7EA-D0C8-9C49-BDD5-AABE467D2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3585" y="13510799"/>
              <a:ext cx="48369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2790A5-D1AF-9F4C-8B68-49FD35D7EF23}"/>
              </a:ext>
            </a:extLst>
          </p:cNvPr>
          <p:cNvGrpSpPr/>
          <p:nvPr/>
        </p:nvGrpSpPr>
        <p:grpSpPr>
          <a:xfrm>
            <a:off x="8926176" y="5256628"/>
            <a:ext cx="5646530" cy="2711492"/>
            <a:chOff x="8356158" y="5182411"/>
            <a:chExt cx="5646530" cy="2711492"/>
          </a:xfrm>
        </p:grpSpPr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7DD378FC-047C-8943-AC03-E4533F166C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3068573"/>
                </p:ext>
              </p:extLst>
            </p:nvPr>
          </p:nvGraphicFramePr>
          <p:xfrm>
            <a:off x="8356158" y="5182411"/>
            <a:ext cx="4067238" cy="27114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19C51039-8E42-6A4E-865A-70289ED70582}"/>
                </a:ext>
              </a:extLst>
            </p:cNvPr>
            <p:cNvSpPr txBox="1"/>
            <p:nvPr/>
          </p:nvSpPr>
          <p:spPr>
            <a:xfrm>
              <a:off x="12221431" y="5801982"/>
              <a:ext cx="17812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80%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9E701D-A690-6442-B004-22C70D6F9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3853" y="6947401"/>
              <a:ext cx="48369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049DA-795E-8E4E-A977-8568166C39EE}"/>
              </a:ext>
            </a:extLst>
          </p:cNvPr>
          <p:cNvCxnSpPr/>
          <p:nvPr/>
        </p:nvCxnSpPr>
        <p:spPr>
          <a:xfrm>
            <a:off x="9434948" y="8543436"/>
            <a:ext cx="5519057" cy="0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4AE24974-17F0-274E-84ED-869C04E3D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278557"/>
              </p:ext>
            </p:extLst>
          </p:nvPr>
        </p:nvGraphicFramePr>
        <p:xfrm>
          <a:off x="2573406" y="4180259"/>
          <a:ext cx="5378601" cy="483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FFE09478-8EC5-D444-A16E-798E5A90E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457412"/>
              </p:ext>
            </p:extLst>
          </p:nvPr>
        </p:nvGraphicFramePr>
        <p:xfrm>
          <a:off x="16453380" y="4180259"/>
          <a:ext cx="5378601" cy="483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8433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261B9B74-C6AE-404A-A291-4D696804F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260007"/>
              </p:ext>
            </p:extLst>
          </p:nvPr>
        </p:nvGraphicFramePr>
        <p:xfrm>
          <a:off x="12713110" y="9989874"/>
          <a:ext cx="7492180" cy="213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4EC7BB-6475-9B40-916E-504A87E71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582393"/>
              </p:ext>
            </p:extLst>
          </p:nvPr>
        </p:nvGraphicFramePr>
        <p:xfrm>
          <a:off x="3422136" y="5930803"/>
          <a:ext cx="7422674" cy="592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4D566C0-D5E4-E44D-AC32-8532AEBB2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214858"/>
              </p:ext>
            </p:extLst>
          </p:nvPr>
        </p:nvGraphicFramePr>
        <p:xfrm>
          <a:off x="12654116" y="5429066"/>
          <a:ext cx="7551174" cy="263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98DD973-3046-D14B-BF83-001E795BDCC8}"/>
              </a:ext>
            </a:extLst>
          </p:cNvPr>
          <p:cNvSpPr/>
          <p:nvPr/>
        </p:nvSpPr>
        <p:spPr>
          <a:xfrm>
            <a:off x="12654116" y="915945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B37C18-4140-AF47-9124-8A2B216963A3}"/>
              </a:ext>
            </a:extLst>
          </p:cNvPr>
          <p:cNvSpPr/>
          <p:nvPr/>
        </p:nvSpPr>
        <p:spPr>
          <a:xfrm>
            <a:off x="3410309" y="4724548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C00C-D79C-994F-966F-FA1E49084A89}"/>
              </a:ext>
            </a:extLst>
          </p:cNvPr>
          <p:cNvSpPr/>
          <p:nvPr/>
        </p:nvSpPr>
        <p:spPr>
          <a:xfrm>
            <a:off x="12613302" y="4724548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74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2A18A98-ED21-EA4C-AB32-5285D7814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746622"/>
              </p:ext>
            </p:extLst>
          </p:nvPr>
        </p:nvGraphicFramePr>
        <p:xfrm>
          <a:off x="3292321" y="6692144"/>
          <a:ext cx="7626848" cy="561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3262824" y="495141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4D877D7D-3FD4-834B-8A8F-D05DE39BF5B4}"/>
              </a:ext>
            </a:extLst>
          </p:cNvPr>
          <p:cNvSpPr txBox="1"/>
          <p:nvPr/>
        </p:nvSpPr>
        <p:spPr>
          <a:xfrm>
            <a:off x="5189399" y="5028831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35,457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F72BB6-9061-CA44-9F6B-CEEC6F2A7DCC}"/>
              </a:ext>
            </a:extLst>
          </p:cNvPr>
          <p:cNvGrpSpPr/>
          <p:nvPr/>
        </p:nvGrpSpPr>
        <p:grpSpPr>
          <a:xfrm>
            <a:off x="15402912" y="4992976"/>
            <a:ext cx="5126516" cy="2580401"/>
            <a:chOff x="2137814" y="4974841"/>
            <a:chExt cx="5126516" cy="25804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6BD5AF-EC76-8F49-9953-BAC293F6E5DF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F43F8B9-5783-D645-BD1F-E441716557C0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7780755-AB84-934D-9659-72DDC8DD5C50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66F449-1FC3-ED41-A1CF-1A85D186FA26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57C667-68B2-A545-BB77-90406CF8DB08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328638-7170-A54E-AD49-988436691149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659AE88-FD5E-B043-B0AC-34A2939D7D9A}"/>
              </a:ext>
            </a:extLst>
          </p:cNvPr>
          <p:cNvSpPr/>
          <p:nvPr/>
        </p:nvSpPr>
        <p:spPr>
          <a:xfrm>
            <a:off x="12573078" y="578025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06EA47-FEC5-7D4F-990A-45679C5C56A5}"/>
              </a:ext>
            </a:extLst>
          </p:cNvPr>
          <p:cNvSpPr/>
          <p:nvPr/>
        </p:nvSpPr>
        <p:spPr>
          <a:xfrm>
            <a:off x="12573078" y="1012321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414DA3E-C88A-2C44-A62E-FEA983744B82}"/>
              </a:ext>
            </a:extLst>
          </p:cNvPr>
          <p:cNvGrpSpPr/>
          <p:nvPr/>
        </p:nvGrpSpPr>
        <p:grpSpPr>
          <a:xfrm>
            <a:off x="16046866" y="9274705"/>
            <a:ext cx="4136327" cy="2711492"/>
            <a:chOff x="9125224" y="5182411"/>
            <a:chExt cx="4136327" cy="2711492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89D0B00F-D79F-F04E-BAFF-565887B0EF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8051253"/>
                </p:ext>
              </p:extLst>
            </p:nvPr>
          </p:nvGraphicFramePr>
          <p:xfrm>
            <a:off x="9125224" y="5182411"/>
            <a:ext cx="4067238" cy="27114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5" name="CuadroTexto 350">
              <a:extLst>
                <a:ext uri="{FF2B5EF4-FFF2-40B4-BE49-F238E27FC236}">
                  <a16:creationId xmlns:a16="http://schemas.microsoft.com/office/drawing/2014/main" id="{A4CAE7AD-62AA-2141-920B-8F0814D83E5D}"/>
                </a:ext>
              </a:extLst>
            </p:cNvPr>
            <p:cNvSpPr txBox="1"/>
            <p:nvPr/>
          </p:nvSpPr>
          <p:spPr>
            <a:xfrm>
              <a:off x="12474155" y="5801982"/>
              <a:ext cx="787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85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3410309" y="4980910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4D877D7D-3FD4-834B-8A8F-D05DE39BF5B4}"/>
              </a:ext>
            </a:extLst>
          </p:cNvPr>
          <p:cNvSpPr txBox="1"/>
          <p:nvPr/>
        </p:nvSpPr>
        <p:spPr>
          <a:xfrm>
            <a:off x="5336884" y="4940340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35,457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DB0A2-5EE6-3E44-8A46-CC274C271C81}"/>
              </a:ext>
            </a:extLst>
          </p:cNvPr>
          <p:cNvSpPr/>
          <p:nvPr/>
        </p:nvSpPr>
        <p:spPr>
          <a:xfrm>
            <a:off x="3410309" y="728062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B4B1BD54-4343-D14B-8E93-3871BCB814ED}"/>
              </a:ext>
            </a:extLst>
          </p:cNvPr>
          <p:cNvSpPr txBox="1"/>
          <p:nvPr/>
        </p:nvSpPr>
        <p:spPr>
          <a:xfrm>
            <a:off x="5336884" y="6919392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21,423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C85B90-9221-E84A-B4C4-0782F344F900}"/>
              </a:ext>
            </a:extLst>
          </p:cNvPr>
          <p:cNvSpPr/>
          <p:nvPr/>
        </p:nvSpPr>
        <p:spPr>
          <a:xfrm>
            <a:off x="3410309" y="8856474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F6F196D2-6AD7-9046-9021-EBCCA70580D0}"/>
              </a:ext>
            </a:extLst>
          </p:cNvPr>
          <p:cNvSpPr txBox="1"/>
          <p:nvPr/>
        </p:nvSpPr>
        <p:spPr>
          <a:xfrm>
            <a:off x="5336884" y="8815904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23,109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A0AAA2-860B-894E-8A0E-30B26F9E36D5}"/>
              </a:ext>
            </a:extLst>
          </p:cNvPr>
          <p:cNvSpPr/>
          <p:nvPr/>
        </p:nvSpPr>
        <p:spPr>
          <a:xfrm>
            <a:off x="3410309" y="11067606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2A449FF9-CD04-AE41-AC46-77AB299DA247}"/>
              </a:ext>
            </a:extLst>
          </p:cNvPr>
          <p:cNvSpPr txBox="1"/>
          <p:nvPr/>
        </p:nvSpPr>
        <p:spPr>
          <a:xfrm>
            <a:off x="5336884" y="10717538"/>
            <a:ext cx="535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10,001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67F004-6390-634F-A133-F597E3559DB5}"/>
              </a:ext>
            </a:extLst>
          </p:cNvPr>
          <p:cNvCxnSpPr>
            <a:cxnSpLocks/>
          </p:cNvCxnSpPr>
          <p:nvPr/>
        </p:nvCxnSpPr>
        <p:spPr>
          <a:xfrm>
            <a:off x="3410309" y="6596649"/>
            <a:ext cx="7279703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DE5A22-03C0-4046-8CEC-39B2DB0FDBD4}"/>
              </a:ext>
            </a:extLst>
          </p:cNvPr>
          <p:cNvCxnSpPr>
            <a:cxnSpLocks/>
          </p:cNvCxnSpPr>
          <p:nvPr/>
        </p:nvCxnSpPr>
        <p:spPr>
          <a:xfrm>
            <a:off x="3410309" y="8484443"/>
            <a:ext cx="727970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C18DD8-69D0-6649-8030-FD799BB2E25D}"/>
              </a:ext>
            </a:extLst>
          </p:cNvPr>
          <p:cNvCxnSpPr>
            <a:cxnSpLocks/>
          </p:cNvCxnSpPr>
          <p:nvPr/>
        </p:nvCxnSpPr>
        <p:spPr>
          <a:xfrm>
            <a:off x="3410309" y="10401734"/>
            <a:ext cx="7279703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áfico 68">
            <a:extLst>
              <a:ext uri="{FF2B5EF4-FFF2-40B4-BE49-F238E27FC236}">
                <a16:creationId xmlns:a16="http://schemas.microsoft.com/office/drawing/2014/main" id="{3FF46882-0AD1-2441-BA2C-5373538B60F0}"/>
              </a:ext>
            </a:extLst>
          </p:cNvPr>
          <p:cNvGrpSpPr/>
          <p:nvPr/>
        </p:nvGrpSpPr>
        <p:grpSpPr>
          <a:xfrm>
            <a:off x="12296692" y="5050048"/>
            <a:ext cx="2326996" cy="2326996"/>
            <a:chOff x="8599238" y="1565328"/>
            <a:chExt cx="570831" cy="570831"/>
          </a:xfrm>
          <a:solidFill>
            <a:schemeClr val="accent1"/>
          </a:solidFill>
        </p:grpSpPr>
        <p:sp>
          <p:nvSpPr>
            <p:cNvPr id="55" name="Forma libre 128">
              <a:extLst>
                <a:ext uri="{FF2B5EF4-FFF2-40B4-BE49-F238E27FC236}">
                  <a16:creationId xmlns:a16="http://schemas.microsoft.com/office/drawing/2014/main" id="{D90F9DFD-AA87-1B45-8DF6-00CC7E78D611}"/>
                </a:ext>
              </a:extLst>
            </p:cNvPr>
            <p:cNvSpPr/>
            <p:nvPr/>
          </p:nvSpPr>
          <p:spPr>
            <a:xfrm>
              <a:off x="8830938" y="1565328"/>
              <a:ext cx="106937" cy="106938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29">
              <a:extLst>
                <a:ext uri="{FF2B5EF4-FFF2-40B4-BE49-F238E27FC236}">
                  <a16:creationId xmlns:a16="http://schemas.microsoft.com/office/drawing/2014/main" id="{60F45453-BC5A-4E48-BA83-3A0BBA6A1750}"/>
                </a:ext>
              </a:extLst>
            </p:cNvPr>
            <p:cNvSpPr/>
            <p:nvPr/>
          </p:nvSpPr>
          <p:spPr>
            <a:xfrm>
              <a:off x="8777470" y="1707992"/>
              <a:ext cx="213876" cy="427674"/>
            </a:xfrm>
            <a:custGeom>
              <a:avLst/>
              <a:gdLst>
                <a:gd name="connsiteX0" fmla="*/ 213877 w 213876"/>
                <a:gd name="connsiteY0" fmla="*/ 178152 h 427674"/>
                <a:gd name="connsiteX1" fmla="*/ 213877 w 213876"/>
                <a:gd name="connsiteY1" fmla="*/ 47995 h 427674"/>
                <a:gd name="connsiteX2" fmla="*/ 190119 w 213876"/>
                <a:gd name="connsiteY2" fmla="*/ 14385 h 427674"/>
                <a:gd name="connsiteX3" fmla="*/ 23758 w 213876"/>
                <a:gd name="connsiteY3" fmla="*/ 14385 h 427674"/>
                <a:gd name="connsiteX4" fmla="*/ 0 w 213876"/>
                <a:gd name="connsiteY4" fmla="*/ 47995 h 427674"/>
                <a:gd name="connsiteX5" fmla="*/ 0 w 213876"/>
                <a:gd name="connsiteY5" fmla="*/ 178152 h 427674"/>
                <a:gd name="connsiteX6" fmla="*/ 30499 w 213876"/>
                <a:gd name="connsiteY6" fmla="*/ 212758 h 427674"/>
                <a:gd name="connsiteX7" fmla="*/ 0 w 213876"/>
                <a:gd name="connsiteY7" fmla="*/ 296630 h 427674"/>
                <a:gd name="connsiteX8" fmla="*/ 0 w 213876"/>
                <a:gd name="connsiteY8" fmla="*/ 356383 h 427674"/>
                <a:gd name="connsiteX9" fmla="*/ 53469 w 213876"/>
                <a:gd name="connsiteY9" fmla="*/ 356383 h 427674"/>
                <a:gd name="connsiteX10" fmla="*/ 53469 w 213876"/>
                <a:gd name="connsiteY10" fmla="*/ 427675 h 427674"/>
                <a:gd name="connsiteX11" fmla="*/ 160408 w 213876"/>
                <a:gd name="connsiteY11" fmla="*/ 427675 h 427674"/>
                <a:gd name="connsiteX12" fmla="*/ 160408 w 213876"/>
                <a:gd name="connsiteY12" fmla="*/ 356383 h 427674"/>
                <a:gd name="connsiteX13" fmla="*/ 213877 w 213876"/>
                <a:gd name="connsiteY13" fmla="*/ 356383 h 427674"/>
                <a:gd name="connsiteX14" fmla="*/ 213877 w 213876"/>
                <a:gd name="connsiteY14" fmla="*/ 296630 h 427674"/>
                <a:gd name="connsiteX15" fmla="*/ 183378 w 213876"/>
                <a:gd name="connsiteY15" fmla="*/ 212758 h 427674"/>
                <a:gd name="connsiteX16" fmla="*/ 213877 w 213876"/>
                <a:gd name="connsiteY16" fmla="*/ 178152 h 4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3876" h="427674">
                  <a:moveTo>
                    <a:pt x="213877" y="178152"/>
                  </a:moveTo>
                  <a:lnTo>
                    <a:pt x="213877" y="47995"/>
                  </a:lnTo>
                  <a:cubicBezTo>
                    <a:pt x="213877" y="32886"/>
                    <a:pt x="204356" y="19432"/>
                    <a:pt x="190119" y="14385"/>
                  </a:cubicBezTo>
                  <a:cubicBezTo>
                    <a:pt x="135849" y="-4795"/>
                    <a:pt x="78028" y="-4795"/>
                    <a:pt x="23758" y="14385"/>
                  </a:cubicBezTo>
                  <a:cubicBezTo>
                    <a:pt x="9520" y="19433"/>
                    <a:pt x="0" y="32887"/>
                    <a:pt x="0" y="47995"/>
                  </a:cubicBezTo>
                  <a:lnTo>
                    <a:pt x="0" y="178152"/>
                  </a:lnTo>
                  <a:cubicBezTo>
                    <a:pt x="0" y="196012"/>
                    <a:pt x="13360" y="210169"/>
                    <a:pt x="30499" y="212758"/>
                  </a:cubicBezTo>
                  <a:lnTo>
                    <a:pt x="0" y="296630"/>
                  </a:lnTo>
                  <a:lnTo>
                    <a:pt x="0" y="356383"/>
                  </a:lnTo>
                  <a:lnTo>
                    <a:pt x="53469" y="356383"/>
                  </a:lnTo>
                  <a:lnTo>
                    <a:pt x="53469" y="427675"/>
                  </a:lnTo>
                  <a:lnTo>
                    <a:pt x="160408" y="427675"/>
                  </a:lnTo>
                  <a:lnTo>
                    <a:pt x="160408" y="356383"/>
                  </a:lnTo>
                  <a:lnTo>
                    <a:pt x="213877" y="356383"/>
                  </a:lnTo>
                  <a:lnTo>
                    <a:pt x="213877" y="296630"/>
                  </a:lnTo>
                  <a:lnTo>
                    <a:pt x="183378" y="212758"/>
                  </a:lnTo>
                  <a:cubicBezTo>
                    <a:pt x="200515" y="210169"/>
                    <a:pt x="213877" y="196012"/>
                    <a:pt x="213877" y="178152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042A9-960C-4A47-9482-C0FE67CD2E99}"/>
              </a:ext>
            </a:extLst>
          </p:cNvPr>
          <p:cNvGrpSpPr/>
          <p:nvPr/>
        </p:nvGrpSpPr>
        <p:grpSpPr>
          <a:xfrm>
            <a:off x="14521654" y="5403196"/>
            <a:ext cx="2296344" cy="1695951"/>
            <a:chOff x="14521654" y="5314705"/>
            <a:chExt cx="2296344" cy="16959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CB1BB2-BE2E-FF4D-AA1D-5BD38AC63ACD}"/>
                </a:ext>
              </a:extLst>
            </p:cNvPr>
            <p:cNvSpPr/>
            <p:nvPr/>
          </p:nvSpPr>
          <p:spPr>
            <a:xfrm>
              <a:off x="14521654" y="531470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Montserrat" charset="0"/>
                </a:rPr>
                <a:t>65%</a:t>
              </a:r>
              <a:endParaRPr lang="en-US" sz="115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Montserrat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4557E6-F518-A34B-A2F2-6B4023E01CC6}"/>
                </a:ext>
              </a:extLst>
            </p:cNvPr>
            <p:cNvSpPr txBox="1"/>
            <p:nvPr/>
          </p:nvSpPr>
          <p:spPr>
            <a:xfrm>
              <a:off x="14614982" y="6341641"/>
              <a:ext cx="1835620" cy="66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Women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2AFAD0-C933-8247-B584-6E61A863816A}"/>
              </a:ext>
            </a:extLst>
          </p:cNvPr>
          <p:cNvGrpSpPr/>
          <p:nvPr/>
        </p:nvGrpSpPr>
        <p:grpSpPr>
          <a:xfrm>
            <a:off x="14521654" y="9886705"/>
            <a:ext cx="2296344" cy="1695951"/>
            <a:chOff x="14521654" y="5314705"/>
            <a:chExt cx="2296344" cy="169595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EA342E-C23A-FC45-AA47-53EDC6C7D3C9}"/>
                </a:ext>
              </a:extLst>
            </p:cNvPr>
            <p:cNvSpPr/>
            <p:nvPr/>
          </p:nvSpPr>
          <p:spPr>
            <a:xfrm>
              <a:off x="14521654" y="531470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Montserrat" charset="0"/>
                </a:rPr>
                <a:t>35%</a:t>
              </a:r>
              <a:endParaRPr lang="en-US" sz="115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Montserrat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83A4FE-377D-E542-A843-6A4DC50F005D}"/>
                </a:ext>
              </a:extLst>
            </p:cNvPr>
            <p:cNvSpPr txBox="1"/>
            <p:nvPr/>
          </p:nvSpPr>
          <p:spPr>
            <a:xfrm>
              <a:off x="14614982" y="6341641"/>
              <a:ext cx="1835620" cy="66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8E5431-AAAE-BF4C-B185-8B3D632B6189}"/>
              </a:ext>
            </a:extLst>
          </p:cNvPr>
          <p:cNvGrpSpPr/>
          <p:nvPr/>
        </p:nvGrpSpPr>
        <p:grpSpPr>
          <a:xfrm>
            <a:off x="13144013" y="9448321"/>
            <a:ext cx="887318" cy="2364260"/>
            <a:chOff x="1270683" y="8293577"/>
            <a:chExt cx="474607" cy="1264591"/>
          </a:xfrm>
          <a:solidFill>
            <a:schemeClr val="accent2"/>
          </a:solidFill>
        </p:grpSpPr>
        <p:grpSp>
          <p:nvGrpSpPr>
            <p:cNvPr id="69" name="Gráfico 69">
              <a:extLst>
                <a:ext uri="{FF2B5EF4-FFF2-40B4-BE49-F238E27FC236}">
                  <a16:creationId xmlns:a16="http://schemas.microsoft.com/office/drawing/2014/main" id="{222FE1EE-65E6-3446-A67A-FDF72E3C84CF}"/>
                </a:ext>
              </a:extLst>
            </p:cNvPr>
            <p:cNvGrpSpPr/>
            <p:nvPr/>
          </p:nvGrpSpPr>
          <p:grpSpPr>
            <a:xfrm>
              <a:off x="1270683" y="8609124"/>
              <a:ext cx="474607" cy="949044"/>
              <a:chOff x="10006955" y="1536340"/>
              <a:chExt cx="213876" cy="427675"/>
            </a:xfrm>
            <a:grpFill/>
          </p:grpSpPr>
          <p:sp>
            <p:nvSpPr>
              <p:cNvPr id="71" name="Forma libre 131">
                <a:extLst>
                  <a:ext uri="{FF2B5EF4-FFF2-40B4-BE49-F238E27FC236}">
                    <a16:creationId xmlns:a16="http://schemas.microsoft.com/office/drawing/2014/main" id="{54B604FF-6A20-0946-A8EC-30B4D72F6ABF}"/>
                  </a:ext>
                </a:extLst>
              </p:cNvPr>
              <p:cNvSpPr/>
              <p:nvPr/>
            </p:nvSpPr>
            <p:spPr>
              <a:xfrm>
                <a:off x="10060425" y="1565327"/>
                <a:ext cx="106938" cy="106938"/>
              </a:xfrm>
              <a:custGeom>
                <a:avLst/>
                <a:gdLst>
                  <a:gd name="connsiteX0" fmla="*/ 91278 w 106938"/>
                  <a:gd name="connsiteY0" fmla="*/ 15661 h 106938"/>
                  <a:gd name="connsiteX1" fmla="*/ 91278 w 106938"/>
                  <a:gd name="connsiteY1" fmla="*/ 91278 h 106938"/>
                  <a:gd name="connsiteX2" fmla="*/ 15661 w 106938"/>
                  <a:gd name="connsiteY2" fmla="*/ 91278 h 106938"/>
                  <a:gd name="connsiteX3" fmla="*/ 15661 w 106938"/>
                  <a:gd name="connsiteY3" fmla="*/ 15661 h 106938"/>
                  <a:gd name="connsiteX4" fmla="*/ 91278 w 106938"/>
                  <a:gd name="connsiteY4" fmla="*/ 15661 h 10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38" h="106938">
                    <a:moveTo>
                      <a:pt x="91278" y="15661"/>
                    </a:moveTo>
                    <a:cubicBezTo>
                      <a:pt x="112159" y="36541"/>
                      <a:pt x="112159" y="70396"/>
                      <a:pt x="91278" y="91278"/>
                    </a:cubicBezTo>
                    <a:cubicBezTo>
                      <a:pt x="70397" y="112159"/>
                      <a:pt x="36542" y="112159"/>
                      <a:pt x="15661" y="91278"/>
                    </a:cubicBezTo>
                    <a:cubicBezTo>
                      <a:pt x="-5220" y="70397"/>
                      <a:pt x="-5220" y="36542"/>
                      <a:pt x="15661" y="15661"/>
                    </a:cubicBezTo>
                    <a:cubicBezTo>
                      <a:pt x="36541" y="-5220"/>
                      <a:pt x="70396" y="-5220"/>
                      <a:pt x="91278" y="15661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132">
                <a:extLst>
                  <a:ext uri="{FF2B5EF4-FFF2-40B4-BE49-F238E27FC236}">
                    <a16:creationId xmlns:a16="http://schemas.microsoft.com/office/drawing/2014/main" id="{8E1509F2-69B4-1B40-ADD1-E6E171184326}"/>
                  </a:ext>
                </a:extLst>
              </p:cNvPr>
              <p:cNvSpPr/>
              <p:nvPr/>
            </p:nvSpPr>
            <p:spPr>
              <a:xfrm>
                <a:off x="10006955" y="1536340"/>
                <a:ext cx="213876" cy="427675"/>
              </a:xfrm>
              <a:custGeom>
                <a:avLst/>
                <a:gdLst>
                  <a:gd name="connsiteX0" fmla="*/ 190119 w 213876"/>
                  <a:gd name="connsiteY0" fmla="*/ 14385 h 427675"/>
                  <a:gd name="connsiteX1" fmla="*/ 23758 w 213876"/>
                  <a:gd name="connsiteY1" fmla="*/ 14385 h 427675"/>
                  <a:gd name="connsiteX2" fmla="*/ 0 w 213876"/>
                  <a:gd name="connsiteY2" fmla="*/ 47995 h 427675"/>
                  <a:gd name="connsiteX3" fmla="*/ 0 w 213876"/>
                  <a:gd name="connsiteY3" fmla="*/ 213799 h 427675"/>
                  <a:gd name="connsiteX4" fmla="*/ 35646 w 213876"/>
                  <a:gd name="connsiteY4" fmla="*/ 249445 h 427675"/>
                  <a:gd name="connsiteX5" fmla="*/ 35646 w 213876"/>
                  <a:gd name="connsiteY5" fmla="*/ 427676 h 427675"/>
                  <a:gd name="connsiteX6" fmla="*/ 178231 w 213876"/>
                  <a:gd name="connsiteY6" fmla="*/ 427676 h 427675"/>
                  <a:gd name="connsiteX7" fmla="*/ 178231 w 213876"/>
                  <a:gd name="connsiteY7" fmla="*/ 249445 h 427675"/>
                  <a:gd name="connsiteX8" fmla="*/ 213877 w 213876"/>
                  <a:gd name="connsiteY8" fmla="*/ 213799 h 427675"/>
                  <a:gd name="connsiteX9" fmla="*/ 213877 w 213876"/>
                  <a:gd name="connsiteY9" fmla="*/ 47995 h 427675"/>
                  <a:gd name="connsiteX10" fmla="*/ 190119 w 213876"/>
                  <a:gd name="connsiteY10" fmla="*/ 14385 h 42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76" h="427675">
                    <a:moveTo>
                      <a:pt x="190119" y="14385"/>
                    </a:moveTo>
                    <a:cubicBezTo>
                      <a:pt x="135849" y="-4795"/>
                      <a:pt x="78028" y="-4795"/>
                      <a:pt x="23758" y="14385"/>
                    </a:cubicBezTo>
                    <a:cubicBezTo>
                      <a:pt x="9520" y="19433"/>
                      <a:pt x="0" y="32887"/>
                      <a:pt x="0" y="47995"/>
                    </a:cubicBezTo>
                    <a:lnTo>
                      <a:pt x="0" y="213799"/>
                    </a:lnTo>
                    <a:cubicBezTo>
                      <a:pt x="0" y="233485"/>
                      <a:pt x="15961" y="249445"/>
                      <a:pt x="35646" y="249445"/>
                    </a:cubicBezTo>
                    <a:lnTo>
                      <a:pt x="35646" y="427676"/>
                    </a:lnTo>
                    <a:lnTo>
                      <a:pt x="178231" y="427676"/>
                    </a:lnTo>
                    <a:lnTo>
                      <a:pt x="178231" y="249445"/>
                    </a:lnTo>
                    <a:cubicBezTo>
                      <a:pt x="197917" y="249445"/>
                      <a:pt x="213877" y="233484"/>
                      <a:pt x="213877" y="213799"/>
                    </a:cubicBezTo>
                    <a:lnTo>
                      <a:pt x="213877" y="47995"/>
                    </a:lnTo>
                    <a:cubicBezTo>
                      <a:pt x="213878" y="32886"/>
                      <a:pt x="204358" y="19432"/>
                      <a:pt x="190119" y="14385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70" name="Forma libre 128">
              <a:extLst>
                <a:ext uri="{FF2B5EF4-FFF2-40B4-BE49-F238E27FC236}">
                  <a16:creationId xmlns:a16="http://schemas.microsoft.com/office/drawing/2014/main" id="{B668793F-F1B8-B644-8706-79E84D17CECA}"/>
                </a:ext>
              </a:extLst>
            </p:cNvPr>
            <p:cNvSpPr/>
            <p:nvPr/>
          </p:nvSpPr>
          <p:spPr>
            <a:xfrm>
              <a:off x="1389340" y="8293577"/>
              <a:ext cx="237301" cy="237303"/>
            </a:xfrm>
            <a:custGeom>
              <a:avLst/>
              <a:gdLst>
                <a:gd name="connsiteX0" fmla="*/ 53469 w 106937"/>
                <a:gd name="connsiteY0" fmla="*/ 106939 h 106938"/>
                <a:gd name="connsiteX1" fmla="*/ 106938 w 106937"/>
                <a:gd name="connsiteY1" fmla="*/ 53470 h 106938"/>
                <a:gd name="connsiteX2" fmla="*/ 53469 w 106937"/>
                <a:gd name="connsiteY2" fmla="*/ 0 h 106938"/>
                <a:gd name="connsiteX3" fmla="*/ 0 w 106937"/>
                <a:gd name="connsiteY3" fmla="*/ 53469 h 106938"/>
                <a:gd name="connsiteX4" fmla="*/ 53469 w 106937"/>
                <a:gd name="connsiteY4" fmla="*/ 106939 h 10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7" h="106938">
                  <a:moveTo>
                    <a:pt x="53469" y="106939"/>
                  </a:moveTo>
                  <a:cubicBezTo>
                    <a:pt x="82954" y="106939"/>
                    <a:pt x="106938" y="82954"/>
                    <a:pt x="106938" y="53470"/>
                  </a:cubicBezTo>
                  <a:cubicBezTo>
                    <a:pt x="106938" y="23986"/>
                    <a:pt x="82953" y="0"/>
                    <a:pt x="53469" y="0"/>
                  </a:cubicBezTo>
                  <a:cubicBezTo>
                    <a:pt x="23985" y="0"/>
                    <a:pt x="0" y="23985"/>
                    <a:pt x="0" y="53469"/>
                  </a:cubicBezTo>
                  <a:cubicBezTo>
                    <a:pt x="0" y="82953"/>
                    <a:pt x="23984" y="106939"/>
                    <a:pt x="53469" y="106939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2CBF5AFC-1AF4-3942-9636-958124D14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358600"/>
              </p:ext>
            </p:extLst>
          </p:nvPr>
        </p:nvGraphicFramePr>
        <p:xfrm>
          <a:off x="16691415" y="5079430"/>
          <a:ext cx="3554153" cy="2369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3ED5DA4C-0843-0343-8D75-CF69BCAA3B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19465"/>
              </p:ext>
            </p:extLst>
          </p:nvPr>
        </p:nvGraphicFramePr>
        <p:xfrm>
          <a:off x="16691415" y="9562939"/>
          <a:ext cx="3554153" cy="2369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2282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2056E-3331-CE4E-BD48-6A8B8D76C116}"/>
              </a:ext>
            </a:extLst>
          </p:cNvPr>
          <p:cNvSpPr/>
          <p:nvPr/>
        </p:nvSpPr>
        <p:spPr>
          <a:xfrm>
            <a:off x="3295417" y="9065044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2761CC44-0010-4F4A-A7A0-9374B7415A29}"/>
              </a:ext>
            </a:extLst>
          </p:cNvPr>
          <p:cNvGraphicFramePr/>
          <p:nvPr/>
        </p:nvGraphicFramePr>
        <p:xfrm>
          <a:off x="6868136" y="8911305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Rectangle 114">
            <a:extLst>
              <a:ext uri="{FF2B5EF4-FFF2-40B4-BE49-F238E27FC236}">
                <a16:creationId xmlns:a16="http://schemas.microsoft.com/office/drawing/2014/main" id="{E735727A-E0BC-BF49-BD12-171E760F457F}"/>
              </a:ext>
            </a:extLst>
          </p:cNvPr>
          <p:cNvSpPr/>
          <p:nvPr/>
        </p:nvSpPr>
        <p:spPr>
          <a:xfrm>
            <a:off x="3295417" y="5295783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A2F89DA-7593-3D43-81D6-1120C4CBAEBA}"/>
              </a:ext>
            </a:extLst>
          </p:cNvPr>
          <p:cNvSpPr/>
          <p:nvPr/>
        </p:nvSpPr>
        <p:spPr>
          <a:xfrm>
            <a:off x="3798594" y="5652477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CuadroTexto 350">
            <a:extLst>
              <a:ext uri="{FF2B5EF4-FFF2-40B4-BE49-F238E27FC236}">
                <a16:creationId xmlns:a16="http://schemas.microsoft.com/office/drawing/2014/main" id="{E9105531-1A84-C143-9D05-2B8F67739722}"/>
              </a:ext>
            </a:extLst>
          </p:cNvPr>
          <p:cNvSpPr txBox="1"/>
          <p:nvPr/>
        </p:nvSpPr>
        <p:spPr>
          <a:xfrm>
            <a:off x="3872603" y="6123091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$1M</a:t>
            </a:r>
          </a:p>
        </p:txBody>
      </p:sp>
      <p:graphicFrame>
        <p:nvGraphicFramePr>
          <p:cNvPr id="125" name="Chart 124">
            <a:extLst>
              <a:ext uri="{FF2B5EF4-FFF2-40B4-BE49-F238E27FC236}">
                <a16:creationId xmlns:a16="http://schemas.microsoft.com/office/drawing/2014/main" id="{FDD2D761-6C3A-4C4C-A782-5E89E0F0E59D}"/>
              </a:ext>
            </a:extLst>
          </p:cNvPr>
          <p:cNvGraphicFramePr/>
          <p:nvPr/>
        </p:nvGraphicFramePr>
        <p:xfrm>
          <a:off x="6856803" y="5303870"/>
          <a:ext cx="4829723" cy="266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B41F669-C5DC-6A43-BE87-5C8B918C21C8}"/>
              </a:ext>
            </a:extLst>
          </p:cNvPr>
          <p:cNvSpPr txBox="1"/>
          <p:nvPr/>
        </p:nvSpPr>
        <p:spPr>
          <a:xfrm>
            <a:off x="9703263" y="5558751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8620A-E8C2-BB46-B9A4-8DC45C3ECBEC}"/>
              </a:ext>
            </a:extLst>
          </p:cNvPr>
          <p:cNvSpPr/>
          <p:nvPr/>
        </p:nvSpPr>
        <p:spPr>
          <a:xfrm>
            <a:off x="3830125" y="942173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6AC50E6C-C098-0A4F-9245-7D9352393B07}"/>
              </a:ext>
            </a:extLst>
          </p:cNvPr>
          <p:cNvSpPr txBox="1"/>
          <p:nvPr/>
        </p:nvSpPr>
        <p:spPr>
          <a:xfrm>
            <a:off x="3872603" y="9892352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$2M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E0929-FA09-874E-A350-B9F41FA727E8}"/>
              </a:ext>
            </a:extLst>
          </p:cNvPr>
          <p:cNvSpPr txBox="1"/>
          <p:nvPr/>
        </p:nvSpPr>
        <p:spPr>
          <a:xfrm>
            <a:off x="9703263" y="932801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484947-E002-754C-9833-41B75417E3F2}"/>
              </a:ext>
            </a:extLst>
          </p:cNvPr>
          <p:cNvSpPr/>
          <p:nvPr/>
        </p:nvSpPr>
        <p:spPr>
          <a:xfrm>
            <a:off x="12693193" y="9065044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AE5FD48-8E8C-2D4F-9863-729986F22923}"/>
              </a:ext>
            </a:extLst>
          </p:cNvPr>
          <p:cNvGraphicFramePr/>
          <p:nvPr/>
        </p:nvGraphicFramePr>
        <p:xfrm>
          <a:off x="16265912" y="9065044"/>
          <a:ext cx="4816321" cy="266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BFE84CAF-F0F7-A342-B0A9-FD2A2824D448}"/>
              </a:ext>
            </a:extLst>
          </p:cNvPr>
          <p:cNvSpPr/>
          <p:nvPr/>
        </p:nvSpPr>
        <p:spPr>
          <a:xfrm>
            <a:off x="12693193" y="5295783"/>
            <a:ext cx="8225386" cy="2515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D8CC1E-5B59-E043-84B5-C12523473479}"/>
              </a:ext>
            </a:extLst>
          </p:cNvPr>
          <p:cNvSpPr/>
          <p:nvPr/>
        </p:nvSpPr>
        <p:spPr>
          <a:xfrm>
            <a:off x="13196370" y="5652477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43F19FE6-F59D-8C48-958C-934456803F78}"/>
              </a:ext>
            </a:extLst>
          </p:cNvPr>
          <p:cNvSpPr txBox="1"/>
          <p:nvPr/>
        </p:nvSpPr>
        <p:spPr>
          <a:xfrm>
            <a:off x="13270379" y="6123091"/>
            <a:ext cx="226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3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$3M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1E573A-81BB-174B-A216-80D7A6C289BB}"/>
              </a:ext>
            </a:extLst>
          </p:cNvPr>
          <p:cNvSpPr txBox="1"/>
          <p:nvPr/>
        </p:nvSpPr>
        <p:spPr>
          <a:xfrm>
            <a:off x="19101039" y="5558751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607F64-8BD7-C24C-A419-004164190299}"/>
              </a:ext>
            </a:extLst>
          </p:cNvPr>
          <p:cNvSpPr/>
          <p:nvPr/>
        </p:nvSpPr>
        <p:spPr>
          <a:xfrm>
            <a:off x="13227901" y="9421738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E6C0A483-D0B3-4D4D-BBF3-C1EEE30C1272}"/>
              </a:ext>
            </a:extLst>
          </p:cNvPr>
          <p:cNvSpPr txBox="1"/>
          <p:nvPr/>
        </p:nvSpPr>
        <p:spPr>
          <a:xfrm>
            <a:off x="13270379" y="9892352"/>
            <a:ext cx="2265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831456-E632-0347-87DA-AA0519AE0A3A}"/>
              </a:ext>
            </a:extLst>
          </p:cNvPr>
          <p:cNvSpPr txBox="1"/>
          <p:nvPr/>
        </p:nvSpPr>
        <p:spPr>
          <a:xfrm>
            <a:off x="19101039" y="9328012"/>
            <a:ext cx="146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10%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44CC684C-82C6-854D-AE27-1A235CA1ADB2}"/>
              </a:ext>
            </a:extLst>
          </p:cNvPr>
          <p:cNvGraphicFramePr/>
          <p:nvPr/>
        </p:nvGraphicFramePr>
        <p:xfrm>
          <a:off x="16112931" y="5295783"/>
          <a:ext cx="4959468" cy="2673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F15B836F-DCD7-5A4C-ABC2-B274A3E5C60D}"/>
              </a:ext>
            </a:extLst>
          </p:cNvPr>
          <p:cNvGraphicFramePr/>
          <p:nvPr/>
        </p:nvGraphicFramePr>
        <p:xfrm>
          <a:off x="16102258" y="9050877"/>
          <a:ext cx="4966633" cy="267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2144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260491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2904285" y="4067873"/>
            <a:ext cx="18242590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5464C-7745-144A-B638-3D191C44B4A4}"/>
              </a:ext>
            </a:extLst>
          </p:cNvPr>
          <p:cNvSpPr/>
          <p:nvPr/>
        </p:nvSpPr>
        <p:spPr>
          <a:xfrm>
            <a:off x="2904284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7D778B70-9BD2-924D-9C73-7E68908E5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319495"/>
              </p:ext>
            </p:extLst>
          </p:nvPr>
        </p:nvGraphicFramePr>
        <p:xfrm>
          <a:off x="2762528" y="10213619"/>
          <a:ext cx="9188979" cy="266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EDE33DBE-D069-B241-A573-0CB3C2165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224570"/>
              </p:ext>
            </p:extLst>
          </p:nvPr>
        </p:nvGraphicFramePr>
        <p:xfrm>
          <a:off x="12260491" y="10235029"/>
          <a:ext cx="9077378" cy="2673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FBF9990-6C35-A445-B0A0-E54287C7911A}"/>
              </a:ext>
            </a:extLst>
          </p:cNvPr>
          <p:cNvSpPr/>
          <p:nvPr/>
        </p:nvSpPr>
        <p:spPr>
          <a:xfrm>
            <a:off x="2821523" y="8603673"/>
            <a:ext cx="8969144" cy="138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246AF9-0499-E446-802A-76B1A2B6B407}"/>
              </a:ext>
            </a:extLst>
          </p:cNvPr>
          <p:cNvSpPr/>
          <p:nvPr/>
        </p:nvSpPr>
        <p:spPr>
          <a:xfrm>
            <a:off x="12260491" y="8603673"/>
            <a:ext cx="8969144" cy="1388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8BED97-DB23-CD49-9B16-B70DF76ADC69}"/>
              </a:ext>
            </a:extLst>
          </p:cNvPr>
          <p:cNvSpPr txBox="1"/>
          <p:nvPr/>
        </p:nvSpPr>
        <p:spPr>
          <a:xfrm>
            <a:off x="9880242" y="8965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-15%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887112-6161-2A4A-B49A-71A4AE96434F}"/>
              </a:ext>
            </a:extLst>
          </p:cNvPr>
          <p:cNvSpPr txBox="1"/>
          <p:nvPr/>
        </p:nvSpPr>
        <p:spPr>
          <a:xfrm>
            <a:off x="19337012" y="8965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-20%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6AC5C-A29E-7843-B533-B4B6C68156A4}"/>
              </a:ext>
            </a:extLst>
          </p:cNvPr>
          <p:cNvSpPr/>
          <p:nvPr/>
        </p:nvSpPr>
        <p:spPr>
          <a:xfrm>
            <a:off x="3410309" y="9013885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125BE3-B0C0-C148-9FF6-2DC490EB43E6}"/>
              </a:ext>
            </a:extLst>
          </p:cNvPr>
          <p:cNvSpPr/>
          <p:nvPr/>
        </p:nvSpPr>
        <p:spPr>
          <a:xfrm>
            <a:off x="12672296" y="8965417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BE40B953-7235-9844-8665-4E3FF41C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94724"/>
              </p:ext>
            </p:extLst>
          </p:nvPr>
        </p:nvGraphicFramePr>
        <p:xfrm>
          <a:off x="4247616" y="5575361"/>
          <a:ext cx="15354869" cy="20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E359A2BA-2E1E-BB46-85D4-B69993055E29}"/>
              </a:ext>
            </a:extLst>
          </p:cNvPr>
          <p:cNvSpPr/>
          <p:nvPr/>
        </p:nvSpPr>
        <p:spPr>
          <a:xfrm>
            <a:off x="2893695" y="4002176"/>
            <a:ext cx="18335940" cy="138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DC8CD6-432E-314E-BD46-9C9CF62BEFC4}"/>
              </a:ext>
            </a:extLst>
          </p:cNvPr>
          <p:cNvSpPr/>
          <p:nvPr/>
        </p:nvSpPr>
        <p:spPr>
          <a:xfrm>
            <a:off x="3410309" y="4395845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5731D-38BA-E244-B9BD-41191D75F745}"/>
              </a:ext>
            </a:extLst>
          </p:cNvPr>
          <p:cNvSpPr txBox="1"/>
          <p:nvPr/>
        </p:nvSpPr>
        <p:spPr>
          <a:xfrm>
            <a:off x="19602485" y="4393417"/>
            <a:ext cx="14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Lato" panose="020F0502020204030203" pitchFamily="34" charset="0"/>
              </a:rPr>
              <a:t>-50%</a:t>
            </a:r>
          </a:p>
        </p:txBody>
      </p:sp>
    </p:spTree>
    <p:extLst>
      <p:ext uri="{BB962C8B-B14F-4D97-AF65-F5344CB8AC3E}">
        <p14:creationId xmlns:p14="http://schemas.microsoft.com/office/powerpoint/2010/main" val="220164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13A51A0-1F84-C446-A77E-CD115C2BC91F}"/>
              </a:ext>
            </a:extLst>
          </p:cNvPr>
          <p:cNvSpPr/>
          <p:nvPr/>
        </p:nvSpPr>
        <p:spPr>
          <a:xfrm>
            <a:off x="2668307" y="4180259"/>
            <a:ext cx="8886383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12024515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12024515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6CDF35-AE79-1047-88E7-112F5ECF7268}"/>
              </a:ext>
            </a:extLst>
          </p:cNvPr>
          <p:cNvSpPr/>
          <p:nvPr/>
        </p:nvSpPr>
        <p:spPr>
          <a:xfrm>
            <a:off x="12965865" y="5472507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E4EE259-1DCA-4344-A0C8-DF84BFF0C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956127"/>
              </p:ext>
            </p:extLst>
          </p:nvPr>
        </p:nvGraphicFramePr>
        <p:xfrm>
          <a:off x="3395019" y="4900686"/>
          <a:ext cx="7544616" cy="703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DBA96A7C-1F80-CD4C-BCF4-79836A1B0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185497"/>
              </p:ext>
            </p:extLst>
          </p:nvPr>
        </p:nvGraphicFramePr>
        <p:xfrm>
          <a:off x="15218124" y="4787573"/>
          <a:ext cx="4987166" cy="3091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2FE69D84-23E7-4C49-8786-6E928C02C2AC}"/>
              </a:ext>
            </a:extLst>
          </p:cNvPr>
          <p:cNvSpPr/>
          <p:nvPr/>
        </p:nvSpPr>
        <p:spPr>
          <a:xfrm>
            <a:off x="12965865" y="1028706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261B9B74-C6AE-404A-A291-4D696804F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961041"/>
              </p:ext>
            </p:extLst>
          </p:nvPr>
        </p:nvGraphicFramePr>
        <p:xfrm>
          <a:off x="15218124" y="9094103"/>
          <a:ext cx="4987166" cy="3091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0498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3E26E9-CF4B-6F4D-97D8-5632B43FC0A3}"/>
              </a:ext>
            </a:extLst>
          </p:cNvPr>
          <p:cNvSpPr/>
          <p:nvPr/>
        </p:nvSpPr>
        <p:spPr>
          <a:xfrm>
            <a:off x="4030892" y="8603673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13018-EE87-9744-AAC2-399B50E045B9}"/>
              </a:ext>
            </a:extLst>
          </p:cNvPr>
          <p:cNvSpPr/>
          <p:nvPr/>
        </p:nvSpPr>
        <p:spPr>
          <a:xfrm>
            <a:off x="4030892" y="4156364"/>
            <a:ext cx="8886383" cy="4053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18904-828F-2D40-A4C1-80B715314A42}"/>
              </a:ext>
            </a:extLst>
          </p:cNvPr>
          <p:cNvSpPr/>
          <p:nvPr/>
        </p:nvSpPr>
        <p:spPr>
          <a:xfrm>
            <a:off x="13332920" y="4174948"/>
            <a:ext cx="7137844" cy="84822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D8059A-B6AC-2E48-BC96-90DC9162A579}"/>
              </a:ext>
            </a:extLst>
          </p:cNvPr>
          <p:cNvGrpSpPr/>
          <p:nvPr/>
        </p:nvGrpSpPr>
        <p:grpSpPr>
          <a:xfrm>
            <a:off x="14209148" y="7509869"/>
            <a:ext cx="5353128" cy="2279901"/>
            <a:chOff x="3796784" y="5398647"/>
            <a:chExt cx="5353128" cy="2279901"/>
          </a:xfrm>
        </p:grpSpPr>
        <p:sp>
          <p:nvSpPr>
            <p:cNvPr id="17" name="CuadroTexto 350">
              <a:extLst>
                <a:ext uri="{FF2B5EF4-FFF2-40B4-BE49-F238E27FC236}">
                  <a16:creationId xmlns:a16="http://schemas.microsoft.com/office/drawing/2014/main" id="{4D61D250-FA34-A248-9C05-86B40DF41E37}"/>
                </a:ext>
              </a:extLst>
            </p:cNvPr>
            <p:cNvSpPr txBox="1"/>
            <p:nvPr/>
          </p:nvSpPr>
          <p:spPr>
            <a:xfrm>
              <a:off x="3796784" y="5398647"/>
              <a:ext cx="53531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bg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35,457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E98FDD-D805-BF4F-8D3A-1DAD07CC6018}"/>
                </a:ext>
              </a:extLst>
            </p:cNvPr>
            <p:cNvSpPr txBox="1"/>
            <p:nvPr/>
          </p:nvSpPr>
          <p:spPr>
            <a:xfrm>
              <a:off x="5393679" y="7155329"/>
              <a:ext cx="2191597" cy="523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Views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89B9A6A-5BFD-0B46-AC64-AE898522833B}"/>
              </a:ext>
            </a:extLst>
          </p:cNvPr>
          <p:cNvSpPr/>
          <p:nvPr/>
        </p:nvSpPr>
        <p:spPr>
          <a:xfrm>
            <a:off x="4922687" y="5657671"/>
            <a:ext cx="3951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3F366-97BC-1B42-B171-695A819FD3CA}"/>
              </a:ext>
            </a:extLst>
          </p:cNvPr>
          <p:cNvGrpSpPr/>
          <p:nvPr/>
        </p:nvGrpSpPr>
        <p:grpSpPr>
          <a:xfrm>
            <a:off x="5683102" y="9270328"/>
            <a:ext cx="5580836" cy="2799782"/>
            <a:chOff x="15321536" y="9162359"/>
            <a:chExt cx="5580836" cy="279978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7F30544-E9E5-604C-9E04-2AC3ADC8667D}"/>
                </a:ext>
              </a:extLst>
            </p:cNvPr>
            <p:cNvSpPr/>
            <p:nvPr/>
          </p:nvSpPr>
          <p:spPr>
            <a:xfrm>
              <a:off x="18168983" y="9162359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D8571DD-C84A-2F4F-A27C-6B94D7FE37A8}"/>
                </a:ext>
              </a:extLst>
            </p:cNvPr>
            <p:cNvSpPr/>
            <p:nvPr/>
          </p:nvSpPr>
          <p:spPr>
            <a:xfrm>
              <a:off x="18168983" y="11185623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611DC29-7C45-874A-99A9-102FC16355AD}"/>
                </a:ext>
              </a:extLst>
            </p:cNvPr>
            <p:cNvSpPr/>
            <p:nvPr/>
          </p:nvSpPr>
          <p:spPr>
            <a:xfrm>
              <a:off x="18168983" y="10173991"/>
              <a:ext cx="2733389" cy="77651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0D0885-1EA5-9241-AD5D-1DB9B7B135F7}"/>
                </a:ext>
              </a:extLst>
            </p:cNvPr>
            <p:cNvSpPr/>
            <p:nvPr/>
          </p:nvSpPr>
          <p:spPr>
            <a:xfrm>
              <a:off x="15321536" y="9288293"/>
              <a:ext cx="24321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NPR Score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507862D-C7A0-F148-BD1A-323A2286A897}"/>
                </a:ext>
              </a:extLst>
            </p:cNvPr>
            <p:cNvSpPr/>
            <p:nvPr/>
          </p:nvSpPr>
          <p:spPr>
            <a:xfrm>
              <a:off x="15321536" y="10318143"/>
              <a:ext cx="2797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Referral Source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1CB864-38CD-4947-AC7D-DE1DF564FEC6}"/>
                </a:ext>
              </a:extLst>
            </p:cNvPr>
            <p:cNvSpPr/>
            <p:nvPr/>
          </p:nvSpPr>
          <p:spPr>
            <a:xfrm>
              <a:off x="15321536" y="11369406"/>
              <a:ext cx="2797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Sales Rep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CAF381-92E5-D546-9FFB-FF0C26132C68}"/>
                </a:ext>
              </a:extLst>
            </p:cNvPr>
            <p:cNvSpPr/>
            <p:nvPr/>
          </p:nvSpPr>
          <p:spPr>
            <a:xfrm>
              <a:off x="18387160" y="9288292"/>
              <a:ext cx="1066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10%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0BBCA7-6CC2-9B4F-8A82-782DBD15E8B5}"/>
                </a:ext>
              </a:extLst>
            </p:cNvPr>
            <p:cNvSpPr/>
            <p:nvPr/>
          </p:nvSpPr>
          <p:spPr>
            <a:xfrm>
              <a:off x="18387159" y="10318142"/>
              <a:ext cx="21462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40%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709A36-B708-7541-88F5-30E3951D6F84}"/>
                </a:ext>
              </a:extLst>
            </p:cNvPr>
            <p:cNvSpPr/>
            <p:nvPr/>
          </p:nvSpPr>
          <p:spPr>
            <a:xfrm>
              <a:off x="18387159" y="11369406"/>
              <a:ext cx="21462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50%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BF2D13-CFE0-9644-A4F4-6B0CCEF0BE96}"/>
              </a:ext>
            </a:extLst>
          </p:cNvPr>
          <p:cNvGrpSpPr/>
          <p:nvPr/>
        </p:nvGrpSpPr>
        <p:grpSpPr>
          <a:xfrm>
            <a:off x="8176425" y="4772401"/>
            <a:ext cx="4233906" cy="2822604"/>
            <a:chOff x="2975293" y="5387317"/>
            <a:chExt cx="4233906" cy="2822604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A5EDCB71-EB2A-0E47-8622-B6FD517C5B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6719418"/>
                </p:ext>
              </p:extLst>
            </p:nvPr>
          </p:nvGraphicFramePr>
          <p:xfrm>
            <a:off x="2975293" y="5387317"/>
            <a:ext cx="4233906" cy="28226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4B2C05E3-E662-CC41-A1E9-B7092FCFC1A7}"/>
                </a:ext>
              </a:extLst>
            </p:cNvPr>
            <p:cNvSpPr txBox="1"/>
            <p:nvPr/>
          </p:nvSpPr>
          <p:spPr>
            <a:xfrm>
              <a:off x="4729595" y="6474549"/>
              <a:ext cx="740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2K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19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6603C9-B037-D541-B98A-1F157BF79F33}"/>
              </a:ext>
            </a:extLst>
          </p:cNvPr>
          <p:cNvSpPr/>
          <p:nvPr/>
        </p:nvSpPr>
        <p:spPr>
          <a:xfrm>
            <a:off x="2668308" y="9468467"/>
            <a:ext cx="19041035" cy="2771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06EB4-F5D8-C74B-91BF-E052ACE98BC6}"/>
              </a:ext>
            </a:extLst>
          </p:cNvPr>
          <p:cNvSpPr/>
          <p:nvPr/>
        </p:nvSpPr>
        <p:spPr>
          <a:xfrm>
            <a:off x="2668308" y="4577406"/>
            <a:ext cx="9336326" cy="4556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291D3B-0259-1E45-8613-74C882888791}"/>
              </a:ext>
            </a:extLst>
          </p:cNvPr>
          <p:cNvSpPr/>
          <p:nvPr/>
        </p:nvSpPr>
        <p:spPr>
          <a:xfrm>
            <a:off x="12373017" y="4577406"/>
            <a:ext cx="9336326" cy="4556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326430-16A5-B34B-925B-C3BEE20955A0}"/>
              </a:ext>
            </a:extLst>
          </p:cNvPr>
          <p:cNvGrpSpPr/>
          <p:nvPr/>
        </p:nvGrpSpPr>
        <p:grpSpPr>
          <a:xfrm>
            <a:off x="3769026" y="10137766"/>
            <a:ext cx="16830573" cy="1511572"/>
            <a:chOff x="3562547" y="9370846"/>
            <a:chExt cx="16830573" cy="15115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BB1405-672A-2D40-A47F-BF793E4D5A7F}"/>
                </a:ext>
              </a:extLst>
            </p:cNvPr>
            <p:cNvGrpSpPr/>
            <p:nvPr/>
          </p:nvGrpSpPr>
          <p:grpSpPr>
            <a:xfrm>
              <a:off x="3562547" y="9370846"/>
              <a:ext cx="8333576" cy="1511572"/>
              <a:chOff x="12614462" y="9486732"/>
              <a:chExt cx="8333576" cy="151157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CB2BBA5-388B-A646-A170-CE6F29AB6031}"/>
                  </a:ext>
                </a:extLst>
              </p:cNvPr>
              <p:cNvGrpSpPr/>
              <p:nvPr/>
            </p:nvGrpSpPr>
            <p:grpSpPr>
              <a:xfrm>
                <a:off x="12614462" y="9486753"/>
                <a:ext cx="3829773" cy="1511551"/>
                <a:chOff x="2323437" y="10674224"/>
                <a:chExt cx="3829773" cy="151155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718AE61-22ED-6841-8A83-D7FAB71274D5}"/>
                    </a:ext>
                  </a:extLst>
                </p:cNvPr>
                <p:cNvGrpSpPr/>
                <p:nvPr/>
              </p:nvGrpSpPr>
              <p:grpSpPr>
                <a:xfrm>
                  <a:off x="3115199" y="10674224"/>
                  <a:ext cx="3038011" cy="1511551"/>
                  <a:chOff x="3545505" y="10325940"/>
                  <a:chExt cx="3038011" cy="1511551"/>
                </a:xfrm>
              </p:grpSpPr>
              <p:sp>
                <p:nvSpPr>
                  <p:cNvPr id="24" name="CuadroTexto 350">
                    <a:extLst>
                      <a:ext uri="{FF2B5EF4-FFF2-40B4-BE49-F238E27FC236}">
                        <a16:creationId xmlns:a16="http://schemas.microsoft.com/office/drawing/2014/main" id="{D9EA1283-543F-D54D-A58C-9A5B8D71D13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05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-0.03%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73416C3-3378-F84A-A3DA-0F2BF35B008E}"/>
                      </a:ext>
                    </a:extLst>
                  </p:cNvPr>
                  <p:cNvSpPr/>
                  <p:nvPr/>
                </p:nvSpPr>
                <p:spPr>
                  <a:xfrm>
                    <a:off x="3545505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Build Status</a:t>
                    </a:r>
                  </a:p>
                </p:txBody>
              </p:sp>
            </p:grpSp>
            <p:sp>
              <p:nvSpPr>
                <p:cNvPr id="23" name="Triangle 22">
                  <a:extLst>
                    <a:ext uri="{FF2B5EF4-FFF2-40B4-BE49-F238E27FC236}">
                      <a16:creationId xmlns:a16="http://schemas.microsoft.com/office/drawing/2014/main" id="{2B0252EF-C711-6847-A618-3D39CF290360}"/>
                    </a:ext>
                  </a:extLst>
                </p:cNvPr>
                <p:cNvSpPr/>
                <p:nvPr/>
              </p:nvSpPr>
              <p:spPr>
                <a:xfrm rot="10800000">
                  <a:off x="2323437" y="10955922"/>
                  <a:ext cx="581128" cy="50097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31AA83-1FA7-8E40-94B4-F6D8F3B0247A}"/>
                  </a:ext>
                </a:extLst>
              </p:cNvPr>
              <p:cNvGrpSpPr/>
              <p:nvPr/>
            </p:nvGrpSpPr>
            <p:grpSpPr>
              <a:xfrm>
                <a:off x="17118265" y="9486732"/>
                <a:ext cx="3829773" cy="1511551"/>
                <a:chOff x="1562132" y="10674224"/>
                <a:chExt cx="3829773" cy="151155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ACDA3B-93EE-3347-98F7-5FF99BA3181A}"/>
                    </a:ext>
                  </a:extLst>
                </p:cNvPr>
                <p:cNvGrpSpPr/>
                <p:nvPr/>
              </p:nvGrpSpPr>
              <p:grpSpPr>
                <a:xfrm>
                  <a:off x="2353894" y="10674224"/>
                  <a:ext cx="3038011" cy="1511551"/>
                  <a:chOff x="2784200" y="10325940"/>
                  <a:chExt cx="3038011" cy="1511551"/>
                </a:xfrm>
              </p:grpSpPr>
              <p:sp>
                <p:nvSpPr>
                  <p:cNvPr id="20" name="CuadroTexto 350">
                    <a:extLst>
                      <a:ext uri="{FF2B5EF4-FFF2-40B4-BE49-F238E27FC236}">
                        <a16:creationId xmlns:a16="http://schemas.microsoft.com/office/drawing/2014/main" id="{C01CFD2B-D0F9-6B4E-8B96-C40FC2092F4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4200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-0.05%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194333A-A16F-5E43-9B88-79AEF874FDD7}"/>
                      </a:ext>
                    </a:extLst>
                  </p:cNvPr>
                  <p:cNvSpPr/>
                  <p:nvPr/>
                </p:nvSpPr>
                <p:spPr>
                  <a:xfrm>
                    <a:off x="2784200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Software Sales</a:t>
                    </a:r>
                  </a:p>
                </p:txBody>
              </p:sp>
            </p:grp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6DA37F67-348C-1F46-B22A-C18D57970E6C}"/>
                    </a:ext>
                  </a:extLst>
                </p:cNvPr>
                <p:cNvSpPr/>
                <p:nvPr/>
              </p:nvSpPr>
              <p:spPr>
                <a:xfrm>
                  <a:off x="1562132" y="10955922"/>
                  <a:ext cx="581128" cy="50097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CEAA60C-B07D-5B4B-AF9A-5B842D5EF6BD}"/>
                </a:ext>
              </a:extLst>
            </p:cNvPr>
            <p:cNvGrpSpPr/>
            <p:nvPr/>
          </p:nvGrpSpPr>
          <p:grpSpPr>
            <a:xfrm>
              <a:off x="12446121" y="9370846"/>
              <a:ext cx="7946999" cy="1511572"/>
              <a:chOff x="12614462" y="9486732"/>
              <a:chExt cx="7946999" cy="151157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8929441-CFC2-FD4A-A7ED-7273705A1FEB}"/>
                  </a:ext>
                </a:extLst>
              </p:cNvPr>
              <p:cNvGrpSpPr/>
              <p:nvPr/>
            </p:nvGrpSpPr>
            <p:grpSpPr>
              <a:xfrm>
                <a:off x="12614462" y="9486753"/>
                <a:ext cx="3829773" cy="1511551"/>
                <a:chOff x="2323437" y="10674224"/>
                <a:chExt cx="3829773" cy="151155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BA1777E-A76C-944C-8288-5376C7775858}"/>
                    </a:ext>
                  </a:extLst>
                </p:cNvPr>
                <p:cNvGrpSpPr/>
                <p:nvPr/>
              </p:nvGrpSpPr>
              <p:grpSpPr>
                <a:xfrm>
                  <a:off x="3115199" y="10674224"/>
                  <a:ext cx="3038011" cy="1511551"/>
                  <a:chOff x="3545505" y="10325940"/>
                  <a:chExt cx="3038011" cy="1511551"/>
                </a:xfrm>
              </p:grpSpPr>
              <p:sp>
                <p:nvSpPr>
                  <p:cNvPr id="39" name="CuadroTexto 350">
                    <a:extLst>
                      <a:ext uri="{FF2B5EF4-FFF2-40B4-BE49-F238E27FC236}">
                        <a16:creationId xmlns:a16="http://schemas.microsoft.com/office/drawing/2014/main" id="{1CD76ACB-709A-1B42-9185-9839E3B259C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505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-0.03%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C71155B-C039-4D41-B063-02872D230CBA}"/>
                      </a:ext>
                    </a:extLst>
                  </p:cNvPr>
                  <p:cNvSpPr/>
                  <p:nvPr/>
                </p:nvSpPr>
                <p:spPr>
                  <a:xfrm>
                    <a:off x="3545505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Build Status</a:t>
                    </a:r>
                  </a:p>
                </p:txBody>
              </p:sp>
            </p:grpSp>
            <p:sp>
              <p:nvSpPr>
                <p:cNvPr id="36" name="Triangle 35">
                  <a:extLst>
                    <a:ext uri="{FF2B5EF4-FFF2-40B4-BE49-F238E27FC236}">
                      <a16:creationId xmlns:a16="http://schemas.microsoft.com/office/drawing/2014/main" id="{1D1550CD-C249-1A4A-9728-67018930F82B}"/>
                    </a:ext>
                  </a:extLst>
                </p:cNvPr>
                <p:cNvSpPr/>
                <p:nvPr/>
              </p:nvSpPr>
              <p:spPr>
                <a:xfrm rot="10800000">
                  <a:off x="2323437" y="10955922"/>
                  <a:ext cx="581128" cy="50097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064973-AAF7-C747-B6E3-C9A62CC78C16}"/>
                  </a:ext>
                </a:extLst>
              </p:cNvPr>
              <p:cNvGrpSpPr/>
              <p:nvPr/>
            </p:nvGrpSpPr>
            <p:grpSpPr>
              <a:xfrm>
                <a:off x="16731688" y="9486732"/>
                <a:ext cx="3829773" cy="1511551"/>
                <a:chOff x="1175555" y="10674224"/>
                <a:chExt cx="3829773" cy="151155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B9FBDC4-3358-484D-A549-76AE3E04A307}"/>
                    </a:ext>
                  </a:extLst>
                </p:cNvPr>
                <p:cNvGrpSpPr/>
                <p:nvPr/>
              </p:nvGrpSpPr>
              <p:grpSpPr>
                <a:xfrm>
                  <a:off x="1967317" y="10674224"/>
                  <a:ext cx="3038011" cy="1511551"/>
                  <a:chOff x="2397623" y="10325940"/>
                  <a:chExt cx="3038011" cy="1511551"/>
                </a:xfrm>
              </p:grpSpPr>
              <p:sp>
                <p:nvSpPr>
                  <p:cNvPr id="33" name="CuadroTexto 350">
                    <a:extLst>
                      <a:ext uri="{FF2B5EF4-FFF2-40B4-BE49-F238E27FC236}">
                        <a16:creationId xmlns:a16="http://schemas.microsoft.com/office/drawing/2014/main" id="{4BB12E26-EC1A-A543-86BF-3291B576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7623" y="10325940"/>
                    <a:ext cx="2619628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chemeClr val="tx2"/>
                        </a:solidFill>
                        <a:latin typeface="Roboto Medium" pitchFamily="2" charset="0"/>
                        <a:ea typeface="Roboto Medium" pitchFamily="2" charset="0"/>
                        <a:cs typeface="Lato Light" panose="020F0502020204030203" pitchFamily="34" charset="0"/>
                      </a:rPr>
                      <a:t>-0.05%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F23A3BB-A175-8940-87B9-B9AB8AA2CE95}"/>
                      </a:ext>
                    </a:extLst>
                  </p:cNvPr>
                  <p:cNvSpPr/>
                  <p:nvPr/>
                </p:nvSpPr>
                <p:spPr>
                  <a:xfrm>
                    <a:off x="2397623" y="11314271"/>
                    <a:ext cx="3038011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Software Sales</a:t>
                    </a:r>
                  </a:p>
                </p:txBody>
              </p:sp>
            </p:grpSp>
            <p:sp>
              <p:nvSpPr>
                <p:cNvPr id="31" name="Triangle 30">
                  <a:extLst>
                    <a:ext uri="{FF2B5EF4-FFF2-40B4-BE49-F238E27FC236}">
                      <a16:creationId xmlns:a16="http://schemas.microsoft.com/office/drawing/2014/main" id="{A6D2F409-A80D-F346-8632-72402794DF8F}"/>
                    </a:ext>
                  </a:extLst>
                </p:cNvPr>
                <p:cNvSpPr/>
                <p:nvPr/>
              </p:nvSpPr>
              <p:spPr>
                <a:xfrm>
                  <a:off x="1175555" y="10955922"/>
                  <a:ext cx="581128" cy="50097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33C56C8-9343-3347-A5DF-3981CA192370}"/>
              </a:ext>
            </a:extLst>
          </p:cNvPr>
          <p:cNvSpPr/>
          <p:nvPr/>
        </p:nvSpPr>
        <p:spPr>
          <a:xfrm>
            <a:off x="3314688" y="6247493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956F809B-CB3C-8345-A963-A2BFE724B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994005"/>
              </p:ext>
            </p:extLst>
          </p:nvPr>
        </p:nvGraphicFramePr>
        <p:xfrm>
          <a:off x="5861917" y="5151008"/>
          <a:ext cx="5605824" cy="347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71A24AE1-556A-4549-9F0B-1251F97A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815264"/>
              </p:ext>
            </p:extLst>
          </p:nvPr>
        </p:nvGraphicFramePr>
        <p:xfrm>
          <a:off x="15566626" y="5082143"/>
          <a:ext cx="5613240" cy="350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F8064662-C9F3-C443-A0C2-B18C9A026A65}"/>
              </a:ext>
            </a:extLst>
          </p:cNvPr>
          <p:cNvSpPr/>
          <p:nvPr/>
        </p:nvSpPr>
        <p:spPr>
          <a:xfrm>
            <a:off x="12945983" y="6510553"/>
            <a:ext cx="225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F906EB4-F5D8-C74B-91BF-E052ACE98BC6}"/>
              </a:ext>
            </a:extLst>
          </p:cNvPr>
          <p:cNvSpPr/>
          <p:nvPr/>
        </p:nvSpPr>
        <p:spPr>
          <a:xfrm>
            <a:off x="2668308" y="425294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291D3B-0259-1E45-8613-74C882888791}"/>
              </a:ext>
            </a:extLst>
          </p:cNvPr>
          <p:cNvSpPr/>
          <p:nvPr/>
        </p:nvSpPr>
        <p:spPr>
          <a:xfrm>
            <a:off x="12373017" y="425294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33C56C8-9343-3347-A5DF-3981CA192370}"/>
              </a:ext>
            </a:extLst>
          </p:cNvPr>
          <p:cNvSpPr/>
          <p:nvPr/>
        </p:nvSpPr>
        <p:spPr>
          <a:xfrm>
            <a:off x="3196700" y="5598560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956F809B-CB3C-8345-A963-A2BFE724B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413143"/>
              </p:ext>
            </p:extLst>
          </p:nvPr>
        </p:nvGraphicFramePr>
        <p:xfrm>
          <a:off x="5861917" y="4502075"/>
          <a:ext cx="5605824" cy="347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71A24AE1-556A-4549-9F0B-1251F97A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906935"/>
              </p:ext>
            </p:extLst>
          </p:nvPr>
        </p:nvGraphicFramePr>
        <p:xfrm>
          <a:off x="15566626" y="4462707"/>
          <a:ext cx="5613240" cy="350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F8064662-C9F3-C443-A0C2-B18C9A026A65}"/>
              </a:ext>
            </a:extLst>
          </p:cNvPr>
          <p:cNvSpPr/>
          <p:nvPr/>
        </p:nvSpPr>
        <p:spPr>
          <a:xfrm>
            <a:off x="12827995" y="5861620"/>
            <a:ext cx="225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03553C-BF35-2949-9CFF-5EC73CE1159B}"/>
              </a:ext>
            </a:extLst>
          </p:cNvPr>
          <p:cNvSpPr/>
          <p:nvPr/>
        </p:nvSpPr>
        <p:spPr>
          <a:xfrm>
            <a:off x="2668308" y="872809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718F7C-1F00-D34D-AD01-08C4C57C5754}"/>
              </a:ext>
            </a:extLst>
          </p:cNvPr>
          <p:cNvSpPr/>
          <p:nvPr/>
        </p:nvSpPr>
        <p:spPr>
          <a:xfrm>
            <a:off x="12373017" y="8728090"/>
            <a:ext cx="9336326" cy="400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88812A-4F21-A940-907B-66D62B353EA1}"/>
              </a:ext>
            </a:extLst>
          </p:cNvPr>
          <p:cNvSpPr/>
          <p:nvPr/>
        </p:nvSpPr>
        <p:spPr>
          <a:xfrm>
            <a:off x="3196700" y="10073710"/>
            <a:ext cx="2252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Build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Status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C1AB38-C7D1-6A4E-9018-31CB9C5C6A60}"/>
              </a:ext>
            </a:extLst>
          </p:cNvPr>
          <p:cNvSpPr/>
          <p:nvPr/>
        </p:nvSpPr>
        <p:spPr>
          <a:xfrm>
            <a:off x="12827994" y="10336770"/>
            <a:ext cx="2576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A99E4395-91E9-734A-9035-8A09B1A36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104210"/>
              </p:ext>
            </p:extLst>
          </p:nvPr>
        </p:nvGraphicFramePr>
        <p:xfrm>
          <a:off x="5994325" y="9233917"/>
          <a:ext cx="5420927" cy="301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46EEDAAE-1E43-8648-A92F-B6E8D0080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69390"/>
              </p:ext>
            </p:extLst>
          </p:nvPr>
        </p:nvGraphicFramePr>
        <p:xfrm>
          <a:off x="15773271" y="8930130"/>
          <a:ext cx="5243055" cy="3495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3F7887C-E925-2F49-87C6-6B265DA74197}"/>
              </a:ext>
            </a:extLst>
          </p:cNvPr>
          <p:cNvSpPr txBox="1"/>
          <p:nvPr/>
        </p:nvSpPr>
        <p:spPr>
          <a:xfrm>
            <a:off x="16984216" y="10100735"/>
            <a:ext cx="2852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641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8E3078A-DFDB-364C-AD31-14789D871C14}"/>
              </a:ext>
            </a:extLst>
          </p:cNvPr>
          <p:cNvSpPr/>
          <p:nvPr/>
        </p:nvSpPr>
        <p:spPr>
          <a:xfrm>
            <a:off x="16036510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FA370-B88B-BC45-A4E7-A68330C3E09E}"/>
              </a:ext>
            </a:extLst>
          </p:cNvPr>
          <p:cNvSpPr/>
          <p:nvPr/>
        </p:nvSpPr>
        <p:spPr>
          <a:xfrm>
            <a:off x="8789005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F6BF26-2BDA-9A4A-9309-49F5786EBDC7}"/>
              </a:ext>
            </a:extLst>
          </p:cNvPr>
          <p:cNvSpPr/>
          <p:nvPr/>
        </p:nvSpPr>
        <p:spPr>
          <a:xfrm>
            <a:off x="1536066" y="4260309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F24B7A-EC94-A84F-A68E-DC59FC37BC69}"/>
              </a:ext>
            </a:extLst>
          </p:cNvPr>
          <p:cNvSpPr/>
          <p:nvPr/>
        </p:nvSpPr>
        <p:spPr>
          <a:xfrm>
            <a:off x="2377021" y="1004619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CuadroTexto 350">
            <a:extLst>
              <a:ext uri="{FF2B5EF4-FFF2-40B4-BE49-F238E27FC236}">
                <a16:creationId xmlns:a16="http://schemas.microsoft.com/office/drawing/2014/main" id="{3CD57912-4197-EA43-8513-65DE02299E30}"/>
              </a:ext>
            </a:extLst>
          </p:cNvPr>
          <p:cNvSpPr txBox="1"/>
          <p:nvPr/>
        </p:nvSpPr>
        <p:spPr>
          <a:xfrm>
            <a:off x="4335085" y="9707637"/>
            <a:ext cx="27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2,392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889A7EA-F026-BB45-A434-225192F4C243}"/>
              </a:ext>
            </a:extLst>
          </p:cNvPr>
          <p:cNvSpPr txBox="1"/>
          <p:nvPr/>
        </p:nvSpPr>
        <p:spPr>
          <a:xfrm>
            <a:off x="4840980" y="11489053"/>
            <a:ext cx="133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Sells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A35D93-77C2-FB43-89C0-DF9ED7133D18}"/>
              </a:ext>
            </a:extLst>
          </p:cNvPr>
          <p:cNvSpPr/>
          <p:nvPr/>
        </p:nvSpPr>
        <p:spPr>
          <a:xfrm>
            <a:off x="3588396" y="11514535"/>
            <a:ext cx="1009803" cy="331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>
              <a:latin typeface="Poppins Light" pitchFamily="2" charset="77"/>
              <a:cs typeface="Poppins Light" pitchFamily="2" charset="77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9CDBD03-D1FF-C64A-93E6-80D38A39429D}"/>
              </a:ext>
            </a:extLst>
          </p:cNvPr>
          <p:cNvGraphicFramePr/>
          <p:nvPr/>
        </p:nvGraphicFramePr>
        <p:xfrm>
          <a:off x="1536066" y="4800948"/>
          <a:ext cx="6968392" cy="464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86D1302-4531-A548-A06A-6354463B4331}"/>
              </a:ext>
            </a:extLst>
          </p:cNvPr>
          <p:cNvSpPr txBox="1"/>
          <p:nvPr/>
        </p:nvSpPr>
        <p:spPr>
          <a:xfrm>
            <a:off x="3690973" y="6501853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817BD7-E34F-8F4D-BC75-685FFD8F44A4}"/>
              </a:ext>
            </a:extLst>
          </p:cNvPr>
          <p:cNvGrpSpPr/>
          <p:nvPr/>
        </p:nvGrpSpPr>
        <p:grpSpPr>
          <a:xfrm>
            <a:off x="9666292" y="9707637"/>
            <a:ext cx="5118370" cy="1323439"/>
            <a:chOff x="1931747" y="9058621"/>
            <a:chExt cx="5118370" cy="1323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3E5169-4FF1-D34C-BEAA-01D3F8D8C7C1}"/>
                </a:ext>
              </a:extLst>
            </p:cNvPr>
            <p:cNvSpPr/>
            <p:nvPr/>
          </p:nvSpPr>
          <p:spPr>
            <a:xfrm>
              <a:off x="1931747" y="939717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DB6CBDD0-E576-5B49-891D-D402F04D1452}"/>
                </a:ext>
              </a:extLst>
            </p:cNvPr>
            <p:cNvSpPr txBox="1"/>
            <p:nvPr/>
          </p:nvSpPr>
          <p:spPr>
            <a:xfrm>
              <a:off x="3889813" y="9058621"/>
              <a:ext cx="27494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3,456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2952C5-A987-214E-BB1F-6073F600C92A}"/>
              </a:ext>
            </a:extLst>
          </p:cNvPr>
          <p:cNvGrpSpPr/>
          <p:nvPr/>
        </p:nvGrpSpPr>
        <p:grpSpPr>
          <a:xfrm>
            <a:off x="10877667" y="11489053"/>
            <a:ext cx="2590883" cy="461665"/>
            <a:chOff x="9012892" y="9091679"/>
            <a:chExt cx="1341133" cy="5916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B99F1F-6217-654F-A8B6-7FD71F615E69}"/>
                </a:ext>
              </a:extLst>
            </p:cNvPr>
            <p:cNvSpPr txBox="1"/>
            <p:nvPr/>
          </p:nvSpPr>
          <p:spPr>
            <a:xfrm>
              <a:off x="9661274" y="9091679"/>
              <a:ext cx="692751" cy="59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Reviews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1B37ED-AD2C-DA4D-9829-9CA555238F5A}"/>
                </a:ext>
              </a:extLst>
            </p:cNvPr>
            <p:cNvSpPr/>
            <p:nvPr/>
          </p:nvSpPr>
          <p:spPr>
            <a:xfrm>
              <a:off x="9012892" y="9124337"/>
              <a:ext cx="522710" cy="4253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292853-1C9C-6240-BE1C-A69211C1D7BF}"/>
              </a:ext>
            </a:extLst>
          </p:cNvPr>
          <p:cNvGrpSpPr/>
          <p:nvPr/>
        </p:nvGrpSpPr>
        <p:grpSpPr>
          <a:xfrm>
            <a:off x="8825337" y="4800948"/>
            <a:ext cx="6968392" cy="4645594"/>
            <a:chOff x="6499495" y="8926839"/>
            <a:chExt cx="4729085" cy="3152723"/>
          </a:xfrm>
        </p:grpSpPr>
        <p:graphicFrame>
          <p:nvGraphicFramePr>
            <p:cNvPr id="52" name="Chart 51">
              <a:extLst>
                <a:ext uri="{FF2B5EF4-FFF2-40B4-BE49-F238E27FC236}">
                  <a16:creationId xmlns:a16="http://schemas.microsoft.com/office/drawing/2014/main" id="{73626960-3602-CE41-870D-B6C59C13280C}"/>
                </a:ext>
              </a:extLst>
            </p:cNvPr>
            <p:cNvGraphicFramePr/>
            <p:nvPr/>
          </p:nvGraphicFramePr>
          <p:xfrm>
            <a:off x="6499495" y="8926839"/>
            <a:ext cx="4729085" cy="315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AAA9C3-0EC1-7143-91DD-16C73E043DC0}"/>
                </a:ext>
              </a:extLst>
            </p:cNvPr>
            <p:cNvSpPr txBox="1"/>
            <p:nvPr/>
          </p:nvSpPr>
          <p:spPr>
            <a:xfrm>
              <a:off x="7961918" y="10081155"/>
              <a:ext cx="1859727" cy="89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50%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661DD2-AB63-9248-8972-BC986C6DE393}"/>
              </a:ext>
            </a:extLst>
          </p:cNvPr>
          <p:cNvGrpSpPr/>
          <p:nvPr/>
        </p:nvGrpSpPr>
        <p:grpSpPr>
          <a:xfrm>
            <a:off x="16955563" y="9707637"/>
            <a:ext cx="5118370" cy="1323439"/>
            <a:chOff x="1931747" y="9058621"/>
            <a:chExt cx="5118370" cy="132343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9A0035-AB3A-4048-B51E-DA8E3B2A5763}"/>
                </a:ext>
              </a:extLst>
            </p:cNvPr>
            <p:cNvSpPr/>
            <p:nvPr/>
          </p:nvSpPr>
          <p:spPr>
            <a:xfrm>
              <a:off x="1931747" y="939717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CF5AE4A9-6EB7-4C43-B6ED-587C898D752A}"/>
                </a:ext>
              </a:extLst>
            </p:cNvPr>
            <p:cNvSpPr txBox="1"/>
            <p:nvPr/>
          </p:nvSpPr>
          <p:spPr>
            <a:xfrm>
              <a:off x="3889812" y="9058621"/>
              <a:ext cx="27494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6,567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3F46B6-11A7-8748-BE15-D0EB0E747609}"/>
              </a:ext>
            </a:extLst>
          </p:cNvPr>
          <p:cNvGrpSpPr/>
          <p:nvPr/>
        </p:nvGrpSpPr>
        <p:grpSpPr>
          <a:xfrm>
            <a:off x="18166941" y="11489054"/>
            <a:ext cx="3062134" cy="461665"/>
            <a:chOff x="9012892" y="9091679"/>
            <a:chExt cx="1585069" cy="5916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18D4DF-A38D-E44F-9E80-796D7622265F}"/>
                </a:ext>
              </a:extLst>
            </p:cNvPr>
            <p:cNvSpPr txBox="1"/>
            <p:nvPr/>
          </p:nvSpPr>
          <p:spPr>
            <a:xfrm>
              <a:off x="9661274" y="9091679"/>
              <a:ext cx="936687" cy="59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Purchases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00094-E2EC-9844-B134-9C6F49621175}"/>
                </a:ext>
              </a:extLst>
            </p:cNvPr>
            <p:cNvSpPr/>
            <p:nvPr/>
          </p:nvSpPr>
          <p:spPr>
            <a:xfrm>
              <a:off x="9012892" y="9124337"/>
              <a:ext cx="522710" cy="425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416D80-363B-9C48-A5D8-5259FC9E1D48}"/>
              </a:ext>
            </a:extLst>
          </p:cNvPr>
          <p:cNvGrpSpPr/>
          <p:nvPr/>
        </p:nvGrpSpPr>
        <p:grpSpPr>
          <a:xfrm>
            <a:off x="16114608" y="4800948"/>
            <a:ext cx="6968392" cy="4645594"/>
            <a:chOff x="6499495" y="8926839"/>
            <a:chExt cx="4729085" cy="3152723"/>
          </a:xfrm>
        </p:grpSpPr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DB763855-5BC7-9048-B48E-C5A186699B02}"/>
                </a:ext>
              </a:extLst>
            </p:cNvPr>
            <p:cNvGraphicFramePr/>
            <p:nvPr/>
          </p:nvGraphicFramePr>
          <p:xfrm>
            <a:off x="6499495" y="8926839"/>
            <a:ext cx="4729085" cy="315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B72C19-BE4A-1643-8FA6-C6E7D5D4A497}"/>
                </a:ext>
              </a:extLst>
            </p:cNvPr>
            <p:cNvSpPr txBox="1"/>
            <p:nvPr/>
          </p:nvSpPr>
          <p:spPr>
            <a:xfrm>
              <a:off x="7961918" y="10081155"/>
              <a:ext cx="1859727" cy="89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81%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1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45E330-61C1-E04B-B682-25790D36DCAD}"/>
              </a:ext>
            </a:extLst>
          </p:cNvPr>
          <p:cNvSpPr/>
          <p:nvPr/>
        </p:nvSpPr>
        <p:spPr>
          <a:xfrm>
            <a:off x="11228684" y="4595897"/>
            <a:ext cx="10942192" cy="3633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14105-88B6-5E40-9105-0367CE6D3A79}"/>
              </a:ext>
            </a:extLst>
          </p:cNvPr>
          <p:cNvSpPr/>
          <p:nvPr/>
        </p:nvSpPr>
        <p:spPr>
          <a:xfrm>
            <a:off x="11228684" y="8669637"/>
            <a:ext cx="10942192" cy="3872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27114" y="1022190"/>
            <a:ext cx="8523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KPI Dashboards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39123574-4A27-A44D-A582-09015D76A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355792"/>
              </p:ext>
            </p:extLst>
          </p:nvPr>
        </p:nvGraphicFramePr>
        <p:xfrm>
          <a:off x="11420729" y="4828032"/>
          <a:ext cx="10603843" cy="30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42FCBD-653E-4B47-A46A-32E3EE0C963D}"/>
              </a:ext>
            </a:extLst>
          </p:cNvPr>
          <p:cNvSpPr/>
          <p:nvPr/>
        </p:nvSpPr>
        <p:spPr>
          <a:xfrm>
            <a:off x="2199331" y="4595897"/>
            <a:ext cx="8547652" cy="3633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A253C88-F25E-C743-9504-F627B687CDA5}"/>
              </a:ext>
            </a:extLst>
          </p:cNvPr>
          <p:cNvSpPr/>
          <p:nvPr/>
        </p:nvSpPr>
        <p:spPr>
          <a:xfrm>
            <a:off x="2199331" y="8669637"/>
            <a:ext cx="8547652" cy="3872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F964E4-1736-4640-864B-1C51F83FCD80}"/>
              </a:ext>
            </a:extLst>
          </p:cNvPr>
          <p:cNvSpPr/>
          <p:nvPr/>
        </p:nvSpPr>
        <p:spPr>
          <a:xfrm>
            <a:off x="2199331" y="4595898"/>
            <a:ext cx="8547652" cy="1129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42F9A65-AB56-654F-BE1B-31D477610A8E}"/>
              </a:ext>
            </a:extLst>
          </p:cNvPr>
          <p:cNvSpPr/>
          <p:nvPr/>
        </p:nvSpPr>
        <p:spPr>
          <a:xfrm>
            <a:off x="2199331" y="8611306"/>
            <a:ext cx="8547652" cy="112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4FDCF3-38AA-A24C-BCBD-1E22522DBE94}"/>
              </a:ext>
            </a:extLst>
          </p:cNvPr>
          <p:cNvSpPr/>
          <p:nvPr/>
        </p:nvSpPr>
        <p:spPr>
          <a:xfrm>
            <a:off x="2681032" y="4833329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Cash Flow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810510-1C9D-554A-B175-3C4BA90D92A2}"/>
              </a:ext>
            </a:extLst>
          </p:cNvPr>
          <p:cNvSpPr/>
          <p:nvPr/>
        </p:nvSpPr>
        <p:spPr>
          <a:xfrm>
            <a:off x="2681032" y="8915112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Overview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5" name="CuadroTexto 350">
            <a:extLst>
              <a:ext uri="{FF2B5EF4-FFF2-40B4-BE49-F238E27FC236}">
                <a16:creationId xmlns:a16="http://schemas.microsoft.com/office/drawing/2014/main" id="{6F4DCA6E-79FA-2B48-A535-CF2DD1A04B90}"/>
              </a:ext>
            </a:extLst>
          </p:cNvPr>
          <p:cNvSpPr txBox="1"/>
          <p:nvPr/>
        </p:nvSpPr>
        <p:spPr>
          <a:xfrm>
            <a:off x="5172962" y="6244442"/>
            <a:ext cx="2600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200K</a:t>
            </a:r>
          </a:p>
        </p:txBody>
      </p:sp>
      <p:sp>
        <p:nvSpPr>
          <p:cNvPr id="136" name="CuadroTexto 350">
            <a:extLst>
              <a:ext uri="{FF2B5EF4-FFF2-40B4-BE49-F238E27FC236}">
                <a16:creationId xmlns:a16="http://schemas.microsoft.com/office/drawing/2014/main" id="{2AECB880-15D8-FF42-878C-B7CDF2293EA1}"/>
              </a:ext>
            </a:extLst>
          </p:cNvPr>
          <p:cNvSpPr txBox="1"/>
          <p:nvPr/>
        </p:nvSpPr>
        <p:spPr>
          <a:xfrm>
            <a:off x="5172962" y="10498391"/>
            <a:ext cx="2600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300K</a:t>
            </a:r>
          </a:p>
        </p:txBody>
      </p:sp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id="{A54D4C11-28BF-5D4F-9D20-41F7496FF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857076"/>
              </p:ext>
            </p:extLst>
          </p:nvPr>
        </p:nvGraphicFramePr>
        <p:xfrm>
          <a:off x="11384153" y="9015930"/>
          <a:ext cx="10603843" cy="30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673CC84-626B-5C46-B1A1-EEAC48B4887B}"/>
              </a:ext>
            </a:extLst>
          </p:cNvPr>
          <p:cNvSpPr/>
          <p:nvPr/>
        </p:nvSpPr>
        <p:spPr>
          <a:xfrm>
            <a:off x="1289576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0DE1D-4813-7F46-A1F2-4C7FEB838449}"/>
              </a:ext>
            </a:extLst>
          </p:cNvPr>
          <p:cNvSpPr/>
          <p:nvPr/>
        </p:nvSpPr>
        <p:spPr>
          <a:xfrm>
            <a:off x="8710217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CCEB28-16EF-D245-BD12-5E61A170FEEF}"/>
              </a:ext>
            </a:extLst>
          </p:cNvPr>
          <p:cNvSpPr/>
          <p:nvPr/>
        </p:nvSpPr>
        <p:spPr>
          <a:xfrm>
            <a:off x="16167286" y="3921083"/>
            <a:ext cx="6891498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289576" y="8651662"/>
            <a:ext cx="21769208" cy="4049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C12B3D0-5B9F-644C-98D7-A289981F1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19866"/>
              </p:ext>
            </p:extLst>
          </p:nvPr>
        </p:nvGraphicFramePr>
        <p:xfrm>
          <a:off x="1544251" y="8977728"/>
          <a:ext cx="21175373" cy="334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B80CD-12B8-4146-87A8-013EFBDE1178}"/>
              </a:ext>
            </a:extLst>
          </p:cNvPr>
          <p:cNvGrpSpPr/>
          <p:nvPr/>
        </p:nvGrpSpPr>
        <p:grpSpPr>
          <a:xfrm>
            <a:off x="1795633" y="4315016"/>
            <a:ext cx="5923626" cy="3625202"/>
            <a:chOff x="2137814" y="4417863"/>
            <a:chExt cx="5126516" cy="31373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A905ED-C043-5246-8A17-0A1A35FDA8C1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E9041A5-C826-7B43-AC22-9A330304A679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8C3BDEB-255A-3345-890C-F414CF4690E9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6C4815-92C6-3C4A-80B5-35DE85A8770E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80E1F4-C373-214D-B7AB-006EA087D15B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A9173E-1D9B-0044-ABA7-003B6999051B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7EB5F4-E0F2-B643-AE92-26780EEBDC2A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49FDF4-D9CA-7E4F-A196-49AF03E7D04A}"/>
              </a:ext>
            </a:extLst>
          </p:cNvPr>
          <p:cNvGrpSpPr/>
          <p:nvPr/>
        </p:nvGrpSpPr>
        <p:grpSpPr>
          <a:xfrm>
            <a:off x="9227012" y="4351592"/>
            <a:ext cx="5923626" cy="3524706"/>
            <a:chOff x="2137814" y="4417863"/>
            <a:chExt cx="5126516" cy="305040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F9AAA2-1514-8A48-8914-36196891FCF3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A8FDFE0-93C3-724C-A158-EBB7ADAB7FDD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009159C-2878-874D-8387-950A6A0CE10D}"/>
                  </a:ext>
                </a:extLst>
              </p:cNvPr>
              <p:cNvSpPr/>
              <p:nvPr/>
            </p:nvSpPr>
            <p:spPr>
              <a:xfrm rot="17100000">
                <a:off x="3116721" y="5160874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CFA31E-9629-1442-B8C2-B3814077B890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D7A9858-AB44-EC47-9B2D-C9ED9F469A29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F8E6C3-3912-064B-868A-5F7A2D423AA2}"/>
                </a:ext>
              </a:extLst>
            </p:cNvPr>
            <p:cNvSpPr/>
            <p:nvPr/>
          </p:nvSpPr>
          <p:spPr>
            <a:xfrm>
              <a:off x="2145960" y="6908911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90EE97-01A7-5542-ADF3-A258813CFD16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7B0EE2-DAFC-504E-8B53-85CD17DACB7A}"/>
              </a:ext>
            </a:extLst>
          </p:cNvPr>
          <p:cNvGrpSpPr/>
          <p:nvPr/>
        </p:nvGrpSpPr>
        <p:grpSpPr>
          <a:xfrm>
            <a:off x="16624505" y="4315016"/>
            <a:ext cx="5923626" cy="3524706"/>
            <a:chOff x="2137814" y="4417863"/>
            <a:chExt cx="5126516" cy="30504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B411BC7-8CDB-2A4F-9232-A616341609DD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C908A4F-5807-5144-A603-B121E8336683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0660269-8214-6C45-A576-E6A880AC01E1}"/>
                  </a:ext>
                </a:extLst>
              </p:cNvPr>
              <p:cNvSpPr/>
              <p:nvPr/>
            </p:nvSpPr>
            <p:spPr>
              <a:xfrm rot="3593567">
                <a:off x="4411393" y="519720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BF9988B-5B38-9646-BCA3-6DDB157866AF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A0DD28-008B-904C-8BB4-F54BFE981CBE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4496CB-688D-1C47-BB6A-8EEB816437E3}"/>
                </a:ext>
              </a:extLst>
            </p:cNvPr>
            <p:cNvSpPr/>
            <p:nvPr/>
          </p:nvSpPr>
          <p:spPr>
            <a:xfrm>
              <a:off x="2145960" y="6908911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Social Media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DCBFF3-C7DF-2E46-88DA-E198FC4E8FF9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50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C5A03-242E-E944-8153-034178781033}"/>
              </a:ext>
            </a:extLst>
          </p:cNvPr>
          <p:cNvSpPr/>
          <p:nvPr/>
        </p:nvSpPr>
        <p:spPr>
          <a:xfrm>
            <a:off x="16004299" y="4214192"/>
            <a:ext cx="6018580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2DCF9-6C4F-1F46-85EB-1049E6F34E53}"/>
              </a:ext>
            </a:extLst>
          </p:cNvPr>
          <p:cNvSpPr/>
          <p:nvPr/>
        </p:nvSpPr>
        <p:spPr>
          <a:xfrm>
            <a:off x="2139493" y="4214192"/>
            <a:ext cx="6760620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66A322-5801-EE42-8E6F-C4E0100FF6E3}"/>
              </a:ext>
            </a:extLst>
          </p:cNvPr>
          <p:cNvSpPr/>
          <p:nvPr/>
        </p:nvSpPr>
        <p:spPr>
          <a:xfrm>
            <a:off x="9477707" y="4214192"/>
            <a:ext cx="5923629" cy="82548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7FD999A-ED35-264C-81C2-149A3040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86905"/>
              </p:ext>
            </p:extLst>
          </p:nvPr>
        </p:nvGraphicFramePr>
        <p:xfrm>
          <a:off x="2717087" y="6291072"/>
          <a:ext cx="5660753" cy="541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66E8612F-DF3E-5047-B7CA-71A26604AC36}"/>
              </a:ext>
            </a:extLst>
          </p:cNvPr>
          <p:cNvSpPr/>
          <p:nvPr/>
        </p:nvSpPr>
        <p:spPr>
          <a:xfrm>
            <a:off x="2937929" y="520603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Social Media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6F6AA-E2B0-F842-B1F2-03A8ACEA35D0}"/>
              </a:ext>
            </a:extLst>
          </p:cNvPr>
          <p:cNvGrpSpPr/>
          <p:nvPr/>
        </p:nvGrpSpPr>
        <p:grpSpPr>
          <a:xfrm>
            <a:off x="17397070" y="4537961"/>
            <a:ext cx="3233037" cy="7682686"/>
            <a:chOff x="12435840" y="4214192"/>
            <a:chExt cx="3233037" cy="76826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5FFB29F-E95C-2C46-98B3-FFEB09A4AD09}"/>
                </a:ext>
              </a:extLst>
            </p:cNvPr>
            <p:cNvSpPr/>
            <p:nvPr/>
          </p:nvSpPr>
          <p:spPr>
            <a:xfrm>
              <a:off x="12435840" y="4214192"/>
              <a:ext cx="3233037" cy="7682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B97602-8737-EB46-820F-BAA3569F9006}"/>
                </a:ext>
              </a:extLst>
            </p:cNvPr>
            <p:cNvGrpSpPr/>
            <p:nvPr/>
          </p:nvGrpSpPr>
          <p:grpSpPr>
            <a:xfrm>
              <a:off x="12533352" y="4735499"/>
              <a:ext cx="3038011" cy="1975795"/>
              <a:chOff x="13017190" y="9874192"/>
              <a:chExt cx="3038011" cy="197579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A93AB8-C7E7-A64F-91CB-22D5D368C458}"/>
                  </a:ext>
                </a:extLst>
              </p:cNvPr>
              <p:cNvSpPr/>
              <p:nvPr/>
            </p:nvSpPr>
            <p:spPr>
              <a:xfrm>
                <a:off x="13017190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Build Status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44" name="CuadroTexto 350">
                <a:extLst>
                  <a:ext uri="{FF2B5EF4-FFF2-40B4-BE49-F238E27FC236}">
                    <a16:creationId xmlns:a16="http://schemas.microsoft.com/office/drawing/2014/main" id="{6702D049-257A-404B-AAFB-6B187A488C23}"/>
                  </a:ext>
                </a:extLst>
              </p:cNvPr>
              <p:cNvSpPr txBox="1"/>
              <p:nvPr/>
            </p:nvSpPr>
            <p:spPr>
              <a:xfrm>
                <a:off x="13522936" y="10526548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1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$2K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AFE6EE-9634-7E45-A0C7-88900D97D36C}"/>
                </a:ext>
              </a:extLst>
            </p:cNvPr>
            <p:cNvGrpSpPr/>
            <p:nvPr/>
          </p:nvGrpSpPr>
          <p:grpSpPr>
            <a:xfrm>
              <a:off x="12533352" y="7118290"/>
              <a:ext cx="3038011" cy="2015552"/>
              <a:chOff x="16311233" y="9874192"/>
              <a:chExt cx="3038011" cy="20155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F9C083-ED14-FB47-935A-014903CAF9A5}"/>
                  </a:ext>
                </a:extLst>
              </p:cNvPr>
              <p:cNvSpPr/>
              <p:nvPr/>
            </p:nvSpPr>
            <p:spPr>
              <a:xfrm>
                <a:off x="16311233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Overview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3" name="CuadroTexto 350">
                <a:extLst>
                  <a:ext uri="{FF2B5EF4-FFF2-40B4-BE49-F238E27FC236}">
                    <a16:creationId xmlns:a16="http://schemas.microsoft.com/office/drawing/2014/main" id="{061D8697-6FC2-7244-B157-749A21CB9C4A}"/>
                  </a:ext>
                </a:extLst>
              </p:cNvPr>
              <p:cNvSpPr txBox="1"/>
              <p:nvPr/>
            </p:nvSpPr>
            <p:spPr>
              <a:xfrm>
                <a:off x="16816980" y="10566305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2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$3K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2B7BB3-AADA-024A-98BA-6F67DA72EE33}"/>
                </a:ext>
              </a:extLst>
            </p:cNvPr>
            <p:cNvGrpSpPr/>
            <p:nvPr/>
          </p:nvGrpSpPr>
          <p:grpSpPr>
            <a:xfrm>
              <a:off x="12573109" y="9553562"/>
              <a:ext cx="3038011" cy="1975795"/>
              <a:chOff x="19603073" y="9874192"/>
              <a:chExt cx="3038011" cy="19757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D037E72-3549-0648-90F6-66D2A2C4672E}"/>
                  </a:ext>
                </a:extLst>
              </p:cNvPr>
              <p:cNvSpPr/>
              <p:nvPr/>
            </p:nvSpPr>
            <p:spPr>
              <a:xfrm>
                <a:off x="19603073" y="9874192"/>
                <a:ext cx="30380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Social Media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7" name="CuadroTexto 350">
                <a:extLst>
                  <a:ext uri="{FF2B5EF4-FFF2-40B4-BE49-F238E27FC236}">
                    <a16:creationId xmlns:a16="http://schemas.microsoft.com/office/drawing/2014/main" id="{F80C5006-FE97-0743-AAF1-28775661E945}"/>
                  </a:ext>
                </a:extLst>
              </p:cNvPr>
              <p:cNvSpPr txBox="1"/>
              <p:nvPr/>
            </p:nvSpPr>
            <p:spPr>
              <a:xfrm>
                <a:off x="20108819" y="10526548"/>
                <a:ext cx="20265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accent3"/>
                    </a:solidFill>
                    <a:latin typeface="Roboto Medium" pitchFamily="2" charset="0"/>
                    <a:ea typeface="Roboto Medium" pitchFamily="2" charset="0"/>
                    <a:cs typeface="Poppins" pitchFamily="2" charset="77"/>
                  </a:rPr>
                  <a:t>$5K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96B8ED-C489-0D4E-85CF-61AECC5E921A}"/>
              </a:ext>
            </a:extLst>
          </p:cNvPr>
          <p:cNvGrpSpPr/>
          <p:nvPr/>
        </p:nvGrpSpPr>
        <p:grpSpPr>
          <a:xfrm>
            <a:off x="9527296" y="4530009"/>
            <a:ext cx="5923626" cy="3625202"/>
            <a:chOff x="2137814" y="4417863"/>
            <a:chExt cx="5126516" cy="31373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66863-B582-F341-8548-9B513AE2EFA4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BEDA6DD4-8D09-E042-8EE5-5AE713085C48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03C99CC-6A7A-C841-BA07-D003856BB630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E83130-95B1-3D4F-A0BB-62DF4CCF910D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343245-A38C-B944-B9ED-6B7885048773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DA7C3D-BBBF-B645-A370-99BFAD0B760D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Software Sales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C0FE49-63AA-8042-BA1C-7F0451C82A7C}"/>
                </a:ext>
              </a:extLst>
            </p:cNvPr>
            <p:cNvSpPr/>
            <p:nvPr/>
          </p:nvSpPr>
          <p:spPr>
            <a:xfrm>
              <a:off x="2145960" y="4417863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4979CF-2B76-D64D-AF38-C3565AAE8946}"/>
              </a:ext>
            </a:extLst>
          </p:cNvPr>
          <p:cNvGrpSpPr/>
          <p:nvPr/>
        </p:nvGrpSpPr>
        <p:grpSpPr>
          <a:xfrm>
            <a:off x="9867078" y="8533208"/>
            <a:ext cx="5243055" cy="3495369"/>
            <a:chOff x="6536985" y="8814369"/>
            <a:chExt cx="4729085" cy="3152723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D36CD9FF-FC99-844A-BB7A-667278D32C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90274068"/>
                </p:ext>
              </p:extLst>
            </p:nvPr>
          </p:nvGraphicFramePr>
          <p:xfrm>
            <a:off x="6536985" y="8814369"/>
            <a:ext cx="4729085" cy="315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F9063C-AFFF-214C-BF90-6781EA9FE50E}"/>
                </a:ext>
              </a:extLst>
            </p:cNvPr>
            <p:cNvSpPr txBox="1"/>
            <p:nvPr/>
          </p:nvSpPr>
          <p:spPr>
            <a:xfrm>
              <a:off x="7629223" y="9772180"/>
              <a:ext cx="2573070" cy="1193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" pitchFamily="2" charset="0"/>
                  <a:ea typeface="Roboto" pitchFamily="2" charset="0"/>
                  <a:cs typeface="Poppins Medium" pitchFamily="2" charset="77"/>
                </a:rPr>
                <a:t>35%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179449" y="4191871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119CB3-B5D5-D940-888A-E13E97EDDAE9}"/>
              </a:ext>
            </a:extLst>
          </p:cNvPr>
          <p:cNvGrpSpPr/>
          <p:nvPr/>
        </p:nvGrpSpPr>
        <p:grpSpPr>
          <a:xfrm>
            <a:off x="12342211" y="4735563"/>
            <a:ext cx="4166457" cy="2777638"/>
            <a:chOff x="8862611" y="5010912"/>
            <a:chExt cx="6511174" cy="4340782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C2358611-0667-5E4C-8769-21A0ED67C5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94348884"/>
                </p:ext>
              </p:extLst>
            </p:nvPr>
          </p:nvGraphicFramePr>
          <p:xfrm>
            <a:off x="8862611" y="5010912"/>
            <a:ext cx="6511174" cy="4340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39905537-16C1-7448-B3C0-8C3D216232FD}"/>
                </a:ext>
              </a:extLst>
            </p:cNvPr>
            <p:cNvSpPr txBox="1"/>
            <p:nvPr/>
          </p:nvSpPr>
          <p:spPr>
            <a:xfrm>
              <a:off x="11421359" y="6481765"/>
              <a:ext cx="16257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Lato Light" panose="020F0502020204030203" pitchFamily="34" charset="0"/>
                </a:rPr>
                <a:t>26%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31714-6E29-CD4C-BF49-D421800E6D3B}"/>
              </a:ext>
            </a:extLst>
          </p:cNvPr>
          <p:cNvGrpSpPr/>
          <p:nvPr/>
        </p:nvGrpSpPr>
        <p:grpSpPr>
          <a:xfrm>
            <a:off x="1850303" y="5136484"/>
            <a:ext cx="3038011" cy="2055309"/>
            <a:chOff x="6531184" y="9847568"/>
            <a:chExt cx="3038011" cy="20553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F29997-ACC7-3846-8576-7B8EEA044D68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250E5080-91FB-5C46-B65A-611DD3401DC5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8D8B19-5041-FF42-81DF-AC5880CAFC98}"/>
              </a:ext>
            </a:extLst>
          </p:cNvPr>
          <p:cNvGrpSpPr/>
          <p:nvPr/>
        </p:nvGrpSpPr>
        <p:grpSpPr>
          <a:xfrm>
            <a:off x="17233114" y="4883452"/>
            <a:ext cx="5126516" cy="2580401"/>
            <a:chOff x="2137814" y="4974841"/>
            <a:chExt cx="5126516" cy="25804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19EB6-7D00-FF43-944F-6C88B912BB26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9B32426-B22B-3843-B4DD-C1768D312475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AC6D78A-B3CD-0A42-B562-F833E9FA81C2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330C0C-9797-7244-BEDA-B75A3F3597FF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1C47C1-46BA-544E-AEF2-FC0E3B462AF7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61C498-08A2-F741-8141-3669A7A78576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E3B5F3B-A434-224F-B4DF-30696131D16C}"/>
              </a:ext>
            </a:extLst>
          </p:cNvPr>
          <p:cNvSpPr/>
          <p:nvPr/>
        </p:nvSpPr>
        <p:spPr>
          <a:xfrm>
            <a:off x="1179449" y="8412847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0EDE48-9EC1-9143-8646-26305F9872E6}"/>
              </a:ext>
            </a:extLst>
          </p:cNvPr>
          <p:cNvGrpSpPr/>
          <p:nvPr/>
        </p:nvGrpSpPr>
        <p:grpSpPr>
          <a:xfrm>
            <a:off x="12342211" y="9090074"/>
            <a:ext cx="4166457" cy="2777638"/>
            <a:chOff x="8862611" y="5010912"/>
            <a:chExt cx="6511174" cy="4340782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57174CD4-D070-0C43-B108-85BF0BCC56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4985289"/>
                </p:ext>
              </p:extLst>
            </p:nvPr>
          </p:nvGraphicFramePr>
          <p:xfrm>
            <a:off x="8862611" y="5010912"/>
            <a:ext cx="6511174" cy="4340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9444EAAB-DFD4-1F49-84A9-24717EA436FF}"/>
                </a:ext>
              </a:extLst>
            </p:cNvPr>
            <p:cNvSpPr txBox="1"/>
            <p:nvPr/>
          </p:nvSpPr>
          <p:spPr>
            <a:xfrm>
              <a:off x="10963902" y="6461021"/>
              <a:ext cx="2540683" cy="1587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itchFamily="2" charset="0"/>
                  <a:ea typeface="Roboto Medium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0676B-1A88-A348-952F-7EFDD47B8FA4}"/>
              </a:ext>
            </a:extLst>
          </p:cNvPr>
          <p:cNvGrpSpPr/>
          <p:nvPr/>
        </p:nvGrpSpPr>
        <p:grpSpPr>
          <a:xfrm>
            <a:off x="1850303" y="9346764"/>
            <a:ext cx="3038011" cy="2055309"/>
            <a:chOff x="6531184" y="9847568"/>
            <a:chExt cx="3038011" cy="20553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752C4A-AE29-A447-AA09-6C8830147F97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Cash Flow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970110BD-CEAB-7747-B8B6-C4F034CD113C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$4M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C93AB-891A-3E40-A955-54043C0A3AB0}"/>
              </a:ext>
            </a:extLst>
          </p:cNvPr>
          <p:cNvGrpSpPr/>
          <p:nvPr/>
        </p:nvGrpSpPr>
        <p:grpSpPr>
          <a:xfrm>
            <a:off x="17233114" y="9134976"/>
            <a:ext cx="5126516" cy="2580401"/>
            <a:chOff x="2137814" y="4974841"/>
            <a:chExt cx="5126516" cy="25804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24FEAB1-E091-3840-A6D2-CDEBA879EBB1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859519"/>
              <a:chOff x="1487218" y="4731001"/>
              <a:chExt cx="5122187" cy="1859519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3644568-CA6F-1C42-8299-48A04E9A4589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F15013A5-FDEA-4F4B-8B40-8F120E244529}"/>
                  </a:ext>
                </a:extLst>
              </p:cNvPr>
              <p:cNvSpPr/>
              <p:nvPr/>
            </p:nvSpPr>
            <p:spPr>
              <a:xfrm rot="18568766">
                <a:off x="3265021" y="482484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03E8DC-6039-A242-B410-B9C8B32FA8EA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1F61B9-F278-F444-AFBB-2BBF24FCC712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55220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53FE65-3801-9C41-9FC5-0A65D0EF6D42}"/>
                </a:ext>
              </a:extLst>
            </p:cNvPr>
            <p:cNvSpPr/>
            <p:nvPr/>
          </p:nvSpPr>
          <p:spPr>
            <a:xfrm>
              <a:off x="2145960" y="6908911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1E275935-4355-D34E-8DDC-6F1F87C81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834492"/>
              </p:ext>
            </p:extLst>
          </p:nvPr>
        </p:nvGraphicFramePr>
        <p:xfrm>
          <a:off x="5816158" y="4853955"/>
          <a:ext cx="6182232" cy="2632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847D73A5-E692-714E-8BB4-E57FB9BA0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480281"/>
              </p:ext>
            </p:extLst>
          </p:nvPr>
        </p:nvGraphicFramePr>
        <p:xfrm>
          <a:off x="5816158" y="9071995"/>
          <a:ext cx="6182232" cy="2632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0547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9787D-08F2-6E4C-95F7-25F10500B198}"/>
              </a:ext>
            </a:extLst>
          </p:cNvPr>
          <p:cNvSpPr/>
          <p:nvPr/>
        </p:nvSpPr>
        <p:spPr>
          <a:xfrm>
            <a:off x="1124585" y="4066709"/>
            <a:ext cx="10930255" cy="8536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5B44A-3FD3-D641-B32A-920E81F58BD3}"/>
              </a:ext>
            </a:extLst>
          </p:cNvPr>
          <p:cNvSpPr/>
          <p:nvPr/>
        </p:nvSpPr>
        <p:spPr>
          <a:xfrm>
            <a:off x="12390120" y="4066710"/>
            <a:ext cx="10771505" cy="8536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E29E204-7E25-7A40-8951-F3BD0E8B4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828882"/>
              </p:ext>
            </p:extLst>
          </p:nvPr>
        </p:nvGraphicFramePr>
        <p:xfrm>
          <a:off x="13246296" y="6855439"/>
          <a:ext cx="6069409" cy="467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8B9BE389-96D3-EC4A-9FEC-446F0FBAF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860060"/>
              </p:ext>
            </p:extLst>
          </p:nvPr>
        </p:nvGraphicFramePr>
        <p:xfrm>
          <a:off x="1771662" y="6419217"/>
          <a:ext cx="5888672" cy="560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722BEB22-2162-BA40-A21F-3EB4F2562E56}"/>
              </a:ext>
            </a:extLst>
          </p:cNvPr>
          <p:cNvSpPr/>
          <p:nvPr/>
        </p:nvSpPr>
        <p:spPr>
          <a:xfrm>
            <a:off x="2156813" y="4782793"/>
            <a:ext cx="5118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803FDC-26AD-9A48-9CF7-E0B68451F357}"/>
              </a:ext>
            </a:extLst>
          </p:cNvPr>
          <p:cNvSpPr/>
          <p:nvPr/>
        </p:nvSpPr>
        <p:spPr>
          <a:xfrm>
            <a:off x="13246297" y="4960267"/>
            <a:ext cx="2658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96496-BE95-BD4E-8F52-DB4CA8BE746F}"/>
              </a:ext>
            </a:extLst>
          </p:cNvPr>
          <p:cNvSpPr/>
          <p:nvPr/>
        </p:nvSpPr>
        <p:spPr>
          <a:xfrm>
            <a:off x="8851791" y="4066710"/>
            <a:ext cx="3203050" cy="8536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F94C20-9B46-DE4A-A955-9EE40A038B5D}"/>
              </a:ext>
            </a:extLst>
          </p:cNvPr>
          <p:cNvGrpSpPr/>
          <p:nvPr/>
        </p:nvGrpSpPr>
        <p:grpSpPr>
          <a:xfrm>
            <a:off x="8891547" y="4777898"/>
            <a:ext cx="3038011" cy="2055309"/>
            <a:chOff x="6531184" y="9847568"/>
            <a:chExt cx="3038011" cy="20553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BA8DC-0DCA-114B-AE6E-CED4DAAEF457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84B28524-207F-CF4E-8CE6-05B39FDC29C0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$1M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FA115E-CBBC-A24A-BA9B-3B6E1EEA5B97}"/>
              </a:ext>
            </a:extLst>
          </p:cNvPr>
          <p:cNvGrpSpPr/>
          <p:nvPr/>
        </p:nvGrpSpPr>
        <p:grpSpPr>
          <a:xfrm>
            <a:off x="8891547" y="7386621"/>
            <a:ext cx="3038011" cy="2055309"/>
            <a:chOff x="6531184" y="9847568"/>
            <a:chExt cx="3038011" cy="20553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3D7063-11A3-F249-B639-FEB55CEAAEDB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024E90BE-9AB5-E548-BB9D-6E00A410C60D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3C226F-4CD3-A748-96CD-13632B1AFCBC}"/>
              </a:ext>
            </a:extLst>
          </p:cNvPr>
          <p:cNvGrpSpPr/>
          <p:nvPr/>
        </p:nvGrpSpPr>
        <p:grpSpPr>
          <a:xfrm>
            <a:off x="8891547" y="9968478"/>
            <a:ext cx="3038011" cy="2055309"/>
            <a:chOff x="6531184" y="9847568"/>
            <a:chExt cx="3038011" cy="20553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397534-128C-6341-A066-424242F002BF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05BA6FF4-ECC3-164D-857D-F29012DA3B22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1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B1610-4C16-1A4C-BB75-B7704FAC30FE}"/>
              </a:ext>
            </a:extLst>
          </p:cNvPr>
          <p:cNvSpPr/>
          <p:nvPr/>
        </p:nvSpPr>
        <p:spPr>
          <a:xfrm>
            <a:off x="19989581" y="4066710"/>
            <a:ext cx="3203050" cy="85361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7D8B90-22A0-7B45-8F7A-69826D33A1F1}"/>
              </a:ext>
            </a:extLst>
          </p:cNvPr>
          <p:cNvGrpSpPr/>
          <p:nvPr/>
        </p:nvGrpSpPr>
        <p:grpSpPr>
          <a:xfrm>
            <a:off x="20023376" y="4777898"/>
            <a:ext cx="3038011" cy="2055309"/>
            <a:chOff x="6531184" y="9847568"/>
            <a:chExt cx="3038011" cy="20553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A4248D-433A-2641-9C40-EFDC175E66AB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2ADFDE35-B8C9-3E4D-BE23-CC5CEACFD748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$1M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AA5D86-18FF-7544-8B9A-9EA9DF4AF9D7}"/>
              </a:ext>
            </a:extLst>
          </p:cNvPr>
          <p:cNvGrpSpPr/>
          <p:nvPr/>
        </p:nvGrpSpPr>
        <p:grpSpPr>
          <a:xfrm>
            <a:off x="20023376" y="7386621"/>
            <a:ext cx="3038011" cy="2055309"/>
            <a:chOff x="6531184" y="9847568"/>
            <a:chExt cx="3038011" cy="20553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E206A2-3CF3-C64A-86A6-D20F969A1052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093A896E-28DC-5742-A7C0-AEB78C1E9465}"/>
                </a:ext>
              </a:extLst>
            </p:cNvPr>
            <p:cNvSpPr txBox="1"/>
            <p:nvPr/>
          </p:nvSpPr>
          <p:spPr>
            <a:xfrm>
              <a:off x="6875028" y="10579438"/>
              <a:ext cx="23503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1F113B-FCE2-4D46-806E-9C141C8C7567}"/>
              </a:ext>
            </a:extLst>
          </p:cNvPr>
          <p:cNvGrpSpPr/>
          <p:nvPr/>
        </p:nvGrpSpPr>
        <p:grpSpPr>
          <a:xfrm>
            <a:off x="20023376" y="9968478"/>
            <a:ext cx="3038011" cy="2055309"/>
            <a:chOff x="6531184" y="9847568"/>
            <a:chExt cx="3038011" cy="20553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3C00D6-A9CF-5444-AC74-46065F108706}"/>
                </a:ext>
              </a:extLst>
            </p:cNvPr>
            <p:cNvSpPr/>
            <p:nvPr/>
          </p:nvSpPr>
          <p:spPr>
            <a:xfrm>
              <a:off x="6531184" y="9847568"/>
              <a:ext cx="30380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Overview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27CBB29D-C364-C74E-852A-7C16BE464BBD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accent2"/>
                  </a:solidFill>
                  <a:latin typeface="Roboto Medium" pitchFamily="2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3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927114" y="861425"/>
              <a:ext cx="85234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Dashboards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B5B70A-1E9E-0C46-9AC9-68931DBF1340}"/>
              </a:ext>
            </a:extLst>
          </p:cNvPr>
          <p:cNvSpPr/>
          <p:nvPr/>
        </p:nvSpPr>
        <p:spPr>
          <a:xfrm>
            <a:off x="1286131" y="4577353"/>
            <a:ext cx="6723631" cy="79194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A17A0-7871-8B42-811F-15106FD2A224}"/>
              </a:ext>
            </a:extLst>
          </p:cNvPr>
          <p:cNvSpPr/>
          <p:nvPr/>
        </p:nvSpPr>
        <p:spPr>
          <a:xfrm>
            <a:off x="8798652" y="4577353"/>
            <a:ext cx="6723631" cy="79194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5FCC7-3B57-9141-BDCE-E6F6B08B28E6}"/>
              </a:ext>
            </a:extLst>
          </p:cNvPr>
          <p:cNvSpPr/>
          <p:nvPr/>
        </p:nvSpPr>
        <p:spPr>
          <a:xfrm>
            <a:off x="16433723" y="4577353"/>
            <a:ext cx="6723632" cy="79194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4B5804-CF0B-9D48-AD3C-92809A22272E}"/>
              </a:ext>
            </a:extLst>
          </p:cNvPr>
          <p:cNvGrpSpPr/>
          <p:nvPr/>
        </p:nvGrpSpPr>
        <p:grpSpPr>
          <a:xfrm>
            <a:off x="2011250" y="7845513"/>
            <a:ext cx="5233165" cy="3488776"/>
            <a:chOff x="1415940" y="4553712"/>
            <a:chExt cx="6511174" cy="4340782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16965A62-1D29-184B-922C-B4C4053F0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1772102"/>
                </p:ext>
              </p:extLst>
            </p:nvPr>
          </p:nvGraphicFramePr>
          <p:xfrm>
            <a:off x="1415940" y="4553712"/>
            <a:ext cx="6511174" cy="4340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7F41E7CC-EA53-BF40-9401-EA22DA177D86}"/>
                </a:ext>
              </a:extLst>
            </p:cNvPr>
            <p:cNvSpPr txBox="1"/>
            <p:nvPr/>
          </p:nvSpPr>
          <p:spPr>
            <a:xfrm>
              <a:off x="3858643" y="6057760"/>
              <a:ext cx="16257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itchFamily="2" charset="0"/>
                  <a:ea typeface="Roboto Medium" pitchFamily="2" charset="0"/>
                  <a:cs typeface="Lato Light" panose="020F0502020204030203" pitchFamily="34" charset="0"/>
                </a:rPr>
                <a:t>26%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33BC1-3192-BD4F-8251-D11482F77F82}"/>
              </a:ext>
            </a:extLst>
          </p:cNvPr>
          <p:cNvGrpSpPr/>
          <p:nvPr/>
        </p:nvGrpSpPr>
        <p:grpSpPr>
          <a:xfrm>
            <a:off x="9625567" y="8273991"/>
            <a:ext cx="5122187" cy="2508002"/>
            <a:chOff x="1487218" y="4082518"/>
            <a:chExt cx="5122187" cy="2508002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13EB6D7-3AE1-8D47-95FE-926C59761913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825BFED-FFA9-AB41-ACBC-2C19DE626AD2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1701C6-5A5B-634B-8269-3637EB3D887B}"/>
                </a:ext>
              </a:extLst>
            </p:cNvPr>
            <p:cNvSpPr txBox="1"/>
            <p:nvPr/>
          </p:nvSpPr>
          <p:spPr>
            <a:xfrm flipH="1">
              <a:off x="1487218" y="6038318"/>
              <a:ext cx="643397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C3D6EA-2216-F94D-B507-24FF5F91AE20}"/>
                </a:ext>
              </a:extLst>
            </p:cNvPr>
            <p:cNvSpPr txBox="1"/>
            <p:nvPr/>
          </p:nvSpPr>
          <p:spPr>
            <a:xfrm>
              <a:off x="5787416" y="6038318"/>
              <a:ext cx="821989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0B121C-F1C3-3D4D-BAC0-53BE6BFE8EC4}"/>
                </a:ext>
              </a:extLst>
            </p:cNvPr>
            <p:cNvSpPr txBox="1"/>
            <p:nvPr/>
          </p:nvSpPr>
          <p:spPr>
            <a:xfrm>
              <a:off x="4492016" y="4082518"/>
              <a:ext cx="821989" cy="552202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</a:t>
              </a:r>
            </a:p>
          </p:txBody>
        </p:sp>
      </p:grp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652242A7-67E9-9E41-B1CC-5B2A6F2FC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223221"/>
              </p:ext>
            </p:extLst>
          </p:nvPr>
        </p:nvGraphicFramePr>
        <p:xfrm>
          <a:off x="16798247" y="7896298"/>
          <a:ext cx="5990523" cy="326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E0650E5-8F69-5E42-AC63-28466D28F1E1}"/>
              </a:ext>
            </a:extLst>
          </p:cNvPr>
          <p:cNvGrpSpPr/>
          <p:nvPr/>
        </p:nvGrpSpPr>
        <p:grpSpPr>
          <a:xfrm>
            <a:off x="2948638" y="5891358"/>
            <a:ext cx="3411390" cy="1511551"/>
            <a:chOff x="2722096" y="5586558"/>
            <a:chExt cx="3411390" cy="15115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6D0174-7D26-7040-9CA7-40E63926AB09}"/>
                </a:ext>
              </a:extLst>
            </p:cNvPr>
            <p:cNvGrpSpPr/>
            <p:nvPr/>
          </p:nvGrpSpPr>
          <p:grpSpPr>
            <a:xfrm>
              <a:off x="3513858" y="5586558"/>
              <a:ext cx="2619628" cy="1511551"/>
              <a:chOff x="3545505" y="10325940"/>
              <a:chExt cx="2619628" cy="1511551"/>
            </a:xfrm>
          </p:grpSpPr>
          <p:sp>
            <p:nvSpPr>
              <p:cNvPr id="58" name="CuadroTexto 350">
                <a:extLst>
                  <a:ext uri="{FF2B5EF4-FFF2-40B4-BE49-F238E27FC236}">
                    <a16:creationId xmlns:a16="http://schemas.microsoft.com/office/drawing/2014/main" id="{6429EFBB-73E4-B248-81E7-CB6D1D9F068D}"/>
                  </a:ext>
                </a:extLst>
              </p:cNvPr>
              <p:cNvSpPr txBox="1"/>
              <p:nvPr/>
            </p:nvSpPr>
            <p:spPr>
              <a:xfrm>
                <a:off x="3545505" y="10325940"/>
                <a:ext cx="2619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-0.03%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31A1B2F-06E8-D147-B351-168D8FFD07EB}"/>
                  </a:ext>
                </a:extLst>
              </p:cNvPr>
              <p:cNvSpPr/>
              <p:nvPr/>
            </p:nvSpPr>
            <p:spPr>
              <a:xfrm>
                <a:off x="3633929" y="11314271"/>
                <a:ext cx="22301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Build Status</a:t>
                </a:r>
              </a:p>
            </p:txBody>
          </p:sp>
        </p:grp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AD764E8-EDC1-FF4C-B2E6-82BACB1F7B21}"/>
                </a:ext>
              </a:extLst>
            </p:cNvPr>
            <p:cNvSpPr/>
            <p:nvPr/>
          </p:nvSpPr>
          <p:spPr>
            <a:xfrm rot="10800000">
              <a:off x="2722096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0C5C56-E923-6948-AE71-206274A68121}"/>
              </a:ext>
            </a:extLst>
          </p:cNvPr>
          <p:cNvGrpSpPr/>
          <p:nvPr/>
        </p:nvGrpSpPr>
        <p:grpSpPr>
          <a:xfrm>
            <a:off x="10315061" y="5891358"/>
            <a:ext cx="3592206" cy="1511551"/>
            <a:chOff x="10216205" y="5586558"/>
            <a:chExt cx="3592206" cy="151155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B23625-C522-2149-83E1-E72EAC1882F9}"/>
                </a:ext>
              </a:extLst>
            </p:cNvPr>
            <p:cNvGrpSpPr/>
            <p:nvPr/>
          </p:nvGrpSpPr>
          <p:grpSpPr>
            <a:xfrm>
              <a:off x="11007967" y="5586558"/>
              <a:ext cx="2800444" cy="1511551"/>
              <a:chOff x="3545505" y="10325940"/>
              <a:chExt cx="2800444" cy="1511551"/>
            </a:xfrm>
          </p:grpSpPr>
          <p:sp>
            <p:nvSpPr>
              <p:cNvPr id="65" name="CuadroTexto 350">
                <a:extLst>
                  <a:ext uri="{FF2B5EF4-FFF2-40B4-BE49-F238E27FC236}">
                    <a16:creationId xmlns:a16="http://schemas.microsoft.com/office/drawing/2014/main" id="{2DB13F46-B200-E54A-A23E-C2DCFCA4DB90}"/>
                  </a:ext>
                </a:extLst>
              </p:cNvPr>
              <p:cNvSpPr txBox="1"/>
              <p:nvPr/>
            </p:nvSpPr>
            <p:spPr>
              <a:xfrm>
                <a:off x="3545505" y="10325940"/>
                <a:ext cx="2619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-0.05%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4E6A0A3-E10C-034F-A88E-B121C32AEE0E}"/>
                  </a:ext>
                </a:extLst>
              </p:cNvPr>
              <p:cNvSpPr/>
              <p:nvPr/>
            </p:nvSpPr>
            <p:spPr>
              <a:xfrm>
                <a:off x="3708045" y="11314271"/>
                <a:ext cx="2637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</p:txBody>
          </p:sp>
        </p:grp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9FC4B6CF-4743-F54E-9B32-608329060090}"/>
                </a:ext>
              </a:extLst>
            </p:cNvPr>
            <p:cNvSpPr/>
            <p:nvPr/>
          </p:nvSpPr>
          <p:spPr>
            <a:xfrm>
              <a:off x="10216205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9A6266-9571-954C-A86A-B3A38E8314F2}"/>
              </a:ext>
            </a:extLst>
          </p:cNvPr>
          <p:cNvGrpSpPr/>
          <p:nvPr/>
        </p:nvGrpSpPr>
        <p:grpSpPr>
          <a:xfrm>
            <a:off x="18180566" y="5891358"/>
            <a:ext cx="3192581" cy="1511551"/>
            <a:chOff x="17654015" y="5586558"/>
            <a:chExt cx="3192581" cy="151155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9497F4-A112-E148-9A37-D9403FCB9C4E}"/>
                </a:ext>
              </a:extLst>
            </p:cNvPr>
            <p:cNvGrpSpPr/>
            <p:nvPr/>
          </p:nvGrpSpPr>
          <p:grpSpPr>
            <a:xfrm>
              <a:off x="18664586" y="5586558"/>
              <a:ext cx="2182010" cy="1511551"/>
              <a:chOff x="3764314" y="10325940"/>
              <a:chExt cx="2182010" cy="1511551"/>
            </a:xfrm>
          </p:grpSpPr>
          <p:sp>
            <p:nvSpPr>
              <p:cNvPr id="70" name="CuadroTexto 350">
                <a:extLst>
                  <a:ext uri="{FF2B5EF4-FFF2-40B4-BE49-F238E27FC236}">
                    <a16:creationId xmlns:a16="http://schemas.microsoft.com/office/drawing/2014/main" id="{A8E64C93-2BF3-0249-A0AB-ECBBBB0732AC}"/>
                  </a:ext>
                </a:extLst>
              </p:cNvPr>
              <p:cNvSpPr txBox="1"/>
              <p:nvPr/>
            </p:nvSpPr>
            <p:spPr>
              <a:xfrm>
                <a:off x="3764314" y="10325940"/>
                <a:ext cx="21820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Lato Light" panose="020F0502020204030203" pitchFamily="34" charset="0"/>
                  </a:rPr>
                  <a:t>-0.1%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9E39CD1-07B9-2E41-8861-269B7346276E}"/>
                  </a:ext>
                </a:extLst>
              </p:cNvPr>
              <p:cNvSpPr/>
              <p:nvPr/>
            </p:nvSpPr>
            <p:spPr>
              <a:xfrm>
                <a:off x="3969844" y="11314271"/>
                <a:ext cx="19764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</p:grp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B142694A-0EE0-3D45-AD91-DE9B9DD0B455}"/>
                </a:ext>
              </a:extLst>
            </p:cNvPr>
            <p:cNvSpPr/>
            <p:nvPr/>
          </p:nvSpPr>
          <p:spPr>
            <a:xfrm rot="10800000">
              <a:off x="17654015" y="5868256"/>
              <a:ext cx="581128" cy="5009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PI Dashboards TSQ">
      <a:dk1>
        <a:srgbClr val="999999"/>
      </a:dk1>
      <a:lt1>
        <a:srgbClr val="FFFFFF"/>
      </a:lt1>
      <a:dk2>
        <a:srgbClr val="011F5E"/>
      </a:dk2>
      <a:lt2>
        <a:srgbClr val="FAFCFE"/>
      </a:lt2>
      <a:accent1>
        <a:srgbClr val="8576FF"/>
      </a:accent1>
      <a:accent2>
        <a:srgbClr val="FF9164"/>
      </a:accent2>
      <a:accent3>
        <a:srgbClr val="FFCB41"/>
      </a:accent3>
      <a:accent4>
        <a:srgbClr val="40CC7D"/>
      </a:accent4>
      <a:accent5>
        <a:srgbClr val="8676FF"/>
      </a:accent5>
      <a:accent6>
        <a:srgbClr val="FF9066"/>
      </a:accent6>
      <a:hlink>
        <a:srgbClr val="F5615D"/>
      </a:hlink>
      <a:folHlink>
        <a:srgbClr val="9B363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120367</TotalTime>
  <Words>946</Words>
  <Application>Microsoft Macintosh PowerPoint</Application>
  <PresentationFormat>Custom</PresentationFormat>
  <Paragraphs>286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Lato</vt:lpstr>
      <vt:lpstr>Lato Light</vt:lpstr>
      <vt:lpstr>Montserrat Light</vt:lpstr>
      <vt:lpstr>Poppins</vt:lpstr>
      <vt:lpstr>Poppins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19573</cp:revision>
  <dcterms:created xsi:type="dcterms:W3CDTF">2014-11-12T21:47:38Z</dcterms:created>
  <dcterms:modified xsi:type="dcterms:W3CDTF">2020-11-09T06:35:43Z</dcterms:modified>
  <cp:category/>
</cp:coreProperties>
</file>