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1" r:id="rId2"/>
    <p:sldId id="4422" r:id="rId3"/>
    <p:sldId id="4423" r:id="rId4"/>
    <p:sldId id="4424" r:id="rId5"/>
    <p:sldId id="4425" r:id="rId6"/>
    <p:sldId id="4426" r:id="rId7"/>
    <p:sldId id="4427" r:id="rId8"/>
    <p:sldId id="4428" r:id="rId9"/>
    <p:sldId id="4429" r:id="rId10"/>
    <p:sldId id="4430" r:id="rId11"/>
    <p:sldId id="4431" r:id="rId12"/>
    <p:sldId id="4432" r:id="rId13"/>
    <p:sldId id="4435" r:id="rId14"/>
    <p:sldId id="4433" r:id="rId15"/>
    <p:sldId id="4434" r:id="rId16"/>
    <p:sldId id="4436" r:id="rId17"/>
    <p:sldId id="4437" r:id="rId18"/>
    <p:sldId id="4438" r:id="rId19"/>
    <p:sldId id="4439" r:id="rId20"/>
    <p:sldId id="444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35BF9"/>
    <a:srgbClr val="FFCD99"/>
    <a:srgbClr val="947154"/>
    <a:srgbClr val="FABB85"/>
    <a:srgbClr val="F5F8F9"/>
    <a:srgbClr val="FFD39E"/>
    <a:srgbClr val="FFD579"/>
    <a:srgbClr val="E5EAEF"/>
    <a:srgbClr val="9E0202"/>
    <a:srgbClr val="F1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 autoAdjust="0"/>
    <p:restoredTop sz="95992" autoAdjust="0"/>
  </p:normalViewPr>
  <p:slideViewPr>
    <p:cSldViewPr snapToGrid="0" snapToObjects="1">
      <p:cViewPr>
        <p:scale>
          <a:sx n="53" d="100"/>
          <a:sy n="53" d="100"/>
        </p:scale>
        <p:origin x="-328" y="448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083040-F204-9D44-A158-CA9D13C6222E}"/>
              </a:ext>
            </a:extLst>
          </p:cNvPr>
          <p:cNvSpPr/>
          <p:nvPr/>
        </p:nvSpPr>
        <p:spPr>
          <a:xfrm>
            <a:off x="1913857" y="5490170"/>
            <a:ext cx="6849979" cy="67695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38BEBB-2D4C-AA45-BC1F-4ADDA35AF052}"/>
              </a:ext>
            </a:extLst>
          </p:cNvPr>
          <p:cNvSpPr/>
          <p:nvPr/>
        </p:nvSpPr>
        <p:spPr>
          <a:xfrm>
            <a:off x="8763836" y="5490170"/>
            <a:ext cx="6849979" cy="67695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6695E3-610B-914B-B678-85D942A59E04}"/>
              </a:ext>
            </a:extLst>
          </p:cNvPr>
          <p:cNvSpPr/>
          <p:nvPr/>
        </p:nvSpPr>
        <p:spPr>
          <a:xfrm>
            <a:off x="15613814" y="5490170"/>
            <a:ext cx="6849979" cy="67695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F71846-DC72-E64D-8E15-303B860A5EF0}"/>
              </a:ext>
            </a:extLst>
          </p:cNvPr>
          <p:cNvSpPr/>
          <p:nvPr/>
        </p:nvSpPr>
        <p:spPr>
          <a:xfrm>
            <a:off x="4226981" y="4378306"/>
            <a:ext cx="2223730" cy="22237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19A4BEA-1BE3-2D48-B911-64E09B41541B}"/>
              </a:ext>
            </a:extLst>
          </p:cNvPr>
          <p:cNvSpPr/>
          <p:nvPr/>
        </p:nvSpPr>
        <p:spPr>
          <a:xfrm>
            <a:off x="11076960" y="4378306"/>
            <a:ext cx="2223730" cy="2223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77A379-FE1A-0C42-B81F-F7429DA15093}"/>
              </a:ext>
            </a:extLst>
          </p:cNvPr>
          <p:cNvSpPr/>
          <p:nvPr/>
        </p:nvSpPr>
        <p:spPr>
          <a:xfrm>
            <a:off x="17926938" y="4378306"/>
            <a:ext cx="2223730" cy="22237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B61EFBEF-D19C-524C-9EEB-DB1AB5B8BBC2}"/>
              </a:ext>
            </a:extLst>
          </p:cNvPr>
          <p:cNvSpPr txBox="1"/>
          <p:nvPr/>
        </p:nvSpPr>
        <p:spPr>
          <a:xfrm>
            <a:off x="3275673" y="7079459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5F3D5818-8A12-A249-89C5-0A2092F8FBB8}"/>
              </a:ext>
            </a:extLst>
          </p:cNvPr>
          <p:cNvSpPr/>
          <p:nvPr/>
        </p:nvSpPr>
        <p:spPr>
          <a:xfrm>
            <a:off x="3081666" y="8299044"/>
            <a:ext cx="4514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BA5BED85-4268-A741-BEDA-175CF947ED2A}"/>
              </a:ext>
            </a:extLst>
          </p:cNvPr>
          <p:cNvSpPr txBox="1"/>
          <p:nvPr/>
        </p:nvSpPr>
        <p:spPr>
          <a:xfrm>
            <a:off x="9988452" y="7104312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BBDCF3F9-FD0A-B645-B255-883D818C0990}"/>
              </a:ext>
            </a:extLst>
          </p:cNvPr>
          <p:cNvSpPr/>
          <p:nvPr/>
        </p:nvSpPr>
        <p:spPr>
          <a:xfrm>
            <a:off x="9931644" y="8299044"/>
            <a:ext cx="4514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092DA17F-652A-7B4E-8D96-ED0BF12CB061}"/>
              </a:ext>
            </a:extLst>
          </p:cNvPr>
          <p:cNvSpPr txBox="1"/>
          <p:nvPr/>
        </p:nvSpPr>
        <p:spPr>
          <a:xfrm>
            <a:off x="17022193" y="7104311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92007C7C-E0B0-F447-9E96-E225FF17A14B}"/>
              </a:ext>
            </a:extLst>
          </p:cNvPr>
          <p:cNvSpPr/>
          <p:nvPr/>
        </p:nvSpPr>
        <p:spPr>
          <a:xfrm>
            <a:off x="16781623" y="8299044"/>
            <a:ext cx="4514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1D7DBC30-D006-B84B-940C-1965AA0DFEDD}"/>
              </a:ext>
            </a:extLst>
          </p:cNvPr>
          <p:cNvSpPr/>
          <p:nvPr/>
        </p:nvSpPr>
        <p:spPr>
          <a:xfrm>
            <a:off x="3081666" y="10055655"/>
            <a:ext cx="4514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049331FE-AEED-2245-ABB1-2F13CBC6D3DA}"/>
              </a:ext>
            </a:extLst>
          </p:cNvPr>
          <p:cNvSpPr/>
          <p:nvPr/>
        </p:nvSpPr>
        <p:spPr>
          <a:xfrm>
            <a:off x="9931644" y="10055655"/>
            <a:ext cx="4514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95325A48-1238-9246-B94A-0BEF13958D3F}"/>
              </a:ext>
            </a:extLst>
          </p:cNvPr>
          <p:cNvSpPr/>
          <p:nvPr/>
        </p:nvSpPr>
        <p:spPr>
          <a:xfrm>
            <a:off x="16781623" y="10055655"/>
            <a:ext cx="4514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403263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8241">
            <a:extLst>
              <a:ext uri="{FF2B5EF4-FFF2-40B4-BE49-F238E27FC236}">
                <a16:creationId xmlns:a16="http://schemas.microsoft.com/office/drawing/2014/main" id="{D448F398-9C23-A948-8AEA-E335E013AFDB}"/>
              </a:ext>
            </a:extLst>
          </p:cNvPr>
          <p:cNvSpPr/>
          <p:nvPr/>
        </p:nvSpPr>
        <p:spPr>
          <a:xfrm>
            <a:off x="2594924" y="6291072"/>
            <a:ext cx="5707828" cy="62080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5" y="1245"/>
                </a:lnTo>
                <a:lnTo>
                  <a:pt x="1245" y="1245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332A6FAD-1A8D-BA46-A561-59632F20EA6A}"/>
              </a:ext>
            </a:extLst>
          </p:cNvPr>
          <p:cNvSpPr/>
          <p:nvPr/>
        </p:nvSpPr>
        <p:spPr>
          <a:xfrm>
            <a:off x="2047385" y="4425696"/>
            <a:ext cx="7032384" cy="153619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142EEF57-AE27-F340-9DF4-77B5F9C95F50}"/>
              </a:ext>
            </a:extLst>
          </p:cNvPr>
          <p:cNvSpPr/>
          <p:nvPr/>
        </p:nvSpPr>
        <p:spPr>
          <a:xfrm>
            <a:off x="8608316" y="4425696"/>
            <a:ext cx="7032384" cy="153619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FC0CE693-EF32-5B4B-81EB-365797DD5596}"/>
              </a:ext>
            </a:extLst>
          </p:cNvPr>
          <p:cNvSpPr/>
          <p:nvPr/>
        </p:nvSpPr>
        <p:spPr>
          <a:xfrm>
            <a:off x="15169248" y="4425696"/>
            <a:ext cx="7032384" cy="1536192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8241">
            <a:extLst>
              <a:ext uri="{FF2B5EF4-FFF2-40B4-BE49-F238E27FC236}">
                <a16:creationId xmlns:a16="http://schemas.microsoft.com/office/drawing/2014/main" id="{A615B65F-F717-5B42-9178-E5BB4C0258CC}"/>
              </a:ext>
            </a:extLst>
          </p:cNvPr>
          <p:cNvSpPr/>
          <p:nvPr/>
        </p:nvSpPr>
        <p:spPr>
          <a:xfrm>
            <a:off x="9155855" y="6291072"/>
            <a:ext cx="5707828" cy="62080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5" y="1245"/>
                </a:lnTo>
                <a:lnTo>
                  <a:pt x="1245" y="1245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8241">
            <a:extLst>
              <a:ext uri="{FF2B5EF4-FFF2-40B4-BE49-F238E27FC236}">
                <a16:creationId xmlns:a16="http://schemas.microsoft.com/office/drawing/2014/main" id="{1FD990ED-23B5-B44F-8A6D-650A85D695FE}"/>
              </a:ext>
            </a:extLst>
          </p:cNvPr>
          <p:cNvSpPr/>
          <p:nvPr/>
        </p:nvSpPr>
        <p:spPr>
          <a:xfrm>
            <a:off x="15769332" y="6291072"/>
            <a:ext cx="5707828" cy="62080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5" y="1245"/>
                </a:lnTo>
                <a:lnTo>
                  <a:pt x="1245" y="1245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8296BF49-3886-7E40-B74A-295B7263AB26}"/>
              </a:ext>
            </a:extLst>
          </p:cNvPr>
          <p:cNvSpPr txBox="1"/>
          <p:nvPr/>
        </p:nvSpPr>
        <p:spPr>
          <a:xfrm>
            <a:off x="3921724" y="4926512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A345D272-149C-B347-9DA7-238C26FD4D18}"/>
              </a:ext>
            </a:extLst>
          </p:cNvPr>
          <p:cNvSpPr txBox="1"/>
          <p:nvPr/>
        </p:nvSpPr>
        <p:spPr>
          <a:xfrm>
            <a:off x="10080996" y="4926512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BC69D023-DC97-254D-813C-1794A7CF59B0}"/>
              </a:ext>
            </a:extLst>
          </p:cNvPr>
          <p:cNvSpPr txBox="1"/>
          <p:nvPr/>
        </p:nvSpPr>
        <p:spPr>
          <a:xfrm>
            <a:off x="16771642" y="4926512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372063B6-206F-BC4C-9BB4-ECFD5C9CC9F3}"/>
              </a:ext>
            </a:extLst>
          </p:cNvPr>
          <p:cNvSpPr/>
          <p:nvPr/>
        </p:nvSpPr>
        <p:spPr>
          <a:xfrm>
            <a:off x="3159573" y="7018006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4EBF52E0-821F-9841-B4F7-4D484188F680}"/>
              </a:ext>
            </a:extLst>
          </p:cNvPr>
          <p:cNvSpPr/>
          <p:nvPr/>
        </p:nvSpPr>
        <p:spPr>
          <a:xfrm>
            <a:off x="9720504" y="7018006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BFEC7891-A6B1-9147-B298-77A4E2A39734}"/>
              </a:ext>
            </a:extLst>
          </p:cNvPr>
          <p:cNvSpPr/>
          <p:nvPr/>
        </p:nvSpPr>
        <p:spPr>
          <a:xfrm>
            <a:off x="16353191" y="7018006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605D6E4E-85F7-6E45-8FEB-A32405A0571F}"/>
              </a:ext>
            </a:extLst>
          </p:cNvPr>
          <p:cNvSpPr/>
          <p:nvPr/>
        </p:nvSpPr>
        <p:spPr>
          <a:xfrm>
            <a:off x="3159573" y="8902224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D2A39A47-9037-6447-BFF8-463DA760218D}"/>
              </a:ext>
            </a:extLst>
          </p:cNvPr>
          <p:cNvSpPr/>
          <p:nvPr/>
        </p:nvSpPr>
        <p:spPr>
          <a:xfrm>
            <a:off x="9720504" y="8902224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75A71A8C-377F-5C4A-A969-26D13C8A9348}"/>
              </a:ext>
            </a:extLst>
          </p:cNvPr>
          <p:cNvSpPr/>
          <p:nvPr/>
        </p:nvSpPr>
        <p:spPr>
          <a:xfrm>
            <a:off x="16353191" y="8902224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8D44B04C-36F4-8C48-BE6A-3C2A1505C904}"/>
              </a:ext>
            </a:extLst>
          </p:cNvPr>
          <p:cNvSpPr/>
          <p:nvPr/>
        </p:nvSpPr>
        <p:spPr>
          <a:xfrm>
            <a:off x="3159573" y="107587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4" name="Rectangle 56">
            <a:extLst>
              <a:ext uri="{FF2B5EF4-FFF2-40B4-BE49-F238E27FC236}">
                <a16:creationId xmlns:a16="http://schemas.microsoft.com/office/drawing/2014/main" id="{1DCDC141-F4F7-FC43-BB82-340502A05280}"/>
              </a:ext>
            </a:extLst>
          </p:cNvPr>
          <p:cNvSpPr/>
          <p:nvPr/>
        </p:nvSpPr>
        <p:spPr>
          <a:xfrm>
            <a:off x="9720504" y="107587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8FADBEEC-58B6-144C-BDA3-58FF4271064F}"/>
              </a:ext>
            </a:extLst>
          </p:cNvPr>
          <p:cNvSpPr/>
          <p:nvPr/>
        </p:nvSpPr>
        <p:spPr>
          <a:xfrm>
            <a:off x="16353191" y="107587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20357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7D96E4A-CDC8-3346-9235-FA2F06CE7B88}"/>
              </a:ext>
            </a:extLst>
          </p:cNvPr>
          <p:cNvSpPr/>
          <p:nvPr/>
        </p:nvSpPr>
        <p:spPr>
          <a:xfrm>
            <a:off x="1833784" y="5587530"/>
            <a:ext cx="5925834" cy="65581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2319CD3-0461-4945-B12E-BD7947E7EE22}"/>
              </a:ext>
            </a:extLst>
          </p:cNvPr>
          <p:cNvSpPr/>
          <p:nvPr/>
        </p:nvSpPr>
        <p:spPr>
          <a:xfrm>
            <a:off x="1357745" y="4933157"/>
            <a:ext cx="6401873" cy="14365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6BB9BD4-9FF2-FA42-8B23-C6CA4506B9FF}"/>
              </a:ext>
            </a:extLst>
          </p:cNvPr>
          <p:cNvSpPr/>
          <p:nvPr/>
        </p:nvSpPr>
        <p:spPr>
          <a:xfrm>
            <a:off x="5808350" y="4555144"/>
            <a:ext cx="2237042" cy="2193578"/>
          </a:xfrm>
          <a:prstGeom prst="ellipse">
            <a:avLst/>
          </a:prstGeom>
          <a:solidFill>
            <a:schemeClr val="accent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F92C8E35-7754-E546-BAD5-0780D11FA35F}"/>
              </a:ext>
            </a:extLst>
          </p:cNvPr>
          <p:cNvSpPr txBox="1"/>
          <p:nvPr/>
        </p:nvSpPr>
        <p:spPr>
          <a:xfrm>
            <a:off x="1921959" y="5377173"/>
            <a:ext cx="360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453260C-5457-6245-A376-53ECC77BB965}"/>
              </a:ext>
            </a:extLst>
          </p:cNvPr>
          <p:cNvSpPr/>
          <p:nvPr/>
        </p:nvSpPr>
        <p:spPr>
          <a:xfrm>
            <a:off x="9321040" y="5587530"/>
            <a:ext cx="5925834" cy="65581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0CC16F2-D063-7C46-8E04-AC379742736D}"/>
              </a:ext>
            </a:extLst>
          </p:cNvPr>
          <p:cNvSpPr/>
          <p:nvPr/>
        </p:nvSpPr>
        <p:spPr>
          <a:xfrm>
            <a:off x="8845001" y="4933157"/>
            <a:ext cx="6401873" cy="14365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9207B98-D094-0B43-B781-D2F614367763}"/>
              </a:ext>
            </a:extLst>
          </p:cNvPr>
          <p:cNvSpPr/>
          <p:nvPr/>
        </p:nvSpPr>
        <p:spPr>
          <a:xfrm>
            <a:off x="13295606" y="4555144"/>
            <a:ext cx="2237042" cy="2193578"/>
          </a:xfrm>
          <a:prstGeom prst="ellipse">
            <a:avLst/>
          </a:prstGeom>
          <a:solidFill>
            <a:schemeClr val="accent2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00B9D7A1-5AFC-DB4F-9C99-F7ACC1F4408A}"/>
              </a:ext>
            </a:extLst>
          </p:cNvPr>
          <p:cNvSpPr txBox="1"/>
          <p:nvPr/>
        </p:nvSpPr>
        <p:spPr>
          <a:xfrm>
            <a:off x="9409215" y="5377173"/>
            <a:ext cx="360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8860680-16EA-6D40-984C-BAB6867E4A25}"/>
              </a:ext>
            </a:extLst>
          </p:cNvPr>
          <p:cNvSpPr/>
          <p:nvPr/>
        </p:nvSpPr>
        <p:spPr>
          <a:xfrm>
            <a:off x="16808297" y="5587530"/>
            <a:ext cx="5925834" cy="65581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F7C5B1C-E37F-6542-95C4-B8B553CBD389}"/>
              </a:ext>
            </a:extLst>
          </p:cNvPr>
          <p:cNvSpPr/>
          <p:nvPr/>
        </p:nvSpPr>
        <p:spPr>
          <a:xfrm>
            <a:off x="16332258" y="4933157"/>
            <a:ext cx="6401873" cy="14365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56B9FA6-F2CE-EE46-AF1A-B2C725A4EE4F}"/>
              </a:ext>
            </a:extLst>
          </p:cNvPr>
          <p:cNvSpPr/>
          <p:nvPr/>
        </p:nvSpPr>
        <p:spPr>
          <a:xfrm>
            <a:off x="20782863" y="4555144"/>
            <a:ext cx="2237042" cy="2193578"/>
          </a:xfrm>
          <a:prstGeom prst="ellipse">
            <a:avLst/>
          </a:prstGeom>
          <a:solidFill>
            <a:schemeClr val="accent3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535A3E27-671D-7041-BB89-2B22C5EFC6A5}"/>
              </a:ext>
            </a:extLst>
          </p:cNvPr>
          <p:cNvSpPr txBox="1"/>
          <p:nvPr/>
        </p:nvSpPr>
        <p:spPr>
          <a:xfrm>
            <a:off x="16896472" y="5377173"/>
            <a:ext cx="388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665F0B9E-D2EF-B54A-8CFC-A1E2EF6042F5}"/>
              </a:ext>
            </a:extLst>
          </p:cNvPr>
          <p:cNvSpPr/>
          <p:nvPr/>
        </p:nvSpPr>
        <p:spPr>
          <a:xfrm>
            <a:off x="2668308" y="7175208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61C55BC2-5008-3A41-957A-C0BDDD59072E}"/>
              </a:ext>
            </a:extLst>
          </p:cNvPr>
          <p:cNvSpPr/>
          <p:nvPr/>
        </p:nvSpPr>
        <p:spPr>
          <a:xfrm>
            <a:off x="10075602" y="7175208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D558D67E-0A64-114B-B908-D474C2FA17FE}"/>
              </a:ext>
            </a:extLst>
          </p:cNvPr>
          <p:cNvSpPr/>
          <p:nvPr/>
        </p:nvSpPr>
        <p:spPr>
          <a:xfrm>
            <a:off x="17482897" y="7175208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A1FA2DEE-982E-B143-A4C3-7F4423B6D298}"/>
              </a:ext>
            </a:extLst>
          </p:cNvPr>
          <p:cNvSpPr/>
          <p:nvPr/>
        </p:nvSpPr>
        <p:spPr>
          <a:xfrm>
            <a:off x="2668308" y="8754627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96B3C2B6-DE00-2247-AAE5-DF630CC047BB}"/>
              </a:ext>
            </a:extLst>
          </p:cNvPr>
          <p:cNvSpPr/>
          <p:nvPr/>
        </p:nvSpPr>
        <p:spPr>
          <a:xfrm>
            <a:off x="10075602" y="8754627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2F27BEA1-7607-BA48-B01D-9496ED1BBD10}"/>
              </a:ext>
            </a:extLst>
          </p:cNvPr>
          <p:cNvSpPr/>
          <p:nvPr/>
        </p:nvSpPr>
        <p:spPr>
          <a:xfrm>
            <a:off x="17482897" y="8754627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E7CBFD83-7E75-9741-9182-2916AAA33958}"/>
              </a:ext>
            </a:extLst>
          </p:cNvPr>
          <p:cNvSpPr/>
          <p:nvPr/>
        </p:nvSpPr>
        <p:spPr>
          <a:xfrm>
            <a:off x="2668308" y="10334045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2EB4D64E-25E0-604D-8076-8AFF62C99217}"/>
              </a:ext>
            </a:extLst>
          </p:cNvPr>
          <p:cNvSpPr/>
          <p:nvPr/>
        </p:nvSpPr>
        <p:spPr>
          <a:xfrm>
            <a:off x="10075602" y="10334045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8ECCEF31-4BD9-1F48-B4D7-CA8CE51C23B7}"/>
              </a:ext>
            </a:extLst>
          </p:cNvPr>
          <p:cNvSpPr/>
          <p:nvPr/>
        </p:nvSpPr>
        <p:spPr>
          <a:xfrm>
            <a:off x="17482897" y="10334045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414723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5C9EDC3-1D24-504A-B325-914E5F0B382F}"/>
              </a:ext>
            </a:extLst>
          </p:cNvPr>
          <p:cNvSpPr/>
          <p:nvPr/>
        </p:nvSpPr>
        <p:spPr>
          <a:xfrm>
            <a:off x="1321706" y="4888753"/>
            <a:ext cx="6948274" cy="7805057"/>
          </a:xfrm>
          <a:prstGeom prst="roundRect">
            <a:avLst>
              <a:gd name="adj" fmla="val 4565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340041-C8D3-2944-A9EF-BC8DC0ADC31E}"/>
              </a:ext>
            </a:extLst>
          </p:cNvPr>
          <p:cNvSpPr/>
          <p:nvPr/>
        </p:nvSpPr>
        <p:spPr>
          <a:xfrm>
            <a:off x="8714688" y="4888753"/>
            <a:ext cx="6948274" cy="7805057"/>
          </a:xfrm>
          <a:prstGeom prst="roundRect">
            <a:avLst>
              <a:gd name="adj" fmla="val 4565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EB0CCCF-E338-A345-AC7F-1E8A95AB9C2A}"/>
              </a:ext>
            </a:extLst>
          </p:cNvPr>
          <p:cNvSpPr/>
          <p:nvPr/>
        </p:nvSpPr>
        <p:spPr>
          <a:xfrm>
            <a:off x="16107670" y="4888753"/>
            <a:ext cx="6948274" cy="7805057"/>
          </a:xfrm>
          <a:prstGeom prst="roundRect">
            <a:avLst>
              <a:gd name="adj" fmla="val 4565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9EDEF-3D5B-A946-A285-0E3D6248AB8D}"/>
              </a:ext>
            </a:extLst>
          </p:cNvPr>
          <p:cNvSpPr/>
          <p:nvPr/>
        </p:nvSpPr>
        <p:spPr>
          <a:xfrm>
            <a:off x="1909536" y="4351385"/>
            <a:ext cx="5772614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E06B5F-928B-F34B-83DF-A8C96A40B0F9}"/>
              </a:ext>
            </a:extLst>
          </p:cNvPr>
          <p:cNvSpPr/>
          <p:nvPr/>
        </p:nvSpPr>
        <p:spPr>
          <a:xfrm>
            <a:off x="9302518" y="4351385"/>
            <a:ext cx="5772614" cy="120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7BB739-DFC7-AC48-A7B1-785B92CE5795}"/>
              </a:ext>
            </a:extLst>
          </p:cNvPr>
          <p:cNvSpPr/>
          <p:nvPr/>
        </p:nvSpPr>
        <p:spPr>
          <a:xfrm>
            <a:off x="16695501" y="4351385"/>
            <a:ext cx="5772614" cy="120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8C862E04-ADC7-9F4A-8CE0-D6E7E47E59C7}"/>
              </a:ext>
            </a:extLst>
          </p:cNvPr>
          <p:cNvSpPr txBox="1"/>
          <p:nvPr/>
        </p:nvSpPr>
        <p:spPr>
          <a:xfrm>
            <a:off x="3137952" y="4661679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58A3B053-9F24-7842-8939-3AA59B5DE8FA}"/>
              </a:ext>
            </a:extLst>
          </p:cNvPr>
          <p:cNvSpPr txBox="1"/>
          <p:nvPr/>
        </p:nvSpPr>
        <p:spPr>
          <a:xfrm>
            <a:off x="10039860" y="4661679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C4E9F939-5385-8E43-840A-458FDEE8EA17}"/>
              </a:ext>
            </a:extLst>
          </p:cNvPr>
          <p:cNvSpPr txBox="1"/>
          <p:nvPr/>
        </p:nvSpPr>
        <p:spPr>
          <a:xfrm>
            <a:off x="17676301" y="4661679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D941A4F6-1744-2846-8980-017E76CE784E}"/>
              </a:ext>
            </a:extLst>
          </p:cNvPr>
          <p:cNvSpPr/>
          <p:nvPr/>
        </p:nvSpPr>
        <p:spPr>
          <a:xfrm>
            <a:off x="2522263" y="6596291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246BD94A-C836-154C-9BC4-A9EB2995CBC0}"/>
              </a:ext>
            </a:extLst>
          </p:cNvPr>
          <p:cNvSpPr/>
          <p:nvPr/>
        </p:nvSpPr>
        <p:spPr>
          <a:xfrm>
            <a:off x="2522263" y="848050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33B0456F-EB56-E14C-939F-03CD6CB3941E}"/>
              </a:ext>
            </a:extLst>
          </p:cNvPr>
          <p:cNvSpPr/>
          <p:nvPr/>
        </p:nvSpPr>
        <p:spPr>
          <a:xfrm>
            <a:off x="2522263" y="1033701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DA59C1-8528-C340-B8A2-B47910D84F91}"/>
              </a:ext>
            </a:extLst>
          </p:cNvPr>
          <p:cNvCxnSpPr>
            <a:cxnSpLocks/>
          </p:cNvCxnSpPr>
          <p:nvPr/>
        </p:nvCxnSpPr>
        <p:spPr>
          <a:xfrm>
            <a:off x="4525991" y="7795391"/>
            <a:ext cx="599461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18D5DC-4FB3-4E42-979F-113F604C19A5}"/>
              </a:ext>
            </a:extLst>
          </p:cNvPr>
          <p:cNvCxnSpPr>
            <a:cxnSpLocks/>
          </p:cNvCxnSpPr>
          <p:nvPr/>
        </p:nvCxnSpPr>
        <p:spPr>
          <a:xfrm>
            <a:off x="4525991" y="9648254"/>
            <a:ext cx="599461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198245-953C-BC48-A720-2B13571A1A62}"/>
              </a:ext>
            </a:extLst>
          </p:cNvPr>
          <p:cNvCxnSpPr>
            <a:cxnSpLocks/>
          </p:cNvCxnSpPr>
          <p:nvPr/>
        </p:nvCxnSpPr>
        <p:spPr>
          <a:xfrm>
            <a:off x="4525991" y="11525181"/>
            <a:ext cx="599461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6">
            <a:extLst>
              <a:ext uri="{FF2B5EF4-FFF2-40B4-BE49-F238E27FC236}">
                <a16:creationId xmlns:a16="http://schemas.microsoft.com/office/drawing/2014/main" id="{22CF0749-CB9E-C149-91AA-24DFAE0E3FF0}"/>
              </a:ext>
            </a:extLst>
          </p:cNvPr>
          <p:cNvSpPr/>
          <p:nvPr/>
        </p:nvSpPr>
        <p:spPr>
          <a:xfrm>
            <a:off x="9923623" y="6596291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D8C0134E-1EBB-DD4A-8A9E-7BAB6B064BFD}"/>
              </a:ext>
            </a:extLst>
          </p:cNvPr>
          <p:cNvSpPr/>
          <p:nvPr/>
        </p:nvSpPr>
        <p:spPr>
          <a:xfrm>
            <a:off x="9923623" y="848050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4A2A1360-B646-5D43-8E98-C7A2663CB964}"/>
              </a:ext>
            </a:extLst>
          </p:cNvPr>
          <p:cNvSpPr/>
          <p:nvPr/>
        </p:nvSpPr>
        <p:spPr>
          <a:xfrm>
            <a:off x="9923623" y="1033701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BDEE24-B5CF-B346-9522-4684A34DC900}"/>
              </a:ext>
            </a:extLst>
          </p:cNvPr>
          <p:cNvCxnSpPr>
            <a:cxnSpLocks/>
          </p:cNvCxnSpPr>
          <p:nvPr/>
        </p:nvCxnSpPr>
        <p:spPr>
          <a:xfrm>
            <a:off x="11927351" y="7795391"/>
            <a:ext cx="599461" cy="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F1FC5E-E30F-304A-B116-0D3555D8A1FC}"/>
              </a:ext>
            </a:extLst>
          </p:cNvPr>
          <p:cNvCxnSpPr>
            <a:cxnSpLocks/>
          </p:cNvCxnSpPr>
          <p:nvPr/>
        </p:nvCxnSpPr>
        <p:spPr>
          <a:xfrm>
            <a:off x="11927351" y="9648254"/>
            <a:ext cx="599461" cy="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0CBB88-C97F-DA4E-BE17-CECD427242CD}"/>
              </a:ext>
            </a:extLst>
          </p:cNvPr>
          <p:cNvCxnSpPr>
            <a:cxnSpLocks/>
          </p:cNvCxnSpPr>
          <p:nvPr/>
        </p:nvCxnSpPr>
        <p:spPr>
          <a:xfrm>
            <a:off x="11927351" y="11525181"/>
            <a:ext cx="599461" cy="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56">
            <a:extLst>
              <a:ext uri="{FF2B5EF4-FFF2-40B4-BE49-F238E27FC236}">
                <a16:creationId xmlns:a16="http://schemas.microsoft.com/office/drawing/2014/main" id="{8F63A95D-20DB-2B4F-8C4A-604B157EC98B}"/>
              </a:ext>
            </a:extLst>
          </p:cNvPr>
          <p:cNvSpPr/>
          <p:nvPr/>
        </p:nvSpPr>
        <p:spPr>
          <a:xfrm>
            <a:off x="17262887" y="6596291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F6C1EF6B-1A1B-744A-8CCE-C7C1E17C1F87}"/>
              </a:ext>
            </a:extLst>
          </p:cNvPr>
          <p:cNvSpPr/>
          <p:nvPr/>
        </p:nvSpPr>
        <p:spPr>
          <a:xfrm>
            <a:off x="17262887" y="848050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A890F9FD-6DC9-A842-A20F-3B35E1EBE618}"/>
              </a:ext>
            </a:extLst>
          </p:cNvPr>
          <p:cNvSpPr/>
          <p:nvPr/>
        </p:nvSpPr>
        <p:spPr>
          <a:xfrm>
            <a:off x="17262887" y="1033701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05FC3A-0C7C-4441-BAF9-BA56F6966B2B}"/>
              </a:ext>
            </a:extLst>
          </p:cNvPr>
          <p:cNvCxnSpPr>
            <a:cxnSpLocks/>
          </p:cNvCxnSpPr>
          <p:nvPr/>
        </p:nvCxnSpPr>
        <p:spPr>
          <a:xfrm>
            <a:off x="19266615" y="7795391"/>
            <a:ext cx="599461" cy="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8855C1-D21C-1243-BC81-E91B8F3EE3E7}"/>
              </a:ext>
            </a:extLst>
          </p:cNvPr>
          <p:cNvCxnSpPr>
            <a:cxnSpLocks/>
          </p:cNvCxnSpPr>
          <p:nvPr/>
        </p:nvCxnSpPr>
        <p:spPr>
          <a:xfrm>
            <a:off x="19266615" y="9648254"/>
            <a:ext cx="599461" cy="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825DE7-A1BC-304B-B7FB-6749BC948453}"/>
              </a:ext>
            </a:extLst>
          </p:cNvPr>
          <p:cNvCxnSpPr>
            <a:cxnSpLocks/>
          </p:cNvCxnSpPr>
          <p:nvPr/>
        </p:nvCxnSpPr>
        <p:spPr>
          <a:xfrm>
            <a:off x="19266615" y="11525181"/>
            <a:ext cx="599461" cy="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2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C207D1-A911-DB4C-81DD-BE5539246D23}"/>
              </a:ext>
            </a:extLst>
          </p:cNvPr>
          <p:cNvGrpSpPr/>
          <p:nvPr/>
        </p:nvGrpSpPr>
        <p:grpSpPr>
          <a:xfrm>
            <a:off x="1627092" y="4444734"/>
            <a:ext cx="21123466" cy="7910407"/>
            <a:chOff x="1627092" y="4187171"/>
            <a:chExt cx="21123466" cy="84050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4D91E6-D1AC-A746-9732-D63F7E693E8E}"/>
                </a:ext>
              </a:extLst>
            </p:cNvPr>
            <p:cNvSpPr/>
            <p:nvPr/>
          </p:nvSpPr>
          <p:spPr>
            <a:xfrm>
              <a:off x="1627092" y="4286409"/>
              <a:ext cx="7041153" cy="8305800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02161-6AD9-9340-B5FB-EB21D5401702}"/>
                </a:ext>
              </a:extLst>
            </p:cNvPr>
            <p:cNvSpPr/>
            <p:nvPr/>
          </p:nvSpPr>
          <p:spPr>
            <a:xfrm>
              <a:off x="8668248" y="4286409"/>
              <a:ext cx="7041153" cy="8305800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B808E7-3AE2-A045-BC6A-C0AA179B6D8E}"/>
                </a:ext>
              </a:extLst>
            </p:cNvPr>
            <p:cNvSpPr/>
            <p:nvPr/>
          </p:nvSpPr>
          <p:spPr>
            <a:xfrm>
              <a:off x="15709405" y="4286409"/>
              <a:ext cx="7041153" cy="8305800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93F4ED-93BE-7F4C-83C4-8DC3C0C20459}"/>
                </a:ext>
              </a:extLst>
            </p:cNvPr>
            <p:cNvSpPr/>
            <p:nvPr/>
          </p:nvSpPr>
          <p:spPr>
            <a:xfrm>
              <a:off x="1627092" y="4187171"/>
              <a:ext cx="7041153" cy="1989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02B0BA-481C-0D49-9916-25BA81159A79}"/>
                </a:ext>
              </a:extLst>
            </p:cNvPr>
            <p:cNvSpPr/>
            <p:nvPr/>
          </p:nvSpPr>
          <p:spPr>
            <a:xfrm>
              <a:off x="8668248" y="4187171"/>
              <a:ext cx="7041153" cy="19895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C62795-E82D-9D42-AC59-5E07F329582F}"/>
                </a:ext>
              </a:extLst>
            </p:cNvPr>
            <p:cNvSpPr/>
            <p:nvPr/>
          </p:nvSpPr>
          <p:spPr>
            <a:xfrm>
              <a:off x="15709405" y="4187171"/>
              <a:ext cx="7041153" cy="1989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1BA3E4C3-70DB-1048-9EF1-721D001E810E}"/>
              </a:ext>
            </a:extLst>
          </p:cNvPr>
          <p:cNvSpPr/>
          <p:nvPr/>
        </p:nvSpPr>
        <p:spPr>
          <a:xfrm>
            <a:off x="4285560" y="5674585"/>
            <a:ext cx="1724212" cy="1724212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CECC83-C795-644E-A0B9-06505C407819}"/>
              </a:ext>
            </a:extLst>
          </p:cNvPr>
          <p:cNvSpPr/>
          <p:nvPr/>
        </p:nvSpPr>
        <p:spPr>
          <a:xfrm>
            <a:off x="18367874" y="5674585"/>
            <a:ext cx="1724212" cy="1724212"/>
          </a:xfrm>
          <a:prstGeom prst="ellipse">
            <a:avLst/>
          </a:prstGeom>
          <a:solidFill>
            <a:schemeClr val="accent3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A823D0-7733-BF4F-AE42-4D1E4B1828E7}"/>
              </a:ext>
            </a:extLst>
          </p:cNvPr>
          <p:cNvSpPr/>
          <p:nvPr/>
        </p:nvSpPr>
        <p:spPr>
          <a:xfrm>
            <a:off x="11326718" y="5674585"/>
            <a:ext cx="1724212" cy="1724212"/>
          </a:xfrm>
          <a:prstGeom prst="ellipse">
            <a:avLst/>
          </a:prstGeom>
          <a:solidFill>
            <a:schemeClr val="accent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EF886848-449F-FE40-9082-9B294470739B}"/>
              </a:ext>
            </a:extLst>
          </p:cNvPr>
          <p:cNvSpPr txBox="1"/>
          <p:nvPr/>
        </p:nvSpPr>
        <p:spPr>
          <a:xfrm>
            <a:off x="3539927" y="4804986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85C915AA-69C4-A24A-AF3C-36F27F6F7310}"/>
              </a:ext>
            </a:extLst>
          </p:cNvPr>
          <p:cNvSpPr txBox="1"/>
          <p:nvPr/>
        </p:nvSpPr>
        <p:spPr>
          <a:xfrm>
            <a:off x="9882030" y="4804986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5120B92C-C2CD-5447-B965-925090F498AC}"/>
              </a:ext>
            </a:extLst>
          </p:cNvPr>
          <p:cNvSpPr txBox="1"/>
          <p:nvPr/>
        </p:nvSpPr>
        <p:spPr>
          <a:xfrm>
            <a:off x="17243533" y="4804986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7AC39E9A-0F34-4545-AC06-01BF9C1606C5}"/>
              </a:ext>
            </a:extLst>
          </p:cNvPr>
          <p:cNvSpPr/>
          <p:nvPr/>
        </p:nvSpPr>
        <p:spPr>
          <a:xfrm>
            <a:off x="2884875" y="77084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040D641F-3CD2-1C4A-A2AF-1BEFCC565882}"/>
              </a:ext>
            </a:extLst>
          </p:cNvPr>
          <p:cNvSpPr/>
          <p:nvPr/>
        </p:nvSpPr>
        <p:spPr>
          <a:xfrm>
            <a:off x="2884875" y="928109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7A6611F5-61BC-614F-90DD-E3966D719BDD}"/>
              </a:ext>
            </a:extLst>
          </p:cNvPr>
          <p:cNvSpPr/>
          <p:nvPr/>
        </p:nvSpPr>
        <p:spPr>
          <a:xfrm>
            <a:off x="2884875" y="1085375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6227641E-B75D-A44D-B8D5-C44EEC9D9847}"/>
              </a:ext>
            </a:extLst>
          </p:cNvPr>
          <p:cNvSpPr/>
          <p:nvPr/>
        </p:nvSpPr>
        <p:spPr>
          <a:xfrm>
            <a:off x="9899559" y="77084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31F10420-3C18-DB41-A306-4862ACBACC1C}"/>
              </a:ext>
            </a:extLst>
          </p:cNvPr>
          <p:cNvSpPr/>
          <p:nvPr/>
        </p:nvSpPr>
        <p:spPr>
          <a:xfrm>
            <a:off x="9899559" y="928109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C85D6FC8-924A-4D41-A897-20A281E2641F}"/>
              </a:ext>
            </a:extLst>
          </p:cNvPr>
          <p:cNvSpPr/>
          <p:nvPr/>
        </p:nvSpPr>
        <p:spPr>
          <a:xfrm>
            <a:off x="9899559" y="1085375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D5B5624A-541C-8F4C-ABF4-E6640317BD1C}"/>
              </a:ext>
            </a:extLst>
          </p:cNvPr>
          <p:cNvSpPr/>
          <p:nvPr/>
        </p:nvSpPr>
        <p:spPr>
          <a:xfrm>
            <a:off x="16940712" y="77084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A5F24129-DE83-E349-9C2C-C7375E3600A6}"/>
              </a:ext>
            </a:extLst>
          </p:cNvPr>
          <p:cNvSpPr/>
          <p:nvPr/>
        </p:nvSpPr>
        <p:spPr>
          <a:xfrm>
            <a:off x="16940712" y="928109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E1A5F3AD-B6F2-EE4B-95C4-903C294C41E5}"/>
              </a:ext>
            </a:extLst>
          </p:cNvPr>
          <p:cNvSpPr/>
          <p:nvPr/>
        </p:nvSpPr>
        <p:spPr>
          <a:xfrm>
            <a:off x="16940712" y="1085375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417174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8CD12-9E4C-6F47-A9CD-281554529418}"/>
              </a:ext>
            </a:extLst>
          </p:cNvPr>
          <p:cNvSpPr/>
          <p:nvPr/>
        </p:nvSpPr>
        <p:spPr>
          <a:xfrm>
            <a:off x="4429249" y="4647078"/>
            <a:ext cx="17730732" cy="1811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0" rIns="0" bIns="0"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lowchart: Off-page Connector 88">
            <a:extLst>
              <a:ext uri="{FF2B5EF4-FFF2-40B4-BE49-F238E27FC236}">
                <a16:creationId xmlns:a16="http://schemas.microsoft.com/office/drawing/2014/main" id="{9DC9DD5C-EBCB-444A-BCB3-F4E489741CDF}"/>
              </a:ext>
            </a:extLst>
          </p:cNvPr>
          <p:cNvSpPr/>
          <p:nvPr/>
        </p:nvSpPr>
        <p:spPr>
          <a:xfrm>
            <a:off x="2217669" y="4259545"/>
            <a:ext cx="2503646" cy="2737531"/>
          </a:xfrm>
          <a:prstGeom prst="flowChartOffpageConnector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K</a:t>
            </a: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F5252965-FB4F-9D47-B31A-8F84BE9542E1}"/>
              </a:ext>
            </a:extLst>
          </p:cNvPr>
          <p:cNvSpPr/>
          <p:nvPr/>
        </p:nvSpPr>
        <p:spPr>
          <a:xfrm>
            <a:off x="4721314" y="4259545"/>
            <a:ext cx="200495" cy="38753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9CAA07-263A-984C-ACEA-ECCC9594071C}"/>
              </a:ext>
            </a:extLst>
          </p:cNvPr>
          <p:cNvSpPr/>
          <p:nvPr/>
        </p:nvSpPr>
        <p:spPr>
          <a:xfrm>
            <a:off x="4429249" y="7495445"/>
            <a:ext cx="17730732" cy="1811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0" rIns="0" bIns="0"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Flowchart: Off-page Connector 100">
            <a:extLst>
              <a:ext uri="{FF2B5EF4-FFF2-40B4-BE49-F238E27FC236}">
                <a16:creationId xmlns:a16="http://schemas.microsoft.com/office/drawing/2014/main" id="{7794CF64-5BFE-5A4C-9AD2-458316E7F22D}"/>
              </a:ext>
            </a:extLst>
          </p:cNvPr>
          <p:cNvSpPr/>
          <p:nvPr/>
        </p:nvSpPr>
        <p:spPr>
          <a:xfrm>
            <a:off x="2217669" y="7107912"/>
            <a:ext cx="2503646" cy="2737531"/>
          </a:xfrm>
          <a:prstGeom prst="flowChartOffpageConnector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7C3B3E83-61D9-724B-B2B7-ED48A03F98D8}"/>
              </a:ext>
            </a:extLst>
          </p:cNvPr>
          <p:cNvSpPr/>
          <p:nvPr/>
        </p:nvSpPr>
        <p:spPr>
          <a:xfrm>
            <a:off x="4721314" y="7107912"/>
            <a:ext cx="200495" cy="38753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567D4F-0D3D-1E4D-B8F2-6D6010C5F257}"/>
              </a:ext>
            </a:extLst>
          </p:cNvPr>
          <p:cNvSpPr/>
          <p:nvPr/>
        </p:nvSpPr>
        <p:spPr>
          <a:xfrm>
            <a:off x="4429249" y="10343812"/>
            <a:ext cx="17730732" cy="1811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0" rIns="0" bIns="0"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Flowchart: Off-page Connector 106">
            <a:extLst>
              <a:ext uri="{FF2B5EF4-FFF2-40B4-BE49-F238E27FC236}">
                <a16:creationId xmlns:a16="http://schemas.microsoft.com/office/drawing/2014/main" id="{AB818C28-849B-8641-8E53-3FF95475501A}"/>
              </a:ext>
            </a:extLst>
          </p:cNvPr>
          <p:cNvSpPr/>
          <p:nvPr/>
        </p:nvSpPr>
        <p:spPr>
          <a:xfrm>
            <a:off x="2217669" y="9956279"/>
            <a:ext cx="2503646" cy="2737531"/>
          </a:xfrm>
          <a:prstGeom prst="flowChartOffpageConnector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L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C75DB50-665C-0D44-9C21-C9280032EC46}"/>
              </a:ext>
            </a:extLst>
          </p:cNvPr>
          <p:cNvSpPr/>
          <p:nvPr/>
        </p:nvSpPr>
        <p:spPr>
          <a:xfrm>
            <a:off x="4721314" y="9956279"/>
            <a:ext cx="200495" cy="387533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850B2AE2-132E-0746-AEBD-4BDE99A7A20B}"/>
              </a:ext>
            </a:extLst>
          </p:cNvPr>
          <p:cNvSpPr txBox="1"/>
          <p:nvPr/>
        </p:nvSpPr>
        <p:spPr>
          <a:xfrm>
            <a:off x="5179889" y="4982608"/>
            <a:ext cx="200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36EC31AE-BFFB-B744-963B-0D0A9F1F7136}"/>
              </a:ext>
            </a:extLst>
          </p:cNvPr>
          <p:cNvSpPr txBox="1"/>
          <p:nvPr/>
        </p:nvSpPr>
        <p:spPr>
          <a:xfrm>
            <a:off x="5179889" y="7876512"/>
            <a:ext cx="255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95586FCE-3FD9-1143-84E5-D0D6AD328834}"/>
              </a:ext>
            </a:extLst>
          </p:cNvPr>
          <p:cNvSpPr txBox="1"/>
          <p:nvPr/>
        </p:nvSpPr>
        <p:spPr>
          <a:xfrm>
            <a:off x="5182542" y="10697170"/>
            <a:ext cx="2361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0C5C5C-D039-894A-ADAD-8FF716FE263C}"/>
              </a:ext>
            </a:extLst>
          </p:cNvPr>
          <p:cNvSpPr txBox="1"/>
          <p:nvPr/>
        </p:nvSpPr>
        <p:spPr>
          <a:xfrm>
            <a:off x="7608817" y="5075630"/>
            <a:ext cx="13518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These influencers create detailed content.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C47546-9A10-D741-9869-F0A908E9CAF2}"/>
              </a:ext>
            </a:extLst>
          </p:cNvPr>
          <p:cNvSpPr txBox="1"/>
          <p:nvPr/>
        </p:nvSpPr>
        <p:spPr>
          <a:xfrm>
            <a:off x="7608817" y="7947551"/>
            <a:ext cx="13518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These influencers create detailed content.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846862-CC89-5646-B989-D3BDF79DA897}"/>
              </a:ext>
            </a:extLst>
          </p:cNvPr>
          <p:cNvSpPr txBox="1"/>
          <p:nvPr/>
        </p:nvSpPr>
        <p:spPr>
          <a:xfrm>
            <a:off x="7608817" y="10773878"/>
            <a:ext cx="13518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These influencers create detailed content.</a:t>
            </a:r>
          </a:p>
        </p:txBody>
      </p:sp>
    </p:spTree>
    <p:extLst>
      <p:ext uri="{BB962C8B-B14F-4D97-AF65-F5344CB8AC3E}">
        <p14:creationId xmlns:p14="http://schemas.microsoft.com/office/powerpoint/2010/main" val="93996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94171AC8-8C9A-E044-9C85-875E98A38A19}"/>
              </a:ext>
            </a:extLst>
          </p:cNvPr>
          <p:cNvSpPr/>
          <p:nvPr/>
        </p:nvSpPr>
        <p:spPr>
          <a:xfrm>
            <a:off x="3081814" y="6240234"/>
            <a:ext cx="6079970" cy="60656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2" y="3087"/>
                  <a:pt x="1544" y="3087"/>
                </a:cubicBezTo>
                <a:cubicBezTo>
                  <a:pt x="2397" y="3087"/>
                  <a:pt x="3088" y="2396"/>
                  <a:pt x="3088" y="1543"/>
                </a:cubicBezTo>
                <a:cubicBezTo>
                  <a:pt x="3088" y="691"/>
                  <a:pt x="2397" y="0"/>
                  <a:pt x="1544" y="0"/>
                </a:cubicBezTo>
                <a:cubicBezTo>
                  <a:pt x="692" y="0"/>
                  <a:pt x="0" y="691"/>
                  <a:pt x="0" y="154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9B917509-3F0A-A942-97FF-7B94F47484E0}"/>
              </a:ext>
            </a:extLst>
          </p:cNvPr>
          <p:cNvSpPr/>
          <p:nvPr/>
        </p:nvSpPr>
        <p:spPr>
          <a:xfrm>
            <a:off x="9150685" y="6230855"/>
            <a:ext cx="6079970" cy="60656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1" y="3087"/>
                  <a:pt x="1544" y="3087"/>
                </a:cubicBezTo>
                <a:cubicBezTo>
                  <a:pt x="2396" y="3087"/>
                  <a:pt x="3088" y="2396"/>
                  <a:pt x="3088" y="1543"/>
                </a:cubicBezTo>
                <a:cubicBezTo>
                  <a:pt x="3088" y="690"/>
                  <a:pt x="2396" y="0"/>
                  <a:pt x="1544" y="0"/>
                </a:cubicBezTo>
                <a:cubicBezTo>
                  <a:pt x="691" y="0"/>
                  <a:pt x="0" y="690"/>
                  <a:pt x="0" y="1543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DF0B3C94-FF8F-D246-B784-50D374D86F01}"/>
              </a:ext>
            </a:extLst>
          </p:cNvPr>
          <p:cNvSpPr/>
          <p:nvPr/>
        </p:nvSpPr>
        <p:spPr>
          <a:xfrm>
            <a:off x="15217835" y="6210177"/>
            <a:ext cx="6078001" cy="60676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7" h="3088">
                <a:moveTo>
                  <a:pt x="0" y="1544"/>
                </a:moveTo>
                <a:cubicBezTo>
                  <a:pt x="0" y="2396"/>
                  <a:pt x="691" y="3088"/>
                  <a:pt x="1543" y="3088"/>
                </a:cubicBezTo>
                <a:cubicBezTo>
                  <a:pt x="2396" y="3088"/>
                  <a:pt x="3087" y="2396"/>
                  <a:pt x="3087" y="1544"/>
                </a:cubicBezTo>
                <a:cubicBezTo>
                  <a:pt x="3087" y="692"/>
                  <a:pt x="2396" y="0"/>
                  <a:pt x="1543" y="0"/>
                </a:cubicBezTo>
                <a:cubicBezTo>
                  <a:pt x="691" y="0"/>
                  <a:pt x="0" y="692"/>
                  <a:pt x="0" y="154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CuadroTexto 385">
            <a:extLst>
              <a:ext uri="{FF2B5EF4-FFF2-40B4-BE49-F238E27FC236}">
                <a16:creationId xmlns:a16="http://schemas.microsoft.com/office/drawing/2014/main" id="{38DDEE32-2230-2B4C-BF2F-CB992D200385}"/>
              </a:ext>
            </a:extLst>
          </p:cNvPr>
          <p:cNvSpPr txBox="1"/>
          <p:nvPr/>
        </p:nvSpPr>
        <p:spPr>
          <a:xfrm>
            <a:off x="5693583" y="4890340"/>
            <a:ext cx="9957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K</a:t>
            </a:r>
          </a:p>
        </p:txBody>
      </p:sp>
      <p:sp>
        <p:nvSpPr>
          <p:cNvPr id="8" name="CuadroTexto 386">
            <a:extLst>
              <a:ext uri="{FF2B5EF4-FFF2-40B4-BE49-F238E27FC236}">
                <a16:creationId xmlns:a16="http://schemas.microsoft.com/office/drawing/2014/main" id="{216F6939-E2D5-8A43-9B18-E9D6250E95FA}"/>
              </a:ext>
            </a:extLst>
          </p:cNvPr>
          <p:cNvSpPr txBox="1"/>
          <p:nvPr/>
        </p:nvSpPr>
        <p:spPr>
          <a:xfrm>
            <a:off x="11463435" y="4889039"/>
            <a:ext cx="14654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</a:t>
            </a:r>
          </a:p>
        </p:txBody>
      </p:sp>
      <p:sp>
        <p:nvSpPr>
          <p:cNvPr id="9" name="CuadroTexto 387">
            <a:extLst>
              <a:ext uri="{FF2B5EF4-FFF2-40B4-BE49-F238E27FC236}">
                <a16:creationId xmlns:a16="http://schemas.microsoft.com/office/drawing/2014/main" id="{3B0C1D6C-2CE0-D242-8F5D-C11C8F21642B}"/>
              </a:ext>
            </a:extLst>
          </p:cNvPr>
          <p:cNvSpPr txBox="1"/>
          <p:nvPr/>
        </p:nvSpPr>
        <p:spPr>
          <a:xfrm>
            <a:off x="17942449" y="4889039"/>
            <a:ext cx="7537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3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L</a:t>
            </a:r>
          </a:p>
        </p:txBody>
      </p:sp>
      <p:sp>
        <p:nvSpPr>
          <p:cNvPr id="17" name="CuadroTexto 395">
            <a:extLst>
              <a:ext uri="{FF2B5EF4-FFF2-40B4-BE49-F238E27FC236}">
                <a16:creationId xmlns:a16="http://schemas.microsoft.com/office/drawing/2014/main" id="{CD89A98A-BE8A-EC46-AE58-87CCCC5C99F1}"/>
              </a:ext>
            </a:extLst>
          </p:cNvPr>
          <p:cNvSpPr txBox="1"/>
          <p:nvPr/>
        </p:nvSpPr>
        <p:spPr>
          <a:xfrm>
            <a:off x="4429050" y="6946033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AD0027E4-718D-654E-8AFC-8F81A497898B}"/>
              </a:ext>
            </a:extLst>
          </p:cNvPr>
          <p:cNvSpPr txBox="1"/>
          <p:nvPr/>
        </p:nvSpPr>
        <p:spPr>
          <a:xfrm>
            <a:off x="10007844" y="6946033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19" name="CuadroTexto 395">
            <a:extLst>
              <a:ext uri="{FF2B5EF4-FFF2-40B4-BE49-F238E27FC236}">
                <a16:creationId xmlns:a16="http://schemas.microsoft.com/office/drawing/2014/main" id="{DD004BD2-159B-7E4A-AEB2-39FF34367B4C}"/>
              </a:ext>
            </a:extLst>
          </p:cNvPr>
          <p:cNvSpPr txBox="1"/>
          <p:nvPr/>
        </p:nvSpPr>
        <p:spPr>
          <a:xfrm>
            <a:off x="16240314" y="6946033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F1D7BB4D-C67E-034C-BD3A-F80EA3DE9A5C}"/>
              </a:ext>
            </a:extLst>
          </p:cNvPr>
          <p:cNvSpPr/>
          <p:nvPr/>
        </p:nvSpPr>
        <p:spPr>
          <a:xfrm>
            <a:off x="3833395" y="879600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0684C3E6-AC5B-CD42-837B-71B91DFFFF82}"/>
              </a:ext>
            </a:extLst>
          </p:cNvPr>
          <p:cNvSpPr/>
          <p:nvPr/>
        </p:nvSpPr>
        <p:spPr>
          <a:xfrm>
            <a:off x="9913365" y="879600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6" name="Rectangle 56">
            <a:extLst>
              <a:ext uri="{FF2B5EF4-FFF2-40B4-BE49-F238E27FC236}">
                <a16:creationId xmlns:a16="http://schemas.microsoft.com/office/drawing/2014/main" id="{D18C433D-A09C-FC4E-91ED-E30DA02FAADE}"/>
              </a:ext>
            </a:extLst>
          </p:cNvPr>
          <p:cNvSpPr/>
          <p:nvPr/>
        </p:nvSpPr>
        <p:spPr>
          <a:xfrm>
            <a:off x="16030050" y="879600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417341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B3AEEF-28BB-524F-9C32-18B04F75AEC2}"/>
              </a:ext>
            </a:extLst>
          </p:cNvPr>
          <p:cNvSpPr/>
          <p:nvPr/>
        </p:nvSpPr>
        <p:spPr>
          <a:xfrm>
            <a:off x="2636564" y="4448624"/>
            <a:ext cx="5619515" cy="79567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E74753-05DB-294F-8687-505919157C74}"/>
              </a:ext>
            </a:extLst>
          </p:cNvPr>
          <p:cNvSpPr/>
          <p:nvPr/>
        </p:nvSpPr>
        <p:spPr>
          <a:xfrm>
            <a:off x="9379067" y="4448624"/>
            <a:ext cx="5619515" cy="7956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95ADBA-65C6-CD4D-86D6-131BCA6BE72C}"/>
              </a:ext>
            </a:extLst>
          </p:cNvPr>
          <p:cNvSpPr/>
          <p:nvPr/>
        </p:nvSpPr>
        <p:spPr>
          <a:xfrm flipH="1">
            <a:off x="16121571" y="4448624"/>
            <a:ext cx="5619515" cy="79567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D16C8E08-6621-C94E-9AB5-6C2E8CCAB661}"/>
              </a:ext>
            </a:extLst>
          </p:cNvPr>
          <p:cNvSpPr/>
          <p:nvPr/>
        </p:nvSpPr>
        <p:spPr>
          <a:xfrm>
            <a:off x="17849288" y="5840169"/>
            <a:ext cx="2164080" cy="216408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A99C121C-E7C2-B24D-A47D-17DA9E4BE98C}"/>
              </a:ext>
            </a:extLst>
          </p:cNvPr>
          <p:cNvSpPr/>
          <p:nvPr/>
        </p:nvSpPr>
        <p:spPr>
          <a:xfrm>
            <a:off x="11106783" y="5840169"/>
            <a:ext cx="2164080" cy="216408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0F69435F-322F-9845-B90D-9215903743C4}"/>
              </a:ext>
            </a:extLst>
          </p:cNvPr>
          <p:cNvSpPr/>
          <p:nvPr/>
        </p:nvSpPr>
        <p:spPr>
          <a:xfrm>
            <a:off x="4364281" y="5840169"/>
            <a:ext cx="2164080" cy="216408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8990868C-A320-A349-8E46-1535DF5223B9}"/>
              </a:ext>
            </a:extLst>
          </p:cNvPr>
          <p:cNvSpPr txBox="1"/>
          <p:nvPr/>
        </p:nvSpPr>
        <p:spPr>
          <a:xfrm>
            <a:off x="3761599" y="4971240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404CD1D9-E1EA-9946-BD2A-B14EA5B48D8A}"/>
              </a:ext>
            </a:extLst>
          </p:cNvPr>
          <p:cNvSpPr txBox="1"/>
          <p:nvPr/>
        </p:nvSpPr>
        <p:spPr>
          <a:xfrm>
            <a:off x="9992866" y="4971240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44993B98-951B-7442-9C8B-F480C0B1821B}"/>
              </a:ext>
            </a:extLst>
          </p:cNvPr>
          <p:cNvSpPr txBox="1"/>
          <p:nvPr/>
        </p:nvSpPr>
        <p:spPr>
          <a:xfrm>
            <a:off x="16883316" y="4971240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AC5942FF-1E6D-1546-AF8F-6D1F3784CCC7}"/>
              </a:ext>
            </a:extLst>
          </p:cNvPr>
          <p:cNvSpPr/>
          <p:nvPr/>
        </p:nvSpPr>
        <p:spPr>
          <a:xfrm>
            <a:off x="3357385" y="8773050"/>
            <a:ext cx="4230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56A659A7-B61E-094A-9E75-28851B7995E7}"/>
              </a:ext>
            </a:extLst>
          </p:cNvPr>
          <p:cNvSpPr/>
          <p:nvPr/>
        </p:nvSpPr>
        <p:spPr>
          <a:xfrm>
            <a:off x="3357385" y="10418613"/>
            <a:ext cx="4230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0EE14D83-2CD6-5642-B4AE-C55CE805A688}"/>
              </a:ext>
            </a:extLst>
          </p:cNvPr>
          <p:cNvSpPr/>
          <p:nvPr/>
        </p:nvSpPr>
        <p:spPr>
          <a:xfrm>
            <a:off x="10073658" y="8773050"/>
            <a:ext cx="4230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6" name="Rectangle 56">
            <a:extLst>
              <a:ext uri="{FF2B5EF4-FFF2-40B4-BE49-F238E27FC236}">
                <a16:creationId xmlns:a16="http://schemas.microsoft.com/office/drawing/2014/main" id="{706795B7-FB3C-384F-B72C-28104C77DEA3}"/>
              </a:ext>
            </a:extLst>
          </p:cNvPr>
          <p:cNvSpPr/>
          <p:nvPr/>
        </p:nvSpPr>
        <p:spPr>
          <a:xfrm>
            <a:off x="10073658" y="10418613"/>
            <a:ext cx="4230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C35C2B11-3BC1-B648-919E-D62BAC9522DA}"/>
              </a:ext>
            </a:extLst>
          </p:cNvPr>
          <p:cNvSpPr/>
          <p:nvPr/>
        </p:nvSpPr>
        <p:spPr>
          <a:xfrm>
            <a:off x="16789932" y="8773050"/>
            <a:ext cx="4230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0C650895-D352-7244-9306-4B5EBE3BD48F}"/>
              </a:ext>
            </a:extLst>
          </p:cNvPr>
          <p:cNvSpPr/>
          <p:nvPr/>
        </p:nvSpPr>
        <p:spPr>
          <a:xfrm>
            <a:off x="16789932" y="10418613"/>
            <a:ext cx="4230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1585036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01ABCA70-4514-C348-9EBB-7347353560EF}"/>
              </a:ext>
            </a:extLst>
          </p:cNvPr>
          <p:cNvSpPr/>
          <p:nvPr/>
        </p:nvSpPr>
        <p:spPr>
          <a:xfrm flipV="1">
            <a:off x="2307802" y="4827537"/>
            <a:ext cx="6214869" cy="2556933"/>
          </a:xfrm>
          <a:prstGeom prst="snip1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7D15E5-F3C4-DC43-A739-79490B780C6E}"/>
              </a:ext>
            </a:extLst>
          </p:cNvPr>
          <p:cNvCxnSpPr/>
          <p:nvPr/>
        </p:nvCxnSpPr>
        <p:spPr>
          <a:xfrm>
            <a:off x="2307803" y="4827539"/>
            <a:ext cx="0" cy="7484533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AE78D5F-8FE4-C34A-88FC-F42D549086B4}"/>
              </a:ext>
            </a:extLst>
          </p:cNvPr>
          <p:cNvSpPr/>
          <p:nvPr/>
        </p:nvSpPr>
        <p:spPr>
          <a:xfrm>
            <a:off x="6380449" y="5351129"/>
            <a:ext cx="1510850" cy="1481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6FDBD7F3-2458-C34E-91F4-F7405494F904}"/>
              </a:ext>
            </a:extLst>
          </p:cNvPr>
          <p:cNvSpPr txBox="1"/>
          <p:nvPr/>
        </p:nvSpPr>
        <p:spPr>
          <a:xfrm>
            <a:off x="6380449" y="5549117"/>
            <a:ext cx="1510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K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425025B1-7C80-094E-A261-8408D05F9CB6}"/>
              </a:ext>
            </a:extLst>
          </p:cNvPr>
          <p:cNvSpPr txBox="1"/>
          <p:nvPr/>
        </p:nvSpPr>
        <p:spPr>
          <a:xfrm>
            <a:off x="2866524" y="5549117"/>
            <a:ext cx="200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C59E2859-9EDE-A940-8A01-04F84098F7BB}"/>
              </a:ext>
            </a:extLst>
          </p:cNvPr>
          <p:cNvSpPr/>
          <p:nvPr/>
        </p:nvSpPr>
        <p:spPr>
          <a:xfrm flipV="1">
            <a:off x="9081391" y="4827537"/>
            <a:ext cx="6214869" cy="2556933"/>
          </a:xfrm>
          <a:prstGeom prst="snip1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57F79C-5259-4A4C-ACFC-9BB3E10E4499}"/>
              </a:ext>
            </a:extLst>
          </p:cNvPr>
          <p:cNvCxnSpPr/>
          <p:nvPr/>
        </p:nvCxnSpPr>
        <p:spPr>
          <a:xfrm>
            <a:off x="9081392" y="4827539"/>
            <a:ext cx="0" cy="7484533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4B88399-AD4D-5048-99B0-1231965380DC}"/>
              </a:ext>
            </a:extLst>
          </p:cNvPr>
          <p:cNvSpPr/>
          <p:nvPr/>
        </p:nvSpPr>
        <p:spPr>
          <a:xfrm>
            <a:off x="13154038" y="5351129"/>
            <a:ext cx="1510850" cy="1481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3705CCDD-16F9-C243-A80F-D4FCEB994920}"/>
              </a:ext>
            </a:extLst>
          </p:cNvPr>
          <p:cNvSpPr txBox="1"/>
          <p:nvPr/>
        </p:nvSpPr>
        <p:spPr>
          <a:xfrm>
            <a:off x="13154038" y="5549117"/>
            <a:ext cx="1510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4EA7CED5-7FFF-D44B-80B4-948A5FBF9136}"/>
              </a:ext>
            </a:extLst>
          </p:cNvPr>
          <p:cNvSpPr txBox="1"/>
          <p:nvPr/>
        </p:nvSpPr>
        <p:spPr>
          <a:xfrm>
            <a:off x="9640112" y="5549117"/>
            <a:ext cx="2331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99DDBB1A-FE74-4349-9AE5-D15C9B93CACB}"/>
              </a:ext>
            </a:extLst>
          </p:cNvPr>
          <p:cNvSpPr/>
          <p:nvPr/>
        </p:nvSpPr>
        <p:spPr>
          <a:xfrm flipV="1">
            <a:off x="15854979" y="4827537"/>
            <a:ext cx="6214869" cy="2556933"/>
          </a:xfrm>
          <a:prstGeom prst="snip1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61A548-2EF7-3F43-9C73-422C58514EA4}"/>
              </a:ext>
            </a:extLst>
          </p:cNvPr>
          <p:cNvCxnSpPr/>
          <p:nvPr/>
        </p:nvCxnSpPr>
        <p:spPr>
          <a:xfrm>
            <a:off x="15854980" y="4827539"/>
            <a:ext cx="0" cy="7484533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17BD083-2269-864E-A95E-81190F7FE591}"/>
              </a:ext>
            </a:extLst>
          </p:cNvPr>
          <p:cNvSpPr/>
          <p:nvPr/>
        </p:nvSpPr>
        <p:spPr>
          <a:xfrm>
            <a:off x="19927626" y="5351129"/>
            <a:ext cx="1510850" cy="1481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D506A2D1-74CF-1F4B-80AE-C3D43C765BA4}"/>
              </a:ext>
            </a:extLst>
          </p:cNvPr>
          <p:cNvSpPr txBox="1"/>
          <p:nvPr/>
        </p:nvSpPr>
        <p:spPr>
          <a:xfrm>
            <a:off x="19927626" y="5549117"/>
            <a:ext cx="1510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3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L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B0D50F3A-E8C9-C44E-8CB1-08AE9131E4BD}"/>
              </a:ext>
            </a:extLst>
          </p:cNvPr>
          <p:cNvSpPr txBox="1"/>
          <p:nvPr/>
        </p:nvSpPr>
        <p:spPr>
          <a:xfrm>
            <a:off x="16413701" y="5549117"/>
            <a:ext cx="200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549CE31D-2449-9C49-9047-CCDDABD543CA}"/>
              </a:ext>
            </a:extLst>
          </p:cNvPr>
          <p:cNvSpPr/>
          <p:nvPr/>
        </p:nvSpPr>
        <p:spPr>
          <a:xfrm>
            <a:off x="3103824" y="7949063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512A6583-DC5C-544B-B697-AA3844B1A9F1}"/>
              </a:ext>
            </a:extLst>
          </p:cNvPr>
          <p:cNvSpPr/>
          <p:nvPr/>
        </p:nvSpPr>
        <p:spPr>
          <a:xfrm>
            <a:off x="3103824" y="9521725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C494EF2A-A9F9-064F-A8E4-27C4B1788EA0}"/>
              </a:ext>
            </a:extLst>
          </p:cNvPr>
          <p:cNvSpPr/>
          <p:nvPr/>
        </p:nvSpPr>
        <p:spPr>
          <a:xfrm>
            <a:off x="3103824" y="11094387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9A207306-F9E2-614E-952A-3161827668C1}"/>
              </a:ext>
            </a:extLst>
          </p:cNvPr>
          <p:cNvSpPr/>
          <p:nvPr/>
        </p:nvSpPr>
        <p:spPr>
          <a:xfrm>
            <a:off x="9877413" y="7949063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0009846E-D180-DE46-A3AE-C4A9FDE9266A}"/>
              </a:ext>
            </a:extLst>
          </p:cNvPr>
          <p:cNvSpPr/>
          <p:nvPr/>
        </p:nvSpPr>
        <p:spPr>
          <a:xfrm>
            <a:off x="9877413" y="9521725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8917BEC0-1F01-2A40-8F14-C40403B60F29}"/>
              </a:ext>
            </a:extLst>
          </p:cNvPr>
          <p:cNvSpPr/>
          <p:nvPr/>
        </p:nvSpPr>
        <p:spPr>
          <a:xfrm>
            <a:off x="9877413" y="11094387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157522F0-5807-8747-92DF-89B1E64A4831}"/>
              </a:ext>
            </a:extLst>
          </p:cNvPr>
          <p:cNvSpPr/>
          <p:nvPr/>
        </p:nvSpPr>
        <p:spPr>
          <a:xfrm>
            <a:off x="16717600" y="7949063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4" name="Rectangle 56">
            <a:extLst>
              <a:ext uri="{FF2B5EF4-FFF2-40B4-BE49-F238E27FC236}">
                <a16:creationId xmlns:a16="http://schemas.microsoft.com/office/drawing/2014/main" id="{871C9106-11FA-2F46-BC9B-1A1A2BD03BA8}"/>
              </a:ext>
            </a:extLst>
          </p:cNvPr>
          <p:cNvSpPr/>
          <p:nvPr/>
        </p:nvSpPr>
        <p:spPr>
          <a:xfrm>
            <a:off x="16717600" y="9521725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CE69CD5E-498F-5143-AE9F-A99B2217948B}"/>
              </a:ext>
            </a:extLst>
          </p:cNvPr>
          <p:cNvSpPr/>
          <p:nvPr/>
        </p:nvSpPr>
        <p:spPr>
          <a:xfrm>
            <a:off x="16717600" y="11094387"/>
            <a:ext cx="462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852751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442C3A-02A9-6E46-B3F3-E783BC81AE6A}"/>
              </a:ext>
            </a:extLst>
          </p:cNvPr>
          <p:cNvSpPr/>
          <p:nvPr/>
        </p:nvSpPr>
        <p:spPr>
          <a:xfrm>
            <a:off x="8795048" y="4673252"/>
            <a:ext cx="6787553" cy="777466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6073D-5D65-7A40-922F-51A4275FAAAF}"/>
              </a:ext>
            </a:extLst>
          </p:cNvPr>
          <p:cNvSpPr/>
          <p:nvPr/>
        </p:nvSpPr>
        <p:spPr>
          <a:xfrm>
            <a:off x="16248051" y="4673252"/>
            <a:ext cx="6787553" cy="777466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68CAF9-3E04-BA43-94A1-3095CD45A55E}"/>
              </a:ext>
            </a:extLst>
          </p:cNvPr>
          <p:cNvSpPr/>
          <p:nvPr/>
        </p:nvSpPr>
        <p:spPr>
          <a:xfrm>
            <a:off x="8795048" y="4673253"/>
            <a:ext cx="6787553" cy="23092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8E7E20-FF89-F742-918E-A497F69C6691}"/>
              </a:ext>
            </a:extLst>
          </p:cNvPr>
          <p:cNvSpPr/>
          <p:nvPr/>
        </p:nvSpPr>
        <p:spPr>
          <a:xfrm>
            <a:off x="16248051" y="4673253"/>
            <a:ext cx="6787553" cy="23092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612F9C00-5E6D-0E4F-A64F-4D62A5E142DD}"/>
              </a:ext>
            </a:extLst>
          </p:cNvPr>
          <p:cNvSpPr/>
          <p:nvPr/>
        </p:nvSpPr>
        <p:spPr>
          <a:xfrm>
            <a:off x="13929314" y="4673251"/>
            <a:ext cx="3292301" cy="3292301"/>
          </a:xfrm>
          <a:prstGeom prst="chord">
            <a:avLst>
              <a:gd name="adj1" fmla="val 5409691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hord 67">
            <a:extLst>
              <a:ext uri="{FF2B5EF4-FFF2-40B4-BE49-F238E27FC236}">
                <a16:creationId xmlns:a16="http://schemas.microsoft.com/office/drawing/2014/main" id="{F8096A4D-7CDD-1545-BA23-2F39AE81BEB6}"/>
              </a:ext>
            </a:extLst>
          </p:cNvPr>
          <p:cNvSpPr/>
          <p:nvPr/>
        </p:nvSpPr>
        <p:spPr>
          <a:xfrm>
            <a:off x="21385644" y="4673251"/>
            <a:ext cx="3292301" cy="3292301"/>
          </a:xfrm>
          <a:prstGeom prst="chord">
            <a:avLst>
              <a:gd name="adj1" fmla="val 5409691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316CB2C-8BD9-1C4C-9476-5FA4FDD1A93C}"/>
              </a:ext>
            </a:extLst>
          </p:cNvPr>
          <p:cNvSpPr/>
          <p:nvPr/>
        </p:nvSpPr>
        <p:spPr>
          <a:xfrm>
            <a:off x="1345855" y="4673252"/>
            <a:ext cx="6787553" cy="777466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63F1C9-D4CD-614A-8BBF-84CA5C08670B}"/>
              </a:ext>
            </a:extLst>
          </p:cNvPr>
          <p:cNvSpPr/>
          <p:nvPr/>
        </p:nvSpPr>
        <p:spPr>
          <a:xfrm>
            <a:off x="1345855" y="4673253"/>
            <a:ext cx="6787553" cy="23092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sp>
        <p:nvSpPr>
          <p:cNvPr id="71" name="Chord 70">
            <a:extLst>
              <a:ext uri="{FF2B5EF4-FFF2-40B4-BE49-F238E27FC236}">
                <a16:creationId xmlns:a16="http://schemas.microsoft.com/office/drawing/2014/main" id="{4D9BD09B-B663-F846-B0A4-232A64F69414}"/>
              </a:ext>
            </a:extLst>
          </p:cNvPr>
          <p:cNvSpPr/>
          <p:nvPr/>
        </p:nvSpPr>
        <p:spPr>
          <a:xfrm>
            <a:off x="6500693" y="4673251"/>
            <a:ext cx="3292301" cy="3292301"/>
          </a:xfrm>
          <a:prstGeom prst="chord">
            <a:avLst>
              <a:gd name="adj1" fmla="val 5409691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A9972FF4-3B05-3141-B5AC-C5A25FC04479}"/>
              </a:ext>
            </a:extLst>
          </p:cNvPr>
          <p:cNvSpPr txBox="1"/>
          <p:nvPr/>
        </p:nvSpPr>
        <p:spPr>
          <a:xfrm>
            <a:off x="1919639" y="5504707"/>
            <a:ext cx="3649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40C7AB97-8B04-6944-8780-9EE5E2263862}"/>
              </a:ext>
            </a:extLst>
          </p:cNvPr>
          <p:cNvSpPr txBox="1"/>
          <p:nvPr/>
        </p:nvSpPr>
        <p:spPr>
          <a:xfrm>
            <a:off x="9332991" y="5504707"/>
            <a:ext cx="3649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2CCBC6CC-EDCB-814F-AA0C-68659E9AED3E}"/>
              </a:ext>
            </a:extLst>
          </p:cNvPr>
          <p:cNvSpPr txBox="1"/>
          <p:nvPr/>
        </p:nvSpPr>
        <p:spPr>
          <a:xfrm>
            <a:off x="16897572" y="5504707"/>
            <a:ext cx="3649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94" name="CuadroTexto 395">
            <a:extLst>
              <a:ext uri="{FF2B5EF4-FFF2-40B4-BE49-F238E27FC236}">
                <a16:creationId xmlns:a16="http://schemas.microsoft.com/office/drawing/2014/main" id="{3EC02D85-279F-AA44-A74C-9B5E9F5884C7}"/>
              </a:ext>
            </a:extLst>
          </p:cNvPr>
          <p:cNvSpPr txBox="1"/>
          <p:nvPr/>
        </p:nvSpPr>
        <p:spPr>
          <a:xfrm>
            <a:off x="6725538" y="5857736"/>
            <a:ext cx="159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</a:t>
            </a:r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975D9AF5-3DEA-7A40-B3C1-789F3DCD8B2A}"/>
              </a:ext>
            </a:extLst>
          </p:cNvPr>
          <p:cNvSpPr txBox="1"/>
          <p:nvPr/>
        </p:nvSpPr>
        <p:spPr>
          <a:xfrm>
            <a:off x="14052526" y="5857736"/>
            <a:ext cx="159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ADE072AF-4973-A549-A1CD-B8D9824361CA}"/>
              </a:ext>
            </a:extLst>
          </p:cNvPr>
          <p:cNvSpPr txBox="1"/>
          <p:nvPr/>
        </p:nvSpPr>
        <p:spPr>
          <a:xfrm>
            <a:off x="21462336" y="5857736"/>
            <a:ext cx="159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L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9059D5A0-75C0-884A-AE59-EE4B1BE03CFB}"/>
              </a:ext>
            </a:extLst>
          </p:cNvPr>
          <p:cNvSpPr/>
          <p:nvPr/>
        </p:nvSpPr>
        <p:spPr>
          <a:xfrm>
            <a:off x="2230931" y="77084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6CD7768F-86CA-B546-A032-321FAF865418}"/>
              </a:ext>
            </a:extLst>
          </p:cNvPr>
          <p:cNvSpPr/>
          <p:nvPr/>
        </p:nvSpPr>
        <p:spPr>
          <a:xfrm>
            <a:off x="2230931" y="928109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FD58F15F-A71D-8D43-A0A5-5CCE4BC53C6F}"/>
              </a:ext>
            </a:extLst>
          </p:cNvPr>
          <p:cNvSpPr/>
          <p:nvPr/>
        </p:nvSpPr>
        <p:spPr>
          <a:xfrm>
            <a:off x="2230931" y="1085375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D8C48981-6B3E-CA4B-A63B-8E4352A9BBEC}"/>
              </a:ext>
            </a:extLst>
          </p:cNvPr>
          <p:cNvSpPr/>
          <p:nvPr/>
        </p:nvSpPr>
        <p:spPr>
          <a:xfrm>
            <a:off x="9819411" y="77084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C14A33FE-2C86-D643-BBB1-F1CE54B34DB1}"/>
              </a:ext>
            </a:extLst>
          </p:cNvPr>
          <p:cNvSpPr/>
          <p:nvPr/>
        </p:nvSpPr>
        <p:spPr>
          <a:xfrm>
            <a:off x="9819411" y="928109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C0BD94EE-4C9C-0E4C-8AE3-69C386371F9C}"/>
              </a:ext>
            </a:extLst>
          </p:cNvPr>
          <p:cNvSpPr/>
          <p:nvPr/>
        </p:nvSpPr>
        <p:spPr>
          <a:xfrm>
            <a:off x="9819411" y="1085375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45101035-9FD0-2A44-A70F-421D16CFDF6F}"/>
              </a:ext>
            </a:extLst>
          </p:cNvPr>
          <p:cNvSpPr/>
          <p:nvPr/>
        </p:nvSpPr>
        <p:spPr>
          <a:xfrm>
            <a:off x="17303055" y="770843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E56C48AC-71A1-EA4D-9F82-362EFD659A56}"/>
              </a:ext>
            </a:extLst>
          </p:cNvPr>
          <p:cNvSpPr/>
          <p:nvPr/>
        </p:nvSpPr>
        <p:spPr>
          <a:xfrm>
            <a:off x="17303055" y="9281095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F61C8264-731F-AC48-8A96-6BC885684053}"/>
              </a:ext>
            </a:extLst>
          </p:cNvPr>
          <p:cNvSpPr/>
          <p:nvPr/>
        </p:nvSpPr>
        <p:spPr>
          <a:xfrm>
            <a:off x="17303055" y="1085375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198500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AD5EA5-CE4E-AD42-AB65-FB1291DAC0DB}"/>
              </a:ext>
            </a:extLst>
          </p:cNvPr>
          <p:cNvSpPr/>
          <p:nvPr/>
        </p:nvSpPr>
        <p:spPr>
          <a:xfrm>
            <a:off x="2136383" y="5434831"/>
            <a:ext cx="5696281" cy="6757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9A2C1-1CAC-DC49-90F8-85C642CA7A9F}"/>
              </a:ext>
            </a:extLst>
          </p:cNvPr>
          <p:cNvSpPr/>
          <p:nvPr/>
        </p:nvSpPr>
        <p:spPr>
          <a:xfrm>
            <a:off x="9340686" y="5434831"/>
            <a:ext cx="5696281" cy="6757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7E3972-272E-8F49-A678-13B315860BFC}"/>
              </a:ext>
            </a:extLst>
          </p:cNvPr>
          <p:cNvSpPr/>
          <p:nvPr/>
        </p:nvSpPr>
        <p:spPr>
          <a:xfrm>
            <a:off x="16544988" y="5434831"/>
            <a:ext cx="5696281" cy="6757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91237C-6534-324F-B402-DE11F4E73E38}"/>
              </a:ext>
            </a:extLst>
          </p:cNvPr>
          <p:cNvSpPr txBox="1"/>
          <p:nvPr/>
        </p:nvSpPr>
        <p:spPr>
          <a:xfrm>
            <a:off x="1581596" y="4441370"/>
            <a:ext cx="6805853" cy="14793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99A91E-2508-EC4F-8578-68246AA8DA20}"/>
              </a:ext>
            </a:extLst>
          </p:cNvPr>
          <p:cNvSpPr/>
          <p:nvPr/>
        </p:nvSpPr>
        <p:spPr>
          <a:xfrm>
            <a:off x="1737932" y="4539650"/>
            <a:ext cx="1256728" cy="1256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45B0E7-B7DC-9A4D-BBA4-5FAC8C24C8BD}"/>
              </a:ext>
            </a:extLst>
          </p:cNvPr>
          <p:cNvSpPr txBox="1"/>
          <p:nvPr/>
        </p:nvSpPr>
        <p:spPr>
          <a:xfrm>
            <a:off x="8785899" y="4441370"/>
            <a:ext cx="6805853" cy="14793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6CD71D-AB15-9A43-8381-0AE27C5829CB}"/>
              </a:ext>
            </a:extLst>
          </p:cNvPr>
          <p:cNvSpPr/>
          <p:nvPr/>
        </p:nvSpPr>
        <p:spPr>
          <a:xfrm>
            <a:off x="8942235" y="4539650"/>
            <a:ext cx="1256728" cy="1256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E94489-0E7D-E047-BA03-84F8BBCB625A}"/>
              </a:ext>
            </a:extLst>
          </p:cNvPr>
          <p:cNvSpPr txBox="1"/>
          <p:nvPr/>
        </p:nvSpPr>
        <p:spPr>
          <a:xfrm>
            <a:off x="15990201" y="4441370"/>
            <a:ext cx="6805853" cy="147936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8508E0-3C07-E045-BCD4-7FFA97F2B057}"/>
              </a:ext>
            </a:extLst>
          </p:cNvPr>
          <p:cNvSpPr/>
          <p:nvPr/>
        </p:nvSpPr>
        <p:spPr>
          <a:xfrm>
            <a:off x="16146537" y="4539650"/>
            <a:ext cx="1256728" cy="1256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2CA5468D-96EE-B64C-AF8F-1F13108CC1B5}"/>
              </a:ext>
            </a:extLst>
          </p:cNvPr>
          <p:cNvSpPr txBox="1"/>
          <p:nvPr/>
        </p:nvSpPr>
        <p:spPr>
          <a:xfrm>
            <a:off x="3376823" y="4844848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E2E81FC1-F52D-8D41-A187-B37CCBDF948D}"/>
              </a:ext>
            </a:extLst>
          </p:cNvPr>
          <p:cNvSpPr txBox="1"/>
          <p:nvPr/>
        </p:nvSpPr>
        <p:spPr>
          <a:xfrm>
            <a:off x="10609487" y="4844848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843ECBFB-570E-6D49-98C2-D02ADA006A30}"/>
              </a:ext>
            </a:extLst>
          </p:cNvPr>
          <p:cNvSpPr txBox="1"/>
          <p:nvPr/>
        </p:nvSpPr>
        <p:spPr>
          <a:xfrm>
            <a:off x="17793571" y="4844848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D27BE972-1207-054B-9414-13F16AF32984}"/>
              </a:ext>
            </a:extLst>
          </p:cNvPr>
          <p:cNvSpPr/>
          <p:nvPr/>
        </p:nvSpPr>
        <p:spPr>
          <a:xfrm>
            <a:off x="2668308" y="672674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1254F374-098C-474E-BADA-5012A28BCFDF}"/>
              </a:ext>
            </a:extLst>
          </p:cNvPr>
          <p:cNvSpPr/>
          <p:nvPr/>
        </p:nvSpPr>
        <p:spPr>
          <a:xfrm>
            <a:off x="2668308" y="848686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22D5B910-7F7E-F640-92AD-E7A16D2A8ABC}"/>
              </a:ext>
            </a:extLst>
          </p:cNvPr>
          <p:cNvSpPr/>
          <p:nvPr/>
        </p:nvSpPr>
        <p:spPr>
          <a:xfrm>
            <a:off x="2668308" y="10434430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3CC111A3-2003-9A4A-B249-105D6F36A55E}"/>
              </a:ext>
            </a:extLst>
          </p:cNvPr>
          <p:cNvSpPr/>
          <p:nvPr/>
        </p:nvSpPr>
        <p:spPr>
          <a:xfrm>
            <a:off x="9887255" y="672674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4EA6E0BF-31BB-B743-9FB8-EC16F0C30263}"/>
              </a:ext>
            </a:extLst>
          </p:cNvPr>
          <p:cNvSpPr/>
          <p:nvPr/>
        </p:nvSpPr>
        <p:spPr>
          <a:xfrm>
            <a:off x="9887255" y="848686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893C07D1-98B6-5447-A3E6-FD498912F2F1}"/>
              </a:ext>
            </a:extLst>
          </p:cNvPr>
          <p:cNvSpPr/>
          <p:nvPr/>
        </p:nvSpPr>
        <p:spPr>
          <a:xfrm>
            <a:off x="9887255" y="10434430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4E5664EA-1807-8244-8E2F-C645CBE0D47F}"/>
              </a:ext>
            </a:extLst>
          </p:cNvPr>
          <p:cNvSpPr/>
          <p:nvPr/>
        </p:nvSpPr>
        <p:spPr>
          <a:xfrm>
            <a:off x="17058075" y="672674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86E5C2AE-AE44-214F-AB21-A129F25D52D2}"/>
              </a:ext>
            </a:extLst>
          </p:cNvPr>
          <p:cNvSpPr/>
          <p:nvPr/>
        </p:nvSpPr>
        <p:spPr>
          <a:xfrm>
            <a:off x="17058075" y="848686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7262F3B7-5966-9941-A2B7-B2A9E009A53C}"/>
              </a:ext>
            </a:extLst>
          </p:cNvPr>
          <p:cNvSpPr/>
          <p:nvPr/>
        </p:nvSpPr>
        <p:spPr>
          <a:xfrm>
            <a:off x="17058075" y="10434430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129460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D850DB-ABB5-BA4F-B955-1B6A5080C7A8}"/>
              </a:ext>
            </a:extLst>
          </p:cNvPr>
          <p:cNvSpPr/>
          <p:nvPr/>
        </p:nvSpPr>
        <p:spPr>
          <a:xfrm>
            <a:off x="1677879" y="4563124"/>
            <a:ext cx="6849979" cy="760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648407-A638-3D4F-B8DA-96E55B2E91B6}"/>
              </a:ext>
            </a:extLst>
          </p:cNvPr>
          <p:cNvSpPr/>
          <p:nvPr/>
        </p:nvSpPr>
        <p:spPr>
          <a:xfrm>
            <a:off x="8763835" y="4563124"/>
            <a:ext cx="6849979" cy="760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97A113-FE0C-E94E-9663-FFB5C38E19B3}"/>
              </a:ext>
            </a:extLst>
          </p:cNvPr>
          <p:cNvSpPr/>
          <p:nvPr/>
        </p:nvSpPr>
        <p:spPr>
          <a:xfrm>
            <a:off x="15849791" y="4563124"/>
            <a:ext cx="6849979" cy="760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46A233F1-A4EA-2F47-982C-855115FE0FA3}"/>
              </a:ext>
            </a:extLst>
          </p:cNvPr>
          <p:cNvSpPr txBox="1"/>
          <p:nvPr/>
        </p:nvSpPr>
        <p:spPr>
          <a:xfrm>
            <a:off x="3391913" y="6152414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05B2856F-F622-8740-9432-B580A0255822}"/>
              </a:ext>
            </a:extLst>
          </p:cNvPr>
          <p:cNvSpPr/>
          <p:nvPr/>
        </p:nvSpPr>
        <p:spPr>
          <a:xfrm>
            <a:off x="2813603" y="730799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4916EBB6-1578-7E45-93FD-88CA89FAF973}"/>
              </a:ext>
            </a:extLst>
          </p:cNvPr>
          <p:cNvSpPr txBox="1"/>
          <p:nvPr/>
        </p:nvSpPr>
        <p:spPr>
          <a:xfrm>
            <a:off x="10007842" y="6152414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9C4A062F-D9B5-6645-9774-958F742574C3}"/>
              </a:ext>
            </a:extLst>
          </p:cNvPr>
          <p:cNvSpPr/>
          <p:nvPr/>
        </p:nvSpPr>
        <p:spPr>
          <a:xfrm>
            <a:off x="9899559" y="730799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44825D-78EF-B149-B625-74F86705F1F7}"/>
              </a:ext>
            </a:extLst>
          </p:cNvPr>
          <p:cNvSpPr/>
          <p:nvPr/>
        </p:nvSpPr>
        <p:spPr>
          <a:xfrm>
            <a:off x="1677879" y="4563125"/>
            <a:ext cx="6849979" cy="13678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59E0DAD6-3E66-3F48-B790-CA27669BC061}"/>
              </a:ext>
            </a:extLst>
          </p:cNvPr>
          <p:cNvSpPr txBox="1"/>
          <p:nvPr/>
        </p:nvSpPr>
        <p:spPr>
          <a:xfrm>
            <a:off x="17258261" y="6152414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C4BCE3F0-6E51-7949-AD5F-0C42E791CE58}"/>
              </a:ext>
            </a:extLst>
          </p:cNvPr>
          <p:cNvSpPr/>
          <p:nvPr/>
        </p:nvSpPr>
        <p:spPr>
          <a:xfrm>
            <a:off x="16985518" y="730799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FAE4E7-FCA6-AD47-ADBF-B0325EE93065}"/>
              </a:ext>
            </a:extLst>
          </p:cNvPr>
          <p:cNvSpPr/>
          <p:nvPr/>
        </p:nvSpPr>
        <p:spPr>
          <a:xfrm>
            <a:off x="8763835" y="4563125"/>
            <a:ext cx="6849979" cy="1367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670F15-8154-BD42-9625-A3612E50FE88}"/>
              </a:ext>
            </a:extLst>
          </p:cNvPr>
          <p:cNvSpPr/>
          <p:nvPr/>
        </p:nvSpPr>
        <p:spPr>
          <a:xfrm>
            <a:off x="15849791" y="4563125"/>
            <a:ext cx="6849979" cy="13678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A7953CEB-7F5C-DC46-972D-55DE184C835B}"/>
              </a:ext>
            </a:extLst>
          </p:cNvPr>
          <p:cNvSpPr/>
          <p:nvPr/>
        </p:nvSpPr>
        <p:spPr>
          <a:xfrm>
            <a:off x="2813603" y="897053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12F2C184-B068-9845-822B-78E5F7FC28C7}"/>
              </a:ext>
            </a:extLst>
          </p:cNvPr>
          <p:cNvSpPr/>
          <p:nvPr/>
        </p:nvSpPr>
        <p:spPr>
          <a:xfrm>
            <a:off x="9899559" y="897053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A5AE79A8-7E91-B148-82DF-CC8C4ADFD4BF}"/>
              </a:ext>
            </a:extLst>
          </p:cNvPr>
          <p:cNvSpPr/>
          <p:nvPr/>
        </p:nvSpPr>
        <p:spPr>
          <a:xfrm>
            <a:off x="16985518" y="897053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D2DF3E59-B62D-C849-BE5E-BCA8FACC1CE0}"/>
              </a:ext>
            </a:extLst>
          </p:cNvPr>
          <p:cNvSpPr/>
          <p:nvPr/>
        </p:nvSpPr>
        <p:spPr>
          <a:xfrm>
            <a:off x="2813603" y="10605374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635B5C7C-92B5-E849-B06E-7CD306DF124E}"/>
              </a:ext>
            </a:extLst>
          </p:cNvPr>
          <p:cNvSpPr/>
          <p:nvPr/>
        </p:nvSpPr>
        <p:spPr>
          <a:xfrm>
            <a:off x="9899559" y="10605374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792EE134-796E-BB42-833D-C335101F5ECF}"/>
              </a:ext>
            </a:extLst>
          </p:cNvPr>
          <p:cNvSpPr/>
          <p:nvPr/>
        </p:nvSpPr>
        <p:spPr>
          <a:xfrm>
            <a:off x="16985518" y="10605374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05072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" name="Freeform 1">
            <a:extLst>
              <a:ext uri="{FF2B5EF4-FFF2-40B4-BE49-F238E27FC236}">
                <a16:creationId xmlns:a16="http://schemas.microsoft.com/office/drawing/2014/main" id="{C9C2D0BB-0A56-7F47-8061-8B4D103F88C3}"/>
              </a:ext>
            </a:extLst>
          </p:cNvPr>
          <p:cNvSpPr/>
          <p:nvPr/>
        </p:nvSpPr>
        <p:spPr>
          <a:xfrm flipH="1">
            <a:off x="2315759" y="4724400"/>
            <a:ext cx="5943301" cy="7314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6" h="6175">
                <a:moveTo>
                  <a:pt x="2796" y="6175"/>
                </a:moveTo>
                <a:lnTo>
                  <a:pt x="0" y="4938"/>
                </a:lnTo>
                <a:lnTo>
                  <a:pt x="0" y="0"/>
                </a:lnTo>
                <a:lnTo>
                  <a:pt x="2796" y="0"/>
                </a:lnTo>
                <a:close/>
              </a:path>
            </a:pathLst>
          </a:custGeom>
          <a:noFill/>
          <a:ln w="63500" cap="flat">
            <a:solidFill>
              <a:schemeClr val="accent1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 48">
            <a:extLst>
              <a:ext uri="{FF2B5EF4-FFF2-40B4-BE49-F238E27FC236}">
                <a16:creationId xmlns:a16="http://schemas.microsoft.com/office/drawing/2014/main" id="{BC046349-67D7-E646-A023-590AE26D9E27}"/>
              </a:ext>
            </a:extLst>
          </p:cNvPr>
          <p:cNvSpPr/>
          <p:nvPr/>
        </p:nvSpPr>
        <p:spPr>
          <a:xfrm flipH="1">
            <a:off x="9209081" y="4724400"/>
            <a:ext cx="5943301" cy="7314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6" h="6175">
                <a:moveTo>
                  <a:pt x="2796" y="6175"/>
                </a:moveTo>
                <a:lnTo>
                  <a:pt x="0" y="4938"/>
                </a:lnTo>
                <a:lnTo>
                  <a:pt x="0" y="0"/>
                </a:lnTo>
                <a:lnTo>
                  <a:pt x="2796" y="0"/>
                </a:lnTo>
                <a:close/>
              </a:path>
            </a:pathLst>
          </a:custGeom>
          <a:noFill/>
          <a:ln w="63500" cap="flat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 95">
            <a:extLst>
              <a:ext uri="{FF2B5EF4-FFF2-40B4-BE49-F238E27FC236}">
                <a16:creationId xmlns:a16="http://schemas.microsoft.com/office/drawing/2014/main" id="{CEBC15C0-39FF-3B4A-8E94-19BD366D9B10}"/>
              </a:ext>
            </a:extLst>
          </p:cNvPr>
          <p:cNvSpPr/>
          <p:nvPr/>
        </p:nvSpPr>
        <p:spPr>
          <a:xfrm flipH="1">
            <a:off x="16116469" y="4724400"/>
            <a:ext cx="5945422" cy="7314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7" h="6175">
                <a:moveTo>
                  <a:pt x="2797" y="6175"/>
                </a:moveTo>
                <a:lnTo>
                  <a:pt x="0" y="4938"/>
                </a:lnTo>
                <a:lnTo>
                  <a:pt x="0" y="0"/>
                </a:lnTo>
                <a:lnTo>
                  <a:pt x="2797" y="0"/>
                </a:lnTo>
                <a:close/>
              </a:path>
            </a:pathLst>
          </a:custGeom>
          <a:noFill/>
          <a:ln w="63500" cap="flat">
            <a:solidFill>
              <a:schemeClr val="accent3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 3">
            <a:extLst>
              <a:ext uri="{FF2B5EF4-FFF2-40B4-BE49-F238E27FC236}">
                <a16:creationId xmlns:a16="http://schemas.microsoft.com/office/drawing/2014/main" id="{B9342469-A60D-174A-B7A0-C00F45B68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540" y="9858345"/>
            <a:ext cx="2175738" cy="2180206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1"/>
          </a:solidFill>
          <a:ln w="63500"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26DC029E-2C7E-0042-A20E-6FFA38FF7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956" y="9858345"/>
            <a:ext cx="2175738" cy="2180206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2"/>
          </a:solidFill>
          <a:ln w="63500"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36" name="Freeform 3">
            <a:extLst>
              <a:ext uri="{FF2B5EF4-FFF2-40B4-BE49-F238E27FC236}">
                <a16:creationId xmlns:a16="http://schemas.microsoft.com/office/drawing/2014/main" id="{8A4392D9-F500-344C-8AA3-5047F1BC5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372" y="9858345"/>
            <a:ext cx="2175738" cy="2180206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3"/>
          </a:solidFill>
          <a:ln w="63500"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480F3BE5-00FD-CB4C-9186-163EF4FA0232}"/>
              </a:ext>
            </a:extLst>
          </p:cNvPr>
          <p:cNvSpPr txBox="1"/>
          <p:nvPr/>
        </p:nvSpPr>
        <p:spPr>
          <a:xfrm>
            <a:off x="3539927" y="5525879"/>
            <a:ext cx="342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C2295EA0-0D3E-374D-AD5A-86656B5EAB04}"/>
              </a:ext>
            </a:extLst>
          </p:cNvPr>
          <p:cNvSpPr txBox="1"/>
          <p:nvPr/>
        </p:nvSpPr>
        <p:spPr>
          <a:xfrm>
            <a:off x="9882030" y="5525879"/>
            <a:ext cx="436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551CFC74-4C58-8540-B00A-377735B6F287}"/>
              </a:ext>
            </a:extLst>
          </p:cNvPr>
          <p:cNvSpPr txBox="1"/>
          <p:nvPr/>
        </p:nvSpPr>
        <p:spPr>
          <a:xfrm>
            <a:off x="17243533" y="5525879"/>
            <a:ext cx="403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8A6C1D79-5C27-284D-A4C7-E3C4382C1446}"/>
              </a:ext>
            </a:extLst>
          </p:cNvPr>
          <p:cNvSpPr/>
          <p:nvPr/>
        </p:nvSpPr>
        <p:spPr>
          <a:xfrm>
            <a:off x="2884875" y="7543790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6" name="Rectangle 56">
            <a:extLst>
              <a:ext uri="{FF2B5EF4-FFF2-40B4-BE49-F238E27FC236}">
                <a16:creationId xmlns:a16="http://schemas.microsoft.com/office/drawing/2014/main" id="{3884E485-162B-EF43-9AC1-7B730C750731}"/>
              </a:ext>
            </a:extLst>
          </p:cNvPr>
          <p:cNvSpPr/>
          <p:nvPr/>
        </p:nvSpPr>
        <p:spPr>
          <a:xfrm>
            <a:off x="9899560" y="7543790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1E496BEF-0507-0942-A169-21B7CBB1E404}"/>
              </a:ext>
            </a:extLst>
          </p:cNvPr>
          <p:cNvSpPr/>
          <p:nvPr/>
        </p:nvSpPr>
        <p:spPr>
          <a:xfrm>
            <a:off x="16799915" y="7543790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91194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9D850DB-ABB5-BA4F-B955-1B6A5080C7A8}"/>
              </a:ext>
            </a:extLst>
          </p:cNvPr>
          <p:cNvSpPr/>
          <p:nvPr/>
        </p:nvSpPr>
        <p:spPr>
          <a:xfrm>
            <a:off x="1677879" y="4972050"/>
            <a:ext cx="6849979" cy="7196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648407-A638-3D4F-B8DA-96E55B2E91B6}"/>
              </a:ext>
            </a:extLst>
          </p:cNvPr>
          <p:cNvSpPr/>
          <p:nvPr/>
        </p:nvSpPr>
        <p:spPr>
          <a:xfrm>
            <a:off x="8763835" y="4972050"/>
            <a:ext cx="6849979" cy="7196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97A113-FE0C-E94E-9663-FFB5C38E19B3}"/>
              </a:ext>
            </a:extLst>
          </p:cNvPr>
          <p:cNvSpPr/>
          <p:nvPr/>
        </p:nvSpPr>
        <p:spPr>
          <a:xfrm>
            <a:off x="15849791" y="4972050"/>
            <a:ext cx="6849979" cy="7196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46A233F1-A4EA-2F47-982C-855115FE0FA3}"/>
              </a:ext>
            </a:extLst>
          </p:cNvPr>
          <p:cNvSpPr txBox="1"/>
          <p:nvPr/>
        </p:nvSpPr>
        <p:spPr>
          <a:xfrm>
            <a:off x="3391913" y="6987708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05B2856F-F622-8740-9432-B580A0255822}"/>
              </a:ext>
            </a:extLst>
          </p:cNvPr>
          <p:cNvSpPr/>
          <p:nvPr/>
        </p:nvSpPr>
        <p:spPr>
          <a:xfrm>
            <a:off x="2813603" y="911108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4916EBB6-1578-7E45-93FD-88CA89FAF973}"/>
              </a:ext>
            </a:extLst>
          </p:cNvPr>
          <p:cNvSpPr txBox="1"/>
          <p:nvPr/>
        </p:nvSpPr>
        <p:spPr>
          <a:xfrm>
            <a:off x="10007842" y="6987708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9C4A062F-D9B5-6645-9774-958F742574C3}"/>
              </a:ext>
            </a:extLst>
          </p:cNvPr>
          <p:cNvSpPr/>
          <p:nvPr/>
        </p:nvSpPr>
        <p:spPr>
          <a:xfrm>
            <a:off x="9899559" y="911108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59E0DAD6-3E66-3F48-B790-CA27669BC061}"/>
              </a:ext>
            </a:extLst>
          </p:cNvPr>
          <p:cNvSpPr txBox="1"/>
          <p:nvPr/>
        </p:nvSpPr>
        <p:spPr>
          <a:xfrm>
            <a:off x="17258261" y="6987708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C4BCE3F0-6E51-7949-AD5F-0C42E791CE58}"/>
              </a:ext>
            </a:extLst>
          </p:cNvPr>
          <p:cNvSpPr/>
          <p:nvPr/>
        </p:nvSpPr>
        <p:spPr>
          <a:xfrm>
            <a:off x="16985518" y="911108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" name="7-Point Star 1">
            <a:extLst>
              <a:ext uri="{FF2B5EF4-FFF2-40B4-BE49-F238E27FC236}">
                <a16:creationId xmlns:a16="http://schemas.microsoft.com/office/drawing/2014/main" id="{E5676CC9-6291-D642-9D1E-E110AF2C3910}"/>
              </a:ext>
            </a:extLst>
          </p:cNvPr>
          <p:cNvSpPr/>
          <p:nvPr/>
        </p:nvSpPr>
        <p:spPr>
          <a:xfrm>
            <a:off x="3690632" y="3991831"/>
            <a:ext cx="2824468" cy="2824466"/>
          </a:xfrm>
          <a:prstGeom prst="star7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5500F4-1790-BA43-ADD4-6F7519C40BDD}"/>
              </a:ext>
            </a:extLst>
          </p:cNvPr>
          <p:cNvSpPr/>
          <p:nvPr/>
        </p:nvSpPr>
        <p:spPr>
          <a:xfrm>
            <a:off x="4491198" y="5023744"/>
            <a:ext cx="1223336" cy="981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24" name="7-Point Star 23">
            <a:extLst>
              <a:ext uri="{FF2B5EF4-FFF2-40B4-BE49-F238E27FC236}">
                <a16:creationId xmlns:a16="http://schemas.microsoft.com/office/drawing/2014/main" id="{5BFCA1F2-BBD7-7840-8ED8-D6979B2EDB5C}"/>
              </a:ext>
            </a:extLst>
          </p:cNvPr>
          <p:cNvSpPr/>
          <p:nvPr/>
        </p:nvSpPr>
        <p:spPr>
          <a:xfrm>
            <a:off x="10776589" y="3991831"/>
            <a:ext cx="2824468" cy="2824466"/>
          </a:xfrm>
          <a:prstGeom prst="star7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A1C6F3-550A-1842-9AFF-3588E742164A}"/>
              </a:ext>
            </a:extLst>
          </p:cNvPr>
          <p:cNvSpPr/>
          <p:nvPr/>
        </p:nvSpPr>
        <p:spPr>
          <a:xfrm>
            <a:off x="11577155" y="5023744"/>
            <a:ext cx="1223336" cy="981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34" name="7-Point Star 33">
            <a:extLst>
              <a:ext uri="{FF2B5EF4-FFF2-40B4-BE49-F238E27FC236}">
                <a16:creationId xmlns:a16="http://schemas.microsoft.com/office/drawing/2014/main" id="{2BA2FDBB-D11A-A94A-AE5B-4175532E0725}"/>
              </a:ext>
            </a:extLst>
          </p:cNvPr>
          <p:cNvSpPr/>
          <p:nvPr/>
        </p:nvSpPr>
        <p:spPr>
          <a:xfrm>
            <a:off x="17862551" y="3991831"/>
            <a:ext cx="2824468" cy="2824466"/>
          </a:xfrm>
          <a:prstGeom prst="star7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D0258C-F4BC-B441-84BA-CBB3751F4571}"/>
              </a:ext>
            </a:extLst>
          </p:cNvPr>
          <p:cNvSpPr/>
          <p:nvPr/>
        </p:nvSpPr>
        <p:spPr>
          <a:xfrm>
            <a:off x="18663117" y="5023744"/>
            <a:ext cx="1223336" cy="981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93670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182ED1-F936-A440-A90E-F00EE6B7C6C3}"/>
              </a:ext>
            </a:extLst>
          </p:cNvPr>
          <p:cNvSpPr/>
          <p:nvPr/>
        </p:nvSpPr>
        <p:spPr>
          <a:xfrm>
            <a:off x="1648864" y="4414007"/>
            <a:ext cx="6705552" cy="12325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CDCD9C-B0D0-3249-BCDC-A1DA56444137}"/>
              </a:ext>
            </a:extLst>
          </p:cNvPr>
          <p:cNvSpPr/>
          <p:nvPr/>
        </p:nvSpPr>
        <p:spPr>
          <a:xfrm>
            <a:off x="1988565" y="5646515"/>
            <a:ext cx="6026150" cy="7047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9D7B9247-B8D7-164B-821F-84E7DA8CF4C3}"/>
              </a:ext>
            </a:extLst>
          </p:cNvPr>
          <p:cNvSpPr/>
          <p:nvPr/>
        </p:nvSpPr>
        <p:spPr>
          <a:xfrm flipH="1" flipV="1">
            <a:off x="1648863" y="5645670"/>
            <a:ext cx="339701" cy="43362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C85A019F-2AA9-1941-8F7F-89B960E710CB}"/>
              </a:ext>
            </a:extLst>
          </p:cNvPr>
          <p:cNvSpPr/>
          <p:nvPr/>
        </p:nvSpPr>
        <p:spPr>
          <a:xfrm flipV="1">
            <a:off x="8014715" y="5645670"/>
            <a:ext cx="339701" cy="43362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07AE5E-FA21-6A42-A30D-1175602CA45E}"/>
              </a:ext>
            </a:extLst>
          </p:cNvPr>
          <p:cNvSpPr/>
          <p:nvPr/>
        </p:nvSpPr>
        <p:spPr>
          <a:xfrm>
            <a:off x="8836049" y="4414007"/>
            <a:ext cx="6705552" cy="12325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6F292A-0DAF-9C4C-B6FA-725DEB4F53A9}"/>
              </a:ext>
            </a:extLst>
          </p:cNvPr>
          <p:cNvSpPr/>
          <p:nvPr/>
        </p:nvSpPr>
        <p:spPr>
          <a:xfrm>
            <a:off x="9175750" y="5646515"/>
            <a:ext cx="6026150" cy="7047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0B01BEB3-C503-F84A-BE1D-D7A94365BCFF}"/>
              </a:ext>
            </a:extLst>
          </p:cNvPr>
          <p:cNvSpPr/>
          <p:nvPr/>
        </p:nvSpPr>
        <p:spPr>
          <a:xfrm flipH="1" flipV="1">
            <a:off x="8836048" y="5645670"/>
            <a:ext cx="339701" cy="433621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D93FB7B1-EB3A-9D45-BD7B-1FA7E5881B91}"/>
              </a:ext>
            </a:extLst>
          </p:cNvPr>
          <p:cNvSpPr/>
          <p:nvPr/>
        </p:nvSpPr>
        <p:spPr>
          <a:xfrm flipV="1">
            <a:off x="15201900" y="5645670"/>
            <a:ext cx="339701" cy="433621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699EE4-B625-D64F-8467-BDA4C3FF8344}"/>
              </a:ext>
            </a:extLst>
          </p:cNvPr>
          <p:cNvSpPr/>
          <p:nvPr/>
        </p:nvSpPr>
        <p:spPr>
          <a:xfrm>
            <a:off x="16023236" y="4414007"/>
            <a:ext cx="6705552" cy="12325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1C6DFF-B048-F446-A354-2669B81458F9}"/>
              </a:ext>
            </a:extLst>
          </p:cNvPr>
          <p:cNvSpPr/>
          <p:nvPr/>
        </p:nvSpPr>
        <p:spPr>
          <a:xfrm>
            <a:off x="16362937" y="5646515"/>
            <a:ext cx="6026150" cy="7047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D5E69914-1336-F24A-85F0-A4808AE436E9}"/>
              </a:ext>
            </a:extLst>
          </p:cNvPr>
          <p:cNvSpPr/>
          <p:nvPr/>
        </p:nvSpPr>
        <p:spPr>
          <a:xfrm flipH="1" flipV="1">
            <a:off x="16023235" y="5645670"/>
            <a:ext cx="339701" cy="43362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8E55D044-F514-F74C-9E4F-3E93D64A3BC0}"/>
              </a:ext>
            </a:extLst>
          </p:cNvPr>
          <p:cNvSpPr/>
          <p:nvPr/>
        </p:nvSpPr>
        <p:spPr>
          <a:xfrm flipV="1">
            <a:off x="22389087" y="5645670"/>
            <a:ext cx="339701" cy="43362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4968EA3-A63E-DF44-8937-6CE6A2065797}"/>
              </a:ext>
            </a:extLst>
          </p:cNvPr>
          <p:cNvSpPr/>
          <p:nvPr/>
        </p:nvSpPr>
        <p:spPr>
          <a:xfrm>
            <a:off x="4271909" y="6079291"/>
            <a:ext cx="1510850" cy="1481497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EFFD15-2870-FF48-8EC6-CC7D9968D69A}"/>
              </a:ext>
            </a:extLst>
          </p:cNvPr>
          <p:cNvSpPr/>
          <p:nvPr/>
        </p:nvSpPr>
        <p:spPr>
          <a:xfrm>
            <a:off x="11433400" y="6079291"/>
            <a:ext cx="1510850" cy="14814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214B489-4908-B04B-BE9F-074F564963C7}"/>
              </a:ext>
            </a:extLst>
          </p:cNvPr>
          <p:cNvSpPr/>
          <p:nvPr/>
        </p:nvSpPr>
        <p:spPr>
          <a:xfrm>
            <a:off x="18620587" y="6079291"/>
            <a:ext cx="1510850" cy="14814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BD68FC44-1425-E047-9B07-B4AB1A941782}"/>
              </a:ext>
            </a:extLst>
          </p:cNvPr>
          <p:cNvSpPr txBox="1"/>
          <p:nvPr/>
        </p:nvSpPr>
        <p:spPr>
          <a:xfrm>
            <a:off x="3306188" y="4745431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EEEC618C-F6E7-D74C-9E29-E693A2D4B3A8}"/>
              </a:ext>
            </a:extLst>
          </p:cNvPr>
          <p:cNvSpPr txBox="1"/>
          <p:nvPr/>
        </p:nvSpPr>
        <p:spPr>
          <a:xfrm>
            <a:off x="10007844" y="4745431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6BD5E0FC-CC6D-0A4A-8892-97AF57AE8E49}"/>
              </a:ext>
            </a:extLst>
          </p:cNvPr>
          <p:cNvSpPr txBox="1"/>
          <p:nvPr/>
        </p:nvSpPr>
        <p:spPr>
          <a:xfrm>
            <a:off x="17359490" y="4745431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C8802CFC-54A7-D748-8C56-343F81C5C52D}"/>
              </a:ext>
            </a:extLst>
          </p:cNvPr>
          <p:cNvSpPr/>
          <p:nvPr/>
        </p:nvSpPr>
        <p:spPr>
          <a:xfrm>
            <a:off x="2712375" y="772693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D38A6872-6FC8-F54A-8677-0878509F1F27}"/>
              </a:ext>
            </a:extLst>
          </p:cNvPr>
          <p:cNvSpPr/>
          <p:nvPr/>
        </p:nvSpPr>
        <p:spPr>
          <a:xfrm>
            <a:off x="9899560" y="772693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BF523215-CC0E-D940-BDA6-B0CBDC11D7F0}"/>
              </a:ext>
            </a:extLst>
          </p:cNvPr>
          <p:cNvSpPr/>
          <p:nvPr/>
        </p:nvSpPr>
        <p:spPr>
          <a:xfrm>
            <a:off x="17086746" y="772693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7DAFCE06-4CFD-BF48-9712-8071AE5E20FD}"/>
              </a:ext>
            </a:extLst>
          </p:cNvPr>
          <p:cNvSpPr/>
          <p:nvPr/>
        </p:nvSpPr>
        <p:spPr>
          <a:xfrm>
            <a:off x="2712375" y="890603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0557D8D5-AE7C-0F45-AB4C-E0FEB5010662}"/>
              </a:ext>
            </a:extLst>
          </p:cNvPr>
          <p:cNvSpPr/>
          <p:nvPr/>
        </p:nvSpPr>
        <p:spPr>
          <a:xfrm>
            <a:off x="9899560" y="890603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9C11959E-FE11-6D40-8624-D51304087DEB}"/>
              </a:ext>
            </a:extLst>
          </p:cNvPr>
          <p:cNvSpPr/>
          <p:nvPr/>
        </p:nvSpPr>
        <p:spPr>
          <a:xfrm>
            <a:off x="17086746" y="8906032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BEBE46C8-2F31-374E-9B90-1860E7A241C2}"/>
              </a:ext>
            </a:extLst>
          </p:cNvPr>
          <p:cNvSpPr/>
          <p:nvPr/>
        </p:nvSpPr>
        <p:spPr>
          <a:xfrm>
            <a:off x="2712375" y="1013325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D2ADC0C2-E4DC-3447-A502-91E0DCEDBBDE}"/>
              </a:ext>
            </a:extLst>
          </p:cNvPr>
          <p:cNvSpPr/>
          <p:nvPr/>
        </p:nvSpPr>
        <p:spPr>
          <a:xfrm>
            <a:off x="9899560" y="1013325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3818016A-EB7F-E54D-A54D-9BB1C05525C5}"/>
              </a:ext>
            </a:extLst>
          </p:cNvPr>
          <p:cNvSpPr/>
          <p:nvPr/>
        </p:nvSpPr>
        <p:spPr>
          <a:xfrm>
            <a:off x="17086746" y="10133253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D009EA08-D1E0-2840-85FB-E243D6F74C47}"/>
              </a:ext>
            </a:extLst>
          </p:cNvPr>
          <p:cNvSpPr/>
          <p:nvPr/>
        </p:nvSpPr>
        <p:spPr>
          <a:xfrm>
            <a:off x="2712375" y="1131234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4" name="Rectangle 56">
            <a:extLst>
              <a:ext uri="{FF2B5EF4-FFF2-40B4-BE49-F238E27FC236}">
                <a16:creationId xmlns:a16="http://schemas.microsoft.com/office/drawing/2014/main" id="{E2B586BF-580E-6D41-BA21-09CE8FFC6239}"/>
              </a:ext>
            </a:extLst>
          </p:cNvPr>
          <p:cNvSpPr/>
          <p:nvPr/>
        </p:nvSpPr>
        <p:spPr>
          <a:xfrm>
            <a:off x="9899560" y="1131234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60B28BCB-F33A-8641-B5F0-C7E82E623C8F}"/>
              </a:ext>
            </a:extLst>
          </p:cNvPr>
          <p:cNvSpPr/>
          <p:nvPr/>
        </p:nvSpPr>
        <p:spPr>
          <a:xfrm>
            <a:off x="17086746" y="1131234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408142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96FE0C6-FB1A-FA42-9FA6-090EE6611FC8}"/>
              </a:ext>
            </a:extLst>
          </p:cNvPr>
          <p:cNvSpPr/>
          <p:nvPr/>
        </p:nvSpPr>
        <p:spPr>
          <a:xfrm>
            <a:off x="2382888" y="5842182"/>
            <a:ext cx="5980333" cy="6156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33659B-F69E-FB47-8D6D-37E60487C688}"/>
              </a:ext>
            </a:extLst>
          </p:cNvPr>
          <p:cNvSpPr/>
          <p:nvPr/>
        </p:nvSpPr>
        <p:spPr>
          <a:xfrm>
            <a:off x="9138913" y="5842182"/>
            <a:ext cx="5980333" cy="6156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5673AA-F95A-0847-95FB-C3ACEC57CB91}"/>
              </a:ext>
            </a:extLst>
          </p:cNvPr>
          <p:cNvSpPr/>
          <p:nvPr/>
        </p:nvSpPr>
        <p:spPr>
          <a:xfrm>
            <a:off x="15894941" y="5842182"/>
            <a:ext cx="5980333" cy="6156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18553EBD-007C-0848-A40D-0BEB54AC1C7E}"/>
              </a:ext>
            </a:extLst>
          </p:cNvPr>
          <p:cNvSpPr/>
          <p:nvPr/>
        </p:nvSpPr>
        <p:spPr>
          <a:xfrm rot="12041857">
            <a:off x="2123960" y="5113285"/>
            <a:ext cx="958184" cy="127757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1C61FA-29DD-E749-B14D-2731520652FF}"/>
              </a:ext>
            </a:extLst>
          </p:cNvPr>
          <p:cNvSpPr/>
          <p:nvPr/>
        </p:nvSpPr>
        <p:spPr>
          <a:xfrm>
            <a:off x="2382888" y="4663211"/>
            <a:ext cx="5980333" cy="1328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Isosceles Triangle 36">
            <a:extLst>
              <a:ext uri="{FF2B5EF4-FFF2-40B4-BE49-F238E27FC236}">
                <a16:creationId xmlns:a16="http://schemas.microsoft.com/office/drawing/2014/main" id="{6746B865-9AFB-7F4F-A811-B939BB956EDF}"/>
              </a:ext>
            </a:extLst>
          </p:cNvPr>
          <p:cNvSpPr/>
          <p:nvPr/>
        </p:nvSpPr>
        <p:spPr>
          <a:xfrm rot="12041857">
            <a:off x="8879985" y="5113285"/>
            <a:ext cx="958184" cy="12775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E71B64-35FD-E54F-8584-C75D07F3C769}"/>
              </a:ext>
            </a:extLst>
          </p:cNvPr>
          <p:cNvSpPr/>
          <p:nvPr/>
        </p:nvSpPr>
        <p:spPr>
          <a:xfrm>
            <a:off x="9138913" y="4663211"/>
            <a:ext cx="5980333" cy="13281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Isosceles Triangle 48">
            <a:extLst>
              <a:ext uri="{FF2B5EF4-FFF2-40B4-BE49-F238E27FC236}">
                <a16:creationId xmlns:a16="http://schemas.microsoft.com/office/drawing/2014/main" id="{A70FD1EA-648F-7747-8CFD-4B712E28A7EE}"/>
              </a:ext>
            </a:extLst>
          </p:cNvPr>
          <p:cNvSpPr/>
          <p:nvPr/>
        </p:nvSpPr>
        <p:spPr>
          <a:xfrm rot="12041857">
            <a:off x="15636013" y="5113285"/>
            <a:ext cx="958184" cy="127757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52B6C8-4B13-8349-A51C-47F2E89536DA}"/>
              </a:ext>
            </a:extLst>
          </p:cNvPr>
          <p:cNvSpPr/>
          <p:nvPr/>
        </p:nvSpPr>
        <p:spPr>
          <a:xfrm>
            <a:off x="15894941" y="4663211"/>
            <a:ext cx="5980333" cy="1328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52E93AEE-D791-2F4A-8E1B-AB2B9E9F4BBC}"/>
              </a:ext>
            </a:extLst>
          </p:cNvPr>
          <p:cNvSpPr txBox="1"/>
          <p:nvPr/>
        </p:nvSpPr>
        <p:spPr>
          <a:xfrm>
            <a:off x="3665741" y="6308437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94ADA631-28F9-4644-95BE-DDE6356A6DFE}"/>
              </a:ext>
            </a:extLst>
          </p:cNvPr>
          <p:cNvSpPr txBox="1"/>
          <p:nvPr/>
        </p:nvSpPr>
        <p:spPr>
          <a:xfrm>
            <a:off x="10007844" y="6308437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9B8DF36B-C72E-7D4B-8005-069AF35DC22E}"/>
              </a:ext>
            </a:extLst>
          </p:cNvPr>
          <p:cNvSpPr txBox="1"/>
          <p:nvPr/>
        </p:nvSpPr>
        <p:spPr>
          <a:xfrm>
            <a:off x="16868586" y="6308437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96210E14-C1DA-0842-B18D-0DA963BA0D99}"/>
              </a:ext>
            </a:extLst>
          </p:cNvPr>
          <p:cNvSpPr/>
          <p:nvPr/>
        </p:nvSpPr>
        <p:spPr>
          <a:xfrm>
            <a:off x="3083789" y="878174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09AC2030-3D8E-0040-813C-44910F8524F3}"/>
              </a:ext>
            </a:extLst>
          </p:cNvPr>
          <p:cNvSpPr/>
          <p:nvPr/>
        </p:nvSpPr>
        <p:spPr>
          <a:xfrm>
            <a:off x="9839814" y="878174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D41A07E5-E06D-834B-A71E-A178060D21CD}"/>
              </a:ext>
            </a:extLst>
          </p:cNvPr>
          <p:cNvSpPr/>
          <p:nvPr/>
        </p:nvSpPr>
        <p:spPr>
          <a:xfrm>
            <a:off x="16595842" y="878174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0C240-5B01-A540-9E2D-79751D858F22}"/>
              </a:ext>
            </a:extLst>
          </p:cNvPr>
          <p:cNvSpPr/>
          <p:nvPr/>
        </p:nvSpPr>
        <p:spPr>
          <a:xfrm>
            <a:off x="4595716" y="4928667"/>
            <a:ext cx="1554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59547F-5D3E-8A4B-A8B7-EA79B1B2C60F}"/>
              </a:ext>
            </a:extLst>
          </p:cNvPr>
          <p:cNvSpPr/>
          <p:nvPr/>
        </p:nvSpPr>
        <p:spPr>
          <a:xfrm>
            <a:off x="11411488" y="4928667"/>
            <a:ext cx="1554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30F900-8AC8-D243-AEC7-71CAB7964ABE}"/>
              </a:ext>
            </a:extLst>
          </p:cNvPr>
          <p:cNvSpPr/>
          <p:nvPr/>
        </p:nvSpPr>
        <p:spPr>
          <a:xfrm>
            <a:off x="18107769" y="4928667"/>
            <a:ext cx="1554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8246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F789DA-2B1D-0A4C-852F-C2558F2E722A}"/>
              </a:ext>
            </a:extLst>
          </p:cNvPr>
          <p:cNvGrpSpPr/>
          <p:nvPr/>
        </p:nvGrpSpPr>
        <p:grpSpPr>
          <a:xfrm>
            <a:off x="1668815" y="4804151"/>
            <a:ext cx="6665650" cy="7024793"/>
            <a:chOff x="1668815" y="4656667"/>
            <a:chExt cx="6665650" cy="702479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65C04D4-5487-A141-8A7B-85F61EE76550}"/>
                </a:ext>
              </a:extLst>
            </p:cNvPr>
            <p:cNvSpPr/>
            <p:nvPr/>
          </p:nvSpPr>
          <p:spPr>
            <a:xfrm>
              <a:off x="1668815" y="4656667"/>
              <a:ext cx="6665650" cy="7024793"/>
            </a:xfrm>
            <a:prstGeom prst="round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1967FE2-55E8-F340-94F3-848A4F8C86A3}"/>
                </a:ext>
              </a:extLst>
            </p:cNvPr>
            <p:cNvSpPr/>
            <p:nvPr/>
          </p:nvSpPr>
          <p:spPr>
            <a:xfrm>
              <a:off x="1913846" y="6858000"/>
              <a:ext cx="6175587" cy="4565226"/>
            </a:xfrm>
            <a:custGeom>
              <a:avLst/>
              <a:gdLst>
                <a:gd name="connsiteX0" fmla="*/ 0 w 6175587"/>
                <a:gd name="connsiteY0" fmla="*/ 0 h 4565226"/>
                <a:gd name="connsiteX1" fmla="*/ 6175587 w 6175587"/>
                <a:gd name="connsiteY1" fmla="*/ 0 h 4565226"/>
                <a:gd name="connsiteX2" fmla="*/ 6175587 w 6175587"/>
                <a:gd name="connsiteY2" fmla="*/ 3535941 h 4565226"/>
                <a:gd name="connsiteX3" fmla="*/ 5146303 w 6175587"/>
                <a:gd name="connsiteY3" fmla="*/ 4565226 h 4565226"/>
                <a:gd name="connsiteX4" fmla="*/ 1029285 w 6175587"/>
                <a:gd name="connsiteY4" fmla="*/ 4565226 h 4565226"/>
                <a:gd name="connsiteX5" fmla="*/ 0 w 6175587"/>
                <a:gd name="connsiteY5" fmla="*/ 3535941 h 456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75587" h="4565226">
                  <a:moveTo>
                    <a:pt x="0" y="0"/>
                  </a:moveTo>
                  <a:lnTo>
                    <a:pt x="6175587" y="0"/>
                  </a:lnTo>
                  <a:lnTo>
                    <a:pt x="6175587" y="3535941"/>
                  </a:lnTo>
                  <a:cubicBezTo>
                    <a:pt x="6175587" y="4104399"/>
                    <a:pt x="5714761" y="4565226"/>
                    <a:pt x="5146303" y="4565226"/>
                  </a:cubicBezTo>
                  <a:lnTo>
                    <a:pt x="1029285" y="4565226"/>
                  </a:lnTo>
                  <a:cubicBezTo>
                    <a:pt x="460827" y="4565226"/>
                    <a:pt x="0" y="4104399"/>
                    <a:pt x="0" y="353594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  <a:noAutofit/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461A7F-161C-7842-A2F3-CF5232F6421B}"/>
              </a:ext>
            </a:extLst>
          </p:cNvPr>
          <p:cNvGrpSpPr/>
          <p:nvPr/>
        </p:nvGrpSpPr>
        <p:grpSpPr>
          <a:xfrm>
            <a:off x="8856000" y="4804151"/>
            <a:ext cx="6665650" cy="7024793"/>
            <a:chOff x="1668815" y="4656667"/>
            <a:chExt cx="6665650" cy="7024793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599E687-64BC-6048-8B54-C9DBD6CFFE09}"/>
                </a:ext>
              </a:extLst>
            </p:cNvPr>
            <p:cNvSpPr/>
            <p:nvPr/>
          </p:nvSpPr>
          <p:spPr>
            <a:xfrm>
              <a:off x="1668815" y="4656667"/>
              <a:ext cx="6665650" cy="7024793"/>
            </a:xfrm>
            <a:prstGeom prst="roundRect">
              <a:avLst/>
            </a:pr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7343769-282B-C34C-8298-9D698381E97B}"/>
                </a:ext>
              </a:extLst>
            </p:cNvPr>
            <p:cNvSpPr/>
            <p:nvPr/>
          </p:nvSpPr>
          <p:spPr>
            <a:xfrm>
              <a:off x="1913846" y="6858000"/>
              <a:ext cx="6175587" cy="4565226"/>
            </a:xfrm>
            <a:custGeom>
              <a:avLst/>
              <a:gdLst>
                <a:gd name="connsiteX0" fmla="*/ 0 w 6175587"/>
                <a:gd name="connsiteY0" fmla="*/ 0 h 4565226"/>
                <a:gd name="connsiteX1" fmla="*/ 6175587 w 6175587"/>
                <a:gd name="connsiteY1" fmla="*/ 0 h 4565226"/>
                <a:gd name="connsiteX2" fmla="*/ 6175587 w 6175587"/>
                <a:gd name="connsiteY2" fmla="*/ 3535941 h 4565226"/>
                <a:gd name="connsiteX3" fmla="*/ 5146303 w 6175587"/>
                <a:gd name="connsiteY3" fmla="*/ 4565226 h 4565226"/>
                <a:gd name="connsiteX4" fmla="*/ 1029285 w 6175587"/>
                <a:gd name="connsiteY4" fmla="*/ 4565226 h 4565226"/>
                <a:gd name="connsiteX5" fmla="*/ 0 w 6175587"/>
                <a:gd name="connsiteY5" fmla="*/ 3535941 h 456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75587" h="4565226">
                  <a:moveTo>
                    <a:pt x="0" y="0"/>
                  </a:moveTo>
                  <a:lnTo>
                    <a:pt x="6175587" y="0"/>
                  </a:lnTo>
                  <a:lnTo>
                    <a:pt x="6175587" y="3535941"/>
                  </a:lnTo>
                  <a:cubicBezTo>
                    <a:pt x="6175587" y="4104399"/>
                    <a:pt x="5714761" y="4565226"/>
                    <a:pt x="5146303" y="4565226"/>
                  </a:cubicBezTo>
                  <a:lnTo>
                    <a:pt x="1029285" y="4565226"/>
                  </a:lnTo>
                  <a:cubicBezTo>
                    <a:pt x="460827" y="4565226"/>
                    <a:pt x="0" y="4104399"/>
                    <a:pt x="0" y="353594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  <a:noAutofit/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AB590E-3554-A244-B061-D832EB2A047B}"/>
              </a:ext>
            </a:extLst>
          </p:cNvPr>
          <p:cNvGrpSpPr/>
          <p:nvPr/>
        </p:nvGrpSpPr>
        <p:grpSpPr>
          <a:xfrm>
            <a:off x="16043187" y="4804151"/>
            <a:ext cx="6665650" cy="7024793"/>
            <a:chOff x="1668815" y="4656667"/>
            <a:chExt cx="6665650" cy="7024793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A3767324-1E4E-F84C-AF32-8F542550C210}"/>
                </a:ext>
              </a:extLst>
            </p:cNvPr>
            <p:cNvSpPr/>
            <p:nvPr/>
          </p:nvSpPr>
          <p:spPr>
            <a:xfrm>
              <a:off x="1668815" y="4656667"/>
              <a:ext cx="6665650" cy="7024793"/>
            </a:xfrm>
            <a:prstGeom prst="roundRect">
              <a:avLst/>
            </a:pr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C6FB098-19DD-1542-8257-2947A2EACD07}"/>
                </a:ext>
              </a:extLst>
            </p:cNvPr>
            <p:cNvSpPr/>
            <p:nvPr/>
          </p:nvSpPr>
          <p:spPr>
            <a:xfrm>
              <a:off x="1913846" y="6858000"/>
              <a:ext cx="6175587" cy="4565226"/>
            </a:xfrm>
            <a:custGeom>
              <a:avLst/>
              <a:gdLst>
                <a:gd name="connsiteX0" fmla="*/ 0 w 6175587"/>
                <a:gd name="connsiteY0" fmla="*/ 0 h 4565226"/>
                <a:gd name="connsiteX1" fmla="*/ 6175587 w 6175587"/>
                <a:gd name="connsiteY1" fmla="*/ 0 h 4565226"/>
                <a:gd name="connsiteX2" fmla="*/ 6175587 w 6175587"/>
                <a:gd name="connsiteY2" fmla="*/ 3535941 h 4565226"/>
                <a:gd name="connsiteX3" fmla="*/ 5146303 w 6175587"/>
                <a:gd name="connsiteY3" fmla="*/ 4565226 h 4565226"/>
                <a:gd name="connsiteX4" fmla="*/ 1029285 w 6175587"/>
                <a:gd name="connsiteY4" fmla="*/ 4565226 h 4565226"/>
                <a:gd name="connsiteX5" fmla="*/ 0 w 6175587"/>
                <a:gd name="connsiteY5" fmla="*/ 3535941 h 456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75587" h="4565226">
                  <a:moveTo>
                    <a:pt x="0" y="0"/>
                  </a:moveTo>
                  <a:lnTo>
                    <a:pt x="6175587" y="0"/>
                  </a:lnTo>
                  <a:lnTo>
                    <a:pt x="6175587" y="3535941"/>
                  </a:lnTo>
                  <a:cubicBezTo>
                    <a:pt x="6175587" y="4104399"/>
                    <a:pt x="5714761" y="4565226"/>
                    <a:pt x="5146303" y="4565226"/>
                  </a:cubicBezTo>
                  <a:lnTo>
                    <a:pt x="1029285" y="4565226"/>
                  </a:lnTo>
                  <a:cubicBezTo>
                    <a:pt x="460827" y="4565226"/>
                    <a:pt x="0" y="4104399"/>
                    <a:pt x="0" y="353594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2" tIns="91416" rIns="914162" bIns="91416" numCol="1" anchor="ctr" anchorCtr="1" compatLnSpc="1">
              <a:prstTxWarp prst="textNoShape">
                <a:avLst/>
              </a:prstTxWarp>
              <a:noAutofit/>
            </a:bodyPr>
            <a:lstStyle/>
            <a:p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7313290C-3B13-E942-8439-08DF552717AF}"/>
              </a:ext>
            </a:extLst>
          </p:cNvPr>
          <p:cNvSpPr/>
          <p:nvPr/>
        </p:nvSpPr>
        <p:spPr>
          <a:xfrm>
            <a:off x="4201571" y="10889706"/>
            <a:ext cx="1510850" cy="1481497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37D997-D010-104B-9FB3-D6DC99ACF045}"/>
              </a:ext>
            </a:extLst>
          </p:cNvPr>
          <p:cNvSpPr/>
          <p:nvPr/>
        </p:nvSpPr>
        <p:spPr>
          <a:xfrm>
            <a:off x="11433400" y="10889706"/>
            <a:ext cx="1510850" cy="14814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C808CC3-35D4-5149-9F67-A934EA53C265}"/>
              </a:ext>
            </a:extLst>
          </p:cNvPr>
          <p:cNvSpPr/>
          <p:nvPr/>
        </p:nvSpPr>
        <p:spPr>
          <a:xfrm>
            <a:off x="18655756" y="10889706"/>
            <a:ext cx="1510850" cy="14814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4CDBF349-5980-DC45-851E-05FC5E83CD3F}"/>
              </a:ext>
            </a:extLst>
          </p:cNvPr>
          <p:cNvSpPr txBox="1"/>
          <p:nvPr/>
        </p:nvSpPr>
        <p:spPr>
          <a:xfrm>
            <a:off x="3306188" y="5630335"/>
            <a:ext cx="342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982FDFB2-CBA7-EE40-9B7B-B953B190BA2F}"/>
              </a:ext>
            </a:extLst>
          </p:cNvPr>
          <p:cNvSpPr txBox="1"/>
          <p:nvPr/>
        </p:nvSpPr>
        <p:spPr>
          <a:xfrm>
            <a:off x="10007844" y="5630335"/>
            <a:ext cx="436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DB632EAD-F572-9E48-AD37-1519A3ADC784}"/>
              </a:ext>
            </a:extLst>
          </p:cNvPr>
          <p:cNvSpPr txBox="1"/>
          <p:nvPr/>
        </p:nvSpPr>
        <p:spPr>
          <a:xfrm>
            <a:off x="17359490" y="5630335"/>
            <a:ext cx="403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266D66CC-DF49-244E-98E4-4CC792BB2E38}"/>
              </a:ext>
            </a:extLst>
          </p:cNvPr>
          <p:cNvSpPr/>
          <p:nvPr/>
        </p:nvSpPr>
        <p:spPr>
          <a:xfrm>
            <a:off x="2602629" y="865810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ECB41147-DDB7-3F4B-BA14-DEB141890505}"/>
              </a:ext>
            </a:extLst>
          </p:cNvPr>
          <p:cNvSpPr/>
          <p:nvPr/>
        </p:nvSpPr>
        <p:spPr>
          <a:xfrm>
            <a:off x="9899559" y="865810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8AE9C6B6-7D6A-0B4D-8248-CBA0DEB3CE90}"/>
              </a:ext>
            </a:extLst>
          </p:cNvPr>
          <p:cNvSpPr/>
          <p:nvPr/>
        </p:nvSpPr>
        <p:spPr>
          <a:xfrm>
            <a:off x="17078926" y="8658108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5578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68ED11-C113-FD48-9824-17005759CB69}"/>
              </a:ext>
            </a:extLst>
          </p:cNvPr>
          <p:cNvSpPr/>
          <p:nvPr/>
        </p:nvSpPr>
        <p:spPr>
          <a:xfrm>
            <a:off x="1724130" y="6082345"/>
            <a:ext cx="6828982" cy="6109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AF4EA272-C84A-0D41-A212-2AD5273D48EA}"/>
              </a:ext>
            </a:extLst>
          </p:cNvPr>
          <p:cNvSpPr/>
          <p:nvPr/>
        </p:nvSpPr>
        <p:spPr>
          <a:xfrm rot="5400000">
            <a:off x="3915066" y="2736150"/>
            <a:ext cx="2447105" cy="6828981"/>
          </a:xfrm>
          <a:prstGeom prst="homePlate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FB0137-9E5F-1442-9061-013BAAC3EFC0}"/>
              </a:ext>
            </a:extLst>
          </p:cNvPr>
          <p:cNvSpPr/>
          <p:nvPr/>
        </p:nvSpPr>
        <p:spPr>
          <a:xfrm>
            <a:off x="8774335" y="6082346"/>
            <a:ext cx="6828982" cy="6109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34B76A8E-403A-2D4B-B2B7-6BAE89AAA755}"/>
              </a:ext>
            </a:extLst>
          </p:cNvPr>
          <p:cNvSpPr/>
          <p:nvPr/>
        </p:nvSpPr>
        <p:spPr>
          <a:xfrm rot="5400000">
            <a:off x="10965271" y="2736151"/>
            <a:ext cx="2447105" cy="6828981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31FCD7-2289-9243-9C9F-207E6BBF8949}"/>
              </a:ext>
            </a:extLst>
          </p:cNvPr>
          <p:cNvSpPr/>
          <p:nvPr/>
        </p:nvSpPr>
        <p:spPr>
          <a:xfrm>
            <a:off x="15824538" y="6082346"/>
            <a:ext cx="6828982" cy="6109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entagon 47">
            <a:extLst>
              <a:ext uri="{FF2B5EF4-FFF2-40B4-BE49-F238E27FC236}">
                <a16:creationId xmlns:a16="http://schemas.microsoft.com/office/drawing/2014/main" id="{D2978D07-D5F1-DA47-AFE1-5B54D0749681}"/>
              </a:ext>
            </a:extLst>
          </p:cNvPr>
          <p:cNvSpPr/>
          <p:nvPr/>
        </p:nvSpPr>
        <p:spPr>
          <a:xfrm rot="5400000">
            <a:off x="18015474" y="2736151"/>
            <a:ext cx="2447105" cy="6828981"/>
          </a:xfrm>
          <a:prstGeom prst="homePlate">
            <a:avLst>
              <a:gd name="adj" fmla="val 25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BCE6A42E-1E7E-504A-A78D-03552D76B4D1}"/>
              </a:ext>
            </a:extLst>
          </p:cNvPr>
          <p:cNvSpPr txBox="1"/>
          <p:nvPr/>
        </p:nvSpPr>
        <p:spPr>
          <a:xfrm>
            <a:off x="3479244" y="5438576"/>
            <a:ext cx="342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3BCE97A5-A7F3-FA46-A555-35637ED37FE0}"/>
              </a:ext>
            </a:extLst>
          </p:cNvPr>
          <p:cNvSpPr txBox="1"/>
          <p:nvPr/>
        </p:nvSpPr>
        <p:spPr>
          <a:xfrm>
            <a:off x="10007844" y="5438576"/>
            <a:ext cx="436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2DD79CA0-FAB7-CF40-9D05-EFD0EF3BBFF8}"/>
              </a:ext>
            </a:extLst>
          </p:cNvPr>
          <p:cNvSpPr txBox="1"/>
          <p:nvPr/>
        </p:nvSpPr>
        <p:spPr>
          <a:xfrm>
            <a:off x="17222506" y="5438576"/>
            <a:ext cx="403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16E46A-5084-A442-A76C-1A66B2AE6B6C}"/>
              </a:ext>
            </a:extLst>
          </p:cNvPr>
          <p:cNvSpPr/>
          <p:nvPr/>
        </p:nvSpPr>
        <p:spPr>
          <a:xfrm>
            <a:off x="4389237" y="6121114"/>
            <a:ext cx="1554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9B53E9-A8CF-4B49-85C6-606163F9271F}"/>
              </a:ext>
            </a:extLst>
          </p:cNvPr>
          <p:cNvSpPr/>
          <p:nvPr/>
        </p:nvSpPr>
        <p:spPr>
          <a:xfrm>
            <a:off x="11381991" y="6121114"/>
            <a:ext cx="1554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AB90262-3286-D34A-AFB4-035C4B535C32}"/>
              </a:ext>
            </a:extLst>
          </p:cNvPr>
          <p:cNvSpPr/>
          <p:nvPr/>
        </p:nvSpPr>
        <p:spPr>
          <a:xfrm>
            <a:off x="18433739" y="6121114"/>
            <a:ext cx="1554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CAF2B797-5E2B-3C42-BE73-FDA4314E5CE3}"/>
              </a:ext>
            </a:extLst>
          </p:cNvPr>
          <p:cNvSpPr/>
          <p:nvPr/>
        </p:nvSpPr>
        <p:spPr>
          <a:xfrm>
            <a:off x="2633167" y="893264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71781DFA-38D2-0C4F-8040-B272E68BFCF5}"/>
              </a:ext>
            </a:extLst>
          </p:cNvPr>
          <p:cNvSpPr/>
          <p:nvPr/>
        </p:nvSpPr>
        <p:spPr>
          <a:xfrm>
            <a:off x="9870063" y="893264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8AD88C4D-0199-724D-8A8B-780A418419E8}"/>
              </a:ext>
            </a:extLst>
          </p:cNvPr>
          <p:cNvSpPr/>
          <p:nvPr/>
        </p:nvSpPr>
        <p:spPr>
          <a:xfrm>
            <a:off x="16921811" y="8932647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19936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: Shape 8241">
            <a:extLst>
              <a:ext uri="{FF2B5EF4-FFF2-40B4-BE49-F238E27FC236}">
                <a16:creationId xmlns:a16="http://schemas.microsoft.com/office/drawing/2014/main" id="{C07463D1-2D3B-464A-90B3-DCEAB4A35BC0}"/>
              </a:ext>
            </a:extLst>
          </p:cNvPr>
          <p:cNvSpPr/>
          <p:nvPr/>
        </p:nvSpPr>
        <p:spPr>
          <a:xfrm>
            <a:off x="2684834" y="5747467"/>
            <a:ext cx="5465854" cy="62080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5" y="1245"/>
                </a:lnTo>
                <a:lnTo>
                  <a:pt x="1245" y="1245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8242">
            <a:extLst>
              <a:ext uri="{FF2B5EF4-FFF2-40B4-BE49-F238E27FC236}">
                <a16:creationId xmlns:a16="http://schemas.microsoft.com/office/drawing/2014/main" id="{69AD527D-459F-9346-A3D8-20E52A3E7E8A}"/>
              </a:ext>
            </a:extLst>
          </p:cNvPr>
          <p:cNvSpPr/>
          <p:nvPr/>
        </p:nvSpPr>
        <p:spPr>
          <a:xfrm>
            <a:off x="6338546" y="4870291"/>
            <a:ext cx="2304138" cy="23041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0" u="none" strike="noStrike" kern="1200" dirty="0">
                <a:ln>
                  <a:noFill/>
                </a:ln>
                <a:solidFill>
                  <a:schemeClr val="bg1"/>
                </a:solidFill>
                <a:latin typeface="Poppins Medium" pitchFamily="2" charset="77"/>
                <a:ea typeface="Arial Unicode MS" pitchFamily="2"/>
                <a:cs typeface="Poppins Medium" pitchFamily="2" charset="77"/>
              </a:rPr>
              <a:t>K</a:t>
            </a:r>
          </a:p>
        </p:txBody>
      </p:sp>
      <p:sp>
        <p:nvSpPr>
          <p:cNvPr id="22" name="Freeform: Shape 8244">
            <a:extLst>
              <a:ext uri="{FF2B5EF4-FFF2-40B4-BE49-F238E27FC236}">
                <a16:creationId xmlns:a16="http://schemas.microsoft.com/office/drawing/2014/main" id="{9C2E8D63-E3A1-8F4D-8C85-6090D0AA85C7}"/>
              </a:ext>
            </a:extLst>
          </p:cNvPr>
          <p:cNvSpPr/>
          <p:nvPr/>
        </p:nvSpPr>
        <p:spPr>
          <a:xfrm>
            <a:off x="2684834" y="11713804"/>
            <a:ext cx="5465854" cy="2233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5" y="138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8391">
            <a:extLst>
              <a:ext uri="{FF2B5EF4-FFF2-40B4-BE49-F238E27FC236}">
                <a16:creationId xmlns:a16="http://schemas.microsoft.com/office/drawing/2014/main" id="{BD1DB291-08B7-444A-8E02-B28A5D96E3EC}"/>
              </a:ext>
            </a:extLst>
          </p:cNvPr>
          <p:cNvSpPr/>
          <p:nvPr/>
        </p:nvSpPr>
        <p:spPr>
          <a:xfrm>
            <a:off x="15751493" y="5751873"/>
            <a:ext cx="5465854" cy="62029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244">
                <a:moveTo>
                  <a:pt x="0" y="0"/>
                </a:moveTo>
                <a:lnTo>
                  <a:pt x="0" y="0"/>
                </a:lnTo>
                <a:lnTo>
                  <a:pt x="0" y="1244"/>
                </a:lnTo>
                <a:lnTo>
                  <a:pt x="1245" y="1244"/>
                </a:lnTo>
                <a:lnTo>
                  <a:pt x="1245" y="1244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8392">
            <a:extLst>
              <a:ext uri="{FF2B5EF4-FFF2-40B4-BE49-F238E27FC236}">
                <a16:creationId xmlns:a16="http://schemas.microsoft.com/office/drawing/2014/main" id="{5654BFB0-6FBA-4442-B704-63116414E968}"/>
              </a:ext>
            </a:extLst>
          </p:cNvPr>
          <p:cNvSpPr/>
          <p:nvPr/>
        </p:nvSpPr>
        <p:spPr>
          <a:xfrm>
            <a:off x="19405203" y="4874610"/>
            <a:ext cx="2304140" cy="22999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49">
                <a:moveTo>
                  <a:pt x="550" y="274"/>
                </a:moveTo>
                <a:cubicBezTo>
                  <a:pt x="550" y="426"/>
                  <a:pt x="427" y="549"/>
                  <a:pt x="275" y="549"/>
                </a:cubicBezTo>
                <a:cubicBezTo>
                  <a:pt x="123" y="549"/>
                  <a:pt x="0" y="426"/>
                  <a:pt x="0" y="274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4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0" u="none" strike="noStrike" kern="1200" dirty="0">
                <a:ln>
                  <a:noFill/>
                </a:ln>
                <a:solidFill>
                  <a:schemeClr val="bg1"/>
                </a:solidFill>
                <a:latin typeface="Poppins Medium" pitchFamily="2" charset="77"/>
                <a:ea typeface="Arial Unicode MS" pitchFamily="2"/>
                <a:cs typeface="Poppins Medium" pitchFamily="2" charset="77"/>
              </a:rPr>
              <a:t>L</a:t>
            </a:r>
          </a:p>
        </p:txBody>
      </p:sp>
      <p:sp>
        <p:nvSpPr>
          <p:cNvPr id="26" name="Freeform: Shape 8394">
            <a:extLst>
              <a:ext uri="{FF2B5EF4-FFF2-40B4-BE49-F238E27FC236}">
                <a16:creationId xmlns:a16="http://schemas.microsoft.com/office/drawing/2014/main" id="{C56B1712-BB27-644B-98E8-5D51DF7997AD}"/>
              </a:ext>
            </a:extLst>
          </p:cNvPr>
          <p:cNvSpPr/>
          <p:nvPr/>
        </p:nvSpPr>
        <p:spPr>
          <a:xfrm>
            <a:off x="15751493" y="11713817"/>
            <a:ext cx="5465854" cy="2233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5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5" y="138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8541">
            <a:extLst>
              <a:ext uri="{FF2B5EF4-FFF2-40B4-BE49-F238E27FC236}">
                <a16:creationId xmlns:a16="http://schemas.microsoft.com/office/drawing/2014/main" id="{F2C28A0D-3694-0A40-BAB1-D1DC234BDE32}"/>
              </a:ext>
            </a:extLst>
          </p:cNvPr>
          <p:cNvSpPr/>
          <p:nvPr/>
        </p:nvSpPr>
        <p:spPr>
          <a:xfrm>
            <a:off x="9220367" y="5747467"/>
            <a:ext cx="5461447" cy="62080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4" h="1245">
                <a:moveTo>
                  <a:pt x="0" y="0"/>
                </a:moveTo>
                <a:lnTo>
                  <a:pt x="0" y="0"/>
                </a:lnTo>
                <a:lnTo>
                  <a:pt x="0" y="1245"/>
                </a:lnTo>
                <a:lnTo>
                  <a:pt x="1244" y="1245"/>
                </a:lnTo>
                <a:lnTo>
                  <a:pt x="1244" y="1245"/>
                </a:lnTo>
                <a:lnTo>
                  <a:pt x="1244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8542">
            <a:extLst>
              <a:ext uri="{FF2B5EF4-FFF2-40B4-BE49-F238E27FC236}">
                <a16:creationId xmlns:a16="http://schemas.microsoft.com/office/drawing/2014/main" id="{E526AE43-877E-6C47-A045-B80CBFFAA441}"/>
              </a:ext>
            </a:extLst>
          </p:cNvPr>
          <p:cNvSpPr/>
          <p:nvPr/>
        </p:nvSpPr>
        <p:spPr>
          <a:xfrm>
            <a:off x="9229156" y="11713804"/>
            <a:ext cx="5461447" cy="2233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4" h="138">
                <a:moveTo>
                  <a:pt x="0" y="0"/>
                </a:moveTo>
                <a:lnTo>
                  <a:pt x="0" y="0"/>
                </a:lnTo>
                <a:lnTo>
                  <a:pt x="0" y="138"/>
                </a:lnTo>
                <a:lnTo>
                  <a:pt x="1244" y="138"/>
                </a:lnTo>
                <a:lnTo>
                  <a:pt x="1244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8543">
            <a:extLst>
              <a:ext uri="{FF2B5EF4-FFF2-40B4-BE49-F238E27FC236}">
                <a16:creationId xmlns:a16="http://schemas.microsoft.com/office/drawing/2014/main" id="{091C293A-7CAA-1440-8632-AF0701BAEC38}"/>
              </a:ext>
            </a:extLst>
          </p:cNvPr>
          <p:cNvSpPr/>
          <p:nvPr/>
        </p:nvSpPr>
        <p:spPr>
          <a:xfrm>
            <a:off x="12874078" y="4870191"/>
            <a:ext cx="2304140" cy="22999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49">
                <a:moveTo>
                  <a:pt x="550" y="275"/>
                </a:moveTo>
                <a:cubicBezTo>
                  <a:pt x="550" y="426"/>
                  <a:pt x="427" y="549"/>
                  <a:pt x="275" y="549"/>
                </a:cubicBezTo>
                <a:cubicBezTo>
                  <a:pt x="124" y="549"/>
                  <a:pt x="0" y="426"/>
                  <a:pt x="0" y="275"/>
                </a:cubicBezTo>
                <a:cubicBezTo>
                  <a:pt x="0" y="123"/>
                  <a:pt x="124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0" u="none" strike="noStrike" kern="1200" dirty="0">
                <a:ln>
                  <a:noFill/>
                </a:ln>
                <a:solidFill>
                  <a:schemeClr val="bg1"/>
                </a:solidFill>
                <a:latin typeface="Poppins Medium" pitchFamily="2" charset="77"/>
                <a:ea typeface="Arial Unicode MS" pitchFamily="2"/>
                <a:cs typeface="Poppins Medium" pitchFamily="2" charset="77"/>
              </a:rPr>
              <a:t>W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B09A213F-DE64-4E42-94FC-2F8C33301A86}"/>
              </a:ext>
            </a:extLst>
          </p:cNvPr>
          <p:cNvSpPr txBox="1"/>
          <p:nvPr/>
        </p:nvSpPr>
        <p:spPr>
          <a:xfrm>
            <a:off x="3185804" y="6175016"/>
            <a:ext cx="200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C5ECDE37-3D06-A040-A577-CD3497B92A55}"/>
              </a:ext>
            </a:extLst>
          </p:cNvPr>
          <p:cNvSpPr txBox="1"/>
          <p:nvPr/>
        </p:nvSpPr>
        <p:spPr>
          <a:xfrm>
            <a:off x="9733540" y="6175016"/>
            <a:ext cx="255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53393141-1D2A-1F4C-9904-46FB551CE597}"/>
              </a:ext>
            </a:extLst>
          </p:cNvPr>
          <p:cNvSpPr txBox="1"/>
          <p:nvPr/>
        </p:nvSpPr>
        <p:spPr>
          <a:xfrm>
            <a:off x="16243489" y="6175016"/>
            <a:ext cx="2361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01F7B0B3-B479-494C-872D-1E87C96976CF}"/>
              </a:ext>
            </a:extLst>
          </p:cNvPr>
          <p:cNvSpPr/>
          <p:nvPr/>
        </p:nvSpPr>
        <p:spPr>
          <a:xfrm>
            <a:off x="3268931" y="8047307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33F51388-D5C6-8D4A-8B43-B3430F4581B8}"/>
              </a:ext>
            </a:extLst>
          </p:cNvPr>
          <p:cNvSpPr/>
          <p:nvPr/>
        </p:nvSpPr>
        <p:spPr>
          <a:xfrm>
            <a:off x="9830993" y="8047307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B1A99AA7-D851-DD45-93AC-C110A23CD509}"/>
              </a:ext>
            </a:extLst>
          </p:cNvPr>
          <p:cNvSpPr/>
          <p:nvPr/>
        </p:nvSpPr>
        <p:spPr>
          <a:xfrm>
            <a:off x="16352588" y="8047307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1681C841-70F3-1749-A479-BE37AA3A52F4}"/>
              </a:ext>
            </a:extLst>
          </p:cNvPr>
          <p:cNvSpPr/>
          <p:nvPr/>
        </p:nvSpPr>
        <p:spPr>
          <a:xfrm>
            <a:off x="3268931" y="9709853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58D06FB3-7EFC-C545-B134-277E0A629F93}"/>
              </a:ext>
            </a:extLst>
          </p:cNvPr>
          <p:cNvSpPr/>
          <p:nvPr/>
        </p:nvSpPr>
        <p:spPr>
          <a:xfrm>
            <a:off x="9830993" y="9709853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5F29F3C1-14D5-5543-8E21-2A30E8703BA5}"/>
              </a:ext>
            </a:extLst>
          </p:cNvPr>
          <p:cNvSpPr/>
          <p:nvPr/>
        </p:nvSpPr>
        <p:spPr>
          <a:xfrm>
            <a:off x="16352588" y="9709853"/>
            <a:ext cx="42264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112789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332991" y="1022190"/>
            <a:ext cx="5711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KWL Chart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8774FE5-9B43-204E-BCA5-FB2956ED4094}"/>
              </a:ext>
            </a:extLst>
          </p:cNvPr>
          <p:cNvSpPr/>
          <p:nvPr/>
        </p:nvSpPr>
        <p:spPr>
          <a:xfrm>
            <a:off x="1577687" y="5105400"/>
            <a:ext cx="1760760" cy="6604000"/>
          </a:xfrm>
          <a:prstGeom prst="roundRect">
            <a:avLst>
              <a:gd name="adj" fmla="val 268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0C1AF20-25A7-0A4A-AD23-6613C7060CEC}"/>
              </a:ext>
            </a:extLst>
          </p:cNvPr>
          <p:cNvSpPr/>
          <p:nvPr/>
        </p:nvSpPr>
        <p:spPr>
          <a:xfrm>
            <a:off x="2652030" y="4572000"/>
            <a:ext cx="5386776" cy="7670800"/>
          </a:xfrm>
          <a:prstGeom prst="roundRect">
            <a:avLst>
              <a:gd name="adj" fmla="val 9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45CC32A-DEF5-F948-888B-7C0536A8F669}"/>
              </a:ext>
            </a:extLst>
          </p:cNvPr>
          <p:cNvSpPr/>
          <p:nvPr/>
        </p:nvSpPr>
        <p:spPr>
          <a:xfrm>
            <a:off x="8810484" y="5105400"/>
            <a:ext cx="1760760" cy="6604000"/>
          </a:xfrm>
          <a:prstGeom prst="roundRect">
            <a:avLst>
              <a:gd name="adj" fmla="val 268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F954F88-243D-CA4F-B3BB-2A7DC4692C24}"/>
              </a:ext>
            </a:extLst>
          </p:cNvPr>
          <p:cNvSpPr/>
          <p:nvPr/>
        </p:nvSpPr>
        <p:spPr>
          <a:xfrm>
            <a:off x="9884827" y="4572000"/>
            <a:ext cx="5386776" cy="7670800"/>
          </a:xfrm>
          <a:prstGeom prst="roundRect">
            <a:avLst>
              <a:gd name="adj" fmla="val 9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3C02DEE-683F-5F4D-BB2A-1B782E5B0561}"/>
              </a:ext>
            </a:extLst>
          </p:cNvPr>
          <p:cNvSpPr/>
          <p:nvPr/>
        </p:nvSpPr>
        <p:spPr>
          <a:xfrm>
            <a:off x="16043281" y="5105400"/>
            <a:ext cx="1760760" cy="6604000"/>
          </a:xfrm>
          <a:prstGeom prst="roundRect">
            <a:avLst>
              <a:gd name="adj" fmla="val 268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B659D0A-6A46-C243-9739-100B8759AC3B}"/>
              </a:ext>
            </a:extLst>
          </p:cNvPr>
          <p:cNvSpPr/>
          <p:nvPr/>
        </p:nvSpPr>
        <p:spPr>
          <a:xfrm>
            <a:off x="17117624" y="4572000"/>
            <a:ext cx="5386776" cy="7670800"/>
          </a:xfrm>
          <a:prstGeom prst="roundRect">
            <a:avLst>
              <a:gd name="adj" fmla="val 9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6893AE43-A86B-B549-802E-CB79DA3DD820}"/>
              </a:ext>
            </a:extLst>
          </p:cNvPr>
          <p:cNvSpPr txBox="1"/>
          <p:nvPr/>
        </p:nvSpPr>
        <p:spPr>
          <a:xfrm rot="16200000">
            <a:off x="86163" y="8084234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Know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A2A7B724-A399-934A-95F9-DAF7FBBB63E1}"/>
              </a:ext>
            </a:extLst>
          </p:cNvPr>
          <p:cNvSpPr txBox="1"/>
          <p:nvPr/>
        </p:nvSpPr>
        <p:spPr>
          <a:xfrm rot="16200000">
            <a:off x="7318960" y="8084234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Wonder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EB770E40-E364-1B49-B2FA-2DE8844060C2}"/>
              </a:ext>
            </a:extLst>
          </p:cNvPr>
          <p:cNvSpPr txBox="1"/>
          <p:nvPr/>
        </p:nvSpPr>
        <p:spPr>
          <a:xfrm rot="16200000">
            <a:off x="14551757" y="8084234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What I Learned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17F7D0-F1BC-224A-AABE-55247C1D5711}"/>
              </a:ext>
            </a:extLst>
          </p:cNvPr>
          <p:cNvSpPr/>
          <p:nvPr/>
        </p:nvSpPr>
        <p:spPr>
          <a:xfrm>
            <a:off x="4527941" y="4994826"/>
            <a:ext cx="1510850" cy="1481497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65E6709-F96F-E141-8DF5-C6D35068D3D1}"/>
              </a:ext>
            </a:extLst>
          </p:cNvPr>
          <p:cNvSpPr/>
          <p:nvPr/>
        </p:nvSpPr>
        <p:spPr>
          <a:xfrm>
            <a:off x="11689432" y="4994826"/>
            <a:ext cx="1510850" cy="14814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FB89BF-EA13-2B4E-A87F-A0EDEA488E70}"/>
              </a:ext>
            </a:extLst>
          </p:cNvPr>
          <p:cNvSpPr/>
          <p:nvPr/>
        </p:nvSpPr>
        <p:spPr>
          <a:xfrm>
            <a:off x="19059499" y="4994826"/>
            <a:ext cx="1510850" cy="14814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70497DAE-1E1A-2647-98B4-46DF2DA8DDA5}"/>
              </a:ext>
            </a:extLst>
          </p:cNvPr>
          <p:cNvSpPr/>
          <p:nvPr/>
        </p:nvSpPr>
        <p:spPr>
          <a:xfrm>
            <a:off x="2998506" y="7018006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9659B712-A4F4-A74B-AD60-47D0C1236478}"/>
              </a:ext>
            </a:extLst>
          </p:cNvPr>
          <p:cNvSpPr/>
          <p:nvPr/>
        </p:nvSpPr>
        <p:spPr>
          <a:xfrm>
            <a:off x="10235402" y="7018006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09D00496-D834-5440-902C-716B6A0DE384}"/>
              </a:ext>
            </a:extLst>
          </p:cNvPr>
          <p:cNvSpPr/>
          <p:nvPr/>
        </p:nvSpPr>
        <p:spPr>
          <a:xfrm>
            <a:off x="17360797" y="7018006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ACCEC0A0-A9D0-BC4E-BAF0-F606E40ABFF6}"/>
              </a:ext>
            </a:extLst>
          </p:cNvPr>
          <p:cNvSpPr/>
          <p:nvPr/>
        </p:nvSpPr>
        <p:spPr>
          <a:xfrm>
            <a:off x="2998506" y="845887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AB293A0D-A1EB-EF47-8977-5006036B2EE9}"/>
              </a:ext>
            </a:extLst>
          </p:cNvPr>
          <p:cNvSpPr/>
          <p:nvPr/>
        </p:nvSpPr>
        <p:spPr>
          <a:xfrm>
            <a:off x="10235402" y="845887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7F831E73-1EE5-1F44-83ED-0981448B009D}"/>
              </a:ext>
            </a:extLst>
          </p:cNvPr>
          <p:cNvSpPr/>
          <p:nvPr/>
        </p:nvSpPr>
        <p:spPr>
          <a:xfrm>
            <a:off x="17360797" y="8458879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9D2B4672-906E-E349-B2DF-4668EA9BEDE9}"/>
              </a:ext>
            </a:extLst>
          </p:cNvPr>
          <p:cNvSpPr/>
          <p:nvPr/>
        </p:nvSpPr>
        <p:spPr>
          <a:xfrm>
            <a:off x="2998506" y="9927461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0D361AA5-396C-1C40-9EAE-C19B17E0A6BB}"/>
              </a:ext>
            </a:extLst>
          </p:cNvPr>
          <p:cNvSpPr/>
          <p:nvPr/>
        </p:nvSpPr>
        <p:spPr>
          <a:xfrm>
            <a:off x="10235402" y="9927461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E4A05C3F-4C77-DA4B-AFD5-C28EF1207770}"/>
              </a:ext>
            </a:extLst>
          </p:cNvPr>
          <p:cNvSpPr/>
          <p:nvPr/>
        </p:nvSpPr>
        <p:spPr>
          <a:xfrm>
            <a:off x="17360797" y="9927461"/>
            <a:ext cx="4578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0115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7">
      <a:dk1>
        <a:srgbClr val="999999"/>
      </a:dk1>
      <a:lt1>
        <a:srgbClr val="FFFFFF"/>
      </a:lt1>
      <a:dk2>
        <a:srgbClr val="011F5E"/>
      </a:dk2>
      <a:lt2>
        <a:srgbClr val="FEFFFE"/>
      </a:lt2>
      <a:accent1>
        <a:srgbClr val="7778ED"/>
      </a:accent1>
      <a:accent2>
        <a:srgbClr val="F6B802"/>
      </a:accent2>
      <a:accent3>
        <a:srgbClr val="F18600"/>
      </a:accent3>
      <a:accent4>
        <a:srgbClr val="3D328B"/>
      </a:accent4>
      <a:accent5>
        <a:srgbClr val="7778ED"/>
      </a:accent5>
      <a:accent6>
        <a:srgbClr val="F6B802"/>
      </a:accent6>
      <a:hlink>
        <a:srgbClr val="F18600"/>
      </a:hlink>
      <a:folHlink>
        <a:srgbClr val="3D328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129604</TotalTime>
  <Words>1967</Words>
  <Application>Microsoft Macintosh PowerPoint</Application>
  <PresentationFormat>Custom</PresentationFormat>
  <Paragraphs>286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20676</cp:revision>
  <dcterms:created xsi:type="dcterms:W3CDTF">2014-11-12T21:47:38Z</dcterms:created>
  <dcterms:modified xsi:type="dcterms:W3CDTF">2020-11-10T16:26:33Z</dcterms:modified>
  <cp:category/>
</cp:coreProperties>
</file>