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41" r:id="rId2"/>
    <p:sldId id="4438" r:id="rId3"/>
    <p:sldId id="4434" r:id="rId4"/>
    <p:sldId id="4443" r:id="rId5"/>
    <p:sldId id="4433" r:id="rId6"/>
    <p:sldId id="4423" r:id="rId7"/>
    <p:sldId id="4424" r:id="rId8"/>
    <p:sldId id="4426" r:id="rId9"/>
    <p:sldId id="4427" r:id="rId10"/>
    <p:sldId id="4439" r:id="rId11"/>
    <p:sldId id="4429" r:id="rId12"/>
    <p:sldId id="4428" r:id="rId13"/>
    <p:sldId id="4430" r:id="rId14"/>
    <p:sldId id="4431" r:id="rId15"/>
    <p:sldId id="4435" r:id="rId16"/>
    <p:sldId id="4436" r:id="rId17"/>
    <p:sldId id="4437" r:id="rId18"/>
    <p:sldId id="4440" r:id="rId19"/>
    <p:sldId id="4442" r:id="rId20"/>
    <p:sldId id="444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1" autoAdjust="0"/>
    <p:restoredTop sz="95986" autoAdjust="0"/>
  </p:normalViewPr>
  <p:slideViewPr>
    <p:cSldViewPr snapToGrid="0" snapToObjects="1">
      <p:cViewPr varScale="1">
        <p:scale>
          <a:sx n="59" d="100"/>
          <a:sy n="59" d="100"/>
        </p:scale>
        <p:origin x="984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14-7544-BB95-838FFE0221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14-7544-BB95-838FFE0221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14-7544-BB95-838FFE0221F0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Product</c:v>
                </c:pt>
                <c:pt idx="2">
                  <c:v>Market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214-7544-BB95-838FFE0221F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68F-CA47-8E7E-7A50B511B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68F-CA47-8E7E-7A50B511BCDB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068F-CA47-8E7E-7A50B511BCD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68F-CA47-8E7E-7A50B511BC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91-DD46-A575-97DDDDC5E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20000"/>
                  <a:lumOff val="80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  <a:alpha val="10000"/>
              </a:schemeClr>
            </a:solidFill>
          </a:ln>
        </c:sp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 cmpd="sng" algn="ctr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>
                  <a:shade val="76000"/>
                </a:schemeClr>
              </a:solidFill>
              <a:ln w="9525" cap="flat" cmpd="sng" algn="ctr">
                <a:solidFill>
                  <a:schemeClr val="accent1">
                    <a:shade val="76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3</c:v>
                </c:pt>
                <c:pt idx="4">
                  <c:v>3.6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5.3</c:v>
                </c:pt>
                <c:pt idx="11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4D5-5C4C-9B00-9F745266FA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63500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1.4</c:v>
                </c:pt>
                <c:pt idx="1">
                  <c:v>2</c:v>
                </c:pt>
                <c:pt idx="2">
                  <c:v>5</c:v>
                </c:pt>
                <c:pt idx="3">
                  <c:v>6.2</c:v>
                </c:pt>
                <c:pt idx="4">
                  <c:v>4.9000000000000004</c:v>
                </c:pt>
                <c:pt idx="5">
                  <c:v>3.7</c:v>
                </c:pt>
                <c:pt idx="6">
                  <c:v>6</c:v>
                </c:pt>
                <c:pt idx="7">
                  <c:v>7.3</c:v>
                </c:pt>
                <c:pt idx="8">
                  <c:v>1.9</c:v>
                </c:pt>
                <c:pt idx="9">
                  <c:v>3.2</c:v>
                </c:pt>
                <c:pt idx="10">
                  <c:v>2.8</c:v>
                </c:pt>
                <c:pt idx="11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4D5-5C4C-9B00-9F745266FA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1905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dropLines>
        <c:marker val="1"/>
        <c:smooth val="0"/>
        <c:axId val="336702528"/>
        <c:axId val="336703312"/>
      </c:lineChart>
      <c:catAx>
        <c:axId val="33670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spc="2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336703312"/>
        <c:crosses val="autoZero"/>
        <c:auto val="1"/>
        <c:lblAlgn val="ctr"/>
        <c:lblOffset val="100"/>
        <c:noMultiLvlLbl val="0"/>
      </c:catAx>
      <c:valAx>
        <c:axId val="336703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spc="2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33670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2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52D-5244-8CC5-31FB431B42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52D-5244-8CC5-31FB431B42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52D-5244-8CC5-31FB431B42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2D-5244-8CC5-31FB431B42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E3-564C-857D-FD4EAC8F53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E3-564C-857D-FD4EAC8F53E9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3E3-564C-857D-FD4EAC8F53E9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E3-564C-857D-FD4EAC8F53E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endParaRPr lang="en-JM" sz="4400" b="0" i="0" dirty="0">
            <a:latin typeface="Poppins Medium" pitchFamily="2" charset="77"/>
            <a:cs typeface="Poppins Medium" pitchFamily="2" charset="77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 sz="4400" b="0" i="0">
            <a:solidFill>
              <a:schemeClr val="bg1"/>
            </a:solidFill>
            <a:latin typeface="Poppins Medium" pitchFamily="2" charset="77"/>
            <a:cs typeface="Poppins Medium" pitchFamily="2" charset="77"/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 sz="4400" b="0" i="0">
            <a:solidFill>
              <a:schemeClr val="bg1"/>
            </a:solidFill>
            <a:latin typeface="Poppins Medium" pitchFamily="2" charset="77"/>
            <a:cs typeface="Poppins Medium" pitchFamily="2" charset="77"/>
          </a:endParaRPr>
        </a:p>
      </dgm:t>
    </dgm:pt>
    <dgm:pt modelId="{9D67B1F7-C4FF-4E1E-94F4-69209A4E7C47}">
      <dgm:prSet phldrT="[Text]" custT="1"/>
      <dgm:spPr>
        <a:solidFill>
          <a:schemeClr val="accent3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4400" b="0" i="0" dirty="0">
              <a:latin typeface="Poppins Medium" pitchFamily="2" charset="77"/>
              <a:cs typeface="Poppins Medium" pitchFamily="2" charset="77"/>
            </a:rPr>
            <a:t> </a:t>
          </a:r>
          <a:r>
            <a:rPr lang="en-US" altLang="ko-KR" sz="4400" b="0" i="0" dirty="0">
              <a:latin typeface="Poppins Medium" pitchFamily="2" charset="77"/>
              <a:cs typeface="Poppins Medium" pitchFamily="2" charset="77"/>
            </a:rPr>
            <a:t> </a:t>
          </a:r>
          <a:endParaRPr lang="en-JM" sz="4400" b="0" i="0" dirty="0">
            <a:latin typeface="Poppins Medium" pitchFamily="2" charset="77"/>
            <a:cs typeface="Poppins Medium" pitchFamily="2" charset="77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 sz="4400" b="0" i="0">
            <a:solidFill>
              <a:schemeClr val="bg1"/>
            </a:solidFill>
            <a:latin typeface="Poppins Medium" pitchFamily="2" charset="77"/>
            <a:cs typeface="Poppins Medium" pitchFamily="2" charset="77"/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 sz="4400" b="0" i="0">
            <a:solidFill>
              <a:schemeClr val="bg1"/>
            </a:solidFill>
            <a:latin typeface="Poppins Medium" pitchFamily="2" charset="77"/>
            <a:cs typeface="Poppins Medium" pitchFamily="2" charset="77"/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75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4400" b="0" i="0" dirty="0">
              <a:latin typeface="Poppins Medium" pitchFamily="2" charset="77"/>
              <a:cs typeface="Poppins Medium" pitchFamily="2" charset="77"/>
            </a:rPr>
            <a:t> </a:t>
          </a:r>
          <a:r>
            <a:rPr lang="en-US" altLang="ko-KR" sz="4400" b="0" i="0" dirty="0">
              <a:latin typeface="Poppins Medium" pitchFamily="2" charset="77"/>
              <a:cs typeface="Poppins Medium" pitchFamily="2" charset="77"/>
            </a:rPr>
            <a:t> </a:t>
          </a:r>
          <a:endParaRPr lang="en-JM" sz="4400" b="0" i="0" dirty="0">
            <a:latin typeface="Poppins Medium" pitchFamily="2" charset="77"/>
            <a:cs typeface="Poppins Medium" pitchFamily="2" charset="77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 sz="4400" b="0" i="0">
            <a:solidFill>
              <a:schemeClr val="bg1"/>
            </a:solidFill>
            <a:latin typeface="Poppins Medium" pitchFamily="2" charset="77"/>
            <a:cs typeface="Poppins Medium" pitchFamily="2" charset="77"/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 sz="4400" b="0" i="0">
            <a:solidFill>
              <a:schemeClr val="bg1"/>
            </a:solidFill>
            <a:latin typeface="Poppins Medium" pitchFamily="2" charset="77"/>
            <a:cs typeface="Poppins Medium" pitchFamily="2" charset="77"/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4400" b="0" i="0" dirty="0">
              <a:latin typeface="Poppins Medium" pitchFamily="2" charset="77"/>
              <a:cs typeface="Poppins Medium" pitchFamily="2" charset="77"/>
            </a:rPr>
            <a:t> </a:t>
          </a:r>
          <a:r>
            <a:rPr lang="en-US" altLang="ko-KR" sz="4400" b="0" i="0" dirty="0">
              <a:latin typeface="Poppins Medium" pitchFamily="2" charset="77"/>
              <a:cs typeface="Poppins Medium" pitchFamily="2" charset="77"/>
            </a:rPr>
            <a:t> </a:t>
          </a:r>
          <a:endParaRPr lang="en-JM" sz="4400" b="0" i="0" dirty="0">
            <a:latin typeface="Poppins Medium" pitchFamily="2" charset="77"/>
            <a:cs typeface="Poppins Medium" pitchFamily="2" charset="77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 sz="4400" b="0" i="0">
            <a:solidFill>
              <a:schemeClr val="bg1"/>
            </a:solidFill>
            <a:latin typeface="Poppins Medium" pitchFamily="2" charset="77"/>
            <a:cs typeface="Poppins Medium" pitchFamily="2" charset="77"/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 sz="4400" b="0" i="0">
            <a:solidFill>
              <a:schemeClr val="bg1"/>
            </a:solidFill>
            <a:latin typeface="Poppins Medium" pitchFamily="2" charset="77"/>
            <a:cs typeface="Poppins Medium" pitchFamily="2" charset="77"/>
          </a:endParaRPr>
        </a:p>
      </dgm:t>
    </dgm:pt>
    <dgm:pt modelId="{85631E1F-364A-4A2A-9989-E896E5049557}">
      <dgm:prSet phldrT="[Text]" custT="1"/>
      <dgm:spPr>
        <a:solidFill>
          <a:schemeClr val="accent2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4400" b="0" i="0" dirty="0">
              <a:latin typeface="Poppins Medium" pitchFamily="2" charset="77"/>
              <a:cs typeface="Poppins Medium" pitchFamily="2" charset="77"/>
            </a:rPr>
            <a:t> </a:t>
          </a:r>
          <a:r>
            <a:rPr lang="en-US" altLang="ko-KR" sz="4400" b="0" i="0" dirty="0">
              <a:latin typeface="Poppins Medium" pitchFamily="2" charset="77"/>
              <a:cs typeface="Poppins Medium" pitchFamily="2" charset="77"/>
            </a:rPr>
            <a:t> </a:t>
          </a:r>
          <a:endParaRPr lang="en-JM" sz="4400" b="0" i="0" dirty="0">
            <a:latin typeface="Poppins Medium" pitchFamily="2" charset="77"/>
            <a:cs typeface="Poppins Medium" pitchFamily="2" charset="77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 sz="4400" b="0" i="0">
            <a:latin typeface="Poppins Medium" pitchFamily="2" charset="77"/>
            <a:cs typeface="Poppins Medium" pitchFamily="2" charset="77"/>
          </a:endParaRPr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 sz="4400" b="0" i="0">
            <a:latin typeface="Poppins Medium" pitchFamily="2" charset="77"/>
            <a:cs typeface="Poppins Medium" pitchFamily="2" charset="77"/>
          </a:endParaRPr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3168807" y="0"/>
          <a:ext cx="2160538" cy="2053024"/>
        </a:xfrm>
        <a:prstGeom prst="trapezoid">
          <a:avLst>
            <a:gd name="adj" fmla="val 53392"/>
          </a:avLst>
        </a:prstGeom>
        <a:solidFill>
          <a:schemeClr val="accent1"/>
        </a:solidFill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4400" b="0" i="0" kern="1200" dirty="0">
            <a:latin typeface="Poppins Medium" pitchFamily="2" charset="77"/>
            <a:cs typeface="Poppins Medium" pitchFamily="2" charset="77"/>
          </a:endParaRPr>
        </a:p>
      </dsp:txBody>
      <dsp:txXfrm>
        <a:off x="3168807" y="0"/>
        <a:ext cx="2160538" cy="2053024"/>
      </dsp:txXfrm>
    </dsp:sp>
    <dsp:sp modelId="{3CE8FECB-ADC6-4195-8C29-ECF1EEE9F8FA}">
      <dsp:nvSpPr>
        <dsp:cNvPr id="0" name=""/>
        <dsp:cNvSpPr/>
      </dsp:nvSpPr>
      <dsp:spPr>
        <a:xfrm>
          <a:off x="2364701" y="2053024"/>
          <a:ext cx="3768750" cy="1476326"/>
        </a:xfrm>
        <a:prstGeom prst="trapezoid">
          <a:avLst>
            <a:gd name="adj" fmla="val 53392"/>
          </a:avLst>
        </a:prstGeom>
        <a:solidFill>
          <a:schemeClr val="accent2"/>
        </a:solidFill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b="0" i="0" kern="1200" dirty="0">
              <a:latin typeface="Poppins Medium" pitchFamily="2" charset="77"/>
              <a:cs typeface="Poppins Medium" pitchFamily="2" charset="77"/>
            </a:rPr>
            <a:t> </a:t>
          </a:r>
          <a:r>
            <a:rPr lang="en-US" altLang="ko-KR" sz="4400" b="0" i="0" kern="1200" dirty="0">
              <a:latin typeface="Poppins Medium" pitchFamily="2" charset="77"/>
              <a:cs typeface="Poppins Medium" pitchFamily="2" charset="77"/>
            </a:rPr>
            <a:t> </a:t>
          </a:r>
          <a:endParaRPr lang="en-JM" sz="4400" b="0" i="0" kern="1200" dirty="0">
            <a:latin typeface="Poppins Medium" pitchFamily="2" charset="77"/>
            <a:cs typeface="Poppins Medium" pitchFamily="2" charset="77"/>
          </a:endParaRPr>
        </a:p>
      </dsp:txBody>
      <dsp:txXfrm>
        <a:off x="3024232" y="2053024"/>
        <a:ext cx="2449687" cy="1476326"/>
      </dsp:txXfrm>
    </dsp:sp>
    <dsp:sp modelId="{753AA43A-5097-42D8-A3EF-20B11215D8F3}">
      <dsp:nvSpPr>
        <dsp:cNvPr id="0" name=""/>
        <dsp:cNvSpPr/>
      </dsp:nvSpPr>
      <dsp:spPr>
        <a:xfrm>
          <a:off x="1576467" y="3529351"/>
          <a:ext cx="5345217" cy="1476326"/>
        </a:xfrm>
        <a:prstGeom prst="trapezoid">
          <a:avLst>
            <a:gd name="adj" fmla="val 53392"/>
          </a:avLst>
        </a:prstGeom>
        <a:solidFill>
          <a:schemeClr val="accent3"/>
        </a:solidFill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b="0" i="0" kern="1200" dirty="0">
              <a:latin typeface="Poppins Medium" pitchFamily="2" charset="77"/>
              <a:cs typeface="Poppins Medium" pitchFamily="2" charset="77"/>
            </a:rPr>
            <a:t> </a:t>
          </a:r>
          <a:r>
            <a:rPr lang="en-US" altLang="ko-KR" sz="4400" b="0" i="0" kern="1200" dirty="0">
              <a:latin typeface="Poppins Medium" pitchFamily="2" charset="77"/>
              <a:cs typeface="Poppins Medium" pitchFamily="2" charset="77"/>
            </a:rPr>
            <a:t> </a:t>
          </a:r>
          <a:endParaRPr lang="en-JM" sz="4400" b="0" i="0" kern="1200" dirty="0">
            <a:latin typeface="Poppins Medium" pitchFamily="2" charset="77"/>
            <a:cs typeface="Poppins Medium" pitchFamily="2" charset="77"/>
          </a:endParaRPr>
        </a:p>
      </dsp:txBody>
      <dsp:txXfrm>
        <a:off x="2511880" y="3529351"/>
        <a:ext cx="3474391" cy="1476326"/>
      </dsp:txXfrm>
    </dsp:sp>
    <dsp:sp modelId="{E6279944-4AC5-4561-B5D0-64EE0E57E695}">
      <dsp:nvSpPr>
        <dsp:cNvPr id="0" name=""/>
        <dsp:cNvSpPr/>
      </dsp:nvSpPr>
      <dsp:spPr>
        <a:xfrm>
          <a:off x="788233" y="5005678"/>
          <a:ext cx="6921685" cy="1476326"/>
        </a:xfrm>
        <a:prstGeom prst="trapezoid">
          <a:avLst>
            <a:gd name="adj" fmla="val 53392"/>
          </a:avLst>
        </a:prstGeom>
        <a:solidFill>
          <a:schemeClr val="accent4">
            <a:lumMod val="75000"/>
          </a:schemeClr>
        </a:solidFill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b="0" i="0" kern="1200" dirty="0">
              <a:latin typeface="Poppins Medium" pitchFamily="2" charset="77"/>
              <a:cs typeface="Poppins Medium" pitchFamily="2" charset="77"/>
            </a:rPr>
            <a:t> </a:t>
          </a:r>
          <a:r>
            <a:rPr lang="en-US" altLang="ko-KR" sz="4400" b="0" i="0" kern="1200" dirty="0">
              <a:latin typeface="Poppins Medium" pitchFamily="2" charset="77"/>
              <a:cs typeface="Poppins Medium" pitchFamily="2" charset="77"/>
            </a:rPr>
            <a:t> </a:t>
          </a:r>
          <a:endParaRPr lang="en-JM" sz="4400" b="0" i="0" kern="1200" dirty="0">
            <a:latin typeface="Poppins Medium" pitchFamily="2" charset="77"/>
            <a:cs typeface="Poppins Medium" pitchFamily="2" charset="77"/>
          </a:endParaRPr>
        </a:p>
      </dsp:txBody>
      <dsp:txXfrm>
        <a:off x="1999528" y="5005678"/>
        <a:ext cx="4499095" cy="1476326"/>
      </dsp:txXfrm>
    </dsp:sp>
    <dsp:sp modelId="{285279A8-A2FF-4704-92DF-4753853CE322}">
      <dsp:nvSpPr>
        <dsp:cNvPr id="0" name=""/>
        <dsp:cNvSpPr/>
      </dsp:nvSpPr>
      <dsp:spPr>
        <a:xfrm>
          <a:off x="0" y="6482005"/>
          <a:ext cx="8498152" cy="1476326"/>
        </a:xfrm>
        <a:prstGeom prst="trapezoid">
          <a:avLst>
            <a:gd name="adj" fmla="val 53392"/>
          </a:avLst>
        </a:prstGeom>
        <a:solidFill>
          <a:schemeClr val="accent5"/>
        </a:solidFill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b="0" i="0" kern="1200" dirty="0">
              <a:latin typeface="Poppins Medium" pitchFamily="2" charset="77"/>
              <a:cs typeface="Poppins Medium" pitchFamily="2" charset="77"/>
            </a:rPr>
            <a:t> </a:t>
          </a:r>
          <a:r>
            <a:rPr lang="en-US" altLang="ko-KR" sz="4400" b="0" i="0" kern="1200" dirty="0">
              <a:latin typeface="Poppins Medium" pitchFamily="2" charset="77"/>
              <a:cs typeface="Poppins Medium" pitchFamily="2" charset="77"/>
            </a:rPr>
            <a:t> </a:t>
          </a:r>
          <a:endParaRPr lang="en-JM" sz="4400" b="0" i="0" kern="1200" dirty="0">
            <a:latin typeface="Poppins Medium" pitchFamily="2" charset="77"/>
            <a:cs typeface="Poppins Medium" pitchFamily="2" charset="77"/>
          </a:endParaRPr>
        </a:p>
      </dsp:txBody>
      <dsp:txXfrm>
        <a:off x="1487176" y="6482005"/>
        <a:ext cx="5523799" cy="1476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BB9C45-D7E0-C44F-89E9-73735DF1FC7C}"/>
              </a:ext>
            </a:extLst>
          </p:cNvPr>
          <p:cNvGrpSpPr/>
          <p:nvPr/>
        </p:nvGrpSpPr>
        <p:grpSpPr>
          <a:xfrm>
            <a:off x="2195366" y="4825940"/>
            <a:ext cx="19986918" cy="7845010"/>
            <a:chOff x="2195366" y="4389120"/>
            <a:chExt cx="19986918" cy="78450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E19EFD8-5F38-7641-85AB-D9F02890A004}"/>
                </a:ext>
              </a:extLst>
            </p:cNvPr>
            <p:cNvGrpSpPr/>
            <p:nvPr/>
          </p:nvGrpSpPr>
          <p:grpSpPr>
            <a:xfrm>
              <a:off x="7280388" y="4389120"/>
              <a:ext cx="9816874" cy="6524898"/>
              <a:chOff x="6219107" y="4735287"/>
              <a:chExt cx="11939436" cy="7935684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971FD926-B45B-AA48-AA7C-066BA101F7BF}"/>
                  </a:ext>
                </a:extLst>
              </p:cNvPr>
              <p:cNvSpPr/>
              <p:nvPr/>
            </p:nvSpPr>
            <p:spPr>
              <a:xfrm>
                <a:off x="10222857" y="5277758"/>
                <a:ext cx="3931936" cy="6850742"/>
              </a:xfrm>
              <a:custGeom>
                <a:avLst/>
                <a:gdLst>
                  <a:gd name="connsiteX0" fmla="*/ 1965968 w 3931936"/>
                  <a:gd name="connsiteY0" fmla="*/ 0 h 6850742"/>
                  <a:gd name="connsiteX1" fmla="*/ 2021564 w 3931936"/>
                  <a:gd name="connsiteY1" fmla="*/ 31967 h 6850742"/>
                  <a:gd name="connsiteX2" fmla="*/ 3931936 w 3931936"/>
                  <a:gd name="connsiteY2" fmla="*/ 3425371 h 6850742"/>
                  <a:gd name="connsiteX3" fmla="*/ 2021564 w 3931936"/>
                  <a:gd name="connsiteY3" fmla="*/ 6818775 h 6850742"/>
                  <a:gd name="connsiteX4" fmla="*/ 1965968 w 3931936"/>
                  <a:gd name="connsiteY4" fmla="*/ 6850742 h 6850742"/>
                  <a:gd name="connsiteX5" fmla="*/ 1910372 w 3931936"/>
                  <a:gd name="connsiteY5" fmla="*/ 6818775 h 6850742"/>
                  <a:gd name="connsiteX6" fmla="*/ 0 w 3931936"/>
                  <a:gd name="connsiteY6" fmla="*/ 3425371 h 6850742"/>
                  <a:gd name="connsiteX7" fmla="*/ 1910372 w 3931936"/>
                  <a:gd name="connsiteY7" fmla="*/ 31967 h 6850742"/>
                  <a:gd name="connsiteX8" fmla="*/ 1965968 w 3931936"/>
                  <a:gd name="connsiteY8" fmla="*/ 0 h 685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1936" h="6850742">
                    <a:moveTo>
                      <a:pt x="1965968" y="0"/>
                    </a:moveTo>
                    <a:lnTo>
                      <a:pt x="2021564" y="31967"/>
                    </a:lnTo>
                    <a:cubicBezTo>
                      <a:pt x="3166877" y="727876"/>
                      <a:pt x="3931936" y="1987279"/>
                      <a:pt x="3931936" y="3425371"/>
                    </a:cubicBezTo>
                    <a:cubicBezTo>
                      <a:pt x="3931936" y="4863463"/>
                      <a:pt x="3166877" y="6122867"/>
                      <a:pt x="2021564" y="6818775"/>
                    </a:cubicBezTo>
                    <a:lnTo>
                      <a:pt x="1965968" y="6850742"/>
                    </a:lnTo>
                    <a:lnTo>
                      <a:pt x="1910372" y="6818775"/>
                    </a:lnTo>
                    <a:cubicBezTo>
                      <a:pt x="765059" y="6122867"/>
                      <a:pt x="0" y="4863463"/>
                      <a:pt x="0" y="3425371"/>
                    </a:cubicBezTo>
                    <a:cubicBezTo>
                      <a:pt x="0" y="1987279"/>
                      <a:pt x="765059" y="727876"/>
                      <a:pt x="1910372" y="31967"/>
                    </a:cubicBezTo>
                    <a:lnTo>
                      <a:pt x="19659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6B9303F2-E6F5-FE45-89BD-473BDC6AD5DE}"/>
                  </a:ext>
                </a:extLst>
              </p:cNvPr>
              <p:cNvSpPr/>
              <p:nvPr/>
            </p:nvSpPr>
            <p:spPr>
              <a:xfrm>
                <a:off x="6219107" y="4735287"/>
                <a:ext cx="5969718" cy="7935684"/>
              </a:xfrm>
              <a:custGeom>
                <a:avLst/>
                <a:gdLst>
                  <a:gd name="connsiteX0" fmla="*/ 3967843 w 5969718"/>
                  <a:gd name="connsiteY0" fmla="*/ 0 h 7935684"/>
                  <a:gd name="connsiteX1" fmla="*/ 5859153 w 5969718"/>
                  <a:gd name="connsiteY1" fmla="*/ 478897 h 7935684"/>
                  <a:gd name="connsiteX2" fmla="*/ 5969718 w 5969718"/>
                  <a:gd name="connsiteY2" fmla="*/ 542471 h 7935684"/>
                  <a:gd name="connsiteX3" fmla="*/ 5914122 w 5969718"/>
                  <a:gd name="connsiteY3" fmla="*/ 574438 h 7935684"/>
                  <a:gd name="connsiteX4" fmla="*/ 4003750 w 5969718"/>
                  <a:gd name="connsiteY4" fmla="*/ 3967842 h 7935684"/>
                  <a:gd name="connsiteX5" fmla="*/ 5914122 w 5969718"/>
                  <a:gd name="connsiteY5" fmla="*/ 7361246 h 7935684"/>
                  <a:gd name="connsiteX6" fmla="*/ 5969718 w 5969718"/>
                  <a:gd name="connsiteY6" fmla="*/ 7393213 h 7935684"/>
                  <a:gd name="connsiteX7" fmla="*/ 5859153 w 5969718"/>
                  <a:gd name="connsiteY7" fmla="*/ 7456787 h 7935684"/>
                  <a:gd name="connsiteX8" fmla="*/ 3967843 w 5969718"/>
                  <a:gd name="connsiteY8" fmla="*/ 7935684 h 7935684"/>
                  <a:gd name="connsiteX9" fmla="*/ 0 w 5969718"/>
                  <a:gd name="connsiteY9" fmla="*/ 3967842 h 7935684"/>
                  <a:gd name="connsiteX10" fmla="*/ 3967843 w 5969718"/>
                  <a:gd name="connsiteY10" fmla="*/ 0 h 79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69718" h="7935684">
                    <a:moveTo>
                      <a:pt x="3967843" y="0"/>
                    </a:moveTo>
                    <a:cubicBezTo>
                      <a:pt x="4652649" y="0"/>
                      <a:pt x="5296936" y="173483"/>
                      <a:pt x="5859153" y="478897"/>
                    </a:cubicBezTo>
                    <a:lnTo>
                      <a:pt x="5969718" y="542471"/>
                    </a:lnTo>
                    <a:lnTo>
                      <a:pt x="5914122" y="574438"/>
                    </a:lnTo>
                    <a:cubicBezTo>
                      <a:pt x="4768809" y="1270347"/>
                      <a:pt x="4003750" y="2529750"/>
                      <a:pt x="4003750" y="3967842"/>
                    </a:cubicBezTo>
                    <a:cubicBezTo>
                      <a:pt x="4003750" y="5405934"/>
                      <a:pt x="4768809" y="6665338"/>
                      <a:pt x="5914122" y="7361246"/>
                    </a:cubicBezTo>
                    <a:lnTo>
                      <a:pt x="5969718" y="7393213"/>
                    </a:lnTo>
                    <a:lnTo>
                      <a:pt x="5859153" y="7456787"/>
                    </a:lnTo>
                    <a:cubicBezTo>
                      <a:pt x="5296936" y="7762201"/>
                      <a:pt x="4652649" y="7935684"/>
                      <a:pt x="3967843" y="7935684"/>
                    </a:cubicBezTo>
                    <a:cubicBezTo>
                      <a:pt x="1776464" y="7935684"/>
                      <a:pt x="0" y="6159221"/>
                      <a:pt x="0" y="3967842"/>
                    </a:cubicBezTo>
                    <a:cubicBezTo>
                      <a:pt x="0" y="1776463"/>
                      <a:pt x="1776464" y="0"/>
                      <a:pt x="39678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57ED8A6-FFC1-6A4C-A0D4-455D5447F3E3}"/>
                  </a:ext>
                </a:extLst>
              </p:cNvPr>
              <p:cNvSpPr/>
              <p:nvPr/>
            </p:nvSpPr>
            <p:spPr>
              <a:xfrm>
                <a:off x="12188824" y="4735287"/>
                <a:ext cx="5969719" cy="7935684"/>
              </a:xfrm>
              <a:custGeom>
                <a:avLst/>
                <a:gdLst>
                  <a:gd name="connsiteX0" fmla="*/ 2001875 w 5969719"/>
                  <a:gd name="connsiteY0" fmla="*/ 0 h 7935684"/>
                  <a:gd name="connsiteX1" fmla="*/ 5969719 w 5969719"/>
                  <a:gd name="connsiteY1" fmla="*/ 3967842 h 7935684"/>
                  <a:gd name="connsiteX2" fmla="*/ 2001875 w 5969719"/>
                  <a:gd name="connsiteY2" fmla="*/ 7935684 h 7935684"/>
                  <a:gd name="connsiteX3" fmla="*/ 110565 w 5969719"/>
                  <a:gd name="connsiteY3" fmla="*/ 7456787 h 7935684"/>
                  <a:gd name="connsiteX4" fmla="*/ 0 w 5969719"/>
                  <a:gd name="connsiteY4" fmla="*/ 7393213 h 7935684"/>
                  <a:gd name="connsiteX5" fmla="*/ 55596 w 5969719"/>
                  <a:gd name="connsiteY5" fmla="*/ 7361246 h 7935684"/>
                  <a:gd name="connsiteX6" fmla="*/ 1965968 w 5969719"/>
                  <a:gd name="connsiteY6" fmla="*/ 3967842 h 7935684"/>
                  <a:gd name="connsiteX7" fmla="*/ 55596 w 5969719"/>
                  <a:gd name="connsiteY7" fmla="*/ 574438 h 7935684"/>
                  <a:gd name="connsiteX8" fmla="*/ 0 w 5969719"/>
                  <a:gd name="connsiteY8" fmla="*/ 542471 h 7935684"/>
                  <a:gd name="connsiteX9" fmla="*/ 110565 w 5969719"/>
                  <a:gd name="connsiteY9" fmla="*/ 478897 h 7935684"/>
                  <a:gd name="connsiteX10" fmla="*/ 2001875 w 5969719"/>
                  <a:gd name="connsiteY10" fmla="*/ 0 h 79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69719" h="7935684">
                    <a:moveTo>
                      <a:pt x="2001875" y="0"/>
                    </a:moveTo>
                    <a:cubicBezTo>
                      <a:pt x="4193254" y="0"/>
                      <a:pt x="5969719" y="1776463"/>
                      <a:pt x="5969719" y="3967842"/>
                    </a:cubicBezTo>
                    <a:cubicBezTo>
                      <a:pt x="5969719" y="6159221"/>
                      <a:pt x="4193254" y="7935684"/>
                      <a:pt x="2001875" y="7935684"/>
                    </a:cubicBezTo>
                    <a:cubicBezTo>
                      <a:pt x="1317069" y="7935684"/>
                      <a:pt x="672782" y="7762201"/>
                      <a:pt x="110565" y="7456787"/>
                    </a:cubicBezTo>
                    <a:lnTo>
                      <a:pt x="0" y="7393213"/>
                    </a:lnTo>
                    <a:lnTo>
                      <a:pt x="55596" y="7361246"/>
                    </a:lnTo>
                    <a:cubicBezTo>
                      <a:pt x="1200909" y="6665338"/>
                      <a:pt x="1965968" y="5405934"/>
                      <a:pt x="1965968" y="3967842"/>
                    </a:cubicBezTo>
                    <a:cubicBezTo>
                      <a:pt x="1965968" y="2529750"/>
                      <a:pt x="1200909" y="1270347"/>
                      <a:pt x="55596" y="574438"/>
                    </a:cubicBezTo>
                    <a:lnTo>
                      <a:pt x="0" y="542471"/>
                    </a:lnTo>
                    <a:lnTo>
                      <a:pt x="110565" y="478897"/>
                    </a:lnTo>
                    <a:cubicBezTo>
                      <a:pt x="672782" y="173483"/>
                      <a:pt x="1317069" y="0"/>
                      <a:pt x="20018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adroTexto 395">
                <a:extLst>
                  <a:ext uri="{FF2B5EF4-FFF2-40B4-BE49-F238E27FC236}">
                    <a16:creationId xmlns:a16="http://schemas.microsoft.com/office/drawing/2014/main" id="{E4B78102-847D-EF4D-802D-F4C3C863303B}"/>
                  </a:ext>
                </a:extLst>
              </p:cNvPr>
              <p:cNvSpPr txBox="1"/>
              <p:nvPr/>
            </p:nvSpPr>
            <p:spPr>
              <a:xfrm flipH="1">
                <a:off x="10755428" y="8125392"/>
                <a:ext cx="28667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 Volume</a:t>
                </a:r>
              </a:p>
            </p:txBody>
          </p:sp>
          <p:sp>
            <p:nvSpPr>
              <p:cNvPr id="10" name="CuadroTexto 395">
                <a:extLst>
                  <a:ext uri="{FF2B5EF4-FFF2-40B4-BE49-F238E27FC236}">
                    <a16:creationId xmlns:a16="http://schemas.microsoft.com/office/drawing/2014/main" id="{700BB3BE-8CFA-BC4B-96CE-DEB361A9CDEF}"/>
                  </a:ext>
                </a:extLst>
              </p:cNvPr>
              <p:cNvSpPr txBox="1"/>
              <p:nvPr/>
            </p:nvSpPr>
            <p:spPr>
              <a:xfrm>
                <a:off x="6915614" y="8112596"/>
                <a:ext cx="29397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 Capacity</a:t>
                </a:r>
              </a:p>
            </p:txBody>
          </p:sp>
          <p:sp>
            <p:nvSpPr>
              <p:cNvPr id="12" name="CuadroTexto 395">
                <a:extLst>
                  <a:ext uri="{FF2B5EF4-FFF2-40B4-BE49-F238E27FC236}">
                    <a16:creationId xmlns:a16="http://schemas.microsoft.com/office/drawing/2014/main" id="{8F5B700A-B27E-8542-99D9-32D416E008CA}"/>
                  </a:ext>
                </a:extLst>
              </p:cNvPr>
              <p:cNvSpPr txBox="1"/>
              <p:nvPr/>
            </p:nvSpPr>
            <p:spPr>
              <a:xfrm>
                <a:off x="14643462" y="8125824"/>
                <a:ext cx="3026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 Potential 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623D14-312F-0F45-82B7-B3F5EA1D33AF}"/>
                </a:ext>
              </a:extLst>
            </p:cNvPr>
            <p:cNvSpPr txBox="1"/>
            <p:nvPr/>
          </p:nvSpPr>
          <p:spPr>
            <a:xfrm>
              <a:off x="17535156" y="6730832"/>
              <a:ext cx="464712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1E0317-1521-F94B-AC68-20A06DE6B1A6}"/>
                </a:ext>
              </a:extLst>
            </p:cNvPr>
            <p:cNvSpPr txBox="1"/>
            <p:nvPr/>
          </p:nvSpPr>
          <p:spPr>
            <a:xfrm>
              <a:off x="2195366" y="6730832"/>
              <a:ext cx="464712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E88163-0418-0A40-B893-EF17C3018782}"/>
                </a:ext>
              </a:extLst>
            </p:cNvPr>
            <p:cNvSpPr txBox="1"/>
            <p:nvPr/>
          </p:nvSpPr>
          <p:spPr>
            <a:xfrm>
              <a:off x="8059737" y="11280023"/>
              <a:ext cx="82581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46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90206F1-FE60-254D-A847-454CF4590FB4}"/>
              </a:ext>
            </a:extLst>
          </p:cNvPr>
          <p:cNvSpPr/>
          <p:nvPr/>
        </p:nvSpPr>
        <p:spPr>
          <a:xfrm>
            <a:off x="12486957" y="5420324"/>
            <a:ext cx="4960065" cy="2925917"/>
          </a:xfrm>
          <a:prstGeom prst="roundRect">
            <a:avLst>
              <a:gd name="adj" fmla="val 91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0CEA4B4-66FF-A743-AAD0-A8C8C3867957}"/>
              </a:ext>
            </a:extLst>
          </p:cNvPr>
          <p:cNvSpPr/>
          <p:nvPr/>
        </p:nvSpPr>
        <p:spPr>
          <a:xfrm>
            <a:off x="12486957" y="8502552"/>
            <a:ext cx="4960065" cy="2925917"/>
          </a:xfrm>
          <a:prstGeom prst="roundRect">
            <a:avLst>
              <a:gd name="adj" fmla="val 91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4759C31-9317-F241-A85D-BF5B748EC8A6}"/>
              </a:ext>
            </a:extLst>
          </p:cNvPr>
          <p:cNvSpPr/>
          <p:nvPr/>
        </p:nvSpPr>
        <p:spPr>
          <a:xfrm>
            <a:off x="17638077" y="5420324"/>
            <a:ext cx="4960065" cy="2925917"/>
          </a:xfrm>
          <a:prstGeom prst="roundRect">
            <a:avLst>
              <a:gd name="adj" fmla="val 91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5F55978-3F15-0345-84F5-50462456C717}"/>
              </a:ext>
            </a:extLst>
          </p:cNvPr>
          <p:cNvSpPr/>
          <p:nvPr/>
        </p:nvSpPr>
        <p:spPr>
          <a:xfrm>
            <a:off x="17638077" y="8502552"/>
            <a:ext cx="4960065" cy="2925917"/>
          </a:xfrm>
          <a:prstGeom prst="roundRect">
            <a:avLst>
              <a:gd name="adj" fmla="val 91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FEA678F3-58E2-4E46-AA0D-7CE16325238D}"/>
              </a:ext>
            </a:extLst>
          </p:cNvPr>
          <p:cNvSpPr/>
          <p:nvPr/>
        </p:nvSpPr>
        <p:spPr>
          <a:xfrm>
            <a:off x="11383758" y="5420324"/>
            <a:ext cx="950002" cy="6649756"/>
          </a:xfrm>
          <a:prstGeom prst="up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 Arrow 45">
            <a:extLst>
              <a:ext uri="{FF2B5EF4-FFF2-40B4-BE49-F238E27FC236}">
                <a16:creationId xmlns:a16="http://schemas.microsoft.com/office/drawing/2014/main" id="{82E1CA5B-F597-BB4B-8C1B-E4A64235AC4A}"/>
              </a:ext>
            </a:extLst>
          </p:cNvPr>
          <p:cNvSpPr/>
          <p:nvPr/>
        </p:nvSpPr>
        <p:spPr>
          <a:xfrm rot="5400000">
            <a:off x="16639243" y="6575883"/>
            <a:ext cx="950002" cy="10967796"/>
          </a:xfrm>
          <a:prstGeom prst="up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69CF702-2434-E04B-8777-D1F1D8A64461}"/>
              </a:ext>
            </a:extLst>
          </p:cNvPr>
          <p:cNvSpPr/>
          <p:nvPr/>
        </p:nvSpPr>
        <p:spPr>
          <a:xfrm>
            <a:off x="16303122" y="7177005"/>
            <a:ext cx="2478857" cy="2478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4553664F-15FD-0841-AB72-915A785AC769}"/>
              </a:ext>
            </a:extLst>
          </p:cNvPr>
          <p:cNvSpPr txBox="1"/>
          <p:nvPr/>
        </p:nvSpPr>
        <p:spPr>
          <a:xfrm>
            <a:off x="16303122" y="8063671"/>
            <a:ext cx="2478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Company</a:t>
            </a:r>
          </a:p>
        </p:txBody>
      </p:sp>
      <p:sp>
        <p:nvSpPr>
          <p:cNvPr id="94" name="Freeform 350">
            <a:extLst>
              <a:ext uri="{FF2B5EF4-FFF2-40B4-BE49-F238E27FC236}">
                <a16:creationId xmlns:a16="http://schemas.microsoft.com/office/drawing/2014/main" id="{A42BF6B4-62D8-A04C-8645-F89AF9A7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305" y="7278195"/>
            <a:ext cx="1266510" cy="1266510"/>
          </a:xfrm>
          <a:custGeom>
            <a:avLst/>
            <a:gdLst>
              <a:gd name="T0" fmla="*/ 1477 w 1478"/>
              <a:gd name="T1" fmla="*/ 733 h 1477"/>
              <a:gd name="T2" fmla="*/ 1477 w 1478"/>
              <a:gd name="T3" fmla="*/ 733 h 1477"/>
              <a:gd name="T4" fmla="*/ 734 w 1478"/>
              <a:gd name="T5" fmla="*/ 1476 h 1477"/>
              <a:gd name="T6" fmla="*/ 0 w 1478"/>
              <a:gd name="T7" fmla="*/ 733 h 1477"/>
              <a:gd name="T8" fmla="*/ 734 w 1478"/>
              <a:gd name="T9" fmla="*/ 0 h 1477"/>
              <a:gd name="T10" fmla="*/ 1477 w 1478"/>
              <a:gd name="T11" fmla="*/ 733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7">
                <a:moveTo>
                  <a:pt x="1477" y="733"/>
                </a:moveTo>
                <a:lnTo>
                  <a:pt x="1477" y="733"/>
                </a:lnTo>
                <a:cubicBezTo>
                  <a:pt x="1477" y="1140"/>
                  <a:pt x="1141" y="1476"/>
                  <a:pt x="734" y="1476"/>
                </a:cubicBezTo>
                <a:cubicBezTo>
                  <a:pt x="326" y="1476"/>
                  <a:pt x="0" y="1140"/>
                  <a:pt x="0" y="733"/>
                </a:cubicBezTo>
                <a:cubicBezTo>
                  <a:pt x="0" y="325"/>
                  <a:pt x="326" y="0"/>
                  <a:pt x="734" y="0"/>
                </a:cubicBezTo>
                <a:cubicBezTo>
                  <a:pt x="1141" y="0"/>
                  <a:pt x="1477" y="325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6ACE5737-784B-084B-BD76-44F438F7F893}"/>
              </a:ext>
            </a:extLst>
          </p:cNvPr>
          <p:cNvSpPr txBox="1"/>
          <p:nvPr/>
        </p:nvSpPr>
        <p:spPr>
          <a:xfrm>
            <a:off x="3223004" y="7411816"/>
            <a:ext cx="2020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Volume</a:t>
            </a:r>
          </a:p>
        </p:txBody>
      </p:sp>
      <p:sp>
        <p:nvSpPr>
          <p:cNvPr id="118" name="Freeform 351">
            <a:extLst>
              <a:ext uri="{FF2B5EF4-FFF2-40B4-BE49-F238E27FC236}">
                <a16:creationId xmlns:a16="http://schemas.microsoft.com/office/drawing/2014/main" id="{1018ADBF-15D8-2941-896C-DCD0E5DF8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305" y="5354813"/>
            <a:ext cx="1266510" cy="1266508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CuadroTexto 395">
            <a:extLst>
              <a:ext uri="{FF2B5EF4-FFF2-40B4-BE49-F238E27FC236}">
                <a16:creationId xmlns:a16="http://schemas.microsoft.com/office/drawing/2014/main" id="{ADC2D6FB-1A18-024D-9770-0323F3FFD2A3}"/>
              </a:ext>
            </a:extLst>
          </p:cNvPr>
          <p:cNvSpPr txBox="1"/>
          <p:nvPr/>
        </p:nvSpPr>
        <p:spPr>
          <a:xfrm>
            <a:off x="3223004" y="5540968"/>
            <a:ext cx="2020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Capacity </a:t>
            </a:r>
          </a:p>
        </p:txBody>
      </p:sp>
      <p:sp>
        <p:nvSpPr>
          <p:cNvPr id="121" name="Freeform 349">
            <a:extLst>
              <a:ext uri="{FF2B5EF4-FFF2-40B4-BE49-F238E27FC236}">
                <a16:creationId xmlns:a16="http://schemas.microsoft.com/office/drawing/2014/main" id="{4729191A-2760-5D40-9CC0-A499ADFE7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475" y="5357824"/>
            <a:ext cx="1266510" cy="1274072"/>
          </a:xfrm>
          <a:custGeom>
            <a:avLst/>
            <a:gdLst>
              <a:gd name="T0" fmla="*/ 1477 w 1478"/>
              <a:gd name="T1" fmla="*/ 743 h 1488"/>
              <a:gd name="T2" fmla="*/ 1477 w 1478"/>
              <a:gd name="T3" fmla="*/ 743 h 1488"/>
              <a:gd name="T4" fmla="*/ 734 w 1478"/>
              <a:gd name="T5" fmla="*/ 1487 h 1488"/>
              <a:gd name="T6" fmla="*/ 0 w 1478"/>
              <a:gd name="T7" fmla="*/ 743 h 1488"/>
              <a:gd name="T8" fmla="*/ 734 w 1478"/>
              <a:gd name="T9" fmla="*/ 0 h 1488"/>
              <a:gd name="T10" fmla="*/ 1477 w 1478"/>
              <a:gd name="T11" fmla="*/ 743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88">
                <a:moveTo>
                  <a:pt x="1477" y="743"/>
                </a:moveTo>
                <a:lnTo>
                  <a:pt x="1477" y="743"/>
                </a:lnTo>
                <a:cubicBezTo>
                  <a:pt x="1477" y="1151"/>
                  <a:pt x="1141" y="1487"/>
                  <a:pt x="734" y="1487"/>
                </a:cubicBezTo>
                <a:cubicBezTo>
                  <a:pt x="326" y="1487"/>
                  <a:pt x="0" y="1151"/>
                  <a:pt x="0" y="743"/>
                </a:cubicBezTo>
                <a:cubicBezTo>
                  <a:pt x="0" y="336"/>
                  <a:pt x="326" y="0"/>
                  <a:pt x="734" y="0"/>
                </a:cubicBezTo>
                <a:cubicBezTo>
                  <a:pt x="1141" y="0"/>
                  <a:pt x="1477" y="336"/>
                  <a:pt x="1477" y="7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CuadroTexto 395">
            <a:extLst>
              <a:ext uri="{FF2B5EF4-FFF2-40B4-BE49-F238E27FC236}">
                <a16:creationId xmlns:a16="http://schemas.microsoft.com/office/drawing/2014/main" id="{7FBF485F-4D26-9540-AA13-F5D880D9793D}"/>
              </a:ext>
            </a:extLst>
          </p:cNvPr>
          <p:cNvSpPr txBox="1"/>
          <p:nvPr/>
        </p:nvSpPr>
        <p:spPr>
          <a:xfrm>
            <a:off x="8118174" y="5510298"/>
            <a:ext cx="2020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Potential</a:t>
            </a:r>
          </a:p>
        </p:txBody>
      </p:sp>
      <p:sp>
        <p:nvSpPr>
          <p:cNvPr id="128" name="Freeform 349">
            <a:extLst>
              <a:ext uri="{FF2B5EF4-FFF2-40B4-BE49-F238E27FC236}">
                <a16:creationId xmlns:a16="http://schemas.microsoft.com/office/drawing/2014/main" id="{19C143B4-AB35-554D-B3AB-37125C583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475" y="7291080"/>
            <a:ext cx="1266510" cy="1274072"/>
          </a:xfrm>
          <a:custGeom>
            <a:avLst/>
            <a:gdLst>
              <a:gd name="T0" fmla="*/ 1477 w 1478"/>
              <a:gd name="T1" fmla="*/ 743 h 1488"/>
              <a:gd name="T2" fmla="*/ 1477 w 1478"/>
              <a:gd name="T3" fmla="*/ 743 h 1488"/>
              <a:gd name="T4" fmla="*/ 734 w 1478"/>
              <a:gd name="T5" fmla="*/ 1487 h 1488"/>
              <a:gd name="T6" fmla="*/ 0 w 1478"/>
              <a:gd name="T7" fmla="*/ 743 h 1488"/>
              <a:gd name="T8" fmla="*/ 734 w 1478"/>
              <a:gd name="T9" fmla="*/ 0 h 1488"/>
              <a:gd name="T10" fmla="*/ 1477 w 1478"/>
              <a:gd name="T11" fmla="*/ 743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88">
                <a:moveTo>
                  <a:pt x="1477" y="743"/>
                </a:moveTo>
                <a:lnTo>
                  <a:pt x="1477" y="743"/>
                </a:lnTo>
                <a:cubicBezTo>
                  <a:pt x="1477" y="1151"/>
                  <a:pt x="1141" y="1487"/>
                  <a:pt x="734" y="1487"/>
                </a:cubicBezTo>
                <a:cubicBezTo>
                  <a:pt x="326" y="1487"/>
                  <a:pt x="0" y="1151"/>
                  <a:pt x="0" y="743"/>
                </a:cubicBezTo>
                <a:cubicBezTo>
                  <a:pt x="0" y="336"/>
                  <a:pt x="326" y="0"/>
                  <a:pt x="734" y="0"/>
                </a:cubicBezTo>
                <a:cubicBezTo>
                  <a:pt x="1141" y="0"/>
                  <a:pt x="1477" y="336"/>
                  <a:pt x="1477" y="7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CuadroTexto 395">
            <a:extLst>
              <a:ext uri="{FF2B5EF4-FFF2-40B4-BE49-F238E27FC236}">
                <a16:creationId xmlns:a16="http://schemas.microsoft.com/office/drawing/2014/main" id="{D1CE9CF2-8245-8447-956A-C72604762AD6}"/>
              </a:ext>
            </a:extLst>
          </p:cNvPr>
          <p:cNvSpPr txBox="1"/>
          <p:nvPr/>
        </p:nvSpPr>
        <p:spPr>
          <a:xfrm>
            <a:off x="8118174" y="7485106"/>
            <a:ext cx="2020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Target Share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BDA6AE7-5287-9F46-A421-D9192E66F325}"/>
              </a:ext>
            </a:extLst>
          </p:cNvPr>
          <p:cNvSpPr txBox="1"/>
          <p:nvPr/>
        </p:nvSpPr>
        <p:spPr>
          <a:xfrm>
            <a:off x="1882812" y="10081678"/>
            <a:ext cx="86024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 </a:t>
            </a:r>
          </a:p>
        </p:txBody>
      </p:sp>
      <p:sp>
        <p:nvSpPr>
          <p:cNvPr id="135" name="CuadroTexto 395">
            <a:extLst>
              <a:ext uri="{FF2B5EF4-FFF2-40B4-BE49-F238E27FC236}">
                <a16:creationId xmlns:a16="http://schemas.microsoft.com/office/drawing/2014/main" id="{50803C81-69E9-424F-A8F5-B136094B9D24}"/>
              </a:ext>
            </a:extLst>
          </p:cNvPr>
          <p:cNvSpPr txBox="1"/>
          <p:nvPr/>
        </p:nvSpPr>
        <p:spPr>
          <a:xfrm>
            <a:off x="13239810" y="9662574"/>
            <a:ext cx="351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Volume</a:t>
            </a:r>
          </a:p>
        </p:txBody>
      </p:sp>
      <p:sp>
        <p:nvSpPr>
          <p:cNvPr id="136" name="CuadroTexto 395">
            <a:extLst>
              <a:ext uri="{FF2B5EF4-FFF2-40B4-BE49-F238E27FC236}">
                <a16:creationId xmlns:a16="http://schemas.microsoft.com/office/drawing/2014/main" id="{5AC99D65-1C38-794E-97BB-EF5962062766}"/>
              </a:ext>
            </a:extLst>
          </p:cNvPr>
          <p:cNvSpPr txBox="1"/>
          <p:nvPr/>
        </p:nvSpPr>
        <p:spPr>
          <a:xfrm>
            <a:off x="13239810" y="6657024"/>
            <a:ext cx="351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Capacity </a:t>
            </a:r>
          </a:p>
        </p:txBody>
      </p:sp>
      <p:sp>
        <p:nvSpPr>
          <p:cNvPr id="137" name="CuadroTexto 395">
            <a:extLst>
              <a:ext uri="{FF2B5EF4-FFF2-40B4-BE49-F238E27FC236}">
                <a16:creationId xmlns:a16="http://schemas.microsoft.com/office/drawing/2014/main" id="{2AA0BA18-6E30-BF45-AFF2-A04682CE05BE}"/>
              </a:ext>
            </a:extLst>
          </p:cNvPr>
          <p:cNvSpPr txBox="1"/>
          <p:nvPr/>
        </p:nvSpPr>
        <p:spPr>
          <a:xfrm>
            <a:off x="18431545" y="6626354"/>
            <a:ext cx="351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Potential</a:t>
            </a:r>
          </a:p>
        </p:txBody>
      </p:sp>
      <p:sp>
        <p:nvSpPr>
          <p:cNvPr id="138" name="CuadroTexto 395">
            <a:extLst>
              <a:ext uri="{FF2B5EF4-FFF2-40B4-BE49-F238E27FC236}">
                <a16:creationId xmlns:a16="http://schemas.microsoft.com/office/drawing/2014/main" id="{AA0CA095-20A3-E54F-9D42-F49EFAE104C9}"/>
              </a:ext>
            </a:extLst>
          </p:cNvPr>
          <p:cNvSpPr txBox="1"/>
          <p:nvPr/>
        </p:nvSpPr>
        <p:spPr>
          <a:xfrm>
            <a:off x="18431545" y="9735864"/>
            <a:ext cx="351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Target Share</a:t>
            </a:r>
          </a:p>
        </p:txBody>
      </p:sp>
      <p:grpSp>
        <p:nvGrpSpPr>
          <p:cNvPr id="139" name="Gráfico 48">
            <a:extLst>
              <a:ext uri="{FF2B5EF4-FFF2-40B4-BE49-F238E27FC236}">
                <a16:creationId xmlns:a16="http://schemas.microsoft.com/office/drawing/2014/main" id="{1B169CDB-135E-2A4E-A4DD-656ADA7D51E5}"/>
              </a:ext>
            </a:extLst>
          </p:cNvPr>
          <p:cNvGrpSpPr/>
          <p:nvPr/>
        </p:nvGrpSpPr>
        <p:grpSpPr>
          <a:xfrm>
            <a:off x="2085758" y="7563277"/>
            <a:ext cx="696348" cy="696345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140" name="Forma libre 288">
              <a:extLst>
                <a:ext uri="{FF2B5EF4-FFF2-40B4-BE49-F238E27FC236}">
                  <a16:creationId xmlns:a16="http://schemas.microsoft.com/office/drawing/2014/main" id="{B25A5F85-D063-A646-B75B-9EB1C3CF63AF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41" name="Gráfico 22">
            <a:extLst>
              <a:ext uri="{FF2B5EF4-FFF2-40B4-BE49-F238E27FC236}">
                <a16:creationId xmlns:a16="http://schemas.microsoft.com/office/drawing/2014/main" id="{4536D7B6-FE08-394E-8679-4CC83B2B21C6}"/>
              </a:ext>
            </a:extLst>
          </p:cNvPr>
          <p:cNvGrpSpPr/>
          <p:nvPr/>
        </p:nvGrpSpPr>
        <p:grpSpPr>
          <a:xfrm>
            <a:off x="7006765" y="5616484"/>
            <a:ext cx="636507" cy="636505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42" name="Forma libre 340">
              <a:extLst>
                <a:ext uri="{FF2B5EF4-FFF2-40B4-BE49-F238E27FC236}">
                  <a16:creationId xmlns:a16="http://schemas.microsoft.com/office/drawing/2014/main" id="{B29C5AC2-04DD-E14D-A143-8963326ACACA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3" name="Forma libre 341">
              <a:extLst>
                <a:ext uri="{FF2B5EF4-FFF2-40B4-BE49-F238E27FC236}">
                  <a16:creationId xmlns:a16="http://schemas.microsoft.com/office/drawing/2014/main" id="{EBABE46C-2F8B-C44D-91F6-F22EAB93E844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4" name="Forma libre 342">
              <a:extLst>
                <a:ext uri="{FF2B5EF4-FFF2-40B4-BE49-F238E27FC236}">
                  <a16:creationId xmlns:a16="http://schemas.microsoft.com/office/drawing/2014/main" id="{719627A4-AC49-AB49-9087-0729CC6AF7A3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5" name="Forma libre 343">
              <a:extLst>
                <a:ext uri="{FF2B5EF4-FFF2-40B4-BE49-F238E27FC236}">
                  <a16:creationId xmlns:a16="http://schemas.microsoft.com/office/drawing/2014/main" id="{71C18A2A-D463-E54C-AF4F-C6BB60FC245C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6" name="Forma libre 344">
              <a:extLst>
                <a:ext uri="{FF2B5EF4-FFF2-40B4-BE49-F238E27FC236}">
                  <a16:creationId xmlns:a16="http://schemas.microsoft.com/office/drawing/2014/main" id="{27ECC5AD-3B61-514B-87C2-60839E94E747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7" name="Forma libre 345">
              <a:extLst>
                <a:ext uri="{FF2B5EF4-FFF2-40B4-BE49-F238E27FC236}">
                  <a16:creationId xmlns:a16="http://schemas.microsoft.com/office/drawing/2014/main" id="{E0165942-BFBF-2841-8B3A-EB8658C89226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8" name="Forma libre 346">
              <a:extLst>
                <a:ext uri="{FF2B5EF4-FFF2-40B4-BE49-F238E27FC236}">
                  <a16:creationId xmlns:a16="http://schemas.microsoft.com/office/drawing/2014/main" id="{E214930F-DE96-284E-A8B2-7AB11EB2DA2C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149" name="Gráfico 446">
            <a:extLst>
              <a:ext uri="{FF2B5EF4-FFF2-40B4-BE49-F238E27FC236}">
                <a16:creationId xmlns:a16="http://schemas.microsoft.com/office/drawing/2014/main" id="{1D4CB52E-C08E-4C40-A1A7-5FB20ED42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2521" y="5711952"/>
            <a:ext cx="636506" cy="636503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DA2F419-6682-8F46-B422-562D007AD511}"/>
              </a:ext>
            </a:extLst>
          </p:cNvPr>
          <p:cNvGrpSpPr/>
          <p:nvPr/>
        </p:nvGrpSpPr>
        <p:grpSpPr>
          <a:xfrm>
            <a:off x="7010281" y="7544880"/>
            <a:ext cx="681332" cy="730888"/>
            <a:chOff x="18740782" y="9992865"/>
            <a:chExt cx="3744388" cy="4016735"/>
          </a:xfrm>
          <a:solidFill>
            <a:schemeClr val="bg1"/>
          </a:solidFill>
        </p:grpSpPr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816BFC4F-4CC9-7449-B1E1-D9C7A7E29A71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9E17A2E-27BC-C041-AFFE-5B3179483DF3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2EE42D5-9342-F04B-9A8E-13D04E7FE5D4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E06651F-038A-7A48-8B2E-03708D322B45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A8B01DA-C5B3-2F47-84C0-3EB102E146AB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AEE6C6B-A588-6149-A6C8-D9B63BB4D7D7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46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275127-E2E1-4A4C-9BB8-B0F986FD0141}"/>
              </a:ext>
            </a:extLst>
          </p:cNvPr>
          <p:cNvGrpSpPr/>
          <p:nvPr/>
        </p:nvGrpSpPr>
        <p:grpSpPr>
          <a:xfrm>
            <a:off x="6469135" y="4585148"/>
            <a:ext cx="15703550" cy="8218390"/>
            <a:chOff x="4337050" y="4475420"/>
            <a:chExt cx="15703550" cy="821839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DB13C68-24C0-8049-A7BD-7BDB176D5C77}"/>
                </a:ext>
              </a:extLst>
            </p:cNvPr>
            <p:cNvGrpSpPr/>
            <p:nvPr/>
          </p:nvGrpSpPr>
          <p:grpSpPr>
            <a:xfrm>
              <a:off x="4337050" y="4475420"/>
              <a:ext cx="15703550" cy="8218390"/>
              <a:chOff x="3843494" y="3719583"/>
              <a:chExt cx="16665603" cy="824419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55" name="Freeform 781">
                <a:extLst>
                  <a:ext uri="{FF2B5EF4-FFF2-40B4-BE49-F238E27FC236}">
                    <a16:creationId xmlns:a16="http://schemas.microsoft.com/office/drawing/2014/main" id="{2365476D-593E-5340-B2CF-B7B110588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6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" name="Freeform 403">
                <a:extLst>
                  <a:ext uri="{FF2B5EF4-FFF2-40B4-BE49-F238E27FC236}">
                    <a16:creationId xmlns:a16="http://schemas.microsoft.com/office/drawing/2014/main" id="{6DEF250F-422F-CE4B-9270-D078DEEA4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" name="Freeform 404">
                <a:extLst>
                  <a:ext uri="{FF2B5EF4-FFF2-40B4-BE49-F238E27FC236}">
                    <a16:creationId xmlns:a16="http://schemas.microsoft.com/office/drawing/2014/main" id="{6170C35E-75AF-F34A-95CA-9E56237F2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" name="Freeform 405">
                <a:extLst>
                  <a:ext uri="{FF2B5EF4-FFF2-40B4-BE49-F238E27FC236}">
                    <a16:creationId xmlns:a16="http://schemas.microsoft.com/office/drawing/2014/main" id="{B9B32BEF-DCD0-7F45-83F2-3C4159418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" name="Freeform 406">
                <a:extLst>
                  <a:ext uri="{FF2B5EF4-FFF2-40B4-BE49-F238E27FC236}">
                    <a16:creationId xmlns:a16="http://schemas.microsoft.com/office/drawing/2014/main" id="{AED1BA50-69F7-6544-84D1-7298CE671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" name="Freeform 407">
                <a:extLst>
                  <a:ext uri="{FF2B5EF4-FFF2-40B4-BE49-F238E27FC236}">
                    <a16:creationId xmlns:a16="http://schemas.microsoft.com/office/drawing/2014/main" id="{5C24D732-B31B-3344-90C9-B415DAAEF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3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" name="Freeform 408">
                <a:extLst>
                  <a:ext uri="{FF2B5EF4-FFF2-40B4-BE49-F238E27FC236}">
                    <a16:creationId xmlns:a16="http://schemas.microsoft.com/office/drawing/2014/main" id="{9988D942-BD9D-DA41-905E-A3802795E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5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" name="Freeform 409">
                <a:extLst>
                  <a:ext uri="{FF2B5EF4-FFF2-40B4-BE49-F238E27FC236}">
                    <a16:creationId xmlns:a16="http://schemas.microsoft.com/office/drawing/2014/main" id="{38BA3CF2-01F0-DA44-B75C-AC1A8BE8A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1" y="4120961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" name="Freeform 410">
                <a:extLst>
                  <a:ext uri="{FF2B5EF4-FFF2-40B4-BE49-F238E27FC236}">
                    <a16:creationId xmlns:a16="http://schemas.microsoft.com/office/drawing/2014/main" id="{E19BC2DE-88ED-9F48-A781-69C6F2BAE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8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" name="Freeform 411">
                <a:extLst>
                  <a:ext uri="{FF2B5EF4-FFF2-40B4-BE49-F238E27FC236}">
                    <a16:creationId xmlns:a16="http://schemas.microsoft.com/office/drawing/2014/main" id="{F0C764BB-9E7C-CE47-A309-F2505370D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7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" name="Freeform 412">
                <a:extLst>
                  <a:ext uri="{FF2B5EF4-FFF2-40B4-BE49-F238E27FC236}">
                    <a16:creationId xmlns:a16="http://schemas.microsoft.com/office/drawing/2014/main" id="{28C98B0C-B61C-8748-9139-53D3AA7EB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9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" name="Freeform 413">
                <a:extLst>
                  <a:ext uri="{FF2B5EF4-FFF2-40B4-BE49-F238E27FC236}">
                    <a16:creationId xmlns:a16="http://schemas.microsoft.com/office/drawing/2014/main" id="{1058DB60-4D13-C34F-A5C0-A82303398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89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" name="Freeform 414">
                <a:extLst>
                  <a:ext uri="{FF2B5EF4-FFF2-40B4-BE49-F238E27FC236}">
                    <a16:creationId xmlns:a16="http://schemas.microsoft.com/office/drawing/2014/main" id="{6806C321-B798-3D4E-BD62-01F608035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4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" name="Freeform 415">
                <a:extLst>
                  <a:ext uri="{FF2B5EF4-FFF2-40B4-BE49-F238E27FC236}">
                    <a16:creationId xmlns:a16="http://schemas.microsoft.com/office/drawing/2014/main" id="{EE5686F2-1EB7-AC46-9DBF-2D32FEB5C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4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" name="Freeform 416">
                <a:extLst>
                  <a:ext uri="{FF2B5EF4-FFF2-40B4-BE49-F238E27FC236}">
                    <a16:creationId xmlns:a16="http://schemas.microsoft.com/office/drawing/2014/main" id="{42B1857F-62DF-7D42-A34B-715BE01AB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59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" name="Freeform 417">
                <a:extLst>
                  <a:ext uri="{FF2B5EF4-FFF2-40B4-BE49-F238E27FC236}">
                    <a16:creationId xmlns:a16="http://schemas.microsoft.com/office/drawing/2014/main" id="{E889A3C9-9B70-454E-AC93-30B1E35FD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6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" name="Freeform 418">
                <a:extLst>
                  <a:ext uri="{FF2B5EF4-FFF2-40B4-BE49-F238E27FC236}">
                    <a16:creationId xmlns:a16="http://schemas.microsoft.com/office/drawing/2014/main" id="{3A0CB350-0DC3-D144-8B40-F63B7AC44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5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" name="Freeform 419">
                <a:extLst>
                  <a:ext uri="{FF2B5EF4-FFF2-40B4-BE49-F238E27FC236}">
                    <a16:creationId xmlns:a16="http://schemas.microsoft.com/office/drawing/2014/main" id="{4077BC69-012B-4248-91AC-8387F8BB2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0" y="5898497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" name="Freeform 420">
                <a:extLst>
                  <a:ext uri="{FF2B5EF4-FFF2-40B4-BE49-F238E27FC236}">
                    <a16:creationId xmlns:a16="http://schemas.microsoft.com/office/drawing/2014/main" id="{E128521D-191B-3344-8FA4-BC9902CB1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2" y="6172454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" name="Freeform 421">
                <a:extLst>
                  <a:ext uri="{FF2B5EF4-FFF2-40B4-BE49-F238E27FC236}">
                    <a16:creationId xmlns:a16="http://schemas.microsoft.com/office/drawing/2014/main" id="{6C5666AC-7B5B-E24B-A6F0-BD41E5A99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7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" name="Freeform 422">
                <a:extLst>
                  <a:ext uri="{FF2B5EF4-FFF2-40B4-BE49-F238E27FC236}">
                    <a16:creationId xmlns:a16="http://schemas.microsoft.com/office/drawing/2014/main" id="{BB9AFD8E-E7F2-5F42-9F24-54521D8F6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6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" name="Freeform 423">
                <a:extLst>
                  <a:ext uri="{FF2B5EF4-FFF2-40B4-BE49-F238E27FC236}">
                    <a16:creationId xmlns:a16="http://schemas.microsoft.com/office/drawing/2014/main" id="{C6F6C996-AD01-2048-ABCA-740480DBA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3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" name="Freeform 424">
                <a:extLst>
                  <a:ext uri="{FF2B5EF4-FFF2-40B4-BE49-F238E27FC236}">
                    <a16:creationId xmlns:a16="http://schemas.microsoft.com/office/drawing/2014/main" id="{A769DECF-F18F-FA45-B56A-C1B39E583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" name="Freeform 425">
                <a:extLst>
                  <a:ext uri="{FF2B5EF4-FFF2-40B4-BE49-F238E27FC236}">
                    <a16:creationId xmlns:a16="http://schemas.microsoft.com/office/drawing/2014/main" id="{9F62F360-26B9-8843-BC80-4F1DC6BD4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29" y="6761778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9" name="Freeform 426">
                <a:extLst>
                  <a:ext uri="{FF2B5EF4-FFF2-40B4-BE49-F238E27FC236}">
                    <a16:creationId xmlns:a16="http://schemas.microsoft.com/office/drawing/2014/main" id="{DE69EAD4-741F-5D40-A066-901BD6743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59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" name="Freeform 427">
                <a:extLst>
                  <a:ext uri="{FF2B5EF4-FFF2-40B4-BE49-F238E27FC236}">
                    <a16:creationId xmlns:a16="http://schemas.microsoft.com/office/drawing/2014/main" id="{0679C0CF-0924-D449-8131-91C89AB9C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3" y="6854158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" name="Freeform 428">
                <a:extLst>
                  <a:ext uri="{FF2B5EF4-FFF2-40B4-BE49-F238E27FC236}">
                    <a16:creationId xmlns:a16="http://schemas.microsoft.com/office/drawing/2014/main" id="{243D633E-0726-0949-A6D2-9E237863C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3" y="6815932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" name="Freeform 429">
                <a:extLst>
                  <a:ext uri="{FF2B5EF4-FFF2-40B4-BE49-F238E27FC236}">
                    <a16:creationId xmlns:a16="http://schemas.microsoft.com/office/drawing/2014/main" id="{F01D5D6E-B71D-4648-AF4B-BEA3BFAAF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3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AD1FC6B-5CB6-E340-8D79-9A24772EADF6}"/>
                  </a:ext>
                </a:extLst>
              </p:cNvPr>
              <p:cNvGrpSpPr/>
              <p:nvPr/>
            </p:nvGrpSpPr>
            <p:grpSpPr>
              <a:xfrm>
                <a:off x="17709738" y="6761778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448" name="Freeform 430">
                  <a:extLst>
                    <a:ext uri="{FF2B5EF4-FFF2-40B4-BE49-F238E27FC236}">
                      <a16:creationId xmlns:a16="http://schemas.microsoft.com/office/drawing/2014/main" id="{09F893BE-2D50-0F42-8D73-95B3770646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9" name="Freeform 431">
                  <a:extLst>
                    <a:ext uri="{FF2B5EF4-FFF2-40B4-BE49-F238E27FC236}">
                      <a16:creationId xmlns:a16="http://schemas.microsoft.com/office/drawing/2014/main" id="{E6B9C3B9-1CD9-C844-BAD2-B2491D5FD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84" name="Freeform 432">
                <a:extLst>
                  <a:ext uri="{FF2B5EF4-FFF2-40B4-BE49-F238E27FC236}">
                    <a16:creationId xmlns:a16="http://schemas.microsoft.com/office/drawing/2014/main" id="{4F3DC7AF-C2C4-5E48-AA42-5002A5D41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2" y="7370216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" name="Freeform 433">
                <a:extLst>
                  <a:ext uri="{FF2B5EF4-FFF2-40B4-BE49-F238E27FC236}">
                    <a16:creationId xmlns:a16="http://schemas.microsoft.com/office/drawing/2014/main" id="{3AE7C086-DBD0-2B4F-8980-977A72866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7" y="7370216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" name="Freeform 434">
                <a:extLst>
                  <a:ext uri="{FF2B5EF4-FFF2-40B4-BE49-F238E27FC236}">
                    <a16:creationId xmlns:a16="http://schemas.microsoft.com/office/drawing/2014/main" id="{4DD94E62-2392-E647-AAC6-74C5F7294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09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" name="Freeform 435">
                <a:extLst>
                  <a:ext uri="{FF2B5EF4-FFF2-40B4-BE49-F238E27FC236}">
                    <a16:creationId xmlns:a16="http://schemas.microsoft.com/office/drawing/2014/main" id="{0D742B2C-CFB3-AC47-8A42-191E6E901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0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" name="Freeform 436">
                <a:extLst>
                  <a:ext uri="{FF2B5EF4-FFF2-40B4-BE49-F238E27FC236}">
                    <a16:creationId xmlns:a16="http://schemas.microsoft.com/office/drawing/2014/main" id="{90081D1E-CAFE-FD49-A71E-10613BCC7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0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" name="Freeform 437">
                <a:extLst>
                  <a:ext uri="{FF2B5EF4-FFF2-40B4-BE49-F238E27FC236}">
                    <a16:creationId xmlns:a16="http://schemas.microsoft.com/office/drawing/2014/main" id="{391385BB-6510-0B49-A151-31AD18893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09" y="7873535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0" name="Freeform 438">
                <a:extLst>
                  <a:ext uri="{FF2B5EF4-FFF2-40B4-BE49-F238E27FC236}">
                    <a16:creationId xmlns:a16="http://schemas.microsoft.com/office/drawing/2014/main" id="{6E4A3614-25F8-8C48-95EE-18881C68B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8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1" name="Freeform 439">
                <a:extLst>
                  <a:ext uri="{FF2B5EF4-FFF2-40B4-BE49-F238E27FC236}">
                    <a16:creationId xmlns:a16="http://schemas.microsoft.com/office/drawing/2014/main" id="{0DB7E1C1-C790-2340-A56C-89EC587B1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2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2" name="Freeform 440">
                <a:extLst>
                  <a:ext uri="{FF2B5EF4-FFF2-40B4-BE49-F238E27FC236}">
                    <a16:creationId xmlns:a16="http://schemas.microsoft.com/office/drawing/2014/main" id="{7BECC74A-86FD-2845-8FB7-C643AE269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59" y="8163420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3" name="Freeform 441">
                <a:extLst>
                  <a:ext uri="{FF2B5EF4-FFF2-40B4-BE49-F238E27FC236}">
                    <a16:creationId xmlns:a16="http://schemas.microsoft.com/office/drawing/2014/main" id="{AF1EF67F-A7A5-8D43-B5A3-28CCB7EFE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2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4" name="Freeform 442">
                <a:extLst>
                  <a:ext uri="{FF2B5EF4-FFF2-40B4-BE49-F238E27FC236}">
                    <a16:creationId xmlns:a16="http://schemas.microsoft.com/office/drawing/2014/main" id="{ECCA46FE-2487-4445-90F9-AE0C7FC71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09" y="8453303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5" name="Freeform 443">
                <a:extLst>
                  <a:ext uri="{FF2B5EF4-FFF2-40B4-BE49-F238E27FC236}">
                    <a16:creationId xmlns:a16="http://schemas.microsoft.com/office/drawing/2014/main" id="{32509608-2FF3-C84E-83A7-BA9D70EB3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8" y="8399150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6" name="Freeform 444">
                <a:extLst>
                  <a:ext uri="{FF2B5EF4-FFF2-40B4-BE49-F238E27FC236}">
                    <a16:creationId xmlns:a16="http://schemas.microsoft.com/office/drawing/2014/main" id="{684098B9-5BA1-4249-979D-C281BEC0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0" y="8472417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7" name="Freeform 445">
                <a:extLst>
                  <a:ext uri="{FF2B5EF4-FFF2-40B4-BE49-F238E27FC236}">
                    <a16:creationId xmlns:a16="http://schemas.microsoft.com/office/drawing/2014/main" id="{EE67AF50-DF18-A141-AE0E-840941B08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8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8" name="Freeform 446">
                <a:extLst>
                  <a:ext uri="{FF2B5EF4-FFF2-40B4-BE49-F238E27FC236}">
                    <a16:creationId xmlns:a16="http://schemas.microsoft.com/office/drawing/2014/main" id="{6AF755BB-76CC-1E46-B102-7634F8E69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5" y="8520200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9" name="Freeform 447">
                <a:extLst>
                  <a:ext uri="{FF2B5EF4-FFF2-40B4-BE49-F238E27FC236}">
                    <a16:creationId xmlns:a16="http://schemas.microsoft.com/office/drawing/2014/main" id="{FA411B41-1082-D14D-BC4C-8F5144CC9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6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0" name="Freeform 448">
                <a:extLst>
                  <a:ext uri="{FF2B5EF4-FFF2-40B4-BE49-F238E27FC236}">
                    <a16:creationId xmlns:a16="http://schemas.microsoft.com/office/drawing/2014/main" id="{7B5B2F8D-E4B6-1644-8965-DEBF95DA3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6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1" name="Freeform 449">
                <a:extLst>
                  <a:ext uri="{FF2B5EF4-FFF2-40B4-BE49-F238E27FC236}">
                    <a16:creationId xmlns:a16="http://schemas.microsoft.com/office/drawing/2014/main" id="{4A8F46D8-5AF3-C14A-B838-8968C6B65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3" y="8631694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2" name="Freeform 450">
                <a:extLst>
                  <a:ext uri="{FF2B5EF4-FFF2-40B4-BE49-F238E27FC236}">
                    <a16:creationId xmlns:a16="http://schemas.microsoft.com/office/drawing/2014/main" id="{5E0DB9F9-6972-4F40-A0CD-CDC4C9213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8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3" name="Freeform 451">
                <a:extLst>
                  <a:ext uri="{FF2B5EF4-FFF2-40B4-BE49-F238E27FC236}">
                    <a16:creationId xmlns:a16="http://schemas.microsoft.com/office/drawing/2014/main" id="{EFDF55C3-52A7-2449-A685-DA80E4FBA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5" y="8399150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4" name="Freeform 452">
                <a:extLst>
                  <a:ext uri="{FF2B5EF4-FFF2-40B4-BE49-F238E27FC236}">
                    <a16:creationId xmlns:a16="http://schemas.microsoft.com/office/drawing/2014/main" id="{E262285A-20DB-8E4E-976F-2C9118D62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59" y="8781415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5" name="Freeform 453">
                <a:extLst>
                  <a:ext uri="{FF2B5EF4-FFF2-40B4-BE49-F238E27FC236}">
                    <a16:creationId xmlns:a16="http://schemas.microsoft.com/office/drawing/2014/main" id="{FDE628AD-6016-ED48-AC4D-AE51F3198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5" y="8978922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6" name="Freeform 454">
                <a:extLst>
                  <a:ext uri="{FF2B5EF4-FFF2-40B4-BE49-F238E27FC236}">
                    <a16:creationId xmlns:a16="http://schemas.microsoft.com/office/drawing/2014/main" id="{560CC8BD-534D-014D-98AD-09D5238ED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7" y="9090416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7" name="Freeform 455">
                <a:extLst>
                  <a:ext uri="{FF2B5EF4-FFF2-40B4-BE49-F238E27FC236}">
                    <a16:creationId xmlns:a16="http://schemas.microsoft.com/office/drawing/2014/main" id="{64418883-E060-0846-8B4F-AE012FF1F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3" y="9119082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8" name="Freeform 456">
                <a:extLst>
                  <a:ext uri="{FF2B5EF4-FFF2-40B4-BE49-F238E27FC236}">
                    <a16:creationId xmlns:a16="http://schemas.microsoft.com/office/drawing/2014/main" id="{78B40F6E-77C5-E54C-AE12-C06B6B1F4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79" y="9166867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9" name="Freeform 457">
                <a:extLst>
                  <a:ext uri="{FF2B5EF4-FFF2-40B4-BE49-F238E27FC236}">
                    <a16:creationId xmlns:a16="http://schemas.microsoft.com/office/drawing/2014/main" id="{8AB70B66-AA00-ED41-B6CA-A6360747D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6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0" name="Freeform 458">
                <a:extLst>
                  <a:ext uri="{FF2B5EF4-FFF2-40B4-BE49-F238E27FC236}">
                    <a16:creationId xmlns:a16="http://schemas.microsoft.com/office/drawing/2014/main" id="{817A7C1B-F888-0B41-A805-078DC1205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8" y="9361183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1" name="Freeform 459">
                <a:extLst>
                  <a:ext uri="{FF2B5EF4-FFF2-40B4-BE49-F238E27FC236}">
                    <a16:creationId xmlns:a16="http://schemas.microsoft.com/office/drawing/2014/main" id="{D3797034-A87F-DD43-8E19-1A26FA078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8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2" name="Freeform 460">
                <a:extLst>
                  <a:ext uri="{FF2B5EF4-FFF2-40B4-BE49-F238E27FC236}">
                    <a16:creationId xmlns:a16="http://schemas.microsoft.com/office/drawing/2014/main" id="{31C89351-9BE9-C24B-A46A-E432A6ABA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4" y="9437635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3" name="Freeform 461">
                <a:extLst>
                  <a:ext uri="{FF2B5EF4-FFF2-40B4-BE49-F238E27FC236}">
                    <a16:creationId xmlns:a16="http://schemas.microsoft.com/office/drawing/2014/main" id="{71163E7D-C71B-4640-A2EF-BB9F2C50A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5" y="9437635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4" name="Freeform 462">
                <a:extLst>
                  <a:ext uri="{FF2B5EF4-FFF2-40B4-BE49-F238E27FC236}">
                    <a16:creationId xmlns:a16="http://schemas.microsoft.com/office/drawing/2014/main" id="{EF3135DA-889D-1840-BD7F-DBB5EBC57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6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5" name="Freeform 463">
                <a:extLst>
                  <a:ext uri="{FF2B5EF4-FFF2-40B4-BE49-F238E27FC236}">
                    <a16:creationId xmlns:a16="http://schemas.microsoft.com/office/drawing/2014/main" id="{0D131D94-7135-BB45-B149-33DFDE9A6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59" y="9437635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6" name="Freeform 464">
                <a:extLst>
                  <a:ext uri="{FF2B5EF4-FFF2-40B4-BE49-F238E27FC236}">
                    <a16:creationId xmlns:a16="http://schemas.microsoft.com/office/drawing/2014/main" id="{C0E615B2-9A7C-9B4E-93AA-08FAE70CB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6" y="9491791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7" name="Freeform 465">
                <a:extLst>
                  <a:ext uri="{FF2B5EF4-FFF2-40B4-BE49-F238E27FC236}">
                    <a16:creationId xmlns:a16="http://schemas.microsoft.com/office/drawing/2014/main" id="{B6EDC93E-A675-C841-AC59-21481C43E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5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8" name="Freeform 466">
                <a:extLst>
                  <a:ext uri="{FF2B5EF4-FFF2-40B4-BE49-F238E27FC236}">
                    <a16:creationId xmlns:a16="http://schemas.microsoft.com/office/drawing/2014/main" id="{BA8834A7-4283-8449-82DD-209410F1C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8" y="9185981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9" name="Freeform 467">
                <a:extLst>
                  <a:ext uri="{FF2B5EF4-FFF2-40B4-BE49-F238E27FC236}">
                    <a16:creationId xmlns:a16="http://schemas.microsoft.com/office/drawing/2014/main" id="{5A71607F-62E7-BD49-9ED5-4D60D73BC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1" y="8969361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0" name="Freeform 468">
                <a:extLst>
                  <a:ext uri="{FF2B5EF4-FFF2-40B4-BE49-F238E27FC236}">
                    <a16:creationId xmlns:a16="http://schemas.microsoft.com/office/drawing/2014/main" id="{E2FE7D10-A527-2D4C-9B87-AF5DD0759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4" y="8950247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1" name="Freeform 469">
                <a:extLst>
                  <a:ext uri="{FF2B5EF4-FFF2-40B4-BE49-F238E27FC236}">
                    <a16:creationId xmlns:a16="http://schemas.microsoft.com/office/drawing/2014/main" id="{123A115B-0D36-6D4D-AC42-6C82C3F33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7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2" name="Freeform 470">
                <a:extLst>
                  <a:ext uri="{FF2B5EF4-FFF2-40B4-BE49-F238E27FC236}">
                    <a16:creationId xmlns:a16="http://schemas.microsoft.com/office/drawing/2014/main" id="{26EB0932-5CFB-A94D-9BF6-F234A1940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3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3" name="Freeform 471">
                <a:extLst>
                  <a:ext uri="{FF2B5EF4-FFF2-40B4-BE49-F238E27FC236}">
                    <a16:creationId xmlns:a16="http://schemas.microsoft.com/office/drawing/2014/main" id="{3B8DD69F-2789-FD42-8382-BBF76C85E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8" y="9061741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4" name="Freeform 472">
                <a:extLst>
                  <a:ext uri="{FF2B5EF4-FFF2-40B4-BE49-F238E27FC236}">
                    <a16:creationId xmlns:a16="http://schemas.microsoft.com/office/drawing/2014/main" id="{E5597E34-E1AA-F34C-8F84-88DBBC722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8" y="9240134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5" name="Freeform 473">
                <a:extLst>
                  <a:ext uri="{FF2B5EF4-FFF2-40B4-BE49-F238E27FC236}">
                    <a16:creationId xmlns:a16="http://schemas.microsoft.com/office/drawing/2014/main" id="{E0159A1F-3BCA-1A49-B1BB-779E4B135A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4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6" name="Freeform 474">
                <a:extLst>
                  <a:ext uri="{FF2B5EF4-FFF2-40B4-BE49-F238E27FC236}">
                    <a16:creationId xmlns:a16="http://schemas.microsoft.com/office/drawing/2014/main" id="{348586C7-A743-5F4E-9B12-65F4B5AF1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0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7" name="Freeform 475">
                <a:extLst>
                  <a:ext uri="{FF2B5EF4-FFF2-40B4-BE49-F238E27FC236}">
                    <a16:creationId xmlns:a16="http://schemas.microsoft.com/office/drawing/2014/main" id="{26EED00B-A5CA-BF45-A53F-A32083E78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5" y="9399411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8" name="Freeform 476">
                <a:extLst>
                  <a:ext uri="{FF2B5EF4-FFF2-40B4-BE49-F238E27FC236}">
                    <a16:creationId xmlns:a16="http://schemas.microsoft.com/office/drawing/2014/main" id="{9804E93B-B862-3C46-99B2-3A8BBAD63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2" y="9361183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9" name="Freeform 477">
                <a:extLst>
                  <a:ext uri="{FF2B5EF4-FFF2-40B4-BE49-F238E27FC236}">
                    <a16:creationId xmlns:a16="http://schemas.microsoft.com/office/drawing/2014/main" id="{11A2D3C8-8980-784A-BC93-C79D5A368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0" y="10017406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0" name="Freeform 478">
                <a:extLst>
                  <a:ext uri="{FF2B5EF4-FFF2-40B4-BE49-F238E27FC236}">
                    <a16:creationId xmlns:a16="http://schemas.microsoft.com/office/drawing/2014/main" id="{15297DFC-F5C1-8540-8723-84ED2F13C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4" y="10727782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1" name="Freeform 479">
                <a:extLst>
                  <a:ext uri="{FF2B5EF4-FFF2-40B4-BE49-F238E27FC236}">
                    <a16:creationId xmlns:a16="http://schemas.microsoft.com/office/drawing/2014/main" id="{FC81A0AE-D2FB-5445-9504-06812F4A7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8" y="10848834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2" name="Freeform 480">
                <a:extLst>
                  <a:ext uri="{FF2B5EF4-FFF2-40B4-BE49-F238E27FC236}">
                    <a16:creationId xmlns:a16="http://schemas.microsoft.com/office/drawing/2014/main" id="{5D8B1AB5-836F-A34E-8EA4-F8216D6BF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8" y="11055894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3" name="Freeform 481">
                <a:extLst>
                  <a:ext uri="{FF2B5EF4-FFF2-40B4-BE49-F238E27FC236}">
                    <a16:creationId xmlns:a16="http://schemas.microsoft.com/office/drawing/2014/main" id="{E24D356D-023A-E64B-A292-291764BF2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1" y="11412677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4" name="Freeform 482">
                <a:extLst>
                  <a:ext uri="{FF2B5EF4-FFF2-40B4-BE49-F238E27FC236}">
                    <a16:creationId xmlns:a16="http://schemas.microsoft.com/office/drawing/2014/main" id="{06AEB1FB-243F-C24E-9CBC-25D4A29C1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4" y="11065452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5" name="Freeform 483">
                <a:extLst>
                  <a:ext uri="{FF2B5EF4-FFF2-40B4-BE49-F238E27FC236}">
                    <a16:creationId xmlns:a16="http://schemas.microsoft.com/office/drawing/2014/main" id="{E0B2D31F-ECB0-5848-AD94-50675EF06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1" y="11017669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6" name="Freeform 484">
                <a:extLst>
                  <a:ext uri="{FF2B5EF4-FFF2-40B4-BE49-F238E27FC236}">
                    <a16:creationId xmlns:a16="http://schemas.microsoft.com/office/drawing/2014/main" id="{F6FC3ED0-061B-2341-8988-C4FD977F3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3" y="11017669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7" name="Freeform 485">
                <a:extLst>
                  <a:ext uri="{FF2B5EF4-FFF2-40B4-BE49-F238E27FC236}">
                    <a16:creationId xmlns:a16="http://schemas.microsoft.com/office/drawing/2014/main" id="{E9F6E3F0-DABC-414F-BCDD-32CD9568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4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8" name="Freeform 486">
                <a:extLst>
                  <a:ext uri="{FF2B5EF4-FFF2-40B4-BE49-F238E27FC236}">
                    <a16:creationId xmlns:a16="http://schemas.microsoft.com/office/drawing/2014/main" id="{99E3C977-E282-3946-A177-5978F296A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0" y="9606474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9" name="Freeform 487">
                <a:extLst>
                  <a:ext uri="{FF2B5EF4-FFF2-40B4-BE49-F238E27FC236}">
                    <a16:creationId xmlns:a16="http://schemas.microsoft.com/office/drawing/2014/main" id="{75D63019-A1E3-7645-90A6-36282E7F4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6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0" name="Freeform 488">
                <a:extLst>
                  <a:ext uri="{FF2B5EF4-FFF2-40B4-BE49-F238E27FC236}">
                    <a16:creationId xmlns:a16="http://schemas.microsoft.com/office/drawing/2014/main" id="{EFC5D67C-BA27-C042-B6B8-295079ECE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6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1" name="Freeform 489">
                <a:extLst>
                  <a:ext uri="{FF2B5EF4-FFF2-40B4-BE49-F238E27FC236}">
                    <a16:creationId xmlns:a16="http://schemas.microsoft.com/office/drawing/2014/main" id="{F8A0E19C-A665-AD41-B8FB-74730E8AA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4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2" name="Freeform 490">
                <a:extLst>
                  <a:ext uri="{FF2B5EF4-FFF2-40B4-BE49-F238E27FC236}">
                    <a16:creationId xmlns:a16="http://schemas.microsoft.com/office/drawing/2014/main" id="{6C9393D8-4492-824F-85C2-91734AACB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5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3" name="Freeform 491">
                <a:extLst>
                  <a:ext uri="{FF2B5EF4-FFF2-40B4-BE49-F238E27FC236}">
                    <a16:creationId xmlns:a16="http://schemas.microsoft.com/office/drawing/2014/main" id="{BEFB95D9-CB57-2B48-A944-CD8330D5A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1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4" name="Freeform 492">
                <a:extLst>
                  <a:ext uri="{FF2B5EF4-FFF2-40B4-BE49-F238E27FC236}">
                    <a16:creationId xmlns:a16="http://schemas.microsoft.com/office/drawing/2014/main" id="{B277FC27-91E6-0047-B47C-0527AF1D7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0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5" name="Freeform 493">
                <a:extLst>
                  <a:ext uri="{FF2B5EF4-FFF2-40B4-BE49-F238E27FC236}">
                    <a16:creationId xmlns:a16="http://schemas.microsoft.com/office/drawing/2014/main" id="{A3783E68-15F4-5549-9953-57CCDED2D6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6892386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6" name="Freeform 494">
                <a:extLst>
                  <a:ext uri="{FF2B5EF4-FFF2-40B4-BE49-F238E27FC236}">
                    <a16:creationId xmlns:a16="http://schemas.microsoft.com/office/drawing/2014/main" id="{EAA979A9-9436-D440-A734-BCC1C385A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0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7" name="Freeform 495">
                <a:extLst>
                  <a:ext uri="{FF2B5EF4-FFF2-40B4-BE49-F238E27FC236}">
                    <a16:creationId xmlns:a16="http://schemas.microsoft.com/office/drawing/2014/main" id="{BC9F2612-772D-C542-AB54-9D4825AEF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7153601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8" name="Freeform 496">
                <a:extLst>
                  <a:ext uri="{FF2B5EF4-FFF2-40B4-BE49-F238E27FC236}">
                    <a16:creationId xmlns:a16="http://schemas.microsoft.com/office/drawing/2014/main" id="{463C6A4A-5D1B-B24C-B250-59C97693F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3" y="7284209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9" name="Freeform 497">
                <a:extLst>
                  <a:ext uri="{FF2B5EF4-FFF2-40B4-BE49-F238E27FC236}">
                    <a16:creationId xmlns:a16="http://schemas.microsoft.com/office/drawing/2014/main" id="{1DBB865E-0A67-1B4D-B461-6634719C6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1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0" name="Freeform 498">
                <a:extLst>
                  <a:ext uri="{FF2B5EF4-FFF2-40B4-BE49-F238E27FC236}">
                    <a16:creationId xmlns:a16="http://schemas.microsoft.com/office/drawing/2014/main" id="{C65D4D1C-B32E-7C43-BA35-FB398D820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3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1" name="Freeform 499">
                <a:extLst>
                  <a:ext uri="{FF2B5EF4-FFF2-40B4-BE49-F238E27FC236}">
                    <a16:creationId xmlns:a16="http://schemas.microsoft.com/office/drawing/2014/main" id="{52580353-7F95-A047-B76B-368AF9009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6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2" name="Freeform 500">
                <a:extLst>
                  <a:ext uri="{FF2B5EF4-FFF2-40B4-BE49-F238E27FC236}">
                    <a16:creationId xmlns:a16="http://schemas.microsoft.com/office/drawing/2014/main" id="{F8FDE38D-34FC-D949-B7C8-3E88E6C04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8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3" name="Freeform 501">
                <a:extLst>
                  <a:ext uri="{FF2B5EF4-FFF2-40B4-BE49-F238E27FC236}">
                    <a16:creationId xmlns:a16="http://schemas.microsoft.com/office/drawing/2014/main" id="{39B7C304-39B1-C04C-891C-6060D31FD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4" name="Freeform 502">
                <a:extLst>
                  <a:ext uri="{FF2B5EF4-FFF2-40B4-BE49-F238E27FC236}">
                    <a16:creationId xmlns:a16="http://schemas.microsoft.com/office/drawing/2014/main" id="{E4A92E23-5E87-2146-B100-7EB6859E2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6086441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5" name="Freeform 503">
                <a:extLst>
                  <a:ext uri="{FF2B5EF4-FFF2-40B4-BE49-F238E27FC236}">
                    <a16:creationId xmlns:a16="http://schemas.microsoft.com/office/drawing/2014/main" id="{04D009C0-E4C8-1D4F-B50F-8EDCD2CE5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3" y="6105555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6" name="Freeform 504">
                <a:extLst>
                  <a:ext uri="{FF2B5EF4-FFF2-40B4-BE49-F238E27FC236}">
                    <a16:creationId xmlns:a16="http://schemas.microsoft.com/office/drawing/2014/main" id="{2036D779-0C2D-BB4C-B986-F5B28A0B2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5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7" name="Freeform 505">
                <a:extLst>
                  <a:ext uri="{FF2B5EF4-FFF2-40B4-BE49-F238E27FC236}">
                    <a16:creationId xmlns:a16="http://schemas.microsoft.com/office/drawing/2014/main" id="{E92AE698-CE7B-0A4F-B8CC-431915E17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3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8" name="Freeform 506">
                <a:extLst>
                  <a:ext uri="{FF2B5EF4-FFF2-40B4-BE49-F238E27FC236}">
                    <a16:creationId xmlns:a16="http://schemas.microsoft.com/office/drawing/2014/main" id="{EDE08DE4-084F-7241-BACB-CF8C26176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1" y="5994061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9" name="Freeform 507">
                <a:extLst>
                  <a:ext uri="{FF2B5EF4-FFF2-40B4-BE49-F238E27FC236}">
                    <a16:creationId xmlns:a16="http://schemas.microsoft.com/office/drawing/2014/main" id="{B21D38DF-D7BE-5343-BF4F-2A8D67445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0" name="Freeform 508">
                <a:extLst>
                  <a:ext uri="{FF2B5EF4-FFF2-40B4-BE49-F238E27FC236}">
                    <a16:creationId xmlns:a16="http://schemas.microsoft.com/office/drawing/2014/main" id="{3058F3A2-9B53-654E-BED1-B23EE6B5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1" name="Freeform 509">
                <a:extLst>
                  <a:ext uri="{FF2B5EF4-FFF2-40B4-BE49-F238E27FC236}">
                    <a16:creationId xmlns:a16="http://schemas.microsoft.com/office/drawing/2014/main" id="{16CBA9E6-D41B-6B4A-8466-89DDB0A3E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2" name="Freeform 510">
                <a:extLst>
                  <a:ext uri="{FF2B5EF4-FFF2-40B4-BE49-F238E27FC236}">
                    <a16:creationId xmlns:a16="http://schemas.microsoft.com/office/drawing/2014/main" id="{A7C9060D-1E80-9F4F-99CF-4F8F0EF1B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0" y="6207491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3" name="Freeform 511">
                <a:extLst>
                  <a:ext uri="{FF2B5EF4-FFF2-40B4-BE49-F238E27FC236}">
                    <a16:creationId xmlns:a16="http://schemas.microsoft.com/office/drawing/2014/main" id="{429621BA-F421-C24B-9CAB-CBB9D4D13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8" y="5787003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4" name="Freeform 512">
                <a:extLst>
                  <a:ext uri="{FF2B5EF4-FFF2-40B4-BE49-F238E27FC236}">
                    <a16:creationId xmlns:a16="http://schemas.microsoft.com/office/drawing/2014/main" id="{18BBEBCC-BC07-4245-A9AC-478DF3F8B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0" y="11747159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5" name="Freeform 513">
                <a:extLst>
                  <a:ext uri="{FF2B5EF4-FFF2-40B4-BE49-F238E27FC236}">
                    <a16:creationId xmlns:a16="http://schemas.microsoft.com/office/drawing/2014/main" id="{12FF1238-2A55-1249-9E4C-622514055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5" y="11804497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6" name="Freeform 514">
                <a:extLst>
                  <a:ext uri="{FF2B5EF4-FFF2-40B4-BE49-F238E27FC236}">
                    <a16:creationId xmlns:a16="http://schemas.microsoft.com/office/drawing/2014/main" id="{B0A05727-492B-834D-9DB0-0A4FD1A4F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4" y="11731231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7" name="Freeform 515">
                <a:extLst>
                  <a:ext uri="{FF2B5EF4-FFF2-40B4-BE49-F238E27FC236}">
                    <a16:creationId xmlns:a16="http://schemas.microsoft.com/office/drawing/2014/main" id="{3E8068B1-766E-C040-8776-C6D40D236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7" y="11766272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8" name="Freeform 516">
                <a:extLst>
                  <a:ext uri="{FF2B5EF4-FFF2-40B4-BE49-F238E27FC236}">
                    <a16:creationId xmlns:a16="http://schemas.microsoft.com/office/drawing/2014/main" id="{55F94C95-9326-004B-8804-C041EFBDD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8" y="11702559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9" name="Freeform 517">
                <a:extLst>
                  <a:ext uri="{FF2B5EF4-FFF2-40B4-BE49-F238E27FC236}">
                    <a16:creationId xmlns:a16="http://schemas.microsoft.com/office/drawing/2014/main" id="{D3138BE7-C27B-FB47-93AA-B02A3DD46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8" y="11626107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0" name="Freeform 518">
                <a:extLst>
                  <a:ext uri="{FF2B5EF4-FFF2-40B4-BE49-F238E27FC236}">
                    <a16:creationId xmlns:a16="http://schemas.microsoft.com/office/drawing/2014/main" id="{B9EB8992-0BC4-2540-B763-80DCAB2AF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3" y="11505057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1" name="Freeform 519">
                <a:extLst>
                  <a:ext uri="{FF2B5EF4-FFF2-40B4-BE49-F238E27FC236}">
                    <a16:creationId xmlns:a16="http://schemas.microsoft.com/office/drawing/2014/main" id="{4C0C162D-B810-8A45-8063-85715D8BE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0" y="11587880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2" name="Freeform 520">
                <a:extLst>
                  <a:ext uri="{FF2B5EF4-FFF2-40B4-BE49-F238E27FC236}">
                    <a16:creationId xmlns:a16="http://schemas.microsoft.com/office/drawing/2014/main" id="{FE2D79DF-EB7E-954B-885E-A5DADEBB3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0" y="11466830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3" name="Freeform 521">
                <a:extLst>
                  <a:ext uri="{FF2B5EF4-FFF2-40B4-BE49-F238E27FC236}">
                    <a16:creationId xmlns:a16="http://schemas.microsoft.com/office/drawing/2014/main" id="{1AC64BA2-8AC2-3944-A88D-317526810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2" y="11282067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4" name="Freeform 522">
                <a:extLst>
                  <a:ext uri="{FF2B5EF4-FFF2-40B4-BE49-F238E27FC236}">
                    <a16:creationId xmlns:a16="http://schemas.microsoft.com/office/drawing/2014/main" id="{D400CB75-5C43-934F-B1F3-A2F893E04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6" y="11113235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5" name="Freeform 523">
                <a:extLst>
                  <a:ext uri="{FF2B5EF4-FFF2-40B4-BE49-F238E27FC236}">
                    <a16:creationId xmlns:a16="http://schemas.microsoft.com/office/drawing/2014/main" id="{B13A61EB-84FC-6143-888F-089B402C8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2" y="8462859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6" name="Freeform 524">
                <a:extLst>
                  <a:ext uri="{FF2B5EF4-FFF2-40B4-BE49-F238E27FC236}">
                    <a16:creationId xmlns:a16="http://schemas.microsoft.com/office/drawing/2014/main" id="{A379968D-4875-B247-B9CE-C2B8615BF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6" y="8520200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7" name="Freeform 525">
                <a:extLst>
                  <a:ext uri="{FF2B5EF4-FFF2-40B4-BE49-F238E27FC236}">
                    <a16:creationId xmlns:a16="http://schemas.microsoft.com/office/drawing/2014/main" id="{ED0BFE9F-2E3B-0842-A3D9-4A5097759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7" y="9026702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8" name="Freeform 526">
                <a:extLst>
                  <a:ext uri="{FF2B5EF4-FFF2-40B4-BE49-F238E27FC236}">
                    <a16:creationId xmlns:a16="http://schemas.microsoft.com/office/drawing/2014/main" id="{0CAFEDEF-B9D4-9C4D-A97F-3D31FEE80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4" y="8163420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9" name="Freeform 527">
                <a:extLst>
                  <a:ext uri="{FF2B5EF4-FFF2-40B4-BE49-F238E27FC236}">
                    <a16:creationId xmlns:a16="http://schemas.microsoft.com/office/drawing/2014/main" id="{854F1A48-C1F2-0840-B403-9F73291A1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6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0" name="Freeform 528">
                <a:extLst>
                  <a:ext uri="{FF2B5EF4-FFF2-40B4-BE49-F238E27FC236}">
                    <a16:creationId xmlns:a16="http://schemas.microsoft.com/office/drawing/2014/main" id="{D558A0B3-9911-344A-9A77-F1A541250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5" y="7940432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1" name="Freeform 529">
                <a:extLst>
                  <a:ext uri="{FF2B5EF4-FFF2-40B4-BE49-F238E27FC236}">
                    <a16:creationId xmlns:a16="http://schemas.microsoft.com/office/drawing/2014/main" id="{9FF813B4-6DF3-174F-BAC9-27E503C26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6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2" name="Freeform 530">
                <a:extLst>
                  <a:ext uri="{FF2B5EF4-FFF2-40B4-BE49-F238E27FC236}">
                    <a16:creationId xmlns:a16="http://schemas.microsoft.com/office/drawing/2014/main" id="{C86D7CF3-C4D8-9444-9A33-A3909FDAE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6" y="803281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3" name="Freeform 531">
                <a:extLst>
                  <a:ext uri="{FF2B5EF4-FFF2-40B4-BE49-F238E27FC236}">
                    <a16:creationId xmlns:a16="http://schemas.microsoft.com/office/drawing/2014/main" id="{45441B74-CF37-104A-AAF3-0B1384321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4" y="6656657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4" name="Freeform 532">
                <a:extLst>
                  <a:ext uri="{FF2B5EF4-FFF2-40B4-BE49-F238E27FC236}">
                    <a16:creationId xmlns:a16="http://schemas.microsoft.com/office/drawing/2014/main" id="{17989137-D224-2146-A578-4D007B47E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3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5" name="Freeform 533">
                <a:extLst>
                  <a:ext uri="{FF2B5EF4-FFF2-40B4-BE49-F238E27FC236}">
                    <a16:creationId xmlns:a16="http://schemas.microsoft.com/office/drawing/2014/main" id="{DB380FBA-F818-E14A-9E07-B7BF9328E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7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6" name="Freeform 534">
                <a:extLst>
                  <a:ext uri="{FF2B5EF4-FFF2-40B4-BE49-F238E27FC236}">
                    <a16:creationId xmlns:a16="http://schemas.microsoft.com/office/drawing/2014/main" id="{0A2B0353-3627-334F-98AC-04D02E08F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3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7" name="Freeform 535">
                <a:extLst>
                  <a:ext uri="{FF2B5EF4-FFF2-40B4-BE49-F238E27FC236}">
                    <a16:creationId xmlns:a16="http://schemas.microsoft.com/office/drawing/2014/main" id="{047DC032-22AD-804E-817F-A7E98286E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6" y="6385884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8" name="Freeform 536">
                <a:extLst>
                  <a:ext uri="{FF2B5EF4-FFF2-40B4-BE49-F238E27FC236}">
                    <a16:creationId xmlns:a16="http://schemas.microsoft.com/office/drawing/2014/main" id="{F4C02FFE-EC5C-2A49-BED4-2A016F46F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5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9" name="Freeform 537">
                <a:extLst>
                  <a:ext uri="{FF2B5EF4-FFF2-40B4-BE49-F238E27FC236}">
                    <a16:creationId xmlns:a16="http://schemas.microsoft.com/office/drawing/2014/main" id="{732FC210-DFCE-7441-AF80-A4327D37E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4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0" name="Freeform 538">
                <a:extLst>
                  <a:ext uri="{FF2B5EF4-FFF2-40B4-BE49-F238E27FC236}">
                    <a16:creationId xmlns:a16="http://schemas.microsoft.com/office/drawing/2014/main" id="{BCA9C474-1357-374B-A72E-3FAC8BF48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7" y="5787003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1" name="Freeform 539">
                <a:extLst>
                  <a:ext uri="{FF2B5EF4-FFF2-40B4-BE49-F238E27FC236}">
                    <a16:creationId xmlns:a16="http://schemas.microsoft.com/office/drawing/2014/main" id="{73C5A0C6-EF03-1D44-A925-4E1E9A5D2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2" y="6283948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2" name="Freeform 540">
                <a:extLst>
                  <a:ext uri="{FF2B5EF4-FFF2-40B4-BE49-F238E27FC236}">
                    <a16:creationId xmlns:a16="http://schemas.microsoft.com/office/drawing/2014/main" id="{822CC1CE-ADD7-6145-B135-61766DD9E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1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3" name="Freeform 541">
                <a:extLst>
                  <a:ext uri="{FF2B5EF4-FFF2-40B4-BE49-F238E27FC236}">
                    <a16:creationId xmlns:a16="http://schemas.microsoft.com/office/drawing/2014/main" id="{AF65C066-A0C8-4F44-B20A-8B4A32398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0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4" name="Freeform 542">
                <a:extLst>
                  <a:ext uri="{FF2B5EF4-FFF2-40B4-BE49-F238E27FC236}">
                    <a16:creationId xmlns:a16="http://schemas.microsoft.com/office/drawing/2014/main" id="{0C14F1ED-FCB9-CC4B-80F9-79D67A14E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4" y="5618167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5" name="Freeform 543">
                <a:extLst>
                  <a:ext uri="{FF2B5EF4-FFF2-40B4-BE49-F238E27FC236}">
                    <a16:creationId xmlns:a16="http://schemas.microsoft.com/office/drawing/2014/main" id="{1DBB1B56-37B5-FC49-AA0C-F01F4B80E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2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6" name="Freeform 544">
                <a:extLst>
                  <a:ext uri="{FF2B5EF4-FFF2-40B4-BE49-F238E27FC236}">
                    <a16:creationId xmlns:a16="http://schemas.microsoft.com/office/drawing/2014/main" id="{6135246A-D4C3-A44B-B765-431766A6E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7" y="5395179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7" name="Freeform 545">
                <a:extLst>
                  <a:ext uri="{FF2B5EF4-FFF2-40B4-BE49-F238E27FC236}">
                    <a16:creationId xmlns:a16="http://schemas.microsoft.com/office/drawing/2014/main" id="{CC3178E9-C744-7D4B-857B-FD6C6C866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5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8" name="Freeform 546">
                <a:extLst>
                  <a:ext uri="{FF2B5EF4-FFF2-40B4-BE49-F238E27FC236}">
                    <a16:creationId xmlns:a16="http://schemas.microsoft.com/office/drawing/2014/main" id="{F831C4BE-2B5D-A441-9B18-42192D919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3" y="5385622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9" name="Freeform 547">
                <a:extLst>
                  <a:ext uri="{FF2B5EF4-FFF2-40B4-BE49-F238E27FC236}">
                    <a16:creationId xmlns:a16="http://schemas.microsoft.com/office/drawing/2014/main" id="{8D2F15E5-82CE-B347-A05F-E57F8FE1D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5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0" name="Freeform 548">
                <a:extLst>
                  <a:ext uri="{FF2B5EF4-FFF2-40B4-BE49-F238E27FC236}">
                    <a16:creationId xmlns:a16="http://schemas.microsoft.com/office/drawing/2014/main" id="{E14A4BCD-04D3-3344-BD31-86C13CD4B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29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1" name="Freeform 549">
                <a:extLst>
                  <a:ext uri="{FF2B5EF4-FFF2-40B4-BE49-F238E27FC236}">
                    <a16:creationId xmlns:a16="http://schemas.microsoft.com/office/drawing/2014/main" id="{0F1EE695-748B-954C-8EB2-658F5BBC1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2" name="Freeform 550">
                <a:extLst>
                  <a:ext uri="{FF2B5EF4-FFF2-40B4-BE49-F238E27FC236}">
                    <a16:creationId xmlns:a16="http://schemas.microsoft.com/office/drawing/2014/main" id="{69D0F1D1-5927-E647-9F7A-620787866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7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3" name="Freeform 551">
                <a:extLst>
                  <a:ext uri="{FF2B5EF4-FFF2-40B4-BE49-F238E27FC236}">
                    <a16:creationId xmlns:a16="http://schemas.microsoft.com/office/drawing/2014/main" id="{4AFCC3B0-1ABF-6246-AEDA-4011BBAE7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2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4" name="Freeform 552">
                <a:extLst>
                  <a:ext uri="{FF2B5EF4-FFF2-40B4-BE49-F238E27FC236}">
                    <a16:creationId xmlns:a16="http://schemas.microsoft.com/office/drawing/2014/main" id="{4A4778E5-A4CC-FF42-98A4-DE227B502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0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5" name="Freeform 553">
                <a:extLst>
                  <a:ext uri="{FF2B5EF4-FFF2-40B4-BE49-F238E27FC236}">
                    <a16:creationId xmlns:a16="http://schemas.microsoft.com/office/drawing/2014/main" id="{17DC53D0-D8B7-314F-89B5-4BD51262F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49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6" name="Freeform 554">
                <a:extLst>
                  <a:ext uri="{FF2B5EF4-FFF2-40B4-BE49-F238E27FC236}">
                    <a16:creationId xmlns:a16="http://schemas.microsoft.com/office/drawing/2014/main" id="{58D3446C-6759-CD43-AD8C-B9016FB3F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7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7" name="Freeform 555">
                <a:extLst>
                  <a:ext uri="{FF2B5EF4-FFF2-40B4-BE49-F238E27FC236}">
                    <a16:creationId xmlns:a16="http://schemas.microsoft.com/office/drawing/2014/main" id="{FE2E8051-3077-6241-A5CA-D0E95CA89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8" y="4738957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8" name="Freeform 556">
                <a:extLst>
                  <a:ext uri="{FF2B5EF4-FFF2-40B4-BE49-F238E27FC236}">
                    <a16:creationId xmlns:a16="http://schemas.microsoft.com/office/drawing/2014/main" id="{FDC32456-32A4-9E44-9530-0A8591967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5" y="6433669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9" name="Freeform 557">
                <a:extLst>
                  <a:ext uri="{FF2B5EF4-FFF2-40B4-BE49-F238E27FC236}">
                    <a16:creationId xmlns:a16="http://schemas.microsoft.com/office/drawing/2014/main" id="{BCFBF1E8-4F4A-A14C-8BE4-256B89196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2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0" name="Freeform 558">
                <a:extLst>
                  <a:ext uri="{FF2B5EF4-FFF2-40B4-BE49-F238E27FC236}">
                    <a16:creationId xmlns:a16="http://schemas.microsoft.com/office/drawing/2014/main" id="{7F303156-6FC8-F148-888C-A00A3BD97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6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1" name="Freeform 559">
                <a:extLst>
                  <a:ext uri="{FF2B5EF4-FFF2-40B4-BE49-F238E27FC236}">
                    <a16:creationId xmlns:a16="http://schemas.microsoft.com/office/drawing/2014/main" id="{1F9BE6AD-9E91-7741-B1B9-904B73BD2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3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2" name="Freeform 560">
                <a:extLst>
                  <a:ext uri="{FF2B5EF4-FFF2-40B4-BE49-F238E27FC236}">
                    <a16:creationId xmlns:a16="http://schemas.microsoft.com/office/drawing/2014/main" id="{6497C9B9-045B-B94D-8270-ADFEF1F93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6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3" name="Freeform 561">
                <a:extLst>
                  <a:ext uri="{FF2B5EF4-FFF2-40B4-BE49-F238E27FC236}">
                    <a16:creationId xmlns:a16="http://schemas.microsoft.com/office/drawing/2014/main" id="{7F2DBAE7-285F-8A45-BE6E-A2DCDB788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1" y="5994061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4" name="Freeform 562">
                <a:extLst>
                  <a:ext uri="{FF2B5EF4-FFF2-40B4-BE49-F238E27FC236}">
                    <a16:creationId xmlns:a16="http://schemas.microsoft.com/office/drawing/2014/main" id="{4611E415-6467-DD4B-AB90-B734F8F81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4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5" name="Freeform 563">
                <a:extLst>
                  <a:ext uri="{FF2B5EF4-FFF2-40B4-BE49-F238E27FC236}">
                    <a16:creationId xmlns:a16="http://schemas.microsoft.com/office/drawing/2014/main" id="{486286CF-7541-4F4A-9387-9656AE902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3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6" name="Freeform 564">
                <a:extLst>
                  <a:ext uri="{FF2B5EF4-FFF2-40B4-BE49-F238E27FC236}">
                    <a16:creationId xmlns:a16="http://schemas.microsoft.com/office/drawing/2014/main" id="{95F78496-00C1-774D-836F-E81538DBE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3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7" name="Freeform 565">
                <a:extLst>
                  <a:ext uri="{FF2B5EF4-FFF2-40B4-BE49-F238E27FC236}">
                    <a16:creationId xmlns:a16="http://schemas.microsoft.com/office/drawing/2014/main" id="{9DF9943C-F16E-0A46-AA60-1D5212777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6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8" name="Freeform 566">
                <a:extLst>
                  <a:ext uri="{FF2B5EF4-FFF2-40B4-BE49-F238E27FC236}">
                    <a16:creationId xmlns:a16="http://schemas.microsoft.com/office/drawing/2014/main" id="{1D4B6A14-CAD2-1F46-8EF0-A5B56D4C7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6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9" name="Freeform 567">
                <a:extLst>
                  <a:ext uri="{FF2B5EF4-FFF2-40B4-BE49-F238E27FC236}">
                    <a16:creationId xmlns:a16="http://schemas.microsoft.com/office/drawing/2014/main" id="{38B26E32-9148-1241-9174-8A278A2A8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29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0" name="Freeform 568">
                <a:extLst>
                  <a:ext uri="{FF2B5EF4-FFF2-40B4-BE49-F238E27FC236}">
                    <a16:creationId xmlns:a16="http://schemas.microsoft.com/office/drawing/2014/main" id="{508721AE-BAF0-AC42-BCBC-950100214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4" y="6236163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1" name="Freeform 569">
                <a:extLst>
                  <a:ext uri="{FF2B5EF4-FFF2-40B4-BE49-F238E27FC236}">
                    <a16:creationId xmlns:a16="http://schemas.microsoft.com/office/drawing/2014/main" id="{128C139B-A760-3548-8624-1D1EEFA15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3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2" name="Freeform 570">
                <a:extLst>
                  <a:ext uri="{FF2B5EF4-FFF2-40B4-BE49-F238E27FC236}">
                    <a16:creationId xmlns:a16="http://schemas.microsoft.com/office/drawing/2014/main" id="{3059FF4A-4E5F-C04A-A90F-32E4EDEAC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6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3" name="Freeform 571">
                <a:extLst>
                  <a:ext uri="{FF2B5EF4-FFF2-40B4-BE49-F238E27FC236}">
                    <a16:creationId xmlns:a16="http://schemas.microsoft.com/office/drawing/2014/main" id="{BCC38341-5CF8-F645-9FF3-404344983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0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4" name="Freeform 572">
                <a:extLst>
                  <a:ext uri="{FF2B5EF4-FFF2-40B4-BE49-F238E27FC236}">
                    <a16:creationId xmlns:a16="http://schemas.microsoft.com/office/drawing/2014/main" id="{D7AA6FC5-7DC2-E346-A14F-64E55C9BF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0" y="4777184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5" name="Freeform 573">
                <a:extLst>
                  <a:ext uri="{FF2B5EF4-FFF2-40B4-BE49-F238E27FC236}">
                    <a16:creationId xmlns:a16="http://schemas.microsoft.com/office/drawing/2014/main" id="{D6C5857A-9091-6240-8D3F-2E362E597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7" y="4738957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6" name="Freeform 574">
                <a:extLst>
                  <a:ext uri="{FF2B5EF4-FFF2-40B4-BE49-F238E27FC236}">
                    <a16:creationId xmlns:a16="http://schemas.microsoft.com/office/drawing/2014/main" id="{1FF0952F-CC60-7748-8D4A-D6AFA8132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3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7" name="Freeform 575">
                <a:extLst>
                  <a:ext uri="{FF2B5EF4-FFF2-40B4-BE49-F238E27FC236}">
                    <a16:creationId xmlns:a16="http://schemas.microsoft.com/office/drawing/2014/main" id="{017B7F2C-7735-B448-A62D-C8EED1003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8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8" name="Freeform 576">
                <a:extLst>
                  <a:ext uri="{FF2B5EF4-FFF2-40B4-BE49-F238E27FC236}">
                    <a16:creationId xmlns:a16="http://schemas.microsoft.com/office/drawing/2014/main" id="{956AA8B1-FA7A-EA4E-BB1C-CACD1D658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0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9" name="Freeform 577">
                <a:extLst>
                  <a:ext uri="{FF2B5EF4-FFF2-40B4-BE49-F238E27FC236}">
                    <a16:creationId xmlns:a16="http://schemas.microsoft.com/office/drawing/2014/main" id="{E606CCA7-6A33-0340-9B8E-4F1938274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7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0" name="Freeform 578">
                <a:extLst>
                  <a:ext uri="{FF2B5EF4-FFF2-40B4-BE49-F238E27FC236}">
                    <a16:creationId xmlns:a16="http://schemas.microsoft.com/office/drawing/2014/main" id="{0693B181-2731-9D40-B937-564C223B2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4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1" name="Freeform 579">
                <a:extLst>
                  <a:ext uri="{FF2B5EF4-FFF2-40B4-BE49-F238E27FC236}">
                    <a16:creationId xmlns:a16="http://schemas.microsoft.com/office/drawing/2014/main" id="{853FD8E1-FB19-C34E-A6BA-E2FF2AABD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0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2" name="Freeform 580">
                <a:extLst>
                  <a:ext uri="{FF2B5EF4-FFF2-40B4-BE49-F238E27FC236}">
                    <a16:creationId xmlns:a16="http://schemas.microsoft.com/office/drawing/2014/main" id="{5D1E4196-4DBF-DF40-A122-290D27258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7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3" name="Freeform 581">
                <a:extLst>
                  <a:ext uri="{FF2B5EF4-FFF2-40B4-BE49-F238E27FC236}">
                    <a16:creationId xmlns:a16="http://schemas.microsoft.com/office/drawing/2014/main" id="{16099DFC-20EE-F346-90A4-4D5D62A84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79" y="4449070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4" name="Freeform 582">
                <a:extLst>
                  <a:ext uri="{FF2B5EF4-FFF2-40B4-BE49-F238E27FC236}">
                    <a16:creationId xmlns:a16="http://schemas.microsoft.com/office/drawing/2014/main" id="{9FB86F7C-A12B-DF4B-B928-A5755420B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3" y="4318468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5" name="Freeform 583">
                <a:extLst>
                  <a:ext uri="{FF2B5EF4-FFF2-40B4-BE49-F238E27FC236}">
                    <a16:creationId xmlns:a16="http://schemas.microsoft.com/office/drawing/2014/main" id="{4E31817D-E5A3-E74B-9424-A72AFEEC0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69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6" name="Freeform 584">
                <a:extLst>
                  <a:ext uri="{FF2B5EF4-FFF2-40B4-BE49-F238E27FC236}">
                    <a16:creationId xmlns:a16="http://schemas.microsoft.com/office/drawing/2014/main" id="{3B367D25-06E6-4844-90F1-08FF07FF6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2" y="4251569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7" name="Freeform 585">
                <a:extLst>
                  <a:ext uri="{FF2B5EF4-FFF2-40B4-BE49-F238E27FC236}">
                    <a16:creationId xmlns:a16="http://schemas.microsoft.com/office/drawing/2014/main" id="{F1912B8D-3FBC-9A4B-968B-F27AE75A9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7" y="4449070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8" name="Freeform 586">
                <a:extLst>
                  <a:ext uri="{FF2B5EF4-FFF2-40B4-BE49-F238E27FC236}">
                    <a16:creationId xmlns:a16="http://schemas.microsoft.com/office/drawing/2014/main" id="{DB497773-FFAE-A04D-A104-1678A0F66C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6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9" name="Freeform 587">
                <a:extLst>
                  <a:ext uri="{FF2B5EF4-FFF2-40B4-BE49-F238E27FC236}">
                    <a16:creationId xmlns:a16="http://schemas.microsoft.com/office/drawing/2014/main" id="{C20BC6F8-AB99-EA47-AC64-BC0E664DC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7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0" name="Freeform 588">
                <a:extLst>
                  <a:ext uri="{FF2B5EF4-FFF2-40B4-BE49-F238E27FC236}">
                    <a16:creationId xmlns:a16="http://schemas.microsoft.com/office/drawing/2014/main" id="{E393E785-BFE4-5648-9B70-50679E615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0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1" name="Freeform 589">
                <a:extLst>
                  <a:ext uri="{FF2B5EF4-FFF2-40B4-BE49-F238E27FC236}">
                    <a16:creationId xmlns:a16="http://schemas.microsoft.com/office/drawing/2014/main" id="{C8CFD9A8-9581-304B-BBB1-48F524CDA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6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2" name="Freeform 590">
                <a:extLst>
                  <a:ext uri="{FF2B5EF4-FFF2-40B4-BE49-F238E27FC236}">
                    <a16:creationId xmlns:a16="http://schemas.microsoft.com/office/drawing/2014/main" id="{61B09317-6B5B-A54F-825A-3B1A3D1F3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399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3" name="Freeform 591">
                <a:extLst>
                  <a:ext uri="{FF2B5EF4-FFF2-40B4-BE49-F238E27FC236}">
                    <a16:creationId xmlns:a16="http://schemas.microsoft.com/office/drawing/2014/main" id="{90F60BE0-54D1-434E-BB53-AB29DEF56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3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4" name="Freeform 592">
                <a:extLst>
                  <a:ext uri="{FF2B5EF4-FFF2-40B4-BE49-F238E27FC236}">
                    <a16:creationId xmlns:a16="http://schemas.microsoft.com/office/drawing/2014/main" id="{234592F5-F162-194F-8B9B-C4BEF6135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6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5" name="Freeform 593">
                <a:extLst>
                  <a:ext uri="{FF2B5EF4-FFF2-40B4-BE49-F238E27FC236}">
                    <a16:creationId xmlns:a16="http://schemas.microsoft.com/office/drawing/2014/main" id="{F4D84CEE-8E3B-FC43-95D8-A366EBACF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2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6" name="Freeform 594">
                <a:extLst>
                  <a:ext uri="{FF2B5EF4-FFF2-40B4-BE49-F238E27FC236}">
                    <a16:creationId xmlns:a16="http://schemas.microsoft.com/office/drawing/2014/main" id="{D420F8A5-25A9-8E40-B5A0-2850B9C44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5" y="4251569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7" name="Freeform 595">
                <a:extLst>
                  <a:ext uri="{FF2B5EF4-FFF2-40B4-BE49-F238E27FC236}">
                    <a16:creationId xmlns:a16="http://schemas.microsoft.com/office/drawing/2014/main" id="{05DBC013-159C-E041-81F2-D251B7702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1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8" name="Freeform 596">
                <a:extLst>
                  <a:ext uri="{FF2B5EF4-FFF2-40B4-BE49-F238E27FC236}">
                    <a16:creationId xmlns:a16="http://schemas.microsoft.com/office/drawing/2014/main" id="{4200766A-A810-1342-83FB-558E4EA68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999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9" name="Freeform 597">
                <a:extLst>
                  <a:ext uri="{FF2B5EF4-FFF2-40B4-BE49-F238E27FC236}">
                    <a16:creationId xmlns:a16="http://schemas.microsoft.com/office/drawing/2014/main" id="{3C65F08C-5BF1-E34A-81D7-3AD180628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5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0" name="Freeform 598">
                <a:extLst>
                  <a:ext uri="{FF2B5EF4-FFF2-40B4-BE49-F238E27FC236}">
                    <a16:creationId xmlns:a16="http://schemas.microsoft.com/office/drawing/2014/main" id="{D875421B-6121-DB43-AF56-80469A88C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5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1" name="Freeform 599">
                <a:extLst>
                  <a:ext uri="{FF2B5EF4-FFF2-40B4-BE49-F238E27FC236}">
                    <a16:creationId xmlns:a16="http://schemas.microsoft.com/office/drawing/2014/main" id="{F8CBAF36-F567-0143-8813-231A39A15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0" y="4449070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2" name="Freeform 600">
                <a:extLst>
                  <a:ext uri="{FF2B5EF4-FFF2-40B4-BE49-F238E27FC236}">
                    <a16:creationId xmlns:a16="http://schemas.microsoft.com/office/drawing/2014/main" id="{F4906C19-8D8A-704B-A0BF-37756FEA1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8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3" name="Freeform 601">
                <a:extLst>
                  <a:ext uri="{FF2B5EF4-FFF2-40B4-BE49-F238E27FC236}">
                    <a16:creationId xmlns:a16="http://schemas.microsoft.com/office/drawing/2014/main" id="{9752398F-DC64-5745-9111-52B6F8F8E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999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4" name="Freeform 602">
                <a:extLst>
                  <a:ext uri="{FF2B5EF4-FFF2-40B4-BE49-F238E27FC236}">
                    <a16:creationId xmlns:a16="http://schemas.microsoft.com/office/drawing/2014/main" id="{98B5E028-7F75-764B-B919-F63A64966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5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5" name="Freeform 604">
                <a:extLst>
                  <a:ext uri="{FF2B5EF4-FFF2-40B4-BE49-F238E27FC236}">
                    <a16:creationId xmlns:a16="http://schemas.microsoft.com/office/drawing/2014/main" id="{82C48C3E-2ACD-CB49-B10C-42D44D0DC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7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6" name="Freeform 605">
                <a:extLst>
                  <a:ext uri="{FF2B5EF4-FFF2-40B4-BE49-F238E27FC236}">
                    <a16:creationId xmlns:a16="http://schemas.microsoft.com/office/drawing/2014/main" id="{36612558-A0F3-FE42-AD10-E9A8A7B66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399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7" name="Freeform 606">
                <a:extLst>
                  <a:ext uri="{FF2B5EF4-FFF2-40B4-BE49-F238E27FC236}">
                    <a16:creationId xmlns:a16="http://schemas.microsoft.com/office/drawing/2014/main" id="{392EB2FB-1035-994F-B0EF-79008D6AC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7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8" name="Freeform 607">
                <a:extLst>
                  <a:ext uri="{FF2B5EF4-FFF2-40B4-BE49-F238E27FC236}">
                    <a16:creationId xmlns:a16="http://schemas.microsoft.com/office/drawing/2014/main" id="{F0C0828D-96A0-0B44-B3AA-2D7B00455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6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9" name="Freeform 608">
                <a:extLst>
                  <a:ext uri="{FF2B5EF4-FFF2-40B4-BE49-F238E27FC236}">
                    <a16:creationId xmlns:a16="http://schemas.microsoft.com/office/drawing/2014/main" id="{7A5C3708-8D2C-9E44-BE43-A974725B8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8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0" name="Freeform 609">
                <a:extLst>
                  <a:ext uri="{FF2B5EF4-FFF2-40B4-BE49-F238E27FC236}">
                    <a16:creationId xmlns:a16="http://schemas.microsoft.com/office/drawing/2014/main" id="{19C230E3-6DD2-3E48-B328-FBB8D549B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6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1" name="Freeform 610">
                <a:extLst>
                  <a:ext uri="{FF2B5EF4-FFF2-40B4-BE49-F238E27FC236}">
                    <a16:creationId xmlns:a16="http://schemas.microsoft.com/office/drawing/2014/main" id="{AB8A0895-B50F-BD45-B8C9-A499EAF83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3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2" name="Freeform 611">
                <a:extLst>
                  <a:ext uri="{FF2B5EF4-FFF2-40B4-BE49-F238E27FC236}">
                    <a16:creationId xmlns:a16="http://schemas.microsoft.com/office/drawing/2014/main" id="{1E4131E6-2914-6949-A0E6-B0D70B60C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4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3" name="Freeform 612">
                <a:extLst>
                  <a:ext uri="{FF2B5EF4-FFF2-40B4-BE49-F238E27FC236}">
                    <a16:creationId xmlns:a16="http://schemas.microsoft.com/office/drawing/2014/main" id="{D2F0FD68-1C57-0B4B-9E73-2D64815B2B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6" y="10785121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4" name="Rectangle 613">
                <a:extLst>
                  <a:ext uri="{FF2B5EF4-FFF2-40B4-BE49-F238E27FC236}">
                    <a16:creationId xmlns:a16="http://schemas.microsoft.com/office/drawing/2014/main" id="{B77A9F5D-7A1A-3243-A95E-2CA8AA656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5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5" name="Freeform 614">
                <a:extLst>
                  <a:ext uri="{FF2B5EF4-FFF2-40B4-BE49-F238E27FC236}">
                    <a16:creationId xmlns:a16="http://schemas.microsoft.com/office/drawing/2014/main" id="{551EA2DA-DA6E-B146-8D14-006DD7A24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5" y="10504795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6" name="Freeform 615">
                <a:extLst>
                  <a:ext uri="{FF2B5EF4-FFF2-40B4-BE49-F238E27FC236}">
                    <a16:creationId xmlns:a16="http://schemas.microsoft.com/office/drawing/2014/main" id="{73F8AB76-87EF-5D49-BE90-DD1E9C065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2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7" name="Freeform 616">
                <a:extLst>
                  <a:ext uri="{FF2B5EF4-FFF2-40B4-BE49-F238E27FC236}">
                    <a16:creationId xmlns:a16="http://schemas.microsoft.com/office/drawing/2014/main" id="{D46D3D15-7E0D-DB47-9E34-BE021C59C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0" y="11766268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8" name="Freeform 617">
                <a:extLst>
                  <a:ext uri="{FF2B5EF4-FFF2-40B4-BE49-F238E27FC236}">
                    <a16:creationId xmlns:a16="http://schemas.microsoft.com/office/drawing/2014/main" id="{55EFE9F7-7648-EF4D-B1CF-B2C44EBE9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79" y="11747159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9" name="Freeform 618">
                <a:extLst>
                  <a:ext uri="{FF2B5EF4-FFF2-40B4-BE49-F238E27FC236}">
                    <a16:creationId xmlns:a16="http://schemas.microsoft.com/office/drawing/2014/main" id="{C7F9B952-E42B-EE4A-A14A-E8181AF94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0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0" name="Freeform 619">
                <a:extLst>
                  <a:ext uri="{FF2B5EF4-FFF2-40B4-BE49-F238E27FC236}">
                    <a16:creationId xmlns:a16="http://schemas.microsoft.com/office/drawing/2014/main" id="{F82B5FA3-0AF5-3149-8C26-907244EE8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4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1" name="Freeform 620">
                <a:extLst>
                  <a:ext uri="{FF2B5EF4-FFF2-40B4-BE49-F238E27FC236}">
                    <a16:creationId xmlns:a16="http://schemas.microsoft.com/office/drawing/2014/main" id="{425C518C-E1F7-694D-A1DC-44B6A89B9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5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2" name="Freeform 621">
                <a:extLst>
                  <a:ext uri="{FF2B5EF4-FFF2-40B4-BE49-F238E27FC236}">
                    <a16:creationId xmlns:a16="http://schemas.microsoft.com/office/drawing/2014/main" id="{952A0257-ECCF-F44F-A129-6F02F329D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6" y="8771860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3" name="Freeform 622">
                <a:extLst>
                  <a:ext uri="{FF2B5EF4-FFF2-40B4-BE49-F238E27FC236}">
                    <a16:creationId xmlns:a16="http://schemas.microsoft.com/office/drawing/2014/main" id="{C79906A0-DD02-424E-852F-5AC8E379F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2" y="8453303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4" name="Freeform 623">
                <a:extLst>
                  <a:ext uri="{FF2B5EF4-FFF2-40B4-BE49-F238E27FC236}">
                    <a16:creationId xmlns:a16="http://schemas.microsoft.com/office/drawing/2014/main" id="{90BE61BA-8C25-7647-AC7A-B946D879A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1" y="8978917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5" name="Freeform 624">
                <a:extLst>
                  <a:ext uri="{FF2B5EF4-FFF2-40B4-BE49-F238E27FC236}">
                    <a16:creationId xmlns:a16="http://schemas.microsoft.com/office/drawing/2014/main" id="{AB54D250-530B-6645-ACE1-67925D716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49" y="9036258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6" name="Freeform 625">
                <a:extLst>
                  <a:ext uri="{FF2B5EF4-FFF2-40B4-BE49-F238E27FC236}">
                    <a16:creationId xmlns:a16="http://schemas.microsoft.com/office/drawing/2014/main" id="{4BAF727F-2BF0-0B4F-AC29-4CC324513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1" y="9867686"/>
                <a:ext cx="407642" cy="1984598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7" name="Freeform 626">
                <a:extLst>
                  <a:ext uri="{FF2B5EF4-FFF2-40B4-BE49-F238E27FC236}">
                    <a16:creationId xmlns:a16="http://schemas.microsoft.com/office/drawing/2014/main" id="{7C183A9E-44AC-3048-8702-15B13E2F3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0" y="9485419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8" name="Freeform 627">
                <a:extLst>
                  <a:ext uri="{FF2B5EF4-FFF2-40B4-BE49-F238E27FC236}">
                    <a16:creationId xmlns:a16="http://schemas.microsoft.com/office/drawing/2014/main" id="{622EA9B4-EDDB-1544-BC34-E2981BD6C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1" y="9950509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9" name="Freeform 628">
                <a:extLst>
                  <a:ext uri="{FF2B5EF4-FFF2-40B4-BE49-F238E27FC236}">
                    <a16:creationId xmlns:a16="http://schemas.microsoft.com/office/drawing/2014/main" id="{C47EAFD2-0104-7B42-85FE-2AAF98BE2E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4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0" name="Freeform 629">
                <a:extLst>
                  <a:ext uri="{FF2B5EF4-FFF2-40B4-BE49-F238E27FC236}">
                    <a16:creationId xmlns:a16="http://schemas.microsoft.com/office/drawing/2014/main" id="{BCE829B9-DBE6-1740-A581-A4E51024C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8" y="10485682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1" name="Freeform 630">
                <a:extLst>
                  <a:ext uri="{FF2B5EF4-FFF2-40B4-BE49-F238E27FC236}">
                    <a16:creationId xmlns:a16="http://schemas.microsoft.com/office/drawing/2014/main" id="{F284CC1C-297A-5048-AE1D-D0E79024D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4" y="10074745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2" name="Freeform 631">
                <a:extLst>
                  <a:ext uri="{FF2B5EF4-FFF2-40B4-BE49-F238E27FC236}">
                    <a16:creationId xmlns:a16="http://schemas.microsoft.com/office/drawing/2014/main" id="{4E3E2BDE-1513-0D4E-9104-052E2D248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8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3" name="Freeform 632">
                <a:extLst>
                  <a:ext uri="{FF2B5EF4-FFF2-40B4-BE49-F238E27FC236}">
                    <a16:creationId xmlns:a16="http://schemas.microsoft.com/office/drawing/2014/main" id="{5E590BEA-2F34-F44B-868B-12FF71BCF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5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4" name="Freeform 633">
                <a:extLst>
                  <a:ext uri="{FF2B5EF4-FFF2-40B4-BE49-F238E27FC236}">
                    <a16:creationId xmlns:a16="http://schemas.microsoft.com/office/drawing/2014/main" id="{EDA5A1EE-2E72-9E40-A25B-8B12F3103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29" y="8360922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5" name="Freeform 634">
                <a:extLst>
                  <a:ext uri="{FF2B5EF4-FFF2-40B4-BE49-F238E27FC236}">
                    <a16:creationId xmlns:a16="http://schemas.microsoft.com/office/drawing/2014/main" id="{83639D1C-618E-4F41-95CC-67E00D26A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4" y="8192092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6" name="Freeform 635">
                <a:extLst>
                  <a:ext uri="{FF2B5EF4-FFF2-40B4-BE49-F238E27FC236}">
                    <a16:creationId xmlns:a16="http://schemas.microsoft.com/office/drawing/2014/main" id="{B18FE762-F17F-144F-A0C8-C671FFEAC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3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7" name="Freeform 636">
                <a:extLst>
                  <a:ext uri="{FF2B5EF4-FFF2-40B4-BE49-F238E27FC236}">
                    <a16:creationId xmlns:a16="http://schemas.microsoft.com/office/drawing/2014/main" id="{30534AB8-6F9F-9B47-9037-74EF29621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3" y="8287657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8" name="Freeform 637">
                <a:extLst>
                  <a:ext uri="{FF2B5EF4-FFF2-40B4-BE49-F238E27FC236}">
                    <a16:creationId xmlns:a16="http://schemas.microsoft.com/office/drawing/2014/main" id="{1CA4BA84-4969-7C4B-8DBC-196322765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3" y="8163420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9" name="Freeform 638">
                <a:extLst>
                  <a:ext uri="{FF2B5EF4-FFF2-40B4-BE49-F238E27FC236}">
                    <a16:creationId xmlns:a16="http://schemas.microsoft.com/office/drawing/2014/main" id="{728B2FE9-E822-3743-8ED7-95B3DABA7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6" y="8080593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0" name="Freeform 639">
                <a:extLst>
                  <a:ext uri="{FF2B5EF4-FFF2-40B4-BE49-F238E27FC236}">
                    <a16:creationId xmlns:a16="http://schemas.microsoft.com/office/drawing/2014/main" id="{8DA68529-3827-8349-8708-A368C2F41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4" y="8080593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1" name="Freeform 640">
                <a:extLst>
                  <a:ext uri="{FF2B5EF4-FFF2-40B4-BE49-F238E27FC236}">
                    <a16:creationId xmlns:a16="http://schemas.microsoft.com/office/drawing/2014/main" id="{8AD8DD4D-A962-2A41-8400-0242B92FF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4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2" name="Freeform 641">
                <a:extLst>
                  <a:ext uri="{FF2B5EF4-FFF2-40B4-BE49-F238E27FC236}">
                    <a16:creationId xmlns:a16="http://schemas.microsoft.com/office/drawing/2014/main" id="{33AE3798-A2D7-E342-AC2F-84BD8868D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8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3" name="Freeform 642">
                <a:extLst>
                  <a:ext uri="{FF2B5EF4-FFF2-40B4-BE49-F238E27FC236}">
                    <a16:creationId xmlns:a16="http://schemas.microsoft.com/office/drawing/2014/main" id="{800255C6-E6C2-9140-A318-884AD74E27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3" y="4907792"/>
                <a:ext cx="3984077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4" name="Freeform 643">
                <a:extLst>
                  <a:ext uri="{FF2B5EF4-FFF2-40B4-BE49-F238E27FC236}">
                    <a16:creationId xmlns:a16="http://schemas.microsoft.com/office/drawing/2014/main" id="{C12642A1-947C-574F-8A30-CC2D46F9D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3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5" name="Freeform 644">
                <a:extLst>
                  <a:ext uri="{FF2B5EF4-FFF2-40B4-BE49-F238E27FC236}">
                    <a16:creationId xmlns:a16="http://schemas.microsoft.com/office/drawing/2014/main" id="{98E5101F-37BE-3146-83E5-771FD5A86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5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6" name="Freeform 645">
                <a:extLst>
                  <a:ext uri="{FF2B5EF4-FFF2-40B4-BE49-F238E27FC236}">
                    <a16:creationId xmlns:a16="http://schemas.microsoft.com/office/drawing/2014/main" id="{7316D704-A7CC-D541-89FC-83E380B81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0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7" name="Freeform 646">
                <a:extLst>
                  <a:ext uri="{FF2B5EF4-FFF2-40B4-BE49-F238E27FC236}">
                    <a16:creationId xmlns:a16="http://schemas.microsoft.com/office/drawing/2014/main" id="{6E2EC7B4-55EB-374D-A134-DB1A4B8FC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8" name="Freeform 647">
                <a:extLst>
                  <a:ext uri="{FF2B5EF4-FFF2-40B4-BE49-F238E27FC236}">
                    <a16:creationId xmlns:a16="http://schemas.microsoft.com/office/drawing/2014/main" id="{CE837B24-EDD6-2C4A-92FF-79CF64296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9" name="Freeform 648">
                <a:extLst>
                  <a:ext uri="{FF2B5EF4-FFF2-40B4-BE49-F238E27FC236}">
                    <a16:creationId xmlns:a16="http://schemas.microsoft.com/office/drawing/2014/main" id="{9CFBADEA-10E8-9245-A407-94F59F653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0" name="Freeform 649">
                <a:extLst>
                  <a:ext uri="{FF2B5EF4-FFF2-40B4-BE49-F238E27FC236}">
                    <a16:creationId xmlns:a16="http://schemas.microsoft.com/office/drawing/2014/main" id="{B052BD7D-DDA8-FC4A-9E17-534328B91C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1" name="Freeform 650">
                <a:extLst>
                  <a:ext uri="{FF2B5EF4-FFF2-40B4-BE49-F238E27FC236}">
                    <a16:creationId xmlns:a16="http://schemas.microsoft.com/office/drawing/2014/main" id="{938ED076-80DA-FB4F-B7C6-7057447CA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2" name="Freeform 651">
                <a:extLst>
                  <a:ext uri="{FF2B5EF4-FFF2-40B4-BE49-F238E27FC236}">
                    <a16:creationId xmlns:a16="http://schemas.microsoft.com/office/drawing/2014/main" id="{10C64B4F-6D22-5142-B1AA-A191BD4DB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3" name="Freeform 652">
                <a:extLst>
                  <a:ext uri="{FF2B5EF4-FFF2-40B4-BE49-F238E27FC236}">
                    <a16:creationId xmlns:a16="http://schemas.microsoft.com/office/drawing/2014/main" id="{BBA52EDB-7282-A84D-9A37-0CC00C154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4" name="Freeform 653">
                <a:extLst>
                  <a:ext uri="{FF2B5EF4-FFF2-40B4-BE49-F238E27FC236}">
                    <a16:creationId xmlns:a16="http://schemas.microsoft.com/office/drawing/2014/main" id="{98D07430-8E73-1245-AAC5-4C97EFFA6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3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5" name="Freeform 654">
                <a:extLst>
                  <a:ext uri="{FF2B5EF4-FFF2-40B4-BE49-F238E27FC236}">
                    <a16:creationId xmlns:a16="http://schemas.microsoft.com/office/drawing/2014/main" id="{0DE966E9-5831-F54B-81B2-C7C72F1B3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4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6" name="Freeform 655">
                <a:extLst>
                  <a:ext uri="{FF2B5EF4-FFF2-40B4-BE49-F238E27FC236}">
                    <a16:creationId xmlns:a16="http://schemas.microsoft.com/office/drawing/2014/main" id="{7C6F9415-79DA-B141-902E-8AA0367AE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5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7" name="Freeform 656">
                <a:extLst>
                  <a:ext uri="{FF2B5EF4-FFF2-40B4-BE49-F238E27FC236}">
                    <a16:creationId xmlns:a16="http://schemas.microsoft.com/office/drawing/2014/main" id="{10908602-CAFA-9F46-B6FC-E0FD93987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8" name="Freeform 657">
                <a:extLst>
                  <a:ext uri="{FF2B5EF4-FFF2-40B4-BE49-F238E27FC236}">
                    <a16:creationId xmlns:a16="http://schemas.microsoft.com/office/drawing/2014/main" id="{E4654430-F220-8C4A-AA1F-20A9FC440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9" name="Freeform 658">
                <a:extLst>
                  <a:ext uri="{FF2B5EF4-FFF2-40B4-BE49-F238E27FC236}">
                    <a16:creationId xmlns:a16="http://schemas.microsoft.com/office/drawing/2014/main" id="{87B9FD39-6DA6-D548-8CD3-53F7B8928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89" y="6086442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0" name="Freeform 659">
                <a:extLst>
                  <a:ext uri="{FF2B5EF4-FFF2-40B4-BE49-F238E27FC236}">
                    <a16:creationId xmlns:a16="http://schemas.microsoft.com/office/drawing/2014/main" id="{9CEC7B2E-2E88-E142-A437-63467ACD93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0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1" name="Freeform 660">
                <a:extLst>
                  <a:ext uri="{FF2B5EF4-FFF2-40B4-BE49-F238E27FC236}">
                    <a16:creationId xmlns:a16="http://schemas.microsoft.com/office/drawing/2014/main" id="{0CD44B3A-B104-BB45-9B42-757C2B06C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0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2" name="Freeform 661">
                <a:extLst>
                  <a:ext uri="{FF2B5EF4-FFF2-40B4-BE49-F238E27FC236}">
                    <a16:creationId xmlns:a16="http://schemas.microsoft.com/office/drawing/2014/main" id="{39B88FF2-5D15-6C43-8FF0-D745744EF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89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3" name="Freeform 662">
                <a:extLst>
                  <a:ext uri="{FF2B5EF4-FFF2-40B4-BE49-F238E27FC236}">
                    <a16:creationId xmlns:a16="http://schemas.microsoft.com/office/drawing/2014/main" id="{9CB14CBA-05FE-7F42-A6B9-BF09C075B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3" y="6143783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4" name="Freeform 663">
                <a:extLst>
                  <a:ext uri="{FF2B5EF4-FFF2-40B4-BE49-F238E27FC236}">
                    <a16:creationId xmlns:a16="http://schemas.microsoft.com/office/drawing/2014/main" id="{132C718E-B399-7849-A84D-6B4EF53B6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5" name="Freeform 664">
                <a:extLst>
                  <a:ext uri="{FF2B5EF4-FFF2-40B4-BE49-F238E27FC236}">
                    <a16:creationId xmlns:a16="http://schemas.microsoft.com/office/drawing/2014/main" id="{AB24829D-D73F-634A-A2BB-980A7ACB4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6" name="Freeform 665">
                <a:extLst>
                  <a:ext uri="{FF2B5EF4-FFF2-40B4-BE49-F238E27FC236}">
                    <a16:creationId xmlns:a16="http://schemas.microsoft.com/office/drawing/2014/main" id="{4A9F6ED2-11C7-1342-914E-515F08414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7" name="Freeform 666">
                <a:extLst>
                  <a:ext uri="{FF2B5EF4-FFF2-40B4-BE49-F238E27FC236}">
                    <a16:creationId xmlns:a16="http://schemas.microsoft.com/office/drawing/2014/main" id="{A7AA78F3-43B6-3247-A0D1-EF55C460F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5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8" name="Freeform 667">
                <a:extLst>
                  <a:ext uri="{FF2B5EF4-FFF2-40B4-BE49-F238E27FC236}">
                    <a16:creationId xmlns:a16="http://schemas.microsoft.com/office/drawing/2014/main" id="{0ED0B28D-6068-AF49-AC2E-A9F13FA46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9" name="Freeform 668">
                <a:extLst>
                  <a:ext uri="{FF2B5EF4-FFF2-40B4-BE49-F238E27FC236}">
                    <a16:creationId xmlns:a16="http://schemas.microsoft.com/office/drawing/2014/main" id="{3542A8FA-8E3C-8B46-860B-4E860F1CE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0" y="6771335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0" name="Freeform 669">
                <a:extLst>
                  <a:ext uri="{FF2B5EF4-FFF2-40B4-BE49-F238E27FC236}">
                    <a16:creationId xmlns:a16="http://schemas.microsoft.com/office/drawing/2014/main" id="{13F0F732-4510-EF4C-B108-1932CB181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1" name="Freeform 670">
                <a:extLst>
                  <a:ext uri="{FF2B5EF4-FFF2-40B4-BE49-F238E27FC236}">
                    <a16:creationId xmlns:a16="http://schemas.microsoft.com/office/drawing/2014/main" id="{FD405159-CF4D-4A43-9079-77CF5E10D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5" y="6554720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2" name="Freeform 671">
                <a:extLst>
                  <a:ext uri="{FF2B5EF4-FFF2-40B4-BE49-F238E27FC236}">
                    <a16:creationId xmlns:a16="http://schemas.microsoft.com/office/drawing/2014/main" id="{1075D5BD-C2A1-C543-9CBB-21E3E450B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3" name="Freeform 672">
                <a:extLst>
                  <a:ext uri="{FF2B5EF4-FFF2-40B4-BE49-F238E27FC236}">
                    <a16:creationId xmlns:a16="http://schemas.microsoft.com/office/drawing/2014/main" id="{F71B4D03-9589-9740-B63D-A2EBC19CA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0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4" name="Freeform 673">
                <a:extLst>
                  <a:ext uri="{FF2B5EF4-FFF2-40B4-BE49-F238E27FC236}">
                    <a16:creationId xmlns:a16="http://schemas.microsoft.com/office/drawing/2014/main" id="{3EA0F3BA-AE87-3D49-9656-44E6712843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7" y="6911500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5" name="Freeform 674">
                <a:extLst>
                  <a:ext uri="{FF2B5EF4-FFF2-40B4-BE49-F238E27FC236}">
                    <a16:creationId xmlns:a16="http://schemas.microsoft.com/office/drawing/2014/main" id="{728E8DBE-1FFD-874A-9F98-33BF1914B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4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6" name="Freeform 675">
                <a:extLst>
                  <a:ext uri="{FF2B5EF4-FFF2-40B4-BE49-F238E27FC236}">
                    <a16:creationId xmlns:a16="http://schemas.microsoft.com/office/drawing/2014/main" id="{D254A16B-43EB-F746-93EC-23E770C05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7" name="Freeform 676">
                <a:extLst>
                  <a:ext uri="{FF2B5EF4-FFF2-40B4-BE49-F238E27FC236}">
                    <a16:creationId xmlns:a16="http://schemas.microsoft.com/office/drawing/2014/main" id="{E82D8241-A7D2-D94E-A188-E6082DDC6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8" name="Freeform 677">
                <a:extLst>
                  <a:ext uri="{FF2B5EF4-FFF2-40B4-BE49-F238E27FC236}">
                    <a16:creationId xmlns:a16="http://schemas.microsoft.com/office/drawing/2014/main" id="{C31894AC-8EE4-AD4D-B813-C74C94D9E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9" name="Freeform 678">
                <a:extLst>
                  <a:ext uri="{FF2B5EF4-FFF2-40B4-BE49-F238E27FC236}">
                    <a16:creationId xmlns:a16="http://schemas.microsoft.com/office/drawing/2014/main" id="{04F8A74E-8215-6046-B394-C819EF6D0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1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0" name="Freeform 679">
                <a:extLst>
                  <a:ext uri="{FF2B5EF4-FFF2-40B4-BE49-F238E27FC236}">
                    <a16:creationId xmlns:a16="http://schemas.microsoft.com/office/drawing/2014/main" id="{9AE1BE11-5890-F444-B562-8A09811DB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8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1" name="Freeform 680">
                <a:extLst>
                  <a:ext uri="{FF2B5EF4-FFF2-40B4-BE49-F238E27FC236}">
                    <a16:creationId xmlns:a16="http://schemas.microsoft.com/office/drawing/2014/main" id="{066C0CC1-0689-B542-8D60-94BC4DAFA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2" name="Freeform 681">
                <a:extLst>
                  <a:ext uri="{FF2B5EF4-FFF2-40B4-BE49-F238E27FC236}">
                    <a16:creationId xmlns:a16="http://schemas.microsoft.com/office/drawing/2014/main" id="{FA89FF0D-DF7C-D74D-BAFE-5409B07D3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6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3" name="Freeform 682">
                <a:extLst>
                  <a:ext uri="{FF2B5EF4-FFF2-40B4-BE49-F238E27FC236}">
                    <a16:creationId xmlns:a16="http://schemas.microsoft.com/office/drawing/2014/main" id="{5C7DF032-31D0-4F4D-941B-D14A40098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4" name="Freeform 683">
                <a:extLst>
                  <a:ext uri="{FF2B5EF4-FFF2-40B4-BE49-F238E27FC236}">
                    <a16:creationId xmlns:a16="http://schemas.microsoft.com/office/drawing/2014/main" id="{AE210B8A-936B-B943-AA0C-BBD5703C1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4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5" name="Freeform 684">
                <a:extLst>
                  <a:ext uri="{FF2B5EF4-FFF2-40B4-BE49-F238E27FC236}">
                    <a16:creationId xmlns:a16="http://schemas.microsoft.com/office/drawing/2014/main" id="{7613F960-9C70-9240-8DB5-ABDBAF467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6" name="Freeform 685">
                <a:extLst>
                  <a:ext uri="{FF2B5EF4-FFF2-40B4-BE49-F238E27FC236}">
                    <a16:creationId xmlns:a16="http://schemas.microsoft.com/office/drawing/2014/main" id="{B21AAA2E-896B-8842-B9BB-E9ABF8775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6" y="7424370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7" name="Freeform 686">
                <a:extLst>
                  <a:ext uri="{FF2B5EF4-FFF2-40B4-BE49-F238E27FC236}">
                    <a16:creationId xmlns:a16="http://schemas.microsoft.com/office/drawing/2014/main" id="{884CEC07-8942-CA4E-9D48-D737DE323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8" name="Freeform 687">
                <a:extLst>
                  <a:ext uri="{FF2B5EF4-FFF2-40B4-BE49-F238E27FC236}">
                    <a16:creationId xmlns:a16="http://schemas.microsoft.com/office/drawing/2014/main" id="{1B514392-399B-0440-B33D-4107A5F58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6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9" name="Freeform 688">
                <a:extLst>
                  <a:ext uri="{FF2B5EF4-FFF2-40B4-BE49-F238E27FC236}">
                    <a16:creationId xmlns:a16="http://schemas.microsoft.com/office/drawing/2014/main" id="{4AE01B49-164E-BC4C-BDF7-A42394FD6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1" y="7424370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0" name="Freeform 689">
                <a:extLst>
                  <a:ext uri="{FF2B5EF4-FFF2-40B4-BE49-F238E27FC236}">
                    <a16:creationId xmlns:a16="http://schemas.microsoft.com/office/drawing/2014/main" id="{E5F4AC10-0CC5-C246-8509-5571246D1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5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1" name="Freeform 690">
                <a:extLst>
                  <a:ext uri="{FF2B5EF4-FFF2-40B4-BE49-F238E27FC236}">
                    <a16:creationId xmlns:a16="http://schemas.microsoft.com/office/drawing/2014/main" id="{4916CCF4-5905-224F-99C8-CFD3527B84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5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2" name="Freeform 691">
                <a:extLst>
                  <a:ext uri="{FF2B5EF4-FFF2-40B4-BE49-F238E27FC236}">
                    <a16:creationId xmlns:a16="http://schemas.microsoft.com/office/drawing/2014/main" id="{8BB521BF-44A2-D24B-8D46-A5A8D851D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3" name="Freeform 692">
                <a:extLst>
                  <a:ext uri="{FF2B5EF4-FFF2-40B4-BE49-F238E27FC236}">
                    <a16:creationId xmlns:a16="http://schemas.microsoft.com/office/drawing/2014/main" id="{D2A74609-10D2-D642-8DF8-4B63C62CB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0" y="6892387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4" name="Freeform 693">
                <a:extLst>
                  <a:ext uri="{FF2B5EF4-FFF2-40B4-BE49-F238E27FC236}">
                    <a16:creationId xmlns:a16="http://schemas.microsoft.com/office/drawing/2014/main" id="{C43ACF22-509C-2A41-B5D9-8EF1CE59A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29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5" name="Freeform 694">
                <a:extLst>
                  <a:ext uri="{FF2B5EF4-FFF2-40B4-BE49-F238E27FC236}">
                    <a16:creationId xmlns:a16="http://schemas.microsoft.com/office/drawing/2014/main" id="{40881D32-B5CF-4348-A91E-A7254397D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6" name="Freeform 695">
                <a:extLst>
                  <a:ext uri="{FF2B5EF4-FFF2-40B4-BE49-F238E27FC236}">
                    <a16:creationId xmlns:a16="http://schemas.microsoft.com/office/drawing/2014/main" id="{F35A0945-5AFB-0F40-8D61-5A427C37F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7" name="Freeform 696">
                <a:extLst>
                  <a:ext uri="{FF2B5EF4-FFF2-40B4-BE49-F238E27FC236}">
                    <a16:creationId xmlns:a16="http://schemas.microsoft.com/office/drawing/2014/main" id="{5319C4A3-C9EE-E643-A1DC-8F1EBFB74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6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8" name="Freeform 697">
                <a:extLst>
                  <a:ext uri="{FF2B5EF4-FFF2-40B4-BE49-F238E27FC236}">
                    <a16:creationId xmlns:a16="http://schemas.microsoft.com/office/drawing/2014/main" id="{AD53D177-0958-5043-AD9C-0A4016764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9" name="Freeform 698">
                <a:extLst>
                  <a:ext uri="{FF2B5EF4-FFF2-40B4-BE49-F238E27FC236}">
                    <a16:creationId xmlns:a16="http://schemas.microsoft.com/office/drawing/2014/main" id="{3D73CFDE-2455-C243-A5CA-01D9175EB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4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0" name="Freeform 699">
                <a:extLst>
                  <a:ext uri="{FF2B5EF4-FFF2-40B4-BE49-F238E27FC236}">
                    <a16:creationId xmlns:a16="http://schemas.microsoft.com/office/drawing/2014/main" id="{6EB14806-D6C8-7D43-A6AF-FC55E7B78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5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1" name="Freeform 700">
                <a:extLst>
                  <a:ext uri="{FF2B5EF4-FFF2-40B4-BE49-F238E27FC236}">
                    <a16:creationId xmlns:a16="http://schemas.microsoft.com/office/drawing/2014/main" id="{167BB743-7DAF-0C4A-8F14-969E7A7B5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1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2" name="Freeform 701">
                <a:extLst>
                  <a:ext uri="{FF2B5EF4-FFF2-40B4-BE49-F238E27FC236}">
                    <a16:creationId xmlns:a16="http://schemas.microsoft.com/office/drawing/2014/main" id="{5F6C984E-9A1B-F446-87C2-FC284F3BE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3" name="Freeform 702">
                <a:extLst>
                  <a:ext uri="{FF2B5EF4-FFF2-40B4-BE49-F238E27FC236}">
                    <a16:creationId xmlns:a16="http://schemas.microsoft.com/office/drawing/2014/main" id="{64150C28-4AB2-B747-A711-700E4140D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4" name="Freeform 703">
                <a:extLst>
                  <a:ext uri="{FF2B5EF4-FFF2-40B4-BE49-F238E27FC236}">
                    <a16:creationId xmlns:a16="http://schemas.microsoft.com/office/drawing/2014/main" id="{AEF9A8E5-6576-3949-8B23-ED1C5B4D8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5" name="Freeform 704">
                <a:extLst>
                  <a:ext uri="{FF2B5EF4-FFF2-40B4-BE49-F238E27FC236}">
                    <a16:creationId xmlns:a16="http://schemas.microsoft.com/office/drawing/2014/main" id="{4807283E-6908-EB44-B253-485575B1D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6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6" name="Freeform 705">
                <a:extLst>
                  <a:ext uri="{FF2B5EF4-FFF2-40B4-BE49-F238E27FC236}">
                    <a16:creationId xmlns:a16="http://schemas.microsoft.com/office/drawing/2014/main" id="{41D4E3BC-AC1E-E543-86CD-F6B3D6D37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0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7" name="Freeform 706">
                <a:extLst>
                  <a:ext uri="{FF2B5EF4-FFF2-40B4-BE49-F238E27FC236}">
                    <a16:creationId xmlns:a16="http://schemas.microsoft.com/office/drawing/2014/main" id="{C0E28E76-4B97-D347-99FA-DE1FBBF9F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6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8" name="Freeform 707">
                <a:extLst>
                  <a:ext uri="{FF2B5EF4-FFF2-40B4-BE49-F238E27FC236}">
                    <a16:creationId xmlns:a16="http://schemas.microsoft.com/office/drawing/2014/main" id="{7F0B658C-EFFA-E44F-86EC-D88117BBF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9" name="Freeform 708">
                <a:extLst>
                  <a:ext uri="{FF2B5EF4-FFF2-40B4-BE49-F238E27FC236}">
                    <a16:creationId xmlns:a16="http://schemas.microsoft.com/office/drawing/2014/main" id="{D1EB1D13-70C8-CF4E-9779-6C289C85C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4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0" name="Freeform 709">
                <a:extLst>
                  <a:ext uri="{FF2B5EF4-FFF2-40B4-BE49-F238E27FC236}">
                    <a16:creationId xmlns:a16="http://schemas.microsoft.com/office/drawing/2014/main" id="{5048FC98-67F3-A547-BDC7-A6DF68EAE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1" name="Freeform 710">
                <a:extLst>
                  <a:ext uri="{FF2B5EF4-FFF2-40B4-BE49-F238E27FC236}">
                    <a16:creationId xmlns:a16="http://schemas.microsoft.com/office/drawing/2014/main" id="{56A03F7A-D18A-294B-AC59-70F34B188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2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2" name="Freeform 711">
                <a:extLst>
                  <a:ext uri="{FF2B5EF4-FFF2-40B4-BE49-F238E27FC236}">
                    <a16:creationId xmlns:a16="http://schemas.microsoft.com/office/drawing/2014/main" id="{4D4A2045-A459-0E45-A7E0-DB3046064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3" name="Freeform 712">
                <a:extLst>
                  <a:ext uri="{FF2B5EF4-FFF2-40B4-BE49-F238E27FC236}">
                    <a16:creationId xmlns:a16="http://schemas.microsoft.com/office/drawing/2014/main" id="{14244B08-2003-8A4C-9EC0-F4C25AD38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4" name="Freeform 713">
                <a:extLst>
                  <a:ext uri="{FF2B5EF4-FFF2-40B4-BE49-F238E27FC236}">
                    <a16:creationId xmlns:a16="http://schemas.microsoft.com/office/drawing/2014/main" id="{614E171D-5D13-6147-8F0E-03123BBAC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2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5" name="Freeform 714">
                <a:extLst>
                  <a:ext uri="{FF2B5EF4-FFF2-40B4-BE49-F238E27FC236}">
                    <a16:creationId xmlns:a16="http://schemas.microsoft.com/office/drawing/2014/main" id="{40C39D5B-42CB-4D49-A3C2-9511961E4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6" name="Freeform 715">
                <a:extLst>
                  <a:ext uri="{FF2B5EF4-FFF2-40B4-BE49-F238E27FC236}">
                    <a16:creationId xmlns:a16="http://schemas.microsoft.com/office/drawing/2014/main" id="{EE67D035-52A7-ED41-B7C7-463FA4B12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3"/>
                <a:ext cx="2799365" cy="1825319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7" name="Freeform 716">
                <a:extLst>
                  <a:ext uri="{FF2B5EF4-FFF2-40B4-BE49-F238E27FC236}">
                    <a16:creationId xmlns:a16="http://schemas.microsoft.com/office/drawing/2014/main" id="{60FE45A6-5BF8-1744-93AB-6C7224AE4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8" name="Freeform 717">
                <a:extLst>
                  <a:ext uri="{FF2B5EF4-FFF2-40B4-BE49-F238E27FC236}">
                    <a16:creationId xmlns:a16="http://schemas.microsoft.com/office/drawing/2014/main" id="{4FFE82E5-C234-224B-84E9-0C2D239CF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9" name="Freeform 718">
                <a:extLst>
                  <a:ext uri="{FF2B5EF4-FFF2-40B4-BE49-F238E27FC236}">
                    <a16:creationId xmlns:a16="http://schemas.microsoft.com/office/drawing/2014/main" id="{F76F146B-F637-DD43-853D-7F53D0953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0" name="Freeform 719">
                <a:extLst>
                  <a:ext uri="{FF2B5EF4-FFF2-40B4-BE49-F238E27FC236}">
                    <a16:creationId xmlns:a16="http://schemas.microsoft.com/office/drawing/2014/main" id="{17F9498A-766A-314A-9294-317BE4BA9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1" name="Freeform 720">
                <a:extLst>
                  <a:ext uri="{FF2B5EF4-FFF2-40B4-BE49-F238E27FC236}">
                    <a16:creationId xmlns:a16="http://schemas.microsoft.com/office/drawing/2014/main" id="{F933C4F8-A35F-4E4A-93C3-2F289DB55D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2" y="4366247"/>
                <a:ext cx="7563695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2" name="Freeform 721">
                <a:extLst>
                  <a:ext uri="{FF2B5EF4-FFF2-40B4-BE49-F238E27FC236}">
                    <a16:creationId xmlns:a16="http://schemas.microsoft.com/office/drawing/2014/main" id="{F74CD966-2D2B-1940-8FFB-05B03010E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3" name="Freeform 722">
                <a:extLst>
                  <a:ext uri="{FF2B5EF4-FFF2-40B4-BE49-F238E27FC236}">
                    <a16:creationId xmlns:a16="http://schemas.microsoft.com/office/drawing/2014/main" id="{8D755B41-1379-F14A-A433-8A09785E5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4" name="Freeform 723">
                <a:extLst>
                  <a:ext uri="{FF2B5EF4-FFF2-40B4-BE49-F238E27FC236}">
                    <a16:creationId xmlns:a16="http://schemas.microsoft.com/office/drawing/2014/main" id="{6007BFED-538F-6748-A1CA-8D4B7648C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2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5" name="Freeform 724">
                <a:extLst>
                  <a:ext uri="{FF2B5EF4-FFF2-40B4-BE49-F238E27FC236}">
                    <a16:creationId xmlns:a16="http://schemas.microsoft.com/office/drawing/2014/main" id="{3B389350-1BF3-E047-8693-F5871B56F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9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6" name="Freeform 725">
                <a:extLst>
                  <a:ext uri="{FF2B5EF4-FFF2-40B4-BE49-F238E27FC236}">
                    <a16:creationId xmlns:a16="http://schemas.microsoft.com/office/drawing/2014/main" id="{E7F42825-BDAE-BD40-BE87-40ED6E0A8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7" name="Freeform 726">
                <a:extLst>
                  <a:ext uri="{FF2B5EF4-FFF2-40B4-BE49-F238E27FC236}">
                    <a16:creationId xmlns:a16="http://schemas.microsoft.com/office/drawing/2014/main" id="{1FECBE63-9B70-B644-9656-DBA3322D9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1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8" name="Freeform 727">
                <a:extLst>
                  <a:ext uri="{FF2B5EF4-FFF2-40B4-BE49-F238E27FC236}">
                    <a16:creationId xmlns:a16="http://schemas.microsoft.com/office/drawing/2014/main" id="{4D7C284C-A68D-5A46-A761-9B06532BF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9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9" name="Freeform 728">
                <a:extLst>
                  <a:ext uri="{FF2B5EF4-FFF2-40B4-BE49-F238E27FC236}">
                    <a16:creationId xmlns:a16="http://schemas.microsoft.com/office/drawing/2014/main" id="{1BDEFD60-B737-CF47-B538-61A69F769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0" name="Freeform 729">
                <a:extLst>
                  <a:ext uri="{FF2B5EF4-FFF2-40B4-BE49-F238E27FC236}">
                    <a16:creationId xmlns:a16="http://schemas.microsoft.com/office/drawing/2014/main" id="{155EC73B-7A7B-3B47-A4AC-55C3AAA1E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1" name="Freeform 730">
                <a:extLst>
                  <a:ext uri="{FF2B5EF4-FFF2-40B4-BE49-F238E27FC236}">
                    <a16:creationId xmlns:a16="http://schemas.microsoft.com/office/drawing/2014/main" id="{2C74FBBC-06F5-E348-B6B3-C60813B3D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9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2" name="Freeform 731">
                <a:extLst>
                  <a:ext uri="{FF2B5EF4-FFF2-40B4-BE49-F238E27FC236}">
                    <a16:creationId xmlns:a16="http://schemas.microsoft.com/office/drawing/2014/main" id="{17AD3A73-4FC4-484B-961B-4609BA72B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3" name="Freeform 732">
                <a:extLst>
                  <a:ext uri="{FF2B5EF4-FFF2-40B4-BE49-F238E27FC236}">
                    <a16:creationId xmlns:a16="http://schemas.microsoft.com/office/drawing/2014/main" id="{223795FB-C724-3A48-AD47-367FC90C4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5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4" name="Freeform 733">
                <a:extLst>
                  <a:ext uri="{FF2B5EF4-FFF2-40B4-BE49-F238E27FC236}">
                    <a16:creationId xmlns:a16="http://schemas.microsoft.com/office/drawing/2014/main" id="{B8DCD102-DF56-024F-AF08-57F3EB357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6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5" name="Freeform 734">
                <a:extLst>
                  <a:ext uri="{FF2B5EF4-FFF2-40B4-BE49-F238E27FC236}">
                    <a16:creationId xmlns:a16="http://schemas.microsoft.com/office/drawing/2014/main" id="{2A97BE40-49D8-1840-B354-9C09D0CB1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1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6" name="Freeform 735">
                <a:extLst>
                  <a:ext uri="{FF2B5EF4-FFF2-40B4-BE49-F238E27FC236}">
                    <a16:creationId xmlns:a16="http://schemas.microsoft.com/office/drawing/2014/main" id="{79E1AF37-E35B-E045-820C-88AA89466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6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7" name="Freeform 736">
                <a:extLst>
                  <a:ext uri="{FF2B5EF4-FFF2-40B4-BE49-F238E27FC236}">
                    <a16:creationId xmlns:a16="http://schemas.microsoft.com/office/drawing/2014/main" id="{E5AFEE5A-A6CF-7D43-95E8-28FCB0BD2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8" name="Freeform 737">
                <a:extLst>
                  <a:ext uri="{FF2B5EF4-FFF2-40B4-BE49-F238E27FC236}">
                    <a16:creationId xmlns:a16="http://schemas.microsoft.com/office/drawing/2014/main" id="{C48F2DE5-75A2-5B44-BB4F-B94F01254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5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9" name="Freeform 738">
                <a:extLst>
                  <a:ext uri="{FF2B5EF4-FFF2-40B4-BE49-F238E27FC236}">
                    <a16:creationId xmlns:a16="http://schemas.microsoft.com/office/drawing/2014/main" id="{A3136B59-8C95-7140-A8B9-9A5EEEB273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4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0" name="Freeform 739">
                <a:extLst>
                  <a:ext uri="{FF2B5EF4-FFF2-40B4-BE49-F238E27FC236}">
                    <a16:creationId xmlns:a16="http://schemas.microsoft.com/office/drawing/2014/main" id="{F84302B4-251F-6A40-85AB-534FC9614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3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1" name="Freeform 740">
                <a:extLst>
                  <a:ext uri="{FF2B5EF4-FFF2-40B4-BE49-F238E27FC236}">
                    <a16:creationId xmlns:a16="http://schemas.microsoft.com/office/drawing/2014/main" id="{D36D1B64-876C-A945-8588-385981E8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1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2" name="Freeform 741">
                <a:extLst>
                  <a:ext uri="{FF2B5EF4-FFF2-40B4-BE49-F238E27FC236}">
                    <a16:creationId xmlns:a16="http://schemas.microsoft.com/office/drawing/2014/main" id="{4B797AEC-C60B-CF4D-93D0-12EF05883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8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3" name="Freeform 742">
                <a:extLst>
                  <a:ext uri="{FF2B5EF4-FFF2-40B4-BE49-F238E27FC236}">
                    <a16:creationId xmlns:a16="http://schemas.microsoft.com/office/drawing/2014/main" id="{FAA7B70C-94CA-4840-9070-2FCAE57FC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8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4" name="Freeform 743">
                <a:extLst>
                  <a:ext uri="{FF2B5EF4-FFF2-40B4-BE49-F238E27FC236}">
                    <a16:creationId xmlns:a16="http://schemas.microsoft.com/office/drawing/2014/main" id="{79E3F723-DE58-4846-8EB5-0BA578826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6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5" name="Freeform 744">
                <a:extLst>
                  <a:ext uri="{FF2B5EF4-FFF2-40B4-BE49-F238E27FC236}">
                    <a16:creationId xmlns:a16="http://schemas.microsoft.com/office/drawing/2014/main" id="{EDF3FD04-8563-4D49-AEEE-02CEC864F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30"/>
                <a:ext cx="767516" cy="946108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6" name="Freeform 745">
                <a:extLst>
                  <a:ext uri="{FF2B5EF4-FFF2-40B4-BE49-F238E27FC236}">
                    <a16:creationId xmlns:a16="http://schemas.microsoft.com/office/drawing/2014/main" id="{8114354A-E6B5-D74C-A721-F862378E2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1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7" name="Freeform 746">
                <a:extLst>
                  <a:ext uri="{FF2B5EF4-FFF2-40B4-BE49-F238E27FC236}">
                    <a16:creationId xmlns:a16="http://schemas.microsoft.com/office/drawing/2014/main" id="{C6CDA2A1-E6D3-4F4F-958D-4598AEEEC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8" name="Freeform 747">
                <a:extLst>
                  <a:ext uri="{FF2B5EF4-FFF2-40B4-BE49-F238E27FC236}">
                    <a16:creationId xmlns:a16="http://schemas.microsoft.com/office/drawing/2014/main" id="{099EB9C8-B5E5-F34F-869E-868E6A5A6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4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9" name="Freeform 748">
                <a:extLst>
                  <a:ext uri="{FF2B5EF4-FFF2-40B4-BE49-F238E27FC236}">
                    <a16:creationId xmlns:a16="http://schemas.microsoft.com/office/drawing/2014/main" id="{79FE469F-B2D3-584A-AEC5-7C79DF250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0" name="Freeform 749">
                <a:extLst>
                  <a:ext uri="{FF2B5EF4-FFF2-40B4-BE49-F238E27FC236}">
                    <a16:creationId xmlns:a16="http://schemas.microsoft.com/office/drawing/2014/main" id="{FB23A097-4D69-5F44-97AC-C7076A759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2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750">
                <a:extLst>
                  <a:ext uri="{FF2B5EF4-FFF2-40B4-BE49-F238E27FC236}">
                    <a16:creationId xmlns:a16="http://schemas.microsoft.com/office/drawing/2014/main" id="{C4CDE118-D5F1-2442-9D00-44786B0A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2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2" name="Freeform 751">
                <a:extLst>
                  <a:ext uri="{FF2B5EF4-FFF2-40B4-BE49-F238E27FC236}">
                    <a16:creationId xmlns:a16="http://schemas.microsoft.com/office/drawing/2014/main" id="{90CA98E7-B77D-6C49-8E4A-8E930C4750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4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752">
                <a:extLst>
                  <a:ext uri="{FF2B5EF4-FFF2-40B4-BE49-F238E27FC236}">
                    <a16:creationId xmlns:a16="http://schemas.microsoft.com/office/drawing/2014/main" id="{AB489DFE-551F-3D43-8F0F-94396C120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2" y="9061742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4" name="Freeform 753">
                <a:extLst>
                  <a:ext uri="{FF2B5EF4-FFF2-40B4-BE49-F238E27FC236}">
                    <a16:creationId xmlns:a16="http://schemas.microsoft.com/office/drawing/2014/main" id="{02C3B8F5-D3FF-184F-A92A-11FBA9242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5" name="Freeform 754">
                <a:extLst>
                  <a:ext uri="{FF2B5EF4-FFF2-40B4-BE49-F238E27FC236}">
                    <a16:creationId xmlns:a16="http://schemas.microsoft.com/office/drawing/2014/main" id="{47606DA9-2F4F-D447-85D1-F8D38F656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1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6" name="Freeform 755">
                <a:extLst>
                  <a:ext uri="{FF2B5EF4-FFF2-40B4-BE49-F238E27FC236}">
                    <a16:creationId xmlns:a16="http://schemas.microsoft.com/office/drawing/2014/main" id="{DF89619F-64C3-5E4D-9EE2-F8C375103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8" y="8427820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7" name="Freeform 756">
                <a:extLst>
                  <a:ext uri="{FF2B5EF4-FFF2-40B4-BE49-F238E27FC236}">
                    <a16:creationId xmlns:a16="http://schemas.microsoft.com/office/drawing/2014/main" id="{7ECF5323-836C-0A43-A5B9-2AB00BE04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4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8" name="Freeform 757">
                <a:extLst>
                  <a:ext uri="{FF2B5EF4-FFF2-40B4-BE49-F238E27FC236}">
                    <a16:creationId xmlns:a16="http://schemas.microsoft.com/office/drawing/2014/main" id="{5E52634F-C4BF-ED4A-90D1-A66000981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9" name="Freeform 758">
                <a:extLst>
                  <a:ext uri="{FF2B5EF4-FFF2-40B4-BE49-F238E27FC236}">
                    <a16:creationId xmlns:a16="http://schemas.microsoft.com/office/drawing/2014/main" id="{236EE54C-27D0-2A44-B66E-FF02A6E421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0" name="Freeform 759">
                <a:extLst>
                  <a:ext uri="{FF2B5EF4-FFF2-40B4-BE49-F238E27FC236}">
                    <a16:creationId xmlns:a16="http://schemas.microsoft.com/office/drawing/2014/main" id="{372296D8-E8BB-A44F-9B85-4596DFF5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7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1" name="Freeform 760">
                <a:extLst>
                  <a:ext uri="{FF2B5EF4-FFF2-40B4-BE49-F238E27FC236}">
                    <a16:creationId xmlns:a16="http://schemas.microsoft.com/office/drawing/2014/main" id="{F4ED4587-50F3-364B-975E-DBD10A6A4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2" name="Freeform 761">
                <a:extLst>
                  <a:ext uri="{FF2B5EF4-FFF2-40B4-BE49-F238E27FC236}">
                    <a16:creationId xmlns:a16="http://schemas.microsoft.com/office/drawing/2014/main" id="{1ECA7CF4-ADCA-BA48-92CE-B8B0216B1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5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3" name="Freeform 762">
                <a:extLst>
                  <a:ext uri="{FF2B5EF4-FFF2-40B4-BE49-F238E27FC236}">
                    <a16:creationId xmlns:a16="http://schemas.microsoft.com/office/drawing/2014/main" id="{756F1408-F2C4-FF4B-9805-507FE24C0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2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4" name="Freeform 763">
                <a:extLst>
                  <a:ext uri="{FF2B5EF4-FFF2-40B4-BE49-F238E27FC236}">
                    <a16:creationId xmlns:a16="http://schemas.microsoft.com/office/drawing/2014/main" id="{82853222-F45F-254D-9764-A62F4B4D8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5" name="Freeform 764">
                <a:extLst>
                  <a:ext uri="{FF2B5EF4-FFF2-40B4-BE49-F238E27FC236}">
                    <a16:creationId xmlns:a16="http://schemas.microsoft.com/office/drawing/2014/main" id="{278CCD70-7CF3-E940-8A6A-088671152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6" name="Freeform 765">
                <a:extLst>
                  <a:ext uri="{FF2B5EF4-FFF2-40B4-BE49-F238E27FC236}">
                    <a16:creationId xmlns:a16="http://schemas.microsoft.com/office/drawing/2014/main" id="{E2FB3FB4-8F01-B645-A5CA-E0F5A3911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0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7" name="Freeform 766">
                <a:extLst>
                  <a:ext uri="{FF2B5EF4-FFF2-40B4-BE49-F238E27FC236}">
                    <a16:creationId xmlns:a16="http://schemas.microsoft.com/office/drawing/2014/main" id="{1C68AB69-69E9-3B4A-9D94-B6603A62D8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5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8" name="Freeform 767">
                <a:extLst>
                  <a:ext uri="{FF2B5EF4-FFF2-40B4-BE49-F238E27FC236}">
                    <a16:creationId xmlns:a16="http://schemas.microsoft.com/office/drawing/2014/main" id="{11BF071C-B904-C144-B6C0-213C4C9C8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9" name="Freeform 768">
                <a:extLst>
                  <a:ext uri="{FF2B5EF4-FFF2-40B4-BE49-F238E27FC236}">
                    <a16:creationId xmlns:a16="http://schemas.microsoft.com/office/drawing/2014/main" id="{432BF113-D5AD-9240-9CEB-23DC8EE25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0" name="Freeform 769">
                <a:extLst>
                  <a:ext uri="{FF2B5EF4-FFF2-40B4-BE49-F238E27FC236}">
                    <a16:creationId xmlns:a16="http://schemas.microsoft.com/office/drawing/2014/main" id="{721CD5B3-7D3D-364C-8187-D315A98B7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1" name="Freeform 770">
                <a:extLst>
                  <a:ext uri="{FF2B5EF4-FFF2-40B4-BE49-F238E27FC236}">
                    <a16:creationId xmlns:a16="http://schemas.microsoft.com/office/drawing/2014/main" id="{6B80C260-7870-F34B-A2A3-EF81A3BD5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2" name="Freeform 771">
                <a:extLst>
                  <a:ext uri="{FF2B5EF4-FFF2-40B4-BE49-F238E27FC236}">
                    <a16:creationId xmlns:a16="http://schemas.microsoft.com/office/drawing/2014/main" id="{F0BCDC78-980D-C142-86DB-C7740CB51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3" name="Freeform 772">
                <a:extLst>
                  <a:ext uri="{FF2B5EF4-FFF2-40B4-BE49-F238E27FC236}">
                    <a16:creationId xmlns:a16="http://schemas.microsoft.com/office/drawing/2014/main" id="{565FA73A-D721-F445-9ADC-3579420EB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4" name="Freeform 773">
                <a:extLst>
                  <a:ext uri="{FF2B5EF4-FFF2-40B4-BE49-F238E27FC236}">
                    <a16:creationId xmlns:a16="http://schemas.microsoft.com/office/drawing/2014/main" id="{B3C0ADDD-BD2A-E243-903A-070EF8C0E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5" name="Freeform 774">
                <a:extLst>
                  <a:ext uri="{FF2B5EF4-FFF2-40B4-BE49-F238E27FC236}">
                    <a16:creationId xmlns:a16="http://schemas.microsoft.com/office/drawing/2014/main" id="{CAFDDD2F-EA68-204F-A693-87A43BB1C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6" name="Freeform 775">
                <a:extLst>
                  <a:ext uri="{FF2B5EF4-FFF2-40B4-BE49-F238E27FC236}">
                    <a16:creationId xmlns:a16="http://schemas.microsoft.com/office/drawing/2014/main" id="{1E9CB847-DE55-4147-89D6-318FE935F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7" name="Freeform 776">
                <a:extLst>
                  <a:ext uri="{FF2B5EF4-FFF2-40B4-BE49-F238E27FC236}">
                    <a16:creationId xmlns:a16="http://schemas.microsoft.com/office/drawing/2014/main" id="{343F86F0-DE8B-B243-B7C4-73A9AA48E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2" y="3719583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8" name="Freeform 777">
                <a:extLst>
                  <a:ext uri="{FF2B5EF4-FFF2-40B4-BE49-F238E27FC236}">
                    <a16:creationId xmlns:a16="http://schemas.microsoft.com/office/drawing/2014/main" id="{9399B22B-C332-784B-8FEE-D56DDC18F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6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9" name="Freeform 778">
                <a:extLst>
                  <a:ext uri="{FF2B5EF4-FFF2-40B4-BE49-F238E27FC236}">
                    <a16:creationId xmlns:a16="http://schemas.microsoft.com/office/drawing/2014/main" id="{08956703-69CA-2A47-96AB-BBA01F139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59" y="4965130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0" name="Freeform 779">
                <a:extLst>
                  <a:ext uri="{FF2B5EF4-FFF2-40B4-BE49-F238E27FC236}">
                    <a16:creationId xmlns:a16="http://schemas.microsoft.com/office/drawing/2014/main" id="{E5757868-F59D-564B-86E7-FAF8BA7C2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1" y="3859746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1" name="Freeform 780">
                <a:extLst>
                  <a:ext uri="{FF2B5EF4-FFF2-40B4-BE49-F238E27FC236}">
                    <a16:creationId xmlns:a16="http://schemas.microsoft.com/office/drawing/2014/main" id="{7E8BE3CD-0C6C-024A-B457-31D6F4E0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7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2" name="Freeform 782">
                <a:extLst>
                  <a:ext uri="{FF2B5EF4-FFF2-40B4-BE49-F238E27FC236}">
                    <a16:creationId xmlns:a16="http://schemas.microsoft.com/office/drawing/2014/main" id="{BA3974B7-9A90-2845-B552-7B29AC5D2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3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3" name="Freeform 783">
                <a:extLst>
                  <a:ext uri="{FF2B5EF4-FFF2-40B4-BE49-F238E27FC236}">
                    <a16:creationId xmlns:a16="http://schemas.microsoft.com/office/drawing/2014/main" id="{FE1B5A49-E69C-E14C-A019-979412E04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4" name="Freeform 784">
                <a:extLst>
                  <a:ext uri="{FF2B5EF4-FFF2-40B4-BE49-F238E27FC236}">
                    <a16:creationId xmlns:a16="http://schemas.microsoft.com/office/drawing/2014/main" id="{F56BD14E-42BF-5240-92F5-A381A6DC4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5" name="Freeform 785">
                <a:extLst>
                  <a:ext uri="{FF2B5EF4-FFF2-40B4-BE49-F238E27FC236}">
                    <a16:creationId xmlns:a16="http://schemas.microsoft.com/office/drawing/2014/main" id="{0E02C4F9-EC58-8B42-BED4-C989B3564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0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6" name="Freeform 786">
                <a:extLst>
                  <a:ext uri="{FF2B5EF4-FFF2-40B4-BE49-F238E27FC236}">
                    <a16:creationId xmlns:a16="http://schemas.microsoft.com/office/drawing/2014/main" id="{EF1007B9-0B8A-0A43-87C6-193068AD7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1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7" name="Freeform 787">
                <a:extLst>
                  <a:ext uri="{FF2B5EF4-FFF2-40B4-BE49-F238E27FC236}">
                    <a16:creationId xmlns:a16="http://schemas.microsoft.com/office/drawing/2014/main" id="{8A5AF9AD-D8A4-C648-B266-7197F2101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1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8" name="Freeform 788">
                <a:extLst>
                  <a:ext uri="{FF2B5EF4-FFF2-40B4-BE49-F238E27FC236}">
                    <a16:creationId xmlns:a16="http://schemas.microsoft.com/office/drawing/2014/main" id="{67E2A263-D8CA-CD40-8142-CD0F100E0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89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9" name="Freeform 789">
                <a:extLst>
                  <a:ext uri="{FF2B5EF4-FFF2-40B4-BE49-F238E27FC236}">
                    <a16:creationId xmlns:a16="http://schemas.microsoft.com/office/drawing/2014/main" id="{8080F4E1-71DF-E641-A942-D58786FCF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7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0" name="Freeform 790">
                <a:extLst>
                  <a:ext uri="{FF2B5EF4-FFF2-40B4-BE49-F238E27FC236}">
                    <a16:creationId xmlns:a16="http://schemas.microsoft.com/office/drawing/2014/main" id="{6E9FA0EA-6E90-664D-AE20-7C2A3BFAA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4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1" name="Freeform 791">
                <a:extLst>
                  <a:ext uri="{FF2B5EF4-FFF2-40B4-BE49-F238E27FC236}">
                    <a16:creationId xmlns:a16="http://schemas.microsoft.com/office/drawing/2014/main" id="{87C8B5A7-73FC-C541-BA09-F1B550646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5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2" name="Freeform 792">
                <a:extLst>
                  <a:ext uri="{FF2B5EF4-FFF2-40B4-BE49-F238E27FC236}">
                    <a16:creationId xmlns:a16="http://schemas.microsoft.com/office/drawing/2014/main" id="{8F0C864C-BB5E-3347-8181-7BD7EAC40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3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3" name="Freeform 793">
                <a:extLst>
                  <a:ext uri="{FF2B5EF4-FFF2-40B4-BE49-F238E27FC236}">
                    <a16:creationId xmlns:a16="http://schemas.microsoft.com/office/drawing/2014/main" id="{54F2BA5A-12AB-5948-9453-08B206087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5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4" name="Freeform 794">
                <a:extLst>
                  <a:ext uri="{FF2B5EF4-FFF2-40B4-BE49-F238E27FC236}">
                    <a16:creationId xmlns:a16="http://schemas.microsoft.com/office/drawing/2014/main" id="{037272B5-79F0-D34B-89BF-2DF1A4D42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1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5" name="Freeform 795">
                <a:extLst>
                  <a:ext uri="{FF2B5EF4-FFF2-40B4-BE49-F238E27FC236}">
                    <a16:creationId xmlns:a16="http://schemas.microsoft.com/office/drawing/2014/main" id="{9D284DFA-87BC-8544-87DF-206701352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4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6" name="Freeform 796">
                <a:extLst>
                  <a:ext uri="{FF2B5EF4-FFF2-40B4-BE49-F238E27FC236}">
                    <a16:creationId xmlns:a16="http://schemas.microsoft.com/office/drawing/2014/main" id="{3AFBD5FB-93B7-234A-99F3-659CABF79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6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7" name="Freeform 797">
                <a:extLst>
                  <a:ext uri="{FF2B5EF4-FFF2-40B4-BE49-F238E27FC236}">
                    <a16:creationId xmlns:a16="http://schemas.microsoft.com/office/drawing/2014/main" id="{52F8BE3F-2F0F-C245-B708-C903AEB00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6" name="4-Point Star 5">
              <a:extLst>
                <a:ext uri="{FF2B5EF4-FFF2-40B4-BE49-F238E27FC236}">
                  <a16:creationId xmlns:a16="http://schemas.microsoft.com/office/drawing/2014/main" id="{8D91B87A-4B41-1640-B7A3-506CD789E77C}"/>
                </a:ext>
              </a:extLst>
            </p:cNvPr>
            <p:cNvSpPr/>
            <p:nvPr/>
          </p:nvSpPr>
          <p:spPr>
            <a:xfrm>
              <a:off x="7124700" y="7505700"/>
              <a:ext cx="1106026" cy="1106026"/>
            </a:xfrm>
            <a:prstGeom prst="star4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4-Point Star 449">
              <a:extLst>
                <a:ext uri="{FF2B5EF4-FFF2-40B4-BE49-F238E27FC236}">
                  <a16:creationId xmlns:a16="http://schemas.microsoft.com/office/drawing/2014/main" id="{2A23DEA7-273D-ED49-913F-9DFEC8A1DA15}"/>
                </a:ext>
              </a:extLst>
            </p:cNvPr>
            <p:cNvSpPr/>
            <p:nvPr/>
          </p:nvSpPr>
          <p:spPr>
            <a:xfrm>
              <a:off x="9123621" y="9589682"/>
              <a:ext cx="1106026" cy="1106026"/>
            </a:xfrm>
            <a:prstGeom prst="star4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4-Point Star 450">
              <a:extLst>
                <a:ext uri="{FF2B5EF4-FFF2-40B4-BE49-F238E27FC236}">
                  <a16:creationId xmlns:a16="http://schemas.microsoft.com/office/drawing/2014/main" id="{761076B8-B9B3-9E41-8732-6FE8380C7B68}"/>
                </a:ext>
              </a:extLst>
            </p:cNvPr>
            <p:cNvSpPr/>
            <p:nvPr/>
          </p:nvSpPr>
          <p:spPr>
            <a:xfrm>
              <a:off x="11547844" y="6782686"/>
              <a:ext cx="1106026" cy="1106026"/>
            </a:xfrm>
            <a:prstGeom prst="star4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4-Point Star 451">
              <a:extLst>
                <a:ext uri="{FF2B5EF4-FFF2-40B4-BE49-F238E27FC236}">
                  <a16:creationId xmlns:a16="http://schemas.microsoft.com/office/drawing/2014/main" id="{FD57E55F-8457-764A-AF93-21EF91458A2D}"/>
                </a:ext>
              </a:extLst>
            </p:cNvPr>
            <p:cNvSpPr/>
            <p:nvPr/>
          </p:nvSpPr>
          <p:spPr>
            <a:xfrm>
              <a:off x="14631286" y="8016063"/>
              <a:ext cx="1106026" cy="1106026"/>
            </a:xfrm>
            <a:prstGeom prst="star4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4-Point Star 452">
              <a:extLst>
                <a:ext uri="{FF2B5EF4-FFF2-40B4-BE49-F238E27FC236}">
                  <a16:creationId xmlns:a16="http://schemas.microsoft.com/office/drawing/2014/main" id="{DB13B6F1-7345-2A4F-AA62-8B841BC16B15}"/>
                </a:ext>
              </a:extLst>
            </p:cNvPr>
            <p:cNvSpPr/>
            <p:nvPr/>
          </p:nvSpPr>
          <p:spPr>
            <a:xfrm>
              <a:off x="16608942" y="6995338"/>
              <a:ext cx="1106026" cy="1106026"/>
            </a:xfrm>
            <a:prstGeom prst="star4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4-Point Star 453">
              <a:extLst>
                <a:ext uri="{FF2B5EF4-FFF2-40B4-BE49-F238E27FC236}">
                  <a16:creationId xmlns:a16="http://schemas.microsoft.com/office/drawing/2014/main" id="{3C7FF43A-884B-9043-A4B4-9DFE29DDB461}"/>
                </a:ext>
              </a:extLst>
            </p:cNvPr>
            <p:cNvSpPr/>
            <p:nvPr/>
          </p:nvSpPr>
          <p:spPr>
            <a:xfrm>
              <a:off x="15588216" y="5570575"/>
              <a:ext cx="1106026" cy="1106026"/>
            </a:xfrm>
            <a:prstGeom prst="star4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4-Point Star 454">
              <a:extLst>
                <a:ext uri="{FF2B5EF4-FFF2-40B4-BE49-F238E27FC236}">
                  <a16:creationId xmlns:a16="http://schemas.microsoft.com/office/drawing/2014/main" id="{FA7AD360-58DC-A84D-B4DE-A7DE6FDFAEDE}"/>
                </a:ext>
              </a:extLst>
            </p:cNvPr>
            <p:cNvSpPr/>
            <p:nvPr/>
          </p:nvSpPr>
          <p:spPr>
            <a:xfrm>
              <a:off x="17012978" y="10695708"/>
              <a:ext cx="1106026" cy="1106026"/>
            </a:xfrm>
            <a:prstGeom prst="star4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276C9A27-96E2-BD42-AEFE-E13D07509820}"/>
              </a:ext>
            </a:extLst>
          </p:cNvPr>
          <p:cNvGrpSpPr/>
          <p:nvPr/>
        </p:nvGrpSpPr>
        <p:grpSpPr>
          <a:xfrm>
            <a:off x="2351269" y="6177622"/>
            <a:ext cx="4406541" cy="5002363"/>
            <a:chOff x="14110679" y="3708662"/>
            <a:chExt cx="4406541" cy="5002363"/>
          </a:xfrm>
        </p:grpSpPr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2F339E21-2E0D-8546-A89A-3DF4EEDDD39D}"/>
                </a:ext>
              </a:extLst>
            </p:cNvPr>
            <p:cNvGrpSpPr/>
            <p:nvPr/>
          </p:nvGrpSpPr>
          <p:grpSpPr>
            <a:xfrm flipH="1">
              <a:off x="14144829" y="4762769"/>
              <a:ext cx="4372391" cy="3948256"/>
              <a:chOff x="3576502" y="10011851"/>
              <a:chExt cx="4372391" cy="3948256"/>
            </a:xfrm>
          </p:grpSpPr>
          <p:sp>
            <p:nvSpPr>
              <p:cNvPr id="459" name="CuadroTexto 395">
                <a:extLst>
                  <a:ext uri="{FF2B5EF4-FFF2-40B4-BE49-F238E27FC236}">
                    <a16:creationId xmlns:a16="http://schemas.microsoft.com/office/drawing/2014/main" id="{8D7D7C6B-2BEC-2443-A366-09B499EF0D4E}"/>
                  </a:ext>
                </a:extLst>
              </p:cNvPr>
              <p:cNvSpPr txBox="1"/>
              <p:nvPr/>
            </p:nvSpPr>
            <p:spPr>
              <a:xfrm>
                <a:off x="4667871" y="10011851"/>
                <a:ext cx="32810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 Share</a:t>
                </a:r>
              </a:p>
            </p:txBody>
          </p:sp>
          <p:sp>
            <p:nvSpPr>
              <p:cNvPr id="460" name="Rectangle 56">
                <a:extLst>
                  <a:ext uri="{FF2B5EF4-FFF2-40B4-BE49-F238E27FC236}">
                    <a16:creationId xmlns:a16="http://schemas.microsoft.com/office/drawing/2014/main" id="{78DA91CF-EE24-3347-91D1-126E51203F31}"/>
                  </a:ext>
                </a:extLst>
              </p:cNvPr>
              <p:cNvSpPr/>
              <p:nvPr/>
            </p:nvSpPr>
            <p:spPr>
              <a:xfrm>
                <a:off x="3576502" y="10851564"/>
                <a:ext cx="4372391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There are people who have a significant number of followers in every business domain on social media.</a:t>
                </a:r>
              </a:p>
            </p:txBody>
          </p:sp>
        </p:grp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D1C652BB-B5FC-5E4E-ABDD-19A6B924C896}"/>
                </a:ext>
              </a:extLst>
            </p:cNvPr>
            <p:cNvSpPr txBox="1"/>
            <p:nvPr/>
          </p:nvSpPr>
          <p:spPr>
            <a:xfrm>
              <a:off x="14110679" y="3708662"/>
              <a:ext cx="20303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accent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87%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44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334E73-DA04-1D43-A355-5CCDFBE737BA}"/>
              </a:ext>
            </a:extLst>
          </p:cNvPr>
          <p:cNvGrpSpPr/>
          <p:nvPr/>
        </p:nvGrpSpPr>
        <p:grpSpPr>
          <a:xfrm>
            <a:off x="1382319" y="4682894"/>
            <a:ext cx="21613012" cy="7958332"/>
            <a:chOff x="277091" y="4331204"/>
            <a:chExt cx="21613012" cy="7958332"/>
          </a:xfrm>
        </p:grpSpPr>
        <p:cxnSp>
          <p:nvCxnSpPr>
            <p:cNvPr id="59" name="직선 연결선 2">
              <a:extLst>
                <a:ext uri="{FF2B5EF4-FFF2-40B4-BE49-F238E27FC236}">
                  <a16:creationId xmlns:a16="http://schemas.microsoft.com/office/drawing/2014/main" id="{D51DD665-5E98-B74D-AB37-B3B7F0679BBE}"/>
                </a:ext>
              </a:extLst>
            </p:cNvPr>
            <p:cNvCxnSpPr/>
            <p:nvPr/>
          </p:nvCxnSpPr>
          <p:spPr>
            <a:xfrm>
              <a:off x="7256828" y="5716141"/>
              <a:ext cx="449960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24">
              <a:extLst>
                <a:ext uri="{FF2B5EF4-FFF2-40B4-BE49-F238E27FC236}">
                  <a16:creationId xmlns:a16="http://schemas.microsoft.com/office/drawing/2014/main" id="{129A9B50-4768-6D47-9BED-5CC15DFC9DA2}"/>
                </a:ext>
              </a:extLst>
            </p:cNvPr>
            <p:cNvCxnSpPr/>
            <p:nvPr/>
          </p:nvCxnSpPr>
          <p:spPr>
            <a:xfrm>
              <a:off x="8060329" y="7131712"/>
              <a:ext cx="3696105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25">
              <a:extLst>
                <a:ext uri="{FF2B5EF4-FFF2-40B4-BE49-F238E27FC236}">
                  <a16:creationId xmlns:a16="http://schemas.microsoft.com/office/drawing/2014/main" id="{4FE63744-EE68-484D-99BD-D7B903E6CEA4}"/>
                </a:ext>
              </a:extLst>
            </p:cNvPr>
            <p:cNvCxnSpPr/>
            <p:nvPr/>
          </p:nvCxnSpPr>
          <p:spPr>
            <a:xfrm>
              <a:off x="8863830" y="8523641"/>
              <a:ext cx="2892604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26">
              <a:extLst>
                <a:ext uri="{FF2B5EF4-FFF2-40B4-BE49-F238E27FC236}">
                  <a16:creationId xmlns:a16="http://schemas.microsoft.com/office/drawing/2014/main" id="{425F4874-ADDD-994C-8D16-F97A507876C5}"/>
                </a:ext>
              </a:extLst>
            </p:cNvPr>
            <p:cNvCxnSpPr/>
            <p:nvPr/>
          </p:nvCxnSpPr>
          <p:spPr>
            <a:xfrm>
              <a:off x="9747904" y="9915570"/>
              <a:ext cx="200853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27">
              <a:extLst>
                <a:ext uri="{FF2B5EF4-FFF2-40B4-BE49-F238E27FC236}">
                  <a16:creationId xmlns:a16="http://schemas.microsoft.com/office/drawing/2014/main" id="{347EC448-0FBC-A946-BFFF-2C09ED77CA19}"/>
                </a:ext>
              </a:extLst>
            </p:cNvPr>
            <p:cNvCxnSpPr/>
            <p:nvPr/>
          </p:nvCxnSpPr>
          <p:spPr>
            <a:xfrm>
              <a:off x="10631532" y="11307499"/>
              <a:ext cx="1124902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9" name="SmartArt Placeholder 13">
              <a:extLst>
                <a:ext uri="{FF2B5EF4-FFF2-40B4-BE49-F238E27FC236}">
                  <a16:creationId xmlns:a16="http://schemas.microsoft.com/office/drawing/2014/main" id="{34E75EFB-F9C2-3444-B857-B94ABE6CEE1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99992456"/>
                </p:ext>
              </p:extLst>
            </p:nvPr>
          </p:nvGraphicFramePr>
          <p:xfrm>
            <a:off x="1892329" y="4331204"/>
            <a:ext cx="8498153" cy="79583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0" name="직사각형 9">
              <a:extLst>
                <a:ext uri="{FF2B5EF4-FFF2-40B4-BE49-F238E27FC236}">
                  <a16:creationId xmlns:a16="http://schemas.microsoft.com/office/drawing/2014/main" id="{50A05894-85DA-8E4C-9663-A835D0B29E35}"/>
                </a:ext>
              </a:extLst>
            </p:cNvPr>
            <p:cNvSpPr/>
            <p:nvPr/>
          </p:nvSpPr>
          <p:spPr>
            <a:xfrm>
              <a:off x="5752640" y="5421762"/>
              <a:ext cx="784788" cy="71949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latin typeface="Poppins Medium" pitchFamily="2" charset="77"/>
                  <a:cs typeface="Poppins Medium" pitchFamily="2" charset="77"/>
                </a:rPr>
                <a:t>A</a:t>
              </a:r>
              <a:endParaRPr lang="ko-KR" altLang="en-US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1" name="직사각형 15">
              <a:extLst>
                <a:ext uri="{FF2B5EF4-FFF2-40B4-BE49-F238E27FC236}">
                  <a16:creationId xmlns:a16="http://schemas.microsoft.com/office/drawing/2014/main" id="{5C204FAD-3BD7-3240-B2A4-602658BA97F2}"/>
                </a:ext>
              </a:extLst>
            </p:cNvPr>
            <p:cNvSpPr/>
            <p:nvPr/>
          </p:nvSpPr>
          <p:spPr>
            <a:xfrm>
              <a:off x="5752640" y="6856051"/>
              <a:ext cx="784788" cy="71949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latin typeface="Poppins Medium" pitchFamily="2" charset="77"/>
                  <a:cs typeface="Poppins Medium" pitchFamily="2" charset="77"/>
                </a:rPr>
                <a:t>B</a:t>
              </a:r>
              <a:endParaRPr lang="ko-KR" altLang="en-US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2" name="직사각형 17">
              <a:extLst>
                <a:ext uri="{FF2B5EF4-FFF2-40B4-BE49-F238E27FC236}">
                  <a16:creationId xmlns:a16="http://schemas.microsoft.com/office/drawing/2014/main" id="{D9D5117F-C7DE-E545-8283-327A3EC9B9E1}"/>
                </a:ext>
              </a:extLst>
            </p:cNvPr>
            <p:cNvSpPr/>
            <p:nvPr/>
          </p:nvSpPr>
          <p:spPr>
            <a:xfrm>
              <a:off x="5752640" y="8290339"/>
              <a:ext cx="784788" cy="71949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latin typeface="Poppins Medium" pitchFamily="2" charset="77"/>
                  <a:cs typeface="Poppins Medium" pitchFamily="2" charset="77"/>
                </a:rPr>
                <a:t>C</a:t>
              </a:r>
              <a:endParaRPr lang="ko-KR" altLang="en-US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3" name="직사각형 19">
              <a:extLst>
                <a:ext uri="{FF2B5EF4-FFF2-40B4-BE49-F238E27FC236}">
                  <a16:creationId xmlns:a16="http://schemas.microsoft.com/office/drawing/2014/main" id="{FFA1062B-B53E-D749-A0A2-E178213B3A3A}"/>
                </a:ext>
              </a:extLst>
            </p:cNvPr>
            <p:cNvSpPr/>
            <p:nvPr/>
          </p:nvSpPr>
          <p:spPr>
            <a:xfrm>
              <a:off x="5752640" y="9724628"/>
              <a:ext cx="784788" cy="71949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latin typeface="Poppins Medium" pitchFamily="2" charset="77"/>
                  <a:cs typeface="Poppins Medium" pitchFamily="2" charset="77"/>
                </a:rPr>
                <a:t>D</a:t>
              </a:r>
              <a:endParaRPr lang="ko-KR" altLang="en-US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4" name="직사각형 21">
              <a:extLst>
                <a:ext uri="{FF2B5EF4-FFF2-40B4-BE49-F238E27FC236}">
                  <a16:creationId xmlns:a16="http://schemas.microsoft.com/office/drawing/2014/main" id="{975A8029-B2A1-8542-89A8-E80D480F87C8}"/>
                </a:ext>
              </a:extLst>
            </p:cNvPr>
            <p:cNvSpPr/>
            <p:nvPr/>
          </p:nvSpPr>
          <p:spPr>
            <a:xfrm>
              <a:off x="5752640" y="11158919"/>
              <a:ext cx="784788" cy="71949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latin typeface="Poppins Medium" pitchFamily="2" charset="77"/>
                  <a:cs typeface="Poppins Medium" pitchFamily="2" charset="77"/>
                </a:rPr>
                <a:t>E</a:t>
              </a:r>
              <a:endParaRPr lang="ko-KR" altLang="en-US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32D9F4D8-FE30-F34A-8DF0-F6D92671AA42}"/>
                </a:ext>
              </a:extLst>
            </p:cNvPr>
            <p:cNvSpPr txBox="1"/>
            <p:nvPr/>
          </p:nvSpPr>
          <p:spPr>
            <a:xfrm>
              <a:off x="2979539" y="5423753"/>
              <a:ext cx="20429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9CA20F46-4852-3C4C-B65B-6E421019337A}"/>
                </a:ext>
              </a:extLst>
            </p:cNvPr>
            <p:cNvSpPr txBox="1"/>
            <p:nvPr/>
          </p:nvSpPr>
          <p:spPr>
            <a:xfrm>
              <a:off x="2262364" y="6840177"/>
              <a:ext cx="20429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Brand</a:t>
              </a:r>
            </a:p>
          </p:txBody>
        </p:sp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64381BCC-A341-5147-B566-A9632DE10DF0}"/>
                </a:ext>
              </a:extLst>
            </p:cNvPr>
            <p:cNvSpPr txBox="1"/>
            <p:nvPr/>
          </p:nvSpPr>
          <p:spPr>
            <a:xfrm>
              <a:off x="1437610" y="8292460"/>
              <a:ext cx="20429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Analysis</a:t>
              </a:r>
            </a:p>
          </p:txBody>
        </p:sp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F60E93D8-DFE5-FB40-8E28-CFEDA1950B54}"/>
                </a:ext>
              </a:extLst>
            </p:cNvPr>
            <p:cNvSpPr txBox="1"/>
            <p:nvPr/>
          </p:nvSpPr>
          <p:spPr>
            <a:xfrm>
              <a:off x="886691" y="9708884"/>
              <a:ext cx="18766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3A0885D7-3767-5F4A-A4E1-5C06FF9E275B}"/>
                </a:ext>
              </a:extLst>
            </p:cNvPr>
            <p:cNvSpPr txBox="1"/>
            <p:nvPr/>
          </p:nvSpPr>
          <p:spPr>
            <a:xfrm>
              <a:off x="277091" y="11197024"/>
              <a:ext cx="1751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CEC498B-7E45-6147-8814-4E73D8BEA653}"/>
                </a:ext>
              </a:extLst>
            </p:cNvPr>
            <p:cNvSpPr txBox="1"/>
            <p:nvPr/>
          </p:nvSpPr>
          <p:spPr>
            <a:xfrm>
              <a:off x="12188825" y="6870102"/>
              <a:ext cx="9701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1CE2926-E840-A145-B236-24F14C34287A}"/>
                </a:ext>
              </a:extLst>
            </p:cNvPr>
            <p:cNvSpPr txBox="1"/>
            <p:nvPr/>
          </p:nvSpPr>
          <p:spPr>
            <a:xfrm>
              <a:off x="12188825" y="5451206"/>
              <a:ext cx="9701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421C1E-9C01-4646-A057-778D18596358}"/>
                </a:ext>
              </a:extLst>
            </p:cNvPr>
            <p:cNvSpPr txBox="1"/>
            <p:nvPr/>
          </p:nvSpPr>
          <p:spPr>
            <a:xfrm>
              <a:off x="12188825" y="9644833"/>
              <a:ext cx="9701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8B8853A-A1C6-5A4C-8738-C5FD357ECE7C}"/>
                </a:ext>
              </a:extLst>
            </p:cNvPr>
            <p:cNvSpPr txBox="1"/>
            <p:nvPr/>
          </p:nvSpPr>
          <p:spPr>
            <a:xfrm>
              <a:off x="12188825" y="8225937"/>
              <a:ext cx="9701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0D5D6A1-B42A-DF4F-B8E4-15E1E4F89877}"/>
                </a:ext>
              </a:extLst>
            </p:cNvPr>
            <p:cNvSpPr txBox="1"/>
            <p:nvPr/>
          </p:nvSpPr>
          <p:spPr>
            <a:xfrm>
              <a:off x="12188825" y="11063730"/>
              <a:ext cx="9701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29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5E541A-1DDC-1345-BEAA-1C84D2780792}"/>
              </a:ext>
            </a:extLst>
          </p:cNvPr>
          <p:cNvSpPr/>
          <p:nvPr/>
        </p:nvSpPr>
        <p:spPr>
          <a:xfrm>
            <a:off x="8682611" y="5207970"/>
            <a:ext cx="6979757" cy="697975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681C2E-9D68-064B-A2A0-8730118D5B2E}"/>
              </a:ext>
            </a:extLst>
          </p:cNvPr>
          <p:cNvGrpSpPr/>
          <p:nvPr/>
        </p:nvGrpSpPr>
        <p:grpSpPr>
          <a:xfrm>
            <a:off x="10223557" y="6697367"/>
            <a:ext cx="3918028" cy="3918028"/>
            <a:chOff x="7092280" y="2517710"/>
            <a:chExt cx="971680" cy="9716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702B9C-696F-9C42-B51D-2E9006D45CF6}"/>
                </a:ext>
              </a:extLst>
            </p:cNvPr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6A388B0-16A1-4E43-91ED-A3D2474954E6}"/>
                </a:ext>
              </a:extLst>
            </p:cNvPr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3B188C06-F216-384C-B444-841F3052DE2E}"/>
              </a:ext>
            </a:extLst>
          </p:cNvPr>
          <p:cNvSpPr/>
          <p:nvPr/>
        </p:nvSpPr>
        <p:spPr>
          <a:xfrm>
            <a:off x="13521828" y="10741159"/>
            <a:ext cx="1495003" cy="14950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ADF3872-8D7C-A048-87FE-4A8979B687C1}"/>
              </a:ext>
            </a:extLst>
          </p:cNvPr>
          <p:cNvSpPr/>
          <p:nvPr/>
        </p:nvSpPr>
        <p:spPr>
          <a:xfrm>
            <a:off x="9387584" y="10741159"/>
            <a:ext cx="1495003" cy="14950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9A7D3F-3165-C04C-BC50-55DC17FF37E8}"/>
              </a:ext>
            </a:extLst>
          </p:cNvPr>
          <p:cNvSpPr/>
          <p:nvPr/>
        </p:nvSpPr>
        <p:spPr>
          <a:xfrm>
            <a:off x="7870585" y="7897789"/>
            <a:ext cx="1495003" cy="14950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FE37987-23E9-9842-898F-C77E1D871557}"/>
              </a:ext>
            </a:extLst>
          </p:cNvPr>
          <p:cNvSpPr/>
          <p:nvPr/>
        </p:nvSpPr>
        <p:spPr>
          <a:xfrm>
            <a:off x="9387584" y="5054419"/>
            <a:ext cx="1495003" cy="14950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6DEB75-EF40-E54A-8C12-E77EAE16CEA7}"/>
              </a:ext>
            </a:extLst>
          </p:cNvPr>
          <p:cNvSpPr/>
          <p:nvPr/>
        </p:nvSpPr>
        <p:spPr>
          <a:xfrm>
            <a:off x="13521828" y="5054419"/>
            <a:ext cx="1495003" cy="14950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13F852-D502-D244-AE09-FF27E1FB3672}"/>
              </a:ext>
            </a:extLst>
          </p:cNvPr>
          <p:cNvSpPr/>
          <p:nvPr/>
        </p:nvSpPr>
        <p:spPr>
          <a:xfrm>
            <a:off x="15012062" y="7897789"/>
            <a:ext cx="1495003" cy="14950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1DA8EB-17B3-8F45-8DBE-34326210C4D5}"/>
              </a:ext>
            </a:extLst>
          </p:cNvPr>
          <p:cNvGrpSpPr/>
          <p:nvPr/>
        </p:nvGrpSpPr>
        <p:grpSpPr>
          <a:xfrm>
            <a:off x="15383469" y="4985767"/>
            <a:ext cx="5627342" cy="1632305"/>
            <a:chOff x="14198634" y="6317638"/>
            <a:chExt cx="5627342" cy="1632305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E7DCDAED-8CA7-5045-AF63-83B282A2AF58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48F50101-704C-0B4A-A015-A705B48712B5}"/>
                </a:ext>
              </a:extLst>
            </p:cNvPr>
            <p:cNvSpPr/>
            <p:nvPr/>
          </p:nvSpPr>
          <p:spPr>
            <a:xfrm flipH="1">
              <a:off x="14198634" y="6995836"/>
              <a:ext cx="56273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36E13C-4EC8-C34B-A840-8B5578A02B16}"/>
              </a:ext>
            </a:extLst>
          </p:cNvPr>
          <p:cNvGrpSpPr/>
          <p:nvPr/>
        </p:nvGrpSpPr>
        <p:grpSpPr>
          <a:xfrm>
            <a:off x="15383469" y="10741319"/>
            <a:ext cx="5627342" cy="1632305"/>
            <a:chOff x="14198634" y="6317638"/>
            <a:chExt cx="5627342" cy="1632305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961DB136-ABD3-D543-B0B1-4046A95491B2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459738E9-D24D-514B-8BAE-B14D1922AA6B}"/>
                </a:ext>
              </a:extLst>
            </p:cNvPr>
            <p:cNvSpPr/>
            <p:nvPr/>
          </p:nvSpPr>
          <p:spPr>
            <a:xfrm flipH="1">
              <a:off x="14198634" y="6995836"/>
              <a:ext cx="56273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4401BA-8905-CB49-BB87-F5D9FFCDA4E0}"/>
              </a:ext>
            </a:extLst>
          </p:cNvPr>
          <p:cNvGrpSpPr/>
          <p:nvPr/>
        </p:nvGrpSpPr>
        <p:grpSpPr>
          <a:xfrm flipH="1">
            <a:off x="3416306" y="4985767"/>
            <a:ext cx="5627342" cy="1632305"/>
            <a:chOff x="14198634" y="6317638"/>
            <a:chExt cx="5627342" cy="1632305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E6D93833-56D0-C144-B03A-7452BBCD4BC8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369B9AF3-E357-FC47-BEBA-F22DFB7E7D48}"/>
                </a:ext>
              </a:extLst>
            </p:cNvPr>
            <p:cNvSpPr/>
            <p:nvPr/>
          </p:nvSpPr>
          <p:spPr>
            <a:xfrm flipH="1">
              <a:off x="14198634" y="6995836"/>
              <a:ext cx="56273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A1E813-860E-D147-8B25-1004D6D88215}"/>
              </a:ext>
            </a:extLst>
          </p:cNvPr>
          <p:cNvGrpSpPr/>
          <p:nvPr/>
        </p:nvGrpSpPr>
        <p:grpSpPr>
          <a:xfrm flipH="1">
            <a:off x="3416306" y="10741319"/>
            <a:ext cx="5627342" cy="1632305"/>
            <a:chOff x="14198634" y="6317638"/>
            <a:chExt cx="5627342" cy="1632305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185A0033-8292-0141-ABA8-9F65D9F38576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78A3152-A1C8-D14B-B187-6C6671DC7575}"/>
                </a:ext>
              </a:extLst>
            </p:cNvPr>
            <p:cNvSpPr/>
            <p:nvPr/>
          </p:nvSpPr>
          <p:spPr>
            <a:xfrm flipH="1">
              <a:off x="14198634" y="6995836"/>
              <a:ext cx="56273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8" name="Gráfico 22">
            <a:extLst>
              <a:ext uri="{FF2B5EF4-FFF2-40B4-BE49-F238E27FC236}">
                <a16:creationId xmlns:a16="http://schemas.microsoft.com/office/drawing/2014/main" id="{3B9313C0-4CD5-CD4B-83E3-5F93DEB23817}"/>
              </a:ext>
            </a:extLst>
          </p:cNvPr>
          <p:cNvGrpSpPr/>
          <p:nvPr/>
        </p:nvGrpSpPr>
        <p:grpSpPr>
          <a:xfrm>
            <a:off x="15493745" y="8352129"/>
            <a:ext cx="531636" cy="531634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64" name="Forma libre 340">
              <a:extLst>
                <a:ext uri="{FF2B5EF4-FFF2-40B4-BE49-F238E27FC236}">
                  <a16:creationId xmlns:a16="http://schemas.microsoft.com/office/drawing/2014/main" id="{82932467-CC0B-7548-8DAC-0FD8A460E0C8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341">
              <a:extLst>
                <a:ext uri="{FF2B5EF4-FFF2-40B4-BE49-F238E27FC236}">
                  <a16:creationId xmlns:a16="http://schemas.microsoft.com/office/drawing/2014/main" id="{BF6CE924-CD49-DA4F-8713-8B3A6FB71CFC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342">
              <a:extLst>
                <a:ext uri="{FF2B5EF4-FFF2-40B4-BE49-F238E27FC236}">
                  <a16:creationId xmlns:a16="http://schemas.microsoft.com/office/drawing/2014/main" id="{31E9CCF6-673D-AF4E-B968-AC4A194B190A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343">
              <a:extLst>
                <a:ext uri="{FF2B5EF4-FFF2-40B4-BE49-F238E27FC236}">
                  <a16:creationId xmlns:a16="http://schemas.microsoft.com/office/drawing/2014/main" id="{DB77A3FF-D438-E440-8956-75E8FD034ACC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344">
              <a:extLst>
                <a:ext uri="{FF2B5EF4-FFF2-40B4-BE49-F238E27FC236}">
                  <a16:creationId xmlns:a16="http://schemas.microsoft.com/office/drawing/2014/main" id="{F9106C06-362F-5E42-86A0-D5A3D45682B6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345">
              <a:extLst>
                <a:ext uri="{FF2B5EF4-FFF2-40B4-BE49-F238E27FC236}">
                  <a16:creationId xmlns:a16="http://schemas.microsoft.com/office/drawing/2014/main" id="{A79CBFB0-4845-6145-92E1-C1246DD321C7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346">
              <a:extLst>
                <a:ext uri="{FF2B5EF4-FFF2-40B4-BE49-F238E27FC236}">
                  <a16:creationId xmlns:a16="http://schemas.microsoft.com/office/drawing/2014/main" id="{FA52B006-1E9E-7143-A6CE-1BBF84EC566D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71" name="Gráfico 446">
            <a:extLst>
              <a:ext uri="{FF2B5EF4-FFF2-40B4-BE49-F238E27FC236}">
                <a16:creationId xmlns:a16="http://schemas.microsoft.com/office/drawing/2014/main" id="{8525E146-EB00-CB4F-9722-38FBB785F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3645" y="8419189"/>
            <a:ext cx="531635" cy="531633"/>
          </a:xfrm>
          <a:prstGeom prst="rect">
            <a:avLst/>
          </a:prstGeom>
        </p:spPr>
      </p:pic>
      <p:sp>
        <p:nvSpPr>
          <p:cNvPr id="72" name="CuadroTexto 395">
            <a:extLst>
              <a:ext uri="{FF2B5EF4-FFF2-40B4-BE49-F238E27FC236}">
                <a16:creationId xmlns:a16="http://schemas.microsoft.com/office/drawing/2014/main" id="{088104B9-E494-6A4A-A713-3F57B30D5924}"/>
              </a:ext>
            </a:extLst>
          </p:cNvPr>
          <p:cNvSpPr txBox="1"/>
          <p:nvPr/>
        </p:nvSpPr>
        <p:spPr>
          <a:xfrm>
            <a:off x="10532355" y="8383128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18739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B99937-E161-A146-8C9C-0121187DDA4B}"/>
              </a:ext>
            </a:extLst>
          </p:cNvPr>
          <p:cNvGrpSpPr/>
          <p:nvPr/>
        </p:nvGrpSpPr>
        <p:grpSpPr>
          <a:xfrm>
            <a:off x="2486133" y="4573877"/>
            <a:ext cx="19405384" cy="7258158"/>
            <a:chOff x="1403035" y="4573877"/>
            <a:chExt cx="19405384" cy="725815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FB02E3-58C2-4047-A12F-BCAEAB3EB42A}"/>
                </a:ext>
              </a:extLst>
            </p:cNvPr>
            <p:cNvGrpSpPr/>
            <p:nvPr/>
          </p:nvGrpSpPr>
          <p:grpSpPr>
            <a:xfrm>
              <a:off x="9681785" y="5644167"/>
              <a:ext cx="11126634" cy="6187868"/>
              <a:chOff x="11843094" y="5644167"/>
              <a:chExt cx="11126634" cy="6187868"/>
            </a:xfrm>
          </p:grpSpPr>
          <p:sp>
            <p:nvSpPr>
              <p:cNvPr id="15" name="Rectangle: Rounded Corners 42">
                <a:extLst>
                  <a:ext uri="{FF2B5EF4-FFF2-40B4-BE49-F238E27FC236}">
                    <a16:creationId xmlns:a16="http://schemas.microsoft.com/office/drawing/2014/main" id="{2D7381C0-FD74-124F-8488-B599F4369C8D}"/>
                  </a:ext>
                </a:extLst>
              </p:cNvPr>
              <p:cNvSpPr/>
              <p:nvPr/>
            </p:nvSpPr>
            <p:spPr>
              <a:xfrm>
                <a:off x="12136245" y="5644167"/>
                <a:ext cx="4496653" cy="10913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Rectangle: Rounded Corners 43">
                <a:extLst>
                  <a:ext uri="{FF2B5EF4-FFF2-40B4-BE49-F238E27FC236}">
                    <a16:creationId xmlns:a16="http://schemas.microsoft.com/office/drawing/2014/main" id="{C1189EB5-3FE5-F940-8720-C56DBC57BF06}"/>
                  </a:ext>
                </a:extLst>
              </p:cNvPr>
              <p:cNvSpPr/>
              <p:nvPr/>
            </p:nvSpPr>
            <p:spPr>
              <a:xfrm>
                <a:off x="18179926" y="5644167"/>
                <a:ext cx="4496653" cy="10913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Rectangle: Rounded Corners 42">
                <a:extLst>
                  <a:ext uri="{FF2B5EF4-FFF2-40B4-BE49-F238E27FC236}">
                    <a16:creationId xmlns:a16="http://schemas.microsoft.com/office/drawing/2014/main" id="{1112F77F-DECE-D748-8B91-4D25FEEFCB83}"/>
                  </a:ext>
                </a:extLst>
              </p:cNvPr>
              <p:cNvSpPr/>
              <p:nvPr/>
            </p:nvSpPr>
            <p:spPr>
              <a:xfrm>
                <a:off x="12136245" y="9383253"/>
                <a:ext cx="4496653" cy="109137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Rectangle: Rounded Corners 43">
                <a:extLst>
                  <a:ext uri="{FF2B5EF4-FFF2-40B4-BE49-F238E27FC236}">
                    <a16:creationId xmlns:a16="http://schemas.microsoft.com/office/drawing/2014/main" id="{32370F2D-FF0A-2942-8571-EC0FC48F2CCB}"/>
                  </a:ext>
                </a:extLst>
              </p:cNvPr>
              <p:cNvSpPr/>
              <p:nvPr/>
            </p:nvSpPr>
            <p:spPr>
              <a:xfrm>
                <a:off x="18179926" y="9383253"/>
                <a:ext cx="4496653" cy="109137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CuadroTexto 395">
                <a:extLst>
                  <a:ext uri="{FF2B5EF4-FFF2-40B4-BE49-F238E27FC236}">
                    <a16:creationId xmlns:a16="http://schemas.microsoft.com/office/drawing/2014/main" id="{77C032C5-085A-394A-B4C3-E7821C372E66}"/>
                  </a:ext>
                </a:extLst>
              </p:cNvPr>
              <p:cNvSpPr txBox="1"/>
              <p:nvPr/>
            </p:nvSpPr>
            <p:spPr>
              <a:xfrm>
                <a:off x="13225621" y="5866688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charset="0"/>
                    <a:cs typeface="Poppins Medium" pitchFamily="2" charset="77"/>
                  </a:rPr>
                  <a:t>Analyze</a:t>
                </a:r>
              </a:p>
            </p:txBody>
          </p:sp>
          <p:sp>
            <p:nvSpPr>
              <p:cNvPr id="24" name="CuadroTexto 395">
                <a:extLst>
                  <a:ext uri="{FF2B5EF4-FFF2-40B4-BE49-F238E27FC236}">
                    <a16:creationId xmlns:a16="http://schemas.microsoft.com/office/drawing/2014/main" id="{7F5FB87B-66C8-1040-AB10-53CE6AE5C787}"/>
                  </a:ext>
                </a:extLst>
              </p:cNvPr>
              <p:cNvSpPr txBox="1"/>
              <p:nvPr/>
            </p:nvSpPr>
            <p:spPr>
              <a:xfrm>
                <a:off x="13225621" y="960577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charset="0"/>
                    <a:cs typeface="Poppins Medium" pitchFamily="2" charset="77"/>
                  </a:rPr>
                  <a:t>Present</a:t>
                </a:r>
              </a:p>
            </p:txBody>
          </p:sp>
          <p:sp>
            <p:nvSpPr>
              <p:cNvPr id="25" name="CuadroTexto 395">
                <a:extLst>
                  <a:ext uri="{FF2B5EF4-FFF2-40B4-BE49-F238E27FC236}">
                    <a16:creationId xmlns:a16="http://schemas.microsoft.com/office/drawing/2014/main" id="{F425373C-AFA8-714B-91E2-39E461577A90}"/>
                  </a:ext>
                </a:extLst>
              </p:cNvPr>
              <p:cNvSpPr txBox="1"/>
              <p:nvPr/>
            </p:nvSpPr>
            <p:spPr>
              <a:xfrm>
                <a:off x="19236914" y="5866688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charset="0"/>
                    <a:cs typeface="Poppins Medium" pitchFamily="2" charset="77"/>
                  </a:rPr>
                  <a:t>Identify</a:t>
                </a:r>
              </a:p>
            </p:txBody>
          </p:sp>
          <p:sp>
            <p:nvSpPr>
              <p:cNvPr id="30" name="CuadroTexto 395">
                <a:extLst>
                  <a:ext uri="{FF2B5EF4-FFF2-40B4-BE49-F238E27FC236}">
                    <a16:creationId xmlns:a16="http://schemas.microsoft.com/office/drawing/2014/main" id="{F15882A5-206A-9A47-BFD3-51A00C2705FF}"/>
                  </a:ext>
                </a:extLst>
              </p:cNvPr>
              <p:cNvSpPr txBox="1"/>
              <p:nvPr/>
            </p:nvSpPr>
            <p:spPr>
              <a:xfrm>
                <a:off x="19236914" y="960577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charset="0"/>
                    <a:cs typeface="Poppins Medium" pitchFamily="2" charset="77"/>
                  </a:rPr>
                  <a:t>Prioritize</a:t>
                </a:r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089B8B60-FE08-E448-939B-9962DB5D15E6}"/>
                  </a:ext>
                </a:extLst>
              </p:cNvPr>
              <p:cNvSpPr/>
              <p:nvPr/>
            </p:nvSpPr>
            <p:spPr>
              <a:xfrm>
                <a:off x="11843094" y="7182784"/>
                <a:ext cx="508295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B5646E17-5814-4146-8DF7-44BAC8E6A7B1}"/>
                  </a:ext>
                </a:extLst>
              </p:cNvPr>
              <p:cNvSpPr/>
              <p:nvPr/>
            </p:nvSpPr>
            <p:spPr>
              <a:xfrm>
                <a:off x="17886774" y="7182784"/>
                <a:ext cx="508295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FAF0FF99-98AC-5D40-BE99-8278BF6664CB}"/>
                  </a:ext>
                </a:extLst>
              </p:cNvPr>
              <p:cNvSpPr/>
              <p:nvPr/>
            </p:nvSpPr>
            <p:spPr>
              <a:xfrm>
                <a:off x="11843094" y="10877928"/>
                <a:ext cx="508295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8343CD81-6BA1-7E40-8C78-6A90BCD9DE20}"/>
                  </a:ext>
                </a:extLst>
              </p:cNvPr>
              <p:cNvSpPr/>
              <p:nvPr/>
            </p:nvSpPr>
            <p:spPr>
              <a:xfrm>
                <a:off x="18348060" y="10877928"/>
                <a:ext cx="416038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C5EA57A1-0DE7-0B4D-9169-960821C2A1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6708144"/>
                </p:ext>
              </p:extLst>
            </p:nvPr>
          </p:nvGraphicFramePr>
          <p:xfrm>
            <a:off x="1403035" y="4573877"/>
            <a:ext cx="7351642" cy="71260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521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83A605-ACF7-AB49-A784-BCAB16D95B12}"/>
              </a:ext>
            </a:extLst>
          </p:cNvPr>
          <p:cNvGrpSpPr/>
          <p:nvPr/>
        </p:nvGrpSpPr>
        <p:grpSpPr>
          <a:xfrm>
            <a:off x="2351269" y="5955354"/>
            <a:ext cx="19681233" cy="5574779"/>
            <a:chOff x="2351269" y="5089079"/>
            <a:chExt cx="19681233" cy="5574779"/>
          </a:xfrm>
        </p:grpSpPr>
        <p:sp>
          <p:nvSpPr>
            <p:cNvPr id="56" name="Freeform 162">
              <a:extLst>
                <a:ext uri="{FF2B5EF4-FFF2-40B4-BE49-F238E27FC236}">
                  <a16:creationId xmlns:a16="http://schemas.microsoft.com/office/drawing/2014/main" id="{76190EC9-09EC-E748-8AD4-6DF28B30DA7F}"/>
                </a:ext>
              </a:extLst>
            </p:cNvPr>
            <p:cNvSpPr/>
            <p:nvPr/>
          </p:nvSpPr>
          <p:spPr>
            <a:xfrm rot="16200000">
              <a:off x="11300096" y="6116306"/>
              <a:ext cx="1785328" cy="54787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4" h="6267">
                  <a:moveTo>
                    <a:pt x="3134" y="0"/>
                  </a:moveTo>
                  <a:cubicBezTo>
                    <a:pt x="1403" y="0"/>
                    <a:pt x="0" y="1403"/>
                    <a:pt x="0" y="3134"/>
                  </a:cubicBezTo>
                  <a:cubicBezTo>
                    <a:pt x="0" y="4865"/>
                    <a:pt x="1403" y="6267"/>
                    <a:pt x="3134" y="6267"/>
                  </a:cubicBezTo>
                </a:path>
              </a:pathLst>
            </a:custGeom>
            <a:noFill/>
            <a:ln w="1016000" cap="flat">
              <a:solidFill>
                <a:schemeClr val="accent2"/>
              </a:solidFill>
              <a:prstDash val="solid"/>
              <a:round/>
            </a:ln>
          </p:spPr>
          <p:txBody>
            <a:bodyPr vert="horz" wrap="none" lIns="192240" tIns="192240" rIns="192240" bIns="1922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164">
              <a:extLst>
                <a:ext uri="{FF2B5EF4-FFF2-40B4-BE49-F238E27FC236}">
                  <a16:creationId xmlns:a16="http://schemas.microsoft.com/office/drawing/2014/main" id="{FA5B71AC-3FBB-4E4C-B57B-308C63A3E1C3}"/>
                </a:ext>
              </a:extLst>
            </p:cNvPr>
            <p:cNvSpPr/>
            <p:nvPr/>
          </p:nvSpPr>
          <p:spPr>
            <a:xfrm rot="16200000">
              <a:off x="11295287" y="4153317"/>
              <a:ext cx="1785328" cy="5479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4" h="6268">
                  <a:moveTo>
                    <a:pt x="0" y="0"/>
                  </a:moveTo>
                  <a:cubicBezTo>
                    <a:pt x="1731" y="0"/>
                    <a:pt x="3134" y="1403"/>
                    <a:pt x="3134" y="3134"/>
                  </a:cubicBezTo>
                  <a:cubicBezTo>
                    <a:pt x="3134" y="4866"/>
                    <a:pt x="1731" y="6268"/>
                    <a:pt x="0" y="6268"/>
                  </a:cubicBezTo>
                </a:path>
              </a:pathLst>
            </a:custGeom>
            <a:noFill/>
            <a:ln w="1016000" cap="flat">
              <a:solidFill>
                <a:schemeClr val="accent1"/>
              </a:solidFill>
              <a:prstDash val="solid"/>
              <a:round/>
            </a:ln>
          </p:spPr>
          <p:txBody>
            <a:bodyPr vert="horz" wrap="none" lIns="192240" tIns="192240" rIns="192240" bIns="1922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accent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844EEE6A-409E-D146-A13F-AB4F47E1F15A}"/>
                </a:ext>
              </a:extLst>
            </p:cNvPr>
            <p:cNvSpPr/>
            <p:nvPr/>
          </p:nvSpPr>
          <p:spPr>
            <a:xfrm>
              <a:off x="12729491" y="8779896"/>
              <a:ext cx="4379514" cy="188396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>
              <a:extLst>
                <a:ext uri="{FF2B5EF4-FFF2-40B4-BE49-F238E27FC236}">
                  <a16:creationId xmlns:a16="http://schemas.microsoft.com/office/drawing/2014/main" id="{7725AE52-1570-554C-903D-ED9B35C17A06}"/>
                </a:ext>
              </a:extLst>
            </p:cNvPr>
            <p:cNvSpPr/>
            <p:nvPr/>
          </p:nvSpPr>
          <p:spPr>
            <a:xfrm rot="10800000">
              <a:off x="7268645" y="5089079"/>
              <a:ext cx="4379512" cy="188396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40DEEBF-7D80-7B48-8E4A-016463ACACD4}"/>
                </a:ext>
              </a:extLst>
            </p:cNvPr>
            <p:cNvGrpSpPr/>
            <p:nvPr/>
          </p:nvGrpSpPr>
          <p:grpSpPr>
            <a:xfrm>
              <a:off x="2351269" y="5520828"/>
              <a:ext cx="4406541" cy="5002363"/>
              <a:chOff x="14110679" y="3708662"/>
              <a:chExt cx="4406541" cy="5002363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D894A4C-B2AE-8F4E-A947-4C00B4CF24AA}"/>
                  </a:ext>
                </a:extLst>
              </p:cNvPr>
              <p:cNvGrpSpPr/>
              <p:nvPr/>
            </p:nvGrpSpPr>
            <p:grpSpPr>
              <a:xfrm flipH="1">
                <a:off x="14144829" y="4762769"/>
                <a:ext cx="4372391" cy="3948256"/>
                <a:chOff x="3576502" y="10011851"/>
                <a:chExt cx="4372391" cy="3948256"/>
              </a:xfrm>
            </p:grpSpPr>
            <p:sp>
              <p:nvSpPr>
                <p:cNvPr id="80" name="CuadroTexto 395">
                  <a:extLst>
                    <a:ext uri="{FF2B5EF4-FFF2-40B4-BE49-F238E27FC236}">
                      <a16:creationId xmlns:a16="http://schemas.microsoft.com/office/drawing/2014/main" id="{E0AC4DC4-6C95-9C4B-8C72-E9FE5D71E912}"/>
                    </a:ext>
                  </a:extLst>
                </p:cNvPr>
                <p:cNvSpPr txBox="1"/>
                <p:nvPr/>
              </p:nvSpPr>
              <p:spPr>
                <a:xfrm>
                  <a:off x="4667871" y="10011851"/>
                  <a:ext cx="328102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Market Share</a:t>
                  </a:r>
                </a:p>
              </p:txBody>
            </p:sp>
            <p:sp>
              <p:nvSpPr>
                <p:cNvPr id="81" name="Rectangle 56">
                  <a:extLst>
                    <a:ext uri="{FF2B5EF4-FFF2-40B4-BE49-F238E27FC236}">
                      <a16:creationId xmlns:a16="http://schemas.microsoft.com/office/drawing/2014/main" id="{AE08AEAA-179E-8F4E-812E-29C431CB096E}"/>
                    </a:ext>
                  </a:extLst>
                </p:cNvPr>
                <p:cNvSpPr/>
                <p:nvPr/>
              </p:nvSpPr>
              <p:spPr>
                <a:xfrm>
                  <a:off x="3576502" y="10851564"/>
                  <a:ext cx="4372391" cy="31085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There are people who have a significant number of followers in every business domain on social media.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DDB8E61-B79E-254B-B223-F58E2D3B1CF3}"/>
                  </a:ext>
                </a:extLst>
              </p:cNvPr>
              <p:cNvSpPr txBox="1"/>
              <p:nvPr/>
            </p:nvSpPr>
            <p:spPr>
              <a:xfrm>
                <a:off x="14110679" y="3708662"/>
                <a:ext cx="20303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accent1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rPr>
                  <a:t>87%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F7D81A2-040E-FE47-ADF9-9872C6E9FBDE}"/>
                </a:ext>
              </a:extLst>
            </p:cNvPr>
            <p:cNvGrpSpPr/>
            <p:nvPr/>
          </p:nvGrpSpPr>
          <p:grpSpPr>
            <a:xfrm flipH="1">
              <a:off x="17625961" y="5213942"/>
              <a:ext cx="4406541" cy="5045436"/>
              <a:chOff x="14110679" y="4199898"/>
              <a:chExt cx="4406541" cy="504543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B42F042-1A59-B04C-9A05-7CFE47A43CAC}"/>
                  </a:ext>
                </a:extLst>
              </p:cNvPr>
              <p:cNvGrpSpPr/>
              <p:nvPr/>
            </p:nvGrpSpPr>
            <p:grpSpPr>
              <a:xfrm flipH="1">
                <a:off x="14144829" y="4199898"/>
                <a:ext cx="4372391" cy="4028871"/>
                <a:chOff x="3576502" y="9448980"/>
                <a:chExt cx="4372391" cy="4028871"/>
              </a:xfrm>
            </p:grpSpPr>
            <p:sp>
              <p:nvSpPr>
                <p:cNvPr id="85" name="CuadroTexto 395">
                  <a:extLst>
                    <a:ext uri="{FF2B5EF4-FFF2-40B4-BE49-F238E27FC236}">
                      <a16:creationId xmlns:a16="http://schemas.microsoft.com/office/drawing/2014/main" id="{D915EA27-6214-FD4D-A53B-09C21843DE06}"/>
                    </a:ext>
                  </a:extLst>
                </p:cNvPr>
                <p:cNvSpPr txBox="1"/>
                <p:nvPr/>
              </p:nvSpPr>
              <p:spPr>
                <a:xfrm>
                  <a:off x="3576502" y="12893076"/>
                  <a:ext cx="437239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Business Analysis</a:t>
                  </a:r>
                </a:p>
              </p:txBody>
            </p:sp>
            <p:sp>
              <p:nvSpPr>
                <p:cNvPr id="86" name="Rectangle 56">
                  <a:extLst>
                    <a:ext uri="{FF2B5EF4-FFF2-40B4-BE49-F238E27FC236}">
                      <a16:creationId xmlns:a16="http://schemas.microsoft.com/office/drawing/2014/main" id="{0035FB6A-CDC2-7947-AC31-E4D5C7F8BE20}"/>
                    </a:ext>
                  </a:extLst>
                </p:cNvPr>
                <p:cNvSpPr/>
                <p:nvPr/>
              </p:nvSpPr>
              <p:spPr>
                <a:xfrm>
                  <a:off x="3576502" y="9448980"/>
                  <a:ext cx="4372391" cy="31085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There are people who have a significant number of followers in every business domain on social media.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F592E1-A155-9F4B-9818-BE5A8C9CD0B7}"/>
                  </a:ext>
                </a:extLst>
              </p:cNvPr>
              <p:cNvSpPr txBox="1"/>
              <p:nvPr/>
            </p:nvSpPr>
            <p:spPr>
              <a:xfrm>
                <a:off x="14110679" y="8229671"/>
                <a:ext cx="20303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0" dirty="0">
                    <a:solidFill>
                      <a:schemeClr val="accent2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rPr>
                  <a:t>34%</a:t>
                </a:r>
              </a:p>
            </p:txBody>
          </p:sp>
        </p:grpSp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BB6B50D1-FFFF-7349-9848-78E4A9759B7E}"/>
                </a:ext>
              </a:extLst>
            </p:cNvPr>
            <p:cNvSpPr txBox="1"/>
            <p:nvPr/>
          </p:nvSpPr>
          <p:spPr>
            <a:xfrm>
              <a:off x="10532355" y="7491488"/>
              <a:ext cx="32810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Company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208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3B0011-AFE6-6B43-8964-F4F2123A61F2}"/>
              </a:ext>
            </a:extLst>
          </p:cNvPr>
          <p:cNvGrpSpPr/>
          <p:nvPr/>
        </p:nvGrpSpPr>
        <p:grpSpPr>
          <a:xfrm>
            <a:off x="8307181" y="4719675"/>
            <a:ext cx="7763287" cy="7633357"/>
            <a:chOff x="1621345" y="3873082"/>
            <a:chExt cx="8722182" cy="8576204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7EE8990-18F5-3B40-9680-3930A0007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378" y="10266605"/>
              <a:ext cx="6061292" cy="2140188"/>
            </a:xfrm>
            <a:custGeom>
              <a:avLst/>
              <a:gdLst>
                <a:gd name="T0" fmla="*/ 1245394 w 6920"/>
                <a:gd name="T1" fmla="*/ 879115 h 2441"/>
                <a:gd name="T2" fmla="*/ 1245394 w 6920"/>
                <a:gd name="T3" fmla="*/ 879115 h 2441"/>
                <a:gd name="T4" fmla="*/ 566906 w 6920"/>
                <a:gd name="T5" fmla="*/ 741843 h 2441"/>
                <a:gd name="T6" fmla="*/ 566906 w 6920"/>
                <a:gd name="T7" fmla="*/ 741843 h 2441"/>
                <a:gd name="T8" fmla="*/ 12598 w 6920"/>
                <a:gd name="T9" fmla="*/ 367859 h 2441"/>
                <a:gd name="T10" fmla="*/ 0 w 6920"/>
                <a:gd name="T11" fmla="*/ 355249 h 2441"/>
                <a:gd name="T12" fmla="*/ 354901 w 6920"/>
                <a:gd name="T13" fmla="*/ 0 h 2441"/>
                <a:gd name="T14" fmla="*/ 367499 w 6920"/>
                <a:gd name="T15" fmla="*/ 12610 h 2441"/>
                <a:gd name="T16" fmla="*/ 367499 w 6920"/>
                <a:gd name="T17" fmla="*/ 12610 h 2441"/>
                <a:gd name="T18" fmla="*/ 1245394 w 6920"/>
                <a:gd name="T19" fmla="*/ 376506 h 2441"/>
                <a:gd name="T20" fmla="*/ 1245394 w 6920"/>
                <a:gd name="T21" fmla="*/ 376506 h 2441"/>
                <a:gd name="T22" fmla="*/ 2122569 w 6920"/>
                <a:gd name="T23" fmla="*/ 12610 h 2441"/>
                <a:gd name="T24" fmla="*/ 2135527 w 6920"/>
                <a:gd name="T25" fmla="*/ 0 h 2441"/>
                <a:gd name="T26" fmla="*/ 2490428 w 6920"/>
                <a:gd name="T27" fmla="*/ 355249 h 2441"/>
                <a:gd name="T28" fmla="*/ 2477830 w 6920"/>
                <a:gd name="T29" fmla="*/ 367859 h 2441"/>
                <a:gd name="T30" fmla="*/ 2477830 w 6920"/>
                <a:gd name="T31" fmla="*/ 367859 h 2441"/>
                <a:gd name="T32" fmla="*/ 1923522 w 6920"/>
                <a:gd name="T33" fmla="*/ 741843 h 2441"/>
                <a:gd name="T34" fmla="*/ 1923522 w 6920"/>
                <a:gd name="T35" fmla="*/ 741843 h 2441"/>
                <a:gd name="T36" fmla="*/ 1245394 w 6920"/>
                <a:gd name="T37" fmla="*/ 879115 h 244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20" h="2441">
                  <a:moveTo>
                    <a:pt x="3460" y="2440"/>
                  </a:moveTo>
                  <a:lnTo>
                    <a:pt x="3460" y="2440"/>
                  </a:lnTo>
                  <a:cubicBezTo>
                    <a:pt x="2806" y="2440"/>
                    <a:pt x="2172" y="2312"/>
                    <a:pt x="1575" y="2059"/>
                  </a:cubicBezTo>
                  <a:cubicBezTo>
                    <a:pt x="997" y="1815"/>
                    <a:pt x="480" y="1466"/>
                    <a:pt x="35" y="1021"/>
                  </a:cubicBezTo>
                  <a:lnTo>
                    <a:pt x="0" y="986"/>
                  </a:lnTo>
                  <a:lnTo>
                    <a:pt x="986" y="0"/>
                  </a:lnTo>
                  <a:lnTo>
                    <a:pt x="1021" y="35"/>
                  </a:lnTo>
                  <a:cubicBezTo>
                    <a:pt x="1673" y="686"/>
                    <a:pt x="2539" y="1045"/>
                    <a:pt x="3460" y="1045"/>
                  </a:cubicBezTo>
                  <a:cubicBezTo>
                    <a:pt x="4380" y="1045"/>
                    <a:pt x="5246" y="686"/>
                    <a:pt x="5897" y="35"/>
                  </a:cubicBezTo>
                  <a:lnTo>
                    <a:pt x="5933" y="0"/>
                  </a:lnTo>
                  <a:lnTo>
                    <a:pt x="6919" y="986"/>
                  </a:lnTo>
                  <a:lnTo>
                    <a:pt x="6884" y="1021"/>
                  </a:lnTo>
                  <a:cubicBezTo>
                    <a:pt x="6439" y="1466"/>
                    <a:pt x="5921" y="1815"/>
                    <a:pt x="5344" y="2059"/>
                  </a:cubicBezTo>
                  <a:cubicBezTo>
                    <a:pt x="4747" y="2312"/>
                    <a:pt x="4113" y="2440"/>
                    <a:pt x="3460" y="24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A1DBB5C-EB9B-0D4A-99D7-98B17ADDF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568" y="10204795"/>
              <a:ext cx="6184913" cy="2244491"/>
            </a:xfrm>
            <a:custGeom>
              <a:avLst/>
              <a:gdLst>
                <a:gd name="T0" fmla="*/ 380410 w 7062"/>
                <a:gd name="T1" fmla="*/ 0 h 2562"/>
                <a:gd name="T2" fmla="*/ 354858 w 7062"/>
                <a:gd name="T3" fmla="*/ 25560 h 2562"/>
                <a:gd name="T4" fmla="*/ 25553 w 7062"/>
                <a:gd name="T5" fmla="*/ 354967 h 2562"/>
                <a:gd name="T6" fmla="*/ 0 w 7062"/>
                <a:gd name="T7" fmla="*/ 380527 h 2562"/>
                <a:gd name="T8" fmla="*/ 25553 w 7062"/>
                <a:gd name="T9" fmla="*/ 406087 h 2562"/>
                <a:gd name="T10" fmla="*/ 25553 w 7062"/>
                <a:gd name="T11" fmla="*/ 406087 h 2562"/>
                <a:gd name="T12" fmla="*/ 585191 w 7062"/>
                <a:gd name="T13" fmla="*/ 783374 h 2562"/>
                <a:gd name="T14" fmla="*/ 585191 w 7062"/>
                <a:gd name="T15" fmla="*/ 783374 h 2562"/>
                <a:gd name="T16" fmla="*/ 1270794 w 7062"/>
                <a:gd name="T17" fmla="*/ 921977 h 2562"/>
                <a:gd name="T18" fmla="*/ 1270794 w 7062"/>
                <a:gd name="T19" fmla="*/ 921977 h 2562"/>
                <a:gd name="T20" fmla="*/ 1955677 w 7062"/>
                <a:gd name="T21" fmla="*/ 783374 h 2562"/>
                <a:gd name="T22" fmla="*/ 1955677 w 7062"/>
                <a:gd name="T23" fmla="*/ 783374 h 2562"/>
                <a:gd name="T24" fmla="*/ 2515675 w 7062"/>
                <a:gd name="T25" fmla="*/ 406087 h 2562"/>
                <a:gd name="T26" fmla="*/ 2541228 w 7062"/>
                <a:gd name="T27" fmla="*/ 380527 h 2562"/>
                <a:gd name="T28" fmla="*/ 2515675 w 7062"/>
                <a:gd name="T29" fmla="*/ 354967 h 2562"/>
                <a:gd name="T30" fmla="*/ 2186370 w 7062"/>
                <a:gd name="T31" fmla="*/ 25560 h 2562"/>
                <a:gd name="T32" fmla="*/ 2160818 w 7062"/>
                <a:gd name="T33" fmla="*/ 0 h 2562"/>
                <a:gd name="T34" fmla="*/ 2135265 w 7062"/>
                <a:gd name="T35" fmla="*/ 25560 h 2562"/>
                <a:gd name="T36" fmla="*/ 2135265 w 7062"/>
                <a:gd name="T37" fmla="*/ 25560 h 2562"/>
                <a:gd name="T38" fmla="*/ 1746577 w 7062"/>
                <a:gd name="T39" fmla="*/ 287645 h 2562"/>
                <a:gd name="T40" fmla="*/ 1746577 w 7062"/>
                <a:gd name="T41" fmla="*/ 287645 h 2562"/>
                <a:gd name="T42" fmla="*/ 1270794 w 7062"/>
                <a:gd name="T43" fmla="*/ 383767 h 2562"/>
                <a:gd name="T44" fmla="*/ 1270794 w 7062"/>
                <a:gd name="T45" fmla="*/ 383767 h 2562"/>
                <a:gd name="T46" fmla="*/ 794651 w 7062"/>
                <a:gd name="T47" fmla="*/ 287645 h 2562"/>
                <a:gd name="T48" fmla="*/ 794651 w 7062"/>
                <a:gd name="T49" fmla="*/ 287645 h 2562"/>
                <a:gd name="T50" fmla="*/ 405603 w 7062"/>
                <a:gd name="T51" fmla="*/ 25560 h 2562"/>
                <a:gd name="T52" fmla="*/ 380410 w 7062"/>
                <a:gd name="T53" fmla="*/ 0 h 2562"/>
                <a:gd name="T54" fmla="*/ 380410 w 7062"/>
                <a:gd name="T55" fmla="*/ 50761 h 2562"/>
                <a:gd name="T56" fmla="*/ 380410 w 7062"/>
                <a:gd name="T57" fmla="*/ 50761 h 2562"/>
                <a:gd name="T58" fmla="*/ 1270794 w 7062"/>
                <a:gd name="T59" fmla="*/ 419768 h 2562"/>
                <a:gd name="T60" fmla="*/ 1270794 w 7062"/>
                <a:gd name="T61" fmla="*/ 419768 h 2562"/>
                <a:gd name="T62" fmla="*/ 2160818 w 7062"/>
                <a:gd name="T63" fmla="*/ 50761 h 2562"/>
                <a:gd name="T64" fmla="*/ 2490123 w 7062"/>
                <a:gd name="T65" fmla="*/ 380527 h 2562"/>
                <a:gd name="T66" fmla="*/ 2490123 w 7062"/>
                <a:gd name="T67" fmla="*/ 380527 h 2562"/>
                <a:gd name="T68" fmla="*/ 1270794 w 7062"/>
                <a:gd name="T69" fmla="*/ 885976 h 2562"/>
                <a:gd name="T70" fmla="*/ 1270794 w 7062"/>
                <a:gd name="T71" fmla="*/ 885976 h 2562"/>
                <a:gd name="T72" fmla="*/ 50745 w 7062"/>
                <a:gd name="T73" fmla="*/ 380527 h 2562"/>
                <a:gd name="T74" fmla="*/ 380410 w 7062"/>
                <a:gd name="T75" fmla="*/ 50761 h 25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62" h="2562">
                  <a:moveTo>
                    <a:pt x="1057" y="0"/>
                  </a:moveTo>
                  <a:lnTo>
                    <a:pt x="986" y="71"/>
                  </a:lnTo>
                  <a:lnTo>
                    <a:pt x="71" y="986"/>
                  </a:lnTo>
                  <a:lnTo>
                    <a:pt x="0" y="1057"/>
                  </a:lnTo>
                  <a:lnTo>
                    <a:pt x="71" y="1128"/>
                  </a:lnTo>
                  <a:cubicBezTo>
                    <a:pt x="520" y="1577"/>
                    <a:pt x="1044" y="1930"/>
                    <a:pt x="1626" y="2176"/>
                  </a:cubicBezTo>
                  <a:cubicBezTo>
                    <a:pt x="2229" y="2432"/>
                    <a:pt x="2870" y="2561"/>
                    <a:pt x="3531" y="2561"/>
                  </a:cubicBezTo>
                  <a:cubicBezTo>
                    <a:pt x="4191" y="2561"/>
                    <a:pt x="4831" y="2432"/>
                    <a:pt x="5434" y="2176"/>
                  </a:cubicBezTo>
                  <a:cubicBezTo>
                    <a:pt x="6018" y="1930"/>
                    <a:pt x="6541" y="1577"/>
                    <a:pt x="6990" y="1128"/>
                  </a:cubicBezTo>
                  <a:lnTo>
                    <a:pt x="7061" y="1057"/>
                  </a:lnTo>
                  <a:lnTo>
                    <a:pt x="6990" y="986"/>
                  </a:lnTo>
                  <a:lnTo>
                    <a:pt x="6075" y="71"/>
                  </a:lnTo>
                  <a:lnTo>
                    <a:pt x="6004" y="0"/>
                  </a:lnTo>
                  <a:lnTo>
                    <a:pt x="5933" y="71"/>
                  </a:lnTo>
                  <a:cubicBezTo>
                    <a:pt x="5621" y="383"/>
                    <a:pt x="5258" y="628"/>
                    <a:pt x="4853" y="799"/>
                  </a:cubicBezTo>
                  <a:cubicBezTo>
                    <a:pt x="4434" y="976"/>
                    <a:pt x="3989" y="1066"/>
                    <a:pt x="3531" y="1066"/>
                  </a:cubicBezTo>
                  <a:cubicBezTo>
                    <a:pt x="3072" y="1066"/>
                    <a:pt x="2627" y="976"/>
                    <a:pt x="2208" y="799"/>
                  </a:cubicBezTo>
                  <a:cubicBezTo>
                    <a:pt x="1803" y="628"/>
                    <a:pt x="1440" y="383"/>
                    <a:pt x="1127" y="71"/>
                  </a:cubicBezTo>
                  <a:lnTo>
                    <a:pt x="1057" y="0"/>
                  </a:lnTo>
                  <a:close/>
                  <a:moveTo>
                    <a:pt x="1057" y="141"/>
                  </a:moveTo>
                  <a:lnTo>
                    <a:pt x="1057" y="141"/>
                  </a:lnTo>
                  <a:cubicBezTo>
                    <a:pt x="1690" y="775"/>
                    <a:pt x="2565" y="1166"/>
                    <a:pt x="3531" y="1166"/>
                  </a:cubicBezTo>
                  <a:cubicBezTo>
                    <a:pt x="4496" y="1166"/>
                    <a:pt x="5370" y="775"/>
                    <a:pt x="6004" y="141"/>
                  </a:cubicBezTo>
                  <a:lnTo>
                    <a:pt x="6919" y="1057"/>
                  </a:lnTo>
                  <a:cubicBezTo>
                    <a:pt x="6052" y="1925"/>
                    <a:pt x="4853" y="2461"/>
                    <a:pt x="3531" y="2461"/>
                  </a:cubicBezTo>
                  <a:cubicBezTo>
                    <a:pt x="2207" y="2461"/>
                    <a:pt x="1009" y="1925"/>
                    <a:pt x="141" y="1057"/>
                  </a:cubicBezTo>
                  <a:lnTo>
                    <a:pt x="1057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3FF88D7-1FD6-4942-BB09-AD7CD76DB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212" y="5128609"/>
              <a:ext cx="2140188" cy="6061289"/>
            </a:xfrm>
            <a:custGeom>
              <a:avLst/>
              <a:gdLst>
                <a:gd name="T0" fmla="*/ 511256 w 2441"/>
                <a:gd name="T1" fmla="*/ 2477471 h 6921"/>
                <a:gd name="T2" fmla="*/ 511256 w 2441"/>
                <a:gd name="T3" fmla="*/ 2477471 h 6921"/>
                <a:gd name="T4" fmla="*/ 137272 w 2441"/>
                <a:gd name="T5" fmla="*/ 1923603 h 6921"/>
                <a:gd name="T6" fmla="*/ 137272 w 2441"/>
                <a:gd name="T7" fmla="*/ 1923603 h 6921"/>
                <a:gd name="T8" fmla="*/ 0 w 2441"/>
                <a:gd name="T9" fmla="*/ 1245214 h 6921"/>
                <a:gd name="T10" fmla="*/ 0 w 2441"/>
                <a:gd name="T11" fmla="*/ 1245214 h 6921"/>
                <a:gd name="T12" fmla="*/ 137272 w 2441"/>
                <a:gd name="T13" fmla="*/ 566824 h 6921"/>
                <a:gd name="T14" fmla="*/ 137272 w 2441"/>
                <a:gd name="T15" fmla="*/ 566824 h 6921"/>
                <a:gd name="T16" fmla="*/ 511256 w 2441"/>
                <a:gd name="T17" fmla="*/ 12956 h 6921"/>
                <a:gd name="T18" fmla="*/ 523866 w 2441"/>
                <a:gd name="T19" fmla="*/ 0 h 6921"/>
                <a:gd name="T20" fmla="*/ 879115 w 2441"/>
                <a:gd name="T21" fmla="*/ 355210 h 6921"/>
                <a:gd name="T22" fmla="*/ 866504 w 2441"/>
                <a:gd name="T23" fmla="*/ 367806 h 6921"/>
                <a:gd name="T24" fmla="*/ 866504 w 2441"/>
                <a:gd name="T25" fmla="*/ 367806 h 6921"/>
                <a:gd name="T26" fmla="*/ 502609 w 2441"/>
                <a:gd name="T27" fmla="*/ 1245214 h 6921"/>
                <a:gd name="T28" fmla="*/ 502609 w 2441"/>
                <a:gd name="T29" fmla="*/ 1245214 h 6921"/>
                <a:gd name="T30" fmla="*/ 866504 w 2441"/>
                <a:gd name="T31" fmla="*/ 2122621 h 6921"/>
                <a:gd name="T32" fmla="*/ 879115 w 2441"/>
                <a:gd name="T33" fmla="*/ 2135217 h 6921"/>
                <a:gd name="T34" fmla="*/ 523866 w 2441"/>
                <a:gd name="T35" fmla="*/ 2490427 h 6921"/>
                <a:gd name="T36" fmla="*/ 511256 w 2441"/>
                <a:gd name="T37" fmla="*/ 2477471 h 692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41" h="6921">
                  <a:moveTo>
                    <a:pt x="1419" y="6884"/>
                  </a:moveTo>
                  <a:lnTo>
                    <a:pt x="1419" y="6884"/>
                  </a:lnTo>
                  <a:cubicBezTo>
                    <a:pt x="974" y="6440"/>
                    <a:pt x="625" y="5921"/>
                    <a:pt x="381" y="5345"/>
                  </a:cubicBezTo>
                  <a:cubicBezTo>
                    <a:pt x="129" y="4748"/>
                    <a:pt x="0" y="4113"/>
                    <a:pt x="0" y="3460"/>
                  </a:cubicBezTo>
                  <a:cubicBezTo>
                    <a:pt x="0" y="2807"/>
                    <a:pt x="129" y="2173"/>
                    <a:pt x="381" y="1575"/>
                  </a:cubicBezTo>
                  <a:cubicBezTo>
                    <a:pt x="625" y="998"/>
                    <a:pt x="974" y="481"/>
                    <a:pt x="1419" y="36"/>
                  </a:cubicBezTo>
                  <a:lnTo>
                    <a:pt x="1454" y="0"/>
                  </a:lnTo>
                  <a:lnTo>
                    <a:pt x="2440" y="987"/>
                  </a:lnTo>
                  <a:lnTo>
                    <a:pt x="2405" y="1022"/>
                  </a:lnTo>
                  <a:cubicBezTo>
                    <a:pt x="1754" y="1673"/>
                    <a:pt x="1395" y="2539"/>
                    <a:pt x="1395" y="3460"/>
                  </a:cubicBezTo>
                  <a:cubicBezTo>
                    <a:pt x="1395" y="4381"/>
                    <a:pt x="1754" y="5247"/>
                    <a:pt x="2405" y="5898"/>
                  </a:cubicBezTo>
                  <a:lnTo>
                    <a:pt x="2440" y="5933"/>
                  </a:lnTo>
                  <a:lnTo>
                    <a:pt x="1454" y="6920"/>
                  </a:lnTo>
                  <a:lnTo>
                    <a:pt x="1419" y="68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B9317084-C588-7542-9410-67F91E53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854" y="5066798"/>
              <a:ext cx="2244492" cy="6184910"/>
            </a:xfrm>
            <a:custGeom>
              <a:avLst/>
              <a:gdLst>
                <a:gd name="T0" fmla="*/ 541301 w 2561"/>
                <a:gd name="T1" fmla="*/ 0 h 7061"/>
                <a:gd name="T2" fmla="*/ 516091 w 2561"/>
                <a:gd name="T3" fmla="*/ 25196 h 7061"/>
                <a:gd name="T4" fmla="*/ 516091 w 2561"/>
                <a:gd name="T5" fmla="*/ 25196 h 7061"/>
                <a:gd name="T6" fmla="*/ 138297 w 2561"/>
                <a:gd name="T7" fmla="*/ 584914 h 7061"/>
                <a:gd name="T8" fmla="*/ 138297 w 2561"/>
                <a:gd name="T9" fmla="*/ 584914 h 7061"/>
                <a:gd name="T10" fmla="*/ 0 w 2561"/>
                <a:gd name="T11" fmla="*/ 1270614 h 7061"/>
                <a:gd name="T12" fmla="*/ 0 w 2561"/>
                <a:gd name="T13" fmla="*/ 1270614 h 7061"/>
                <a:gd name="T14" fmla="*/ 138297 w 2561"/>
                <a:gd name="T15" fmla="*/ 1955953 h 7061"/>
                <a:gd name="T16" fmla="*/ 138297 w 2561"/>
                <a:gd name="T17" fmla="*/ 1955953 h 7061"/>
                <a:gd name="T18" fmla="*/ 516091 w 2561"/>
                <a:gd name="T19" fmla="*/ 2516031 h 7061"/>
                <a:gd name="T20" fmla="*/ 541301 w 2561"/>
                <a:gd name="T21" fmla="*/ 2541227 h 7061"/>
                <a:gd name="T22" fmla="*/ 566872 w 2561"/>
                <a:gd name="T23" fmla="*/ 2516031 h 7061"/>
                <a:gd name="T24" fmla="*/ 896406 w 2561"/>
                <a:gd name="T25" fmla="*/ 2186319 h 7061"/>
                <a:gd name="T26" fmla="*/ 921977 w 2561"/>
                <a:gd name="T27" fmla="*/ 2160763 h 7061"/>
                <a:gd name="T28" fmla="*/ 896406 w 2561"/>
                <a:gd name="T29" fmla="*/ 2135567 h 7061"/>
                <a:gd name="T30" fmla="*/ 896406 w 2561"/>
                <a:gd name="T31" fmla="*/ 2135567 h 7061"/>
                <a:gd name="T32" fmla="*/ 634219 w 2561"/>
                <a:gd name="T33" fmla="*/ 1746464 h 7061"/>
                <a:gd name="T34" fmla="*/ 634219 w 2561"/>
                <a:gd name="T35" fmla="*/ 1746464 h 7061"/>
                <a:gd name="T36" fmla="*/ 538060 w 2561"/>
                <a:gd name="T37" fmla="*/ 1270614 h 7061"/>
                <a:gd name="T38" fmla="*/ 538060 w 2561"/>
                <a:gd name="T39" fmla="*/ 1270614 h 7061"/>
                <a:gd name="T40" fmla="*/ 634219 w 2561"/>
                <a:gd name="T41" fmla="*/ 794403 h 7061"/>
                <a:gd name="T42" fmla="*/ 634219 w 2561"/>
                <a:gd name="T43" fmla="*/ 794403 h 7061"/>
                <a:gd name="T44" fmla="*/ 896406 w 2561"/>
                <a:gd name="T45" fmla="*/ 405660 h 7061"/>
                <a:gd name="T46" fmla="*/ 921977 w 2561"/>
                <a:gd name="T47" fmla="*/ 380464 h 7061"/>
                <a:gd name="T48" fmla="*/ 896406 w 2561"/>
                <a:gd name="T49" fmla="*/ 354908 h 7061"/>
                <a:gd name="T50" fmla="*/ 566872 w 2561"/>
                <a:gd name="T51" fmla="*/ 25196 h 7061"/>
                <a:gd name="T52" fmla="*/ 541301 w 2561"/>
                <a:gd name="T53" fmla="*/ 0 h 7061"/>
                <a:gd name="T54" fmla="*/ 541301 w 2561"/>
                <a:gd name="T55" fmla="*/ 50753 h 7061"/>
                <a:gd name="T56" fmla="*/ 871196 w 2561"/>
                <a:gd name="T57" fmla="*/ 380464 h 7061"/>
                <a:gd name="T58" fmla="*/ 871196 w 2561"/>
                <a:gd name="T59" fmla="*/ 380464 h 7061"/>
                <a:gd name="T60" fmla="*/ 502045 w 2561"/>
                <a:gd name="T61" fmla="*/ 1270614 h 7061"/>
                <a:gd name="T62" fmla="*/ 502045 w 2561"/>
                <a:gd name="T63" fmla="*/ 1270614 h 7061"/>
                <a:gd name="T64" fmla="*/ 871196 w 2561"/>
                <a:gd name="T65" fmla="*/ 2160763 h 7061"/>
                <a:gd name="T66" fmla="*/ 541301 w 2561"/>
                <a:gd name="T67" fmla="*/ 2490475 h 7061"/>
                <a:gd name="T68" fmla="*/ 541301 w 2561"/>
                <a:gd name="T69" fmla="*/ 2490475 h 7061"/>
                <a:gd name="T70" fmla="*/ 35655 w 2561"/>
                <a:gd name="T71" fmla="*/ 1270614 h 7061"/>
                <a:gd name="T72" fmla="*/ 35655 w 2561"/>
                <a:gd name="T73" fmla="*/ 1270614 h 7061"/>
                <a:gd name="T74" fmla="*/ 541301 w 2561"/>
                <a:gd name="T75" fmla="*/ 50753 h 706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61" h="7061">
                  <a:moveTo>
                    <a:pt x="1503" y="0"/>
                  </a:moveTo>
                  <a:lnTo>
                    <a:pt x="1433" y="70"/>
                  </a:lnTo>
                  <a:cubicBezTo>
                    <a:pt x="984" y="520"/>
                    <a:pt x="631" y="1043"/>
                    <a:pt x="384" y="1625"/>
                  </a:cubicBezTo>
                  <a:cubicBezTo>
                    <a:pt x="129" y="2229"/>
                    <a:pt x="0" y="2870"/>
                    <a:pt x="0" y="3530"/>
                  </a:cubicBezTo>
                  <a:cubicBezTo>
                    <a:pt x="0" y="4190"/>
                    <a:pt x="129" y="4831"/>
                    <a:pt x="384" y="5434"/>
                  </a:cubicBezTo>
                  <a:cubicBezTo>
                    <a:pt x="631" y="6017"/>
                    <a:pt x="984" y="6540"/>
                    <a:pt x="1433" y="6990"/>
                  </a:cubicBezTo>
                  <a:lnTo>
                    <a:pt x="1503" y="7060"/>
                  </a:lnTo>
                  <a:lnTo>
                    <a:pt x="1574" y="6990"/>
                  </a:lnTo>
                  <a:lnTo>
                    <a:pt x="2489" y="6074"/>
                  </a:lnTo>
                  <a:lnTo>
                    <a:pt x="2560" y="6003"/>
                  </a:lnTo>
                  <a:lnTo>
                    <a:pt x="2489" y="5933"/>
                  </a:lnTo>
                  <a:cubicBezTo>
                    <a:pt x="2177" y="5620"/>
                    <a:pt x="1932" y="5257"/>
                    <a:pt x="1761" y="4852"/>
                  </a:cubicBezTo>
                  <a:cubicBezTo>
                    <a:pt x="1584" y="4433"/>
                    <a:pt x="1494" y="3988"/>
                    <a:pt x="1494" y="3530"/>
                  </a:cubicBezTo>
                  <a:cubicBezTo>
                    <a:pt x="1494" y="3071"/>
                    <a:pt x="1584" y="2627"/>
                    <a:pt x="1761" y="2207"/>
                  </a:cubicBezTo>
                  <a:cubicBezTo>
                    <a:pt x="1932" y="1803"/>
                    <a:pt x="2177" y="1439"/>
                    <a:pt x="2489" y="1127"/>
                  </a:cubicBezTo>
                  <a:lnTo>
                    <a:pt x="2560" y="1057"/>
                  </a:lnTo>
                  <a:lnTo>
                    <a:pt x="2489" y="986"/>
                  </a:lnTo>
                  <a:lnTo>
                    <a:pt x="1574" y="70"/>
                  </a:lnTo>
                  <a:lnTo>
                    <a:pt x="1503" y="0"/>
                  </a:lnTo>
                  <a:close/>
                  <a:moveTo>
                    <a:pt x="1503" y="141"/>
                  </a:moveTo>
                  <a:lnTo>
                    <a:pt x="2419" y="1057"/>
                  </a:lnTo>
                  <a:cubicBezTo>
                    <a:pt x="1786" y="1690"/>
                    <a:pt x="1394" y="2564"/>
                    <a:pt x="1394" y="3530"/>
                  </a:cubicBezTo>
                  <a:cubicBezTo>
                    <a:pt x="1394" y="4496"/>
                    <a:pt x="1786" y="5370"/>
                    <a:pt x="2419" y="6003"/>
                  </a:cubicBezTo>
                  <a:lnTo>
                    <a:pt x="1503" y="6919"/>
                  </a:lnTo>
                  <a:cubicBezTo>
                    <a:pt x="636" y="6051"/>
                    <a:pt x="99" y="4853"/>
                    <a:pt x="99" y="3530"/>
                  </a:cubicBezTo>
                  <a:cubicBezTo>
                    <a:pt x="99" y="2207"/>
                    <a:pt x="636" y="1008"/>
                    <a:pt x="1503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22F99FD-2F7D-864B-9F6A-B87B35AB3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1376" y="5128609"/>
              <a:ext cx="2140188" cy="6061289"/>
            </a:xfrm>
            <a:custGeom>
              <a:avLst/>
              <a:gdLst>
                <a:gd name="T0" fmla="*/ 0 w 2442"/>
                <a:gd name="T1" fmla="*/ 2135217 h 6921"/>
                <a:gd name="T2" fmla="*/ 12605 w 2442"/>
                <a:gd name="T3" fmla="*/ 2122621 h 6921"/>
                <a:gd name="T4" fmla="*/ 12605 w 2442"/>
                <a:gd name="T5" fmla="*/ 2122621 h 6921"/>
                <a:gd name="T6" fmla="*/ 376712 w 2442"/>
                <a:gd name="T7" fmla="*/ 1245214 h 6921"/>
                <a:gd name="T8" fmla="*/ 376712 w 2442"/>
                <a:gd name="T9" fmla="*/ 1245214 h 6921"/>
                <a:gd name="T10" fmla="*/ 12605 w 2442"/>
                <a:gd name="T11" fmla="*/ 367806 h 6921"/>
                <a:gd name="T12" fmla="*/ 0 w 2442"/>
                <a:gd name="T13" fmla="*/ 355210 h 6921"/>
                <a:gd name="T14" fmla="*/ 355103 w 2442"/>
                <a:gd name="T15" fmla="*/ 0 h 6921"/>
                <a:gd name="T16" fmla="*/ 368069 w 2442"/>
                <a:gd name="T17" fmla="*/ 12956 h 6921"/>
                <a:gd name="T18" fmla="*/ 368069 w 2442"/>
                <a:gd name="T19" fmla="*/ 12956 h 6921"/>
                <a:gd name="T20" fmla="*/ 741539 w 2442"/>
                <a:gd name="T21" fmla="*/ 566824 h 6921"/>
                <a:gd name="T22" fmla="*/ 741539 w 2442"/>
                <a:gd name="T23" fmla="*/ 566824 h 6921"/>
                <a:gd name="T24" fmla="*/ 879115 w 2442"/>
                <a:gd name="T25" fmla="*/ 1245214 h 6921"/>
                <a:gd name="T26" fmla="*/ 879115 w 2442"/>
                <a:gd name="T27" fmla="*/ 1245214 h 6921"/>
                <a:gd name="T28" fmla="*/ 741539 w 2442"/>
                <a:gd name="T29" fmla="*/ 1923603 h 6921"/>
                <a:gd name="T30" fmla="*/ 741539 w 2442"/>
                <a:gd name="T31" fmla="*/ 1923603 h 6921"/>
                <a:gd name="T32" fmla="*/ 368069 w 2442"/>
                <a:gd name="T33" fmla="*/ 2477471 h 6921"/>
                <a:gd name="T34" fmla="*/ 355103 w 2442"/>
                <a:gd name="T35" fmla="*/ 2490427 h 6921"/>
                <a:gd name="T36" fmla="*/ 0 w 2442"/>
                <a:gd name="T37" fmla="*/ 2135217 h 692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42" h="6921">
                  <a:moveTo>
                    <a:pt x="0" y="5933"/>
                  </a:moveTo>
                  <a:lnTo>
                    <a:pt x="35" y="5898"/>
                  </a:lnTo>
                  <a:cubicBezTo>
                    <a:pt x="687" y="5247"/>
                    <a:pt x="1046" y="4381"/>
                    <a:pt x="1046" y="3460"/>
                  </a:cubicBezTo>
                  <a:cubicBezTo>
                    <a:pt x="1046" y="2539"/>
                    <a:pt x="687" y="1673"/>
                    <a:pt x="35" y="1022"/>
                  </a:cubicBezTo>
                  <a:lnTo>
                    <a:pt x="0" y="987"/>
                  </a:lnTo>
                  <a:lnTo>
                    <a:pt x="986" y="0"/>
                  </a:lnTo>
                  <a:lnTo>
                    <a:pt x="1022" y="36"/>
                  </a:lnTo>
                  <a:cubicBezTo>
                    <a:pt x="1466" y="481"/>
                    <a:pt x="1816" y="998"/>
                    <a:pt x="2059" y="1575"/>
                  </a:cubicBezTo>
                  <a:cubicBezTo>
                    <a:pt x="2312" y="2173"/>
                    <a:pt x="2441" y="2807"/>
                    <a:pt x="2441" y="3460"/>
                  </a:cubicBezTo>
                  <a:cubicBezTo>
                    <a:pt x="2441" y="4113"/>
                    <a:pt x="2312" y="4748"/>
                    <a:pt x="2059" y="5345"/>
                  </a:cubicBezTo>
                  <a:cubicBezTo>
                    <a:pt x="1816" y="5921"/>
                    <a:pt x="1466" y="6440"/>
                    <a:pt x="1022" y="6884"/>
                  </a:cubicBezTo>
                  <a:lnTo>
                    <a:pt x="986" y="6920"/>
                  </a:lnTo>
                  <a:lnTo>
                    <a:pt x="0" y="593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C6C7E37A-9B5D-CE4A-8891-6B4864DAA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565" y="5066798"/>
              <a:ext cx="2244495" cy="6184910"/>
            </a:xfrm>
            <a:custGeom>
              <a:avLst/>
              <a:gdLst>
                <a:gd name="T0" fmla="*/ 380527 w 2562"/>
                <a:gd name="T1" fmla="*/ 0 h 7061"/>
                <a:gd name="T2" fmla="*/ 354967 w 2562"/>
                <a:gd name="T3" fmla="*/ 25196 h 7061"/>
                <a:gd name="T4" fmla="*/ 25560 w 2562"/>
                <a:gd name="T5" fmla="*/ 354908 h 7061"/>
                <a:gd name="T6" fmla="*/ 0 w 2562"/>
                <a:gd name="T7" fmla="*/ 380464 h 7061"/>
                <a:gd name="T8" fmla="*/ 25560 w 2562"/>
                <a:gd name="T9" fmla="*/ 405660 h 7061"/>
                <a:gd name="T10" fmla="*/ 25560 w 2562"/>
                <a:gd name="T11" fmla="*/ 405660 h 7061"/>
                <a:gd name="T12" fmla="*/ 288006 w 2562"/>
                <a:gd name="T13" fmla="*/ 794403 h 7061"/>
                <a:gd name="T14" fmla="*/ 288006 w 2562"/>
                <a:gd name="T15" fmla="*/ 794403 h 7061"/>
                <a:gd name="T16" fmla="*/ 384127 w 2562"/>
                <a:gd name="T17" fmla="*/ 1270614 h 7061"/>
                <a:gd name="T18" fmla="*/ 384127 w 2562"/>
                <a:gd name="T19" fmla="*/ 1270614 h 7061"/>
                <a:gd name="T20" fmla="*/ 288006 w 2562"/>
                <a:gd name="T21" fmla="*/ 1746464 h 7061"/>
                <a:gd name="T22" fmla="*/ 288006 w 2562"/>
                <a:gd name="T23" fmla="*/ 1746464 h 7061"/>
                <a:gd name="T24" fmla="*/ 25560 w 2562"/>
                <a:gd name="T25" fmla="*/ 2135567 h 7061"/>
                <a:gd name="T26" fmla="*/ 0 w 2562"/>
                <a:gd name="T27" fmla="*/ 2160763 h 7061"/>
                <a:gd name="T28" fmla="*/ 25560 w 2562"/>
                <a:gd name="T29" fmla="*/ 2186319 h 7061"/>
                <a:gd name="T30" fmla="*/ 354967 w 2562"/>
                <a:gd name="T31" fmla="*/ 2516031 h 7061"/>
                <a:gd name="T32" fmla="*/ 380527 w 2562"/>
                <a:gd name="T33" fmla="*/ 2541227 h 7061"/>
                <a:gd name="T34" fmla="*/ 406088 w 2562"/>
                <a:gd name="T35" fmla="*/ 2516031 h 7061"/>
                <a:gd name="T36" fmla="*/ 406088 w 2562"/>
                <a:gd name="T37" fmla="*/ 2516031 h 7061"/>
                <a:gd name="T38" fmla="*/ 783735 w 2562"/>
                <a:gd name="T39" fmla="*/ 1955953 h 7061"/>
                <a:gd name="T40" fmla="*/ 783735 w 2562"/>
                <a:gd name="T41" fmla="*/ 1955953 h 7061"/>
                <a:gd name="T42" fmla="*/ 921978 w 2562"/>
                <a:gd name="T43" fmla="*/ 1270614 h 7061"/>
                <a:gd name="T44" fmla="*/ 921978 w 2562"/>
                <a:gd name="T45" fmla="*/ 1270614 h 7061"/>
                <a:gd name="T46" fmla="*/ 783735 w 2562"/>
                <a:gd name="T47" fmla="*/ 584914 h 7061"/>
                <a:gd name="T48" fmla="*/ 783735 w 2562"/>
                <a:gd name="T49" fmla="*/ 584914 h 7061"/>
                <a:gd name="T50" fmla="*/ 406088 w 2562"/>
                <a:gd name="T51" fmla="*/ 25196 h 7061"/>
                <a:gd name="T52" fmla="*/ 380527 w 2562"/>
                <a:gd name="T53" fmla="*/ 0 h 7061"/>
                <a:gd name="T54" fmla="*/ 380527 w 2562"/>
                <a:gd name="T55" fmla="*/ 50753 h 7061"/>
                <a:gd name="T56" fmla="*/ 380527 w 2562"/>
                <a:gd name="T57" fmla="*/ 50753 h 7061"/>
                <a:gd name="T58" fmla="*/ 885977 w 2562"/>
                <a:gd name="T59" fmla="*/ 1270614 h 7061"/>
                <a:gd name="T60" fmla="*/ 885977 w 2562"/>
                <a:gd name="T61" fmla="*/ 1270614 h 7061"/>
                <a:gd name="T62" fmla="*/ 380527 w 2562"/>
                <a:gd name="T63" fmla="*/ 2490475 h 7061"/>
                <a:gd name="T64" fmla="*/ 51121 w 2562"/>
                <a:gd name="T65" fmla="*/ 2160763 h 7061"/>
                <a:gd name="T66" fmla="*/ 51121 w 2562"/>
                <a:gd name="T67" fmla="*/ 2160763 h 7061"/>
                <a:gd name="T68" fmla="*/ 419768 w 2562"/>
                <a:gd name="T69" fmla="*/ 1270614 h 7061"/>
                <a:gd name="T70" fmla="*/ 419768 w 2562"/>
                <a:gd name="T71" fmla="*/ 1270614 h 7061"/>
                <a:gd name="T72" fmla="*/ 51121 w 2562"/>
                <a:gd name="T73" fmla="*/ 380464 h 7061"/>
                <a:gd name="T74" fmla="*/ 380527 w 2562"/>
                <a:gd name="T75" fmla="*/ 50753 h 706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62" h="7061">
                  <a:moveTo>
                    <a:pt x="1057" y="0"/>
                  </a:moveTo>
                  <a:lnTo>
                    <a:pt x="986" y="70"/>
                  </a:lnTo>
                  <a:lnTo>
                    <a:pt x="71" y="986"/>
                  </a:lnTo>
                  <a:lnTo>
                    <a:pt x="0" y="1057"/>
                  </a:lnTo>
                  <a:lnTo>
                    <a:pt x="71" y="1127"/>
                  </a:lnTo>
                  <a:cubicBezTo>
                    <a:pt x="383" y="1439"/>
                    <a:pt x="628" y="1803"/>
                    <a:pt x="800" y="2207"/>
                  </a:cubicBezTo>
                  <a:cubicBezTo>
                    <a:pt x="977" y="2627"/>
                    <a:pt x="1067" y="3071"/>
                    <a:pt x="1067" y="3530"/>
                  </a:cubicBezTo>
                  <a:cubicBezTo>
                    <a:pt x="1067" y="3988"/>
                    <a:pt x="977" y="4433"/>
                    <a:pt x="800" y="4852"/>
                  </a:cubicBezTo>
                  <a:cubicBezTo>
                    <a:pt x="628" y="5257"/>
                    <a:pt x="383" y="5620"/>
                    <a:pt x="71" y="5933"/>
                  </a:cubicBezTo>
                  <a:lnTo>
                    <a:pt x="0" y="6003"/>
                  </a:lnTo>
                  <a:lnTo>
                    <a:pt x="71" y="6074"/>
                  </a:lnTo>
                  <a:lnTo>
                    <a:pt x="986" y="6990"/>
                  </a:lnTo>
                  <a:lnTo>
                    <a:pt x="1057" y="7060"/>
                  </a:lnTo>
                  <a:lnTo>
                    <a:pt x="1128" y="6990"/>
                  </a:lnTo>
                  <a:cubicBezTo>
                    <a:pt x="1577" y="6540"/>
                    <a:pt x="1930" y="6017"/>
                    <a:pt x="2177" y="5434"/>
                  </a:cubicBezTo>
                  <a:cubicBezTo>
                    <a:pt x="2432" y="4831"/>
                    <a:pt x="2561" y="4190"/>
                    <a:pt x="2561" y="3530"/>
                  </a:cubicBezTo>
                  <a:cubicBezTo>
                    <a:pt x="2561" y="2870"/>
                    <a:pt x="2432" y="2229"/>
                    <a:pt x="2177" y="1625"/>
                  </a:cubicBezTo>
                  <a:cubicBezTo>
                    <a:pt x="1930" y="1043"/>
                    <a:pt x="1577" y="520"/>
                    <a:pt x="1128" y="70"/>
                  </a:cubicBezTo>
                  <a:lnTo>
                    <a:pt x="1057" y="0"/>
                  </a:lnTo>
                  <a:close/>
                  <a:moveTo>
                    <a:pt x="1057" y="141"/>
                  </a:moveTo>
                  <a:lnTo>
                    <a:pt x="1057" y="141"/>
                  </a:lnTo>
                  <a:cubicBezTo>
                    <a:pt x="1925" y="1008"/>
                    <a:pt x="2461" y="2207"/>
                    <a:pt x="2461" y="3530"/>
                  </a:cubicBezTo>
                  <a:cubicBezTo>
                    <a:pt x="2461" y="4853"/>
                    <a:pt x="1925" y="6051"/>
                    <a:pt x="1057" y="6919"/>
                  </a:cubicBezTo>
                  <a:lnTo>
                    <a:pt x="142" y="6003"/>
                  </a:lnTo>
                  <a:cubicBezTo>
                    <a:pt x="775" y="5371"/>
                    <a:pt x="1166" y="4496"/>
                    <a:pt x="1166" y="3530"/>
                  </a:cubicBezTo>
                  <a:cubicBezTo>
                    <a:pt x="1166" y="2564"/>
                    <a:pt x="775" y="1690"/>
                    <a:pt x="142" y="1057"/>
                  </a:cubicBezTo>
                  <a:lnTo>
                    <a:pt x="1057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2DFBFE61-1655-774B-B4F7-66404C844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378" y="3919440"/>
              <a:ext cx="6061292" cy="2140188"/>
            </a:xfrm>
            <a:custGeom>
              <a:avLst/>
              <a:gdLst>
                <a:gd name="T0" fmla="*/ 0 w 6920"/>
                <a:gd name="T1" fmla="*/ 523866 h 2441"/>
                <a:gd name="T2" fmla="*/ 12598 w 6920"/>
                <a:gd name="T3" fmla="*/ 511256 h 2441"/>
                <a:gd name="T4" fmla="*/ 12598 w 6920"/>
                <a:gd name="T5" fmla="*/ 511256 h 2441"/>
                <a:gd name="T6" fmla="*/ 566906 w 6920"/>
                <a:gd name="T7" fmla="*/ 136911 h 2441"/>
                <a:gd name="T8" fmla="*/ 566906 w 6920"/>
                <a:gd name="T9" fmla="*/ 136911 h 2441"/>
                <a:gd name="T10" fmla="*/ 1245394 w 6920"/>
                <a:gd name="T11" fmla="*/ 0 h 2441"/>
                <a:gd name="T12" fmla="*/ 1245394 w 6920"/>
                <a:gd name="T13" fmla="*/ 0 h 2441"/>
                <a:gd name="T14" fmla="*/ 1923522 w 6920"/>
                <a:gd name="T15" fmla="*/ 136911 h 2441"/>
                <a:gd name="T16" fmla="*/ 1923522 w 6920"/>
                <a:gd name="T17" fmla="*/ 136911 h 2441"/>
                <a:gd name="T18" fmla="*/ 2477830 w 6920"/>
                <a:gd name="T19" fmla="*/ 511256 h 2441"/>
                <a:gd name="T20" fmla="*/ 2490428 w 6920"/>
                <a:gd name="T21" fmla="*/ 523866 h 2441"/>
                <a:gd name="T22" fmla="*/ 2135527 w 6920"/>
                <a:gd name="T23" fmla="*/ 879115 h 2441"/>
                <a:gd name="T24" fmla="*/ 2122569 w 6920"/>
                <a:gd name="T25" fmla="*/ 866504 h 2441"/>
                <a:gd name="T26" fmla="*/ 2122569 w 6920"/>
                <a:gd name="T27" fmla="*/ 866504 h 2441"/>
                <a:gd name="T28" fmla="*/ 1245394 w 6920"/>
                <a:gd name="T29" fmla="*/ 502609 h 2441"/>
                <a:gd name="T30" fmla="*/ 1245394 w 6920"/>
                <a:gd name="T31" fmla="*/ 502609 h 2441"/>
                <a:gd name="T32" fmla="*/ 367499 w 6920"/>
                <a:gd name="T33" fmla="*/ 866504 h 2441"/>
                <a:gd name="T34" fmla="*/ 354901 w 6920"/>
                <a:gd name="T35" fmla="*/ 879115 h 2441"/>
                <a:gd name="T36" fmla="*/ 0 w 6920"/>
                <a:gd name="T37" fmla="*/ 523866 h 244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20" h="2441">
                  <a:moveTo>
                    <a:pt x="0" y="1454"/>
                  </a:moveTo>
                  <a:lnTo>
                    <a:pt x="35" y="1419"/>
                  </a:lnTo>
                  <a:cubicBezTo>
                    <a:pt x="480" y="974"/>
                    <a:pt x="997" y="624"/>
                    <a:pt x="1575" y="380"/>
                  </a:cubicBezTo>
                  <a:cubicBezTo>
                    <a:pt x="2172" y="128"/>
                    <a:pt x="2806" y="0"/>
                    <a:pt x="3460" y="0"/>
                  </a:cubicBezTo>
                  <a:cubicBezTo>
                    <a:pt x="4113" y="0"/>
                    <a:pt x="4747" y="128"/>
                    <a:pt x="5344" y="380"/>
                  </a:cubicBezTo>
                  <a:cubicBezTo>
                    <a:pt x="5921" y="624"/>
                    <a:pt x="6439" y="974"/>
                    <a:pt x="6884" y="1419"/>
                  </a:cubicBezTo>
                  <a:lnTo>
                    <a:pt x="6919" y="1454"/>
                  </a:lnTo>
                  <a:lnTo>
                    <a:pt x="5933" y="2440"/>
                  </a:lnTo>
                  <a:lnTo>
                    <a:pt x="5897" y="2405"/>
                  </a:lnTo>
                  <a:cubicBezTo>
                    <a:pt x="5246" y="1753"/>
                    <a:pt x="4380" y="1395"/>
                    <a:pt x="3460" y="1395"/>
                  </a:cubicBezTo>
                  <a:cubicBezTo>
                    <a:pt x="2539" y="1395"/>
                    <a:pt x="1673" y="1753"/>
                    <a:pt x="1021" y="2405"/>
                  </a:cubicBezTo>
                  <a:lnTo>
                    <a:pt x="986" y="2440"/>
                  </a:lnTo>
                  <a:lnTo>
                    <a:pt x="0" y="145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A16549D9-23BC-9F4F-B063-CA7E2D538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568" y="3873082"/>
              <a:ext cx="6184913" cy="2244494"/>
            </a:xfrm>
            <a:custGeom>
              <a:avLst/>
              <a:gdLst>
                <a:gd name="T0" fmla="*/ 1270794 w 7062"/>
                <a:gd name="T1" fmla="*/ 0 h 2562"/>
                <a:gd name="T2" fmla="*/ 1270794 w 7062"/>
                <a:gd name="T3" fmla="*/ 0 h 2562"/>
                <a:gd name="T4" fmla="*/ 585191 w 7062"/>
                <a:gd name="T5" fmla="*/ 138603 h 2562"/>
                <a:gd name="T6" fmla="*/ 585191 w 7062"/>
                <a:gd name="T7" fmla="*/ 138603 h 2562"/>
                <a:gd name="T8" fmla="*/ 25553 w 7062"/>
                <a:gd name="T9" fmla="*/ 515890 h 2562"/>
                <a:gd name="T10" fmla="*/ 0 w 7062"/>
                <a:gd name="T11" fmla="*/ 541451 h 2562"/>
                <a:gd name="T12" fmla="*/ 25553 w 7062"/>
                <a:gd name="T13" fmla="*/ 566651 h 2562"/>
                <a:gd name="T14" fmla="*/ 354858 w 7062"/>
                <a:gd name="T15" fmla="*/ 896417 h 2562"/>
                <a:gd name="T16" fmla="*/ 380410 w 7062"/>
                <a:gd name="T17" fmla="*/ 921978 h 2562"/>
                <a:gd name="T18" fmla="*/ 405603 w 7062"/>
                <a:gd name="T19" fmla="*/ 896417 h 2562"/>
                <a:gd name="T20" fmla="*/ 405603 w 7062"/>
                <a:gd name="T21" fmla="*/ 896417 h 2562"/>
                <a:gd name="T22" fmla="*/ 794651 w 7062"/>
                <a:gd name="T23" fmla="*/ 634332 h 2562"/>
                <a:gd name="T24" fmla="*/ 794651 w 7062"/>
                <a:gd name="T25" fmla="*/ 634332 h 2562"/>
                <a:gd name="T26" fmla="*/ 1270794 w 7062"/>
                <a:gd name="T27" fmla="*/ 538211 h 2562"/>
                <a:gd name="T28" fmla="*/ 1270794 w 7062"/>
                <a:gd name="T29" fmla="*/ 538211 h 2562"/>
                <a:gd name="T30" fmla="*/ 1746577 w 7062"/>
                <a:gd name="T31" fmla="*/ 634332 h 2562"/>
                <a:gd name="T32" fmla="*/ 1746577 w 7062"/>
                <a:gd name="T33" fmla="*/ 634332 h 2562"/>
                <a:gd name="T34" fmla="*/ 2135265 w 7062"/>
                <a:gd name="T35" fmla="*/ 896417 h 2562"/>
                <a:gd name="T36" fmla="*/ 2160818 w 7062"/>
                <a:gd name="T37" fmla="*/ 921978 h 2562"/>
                <a:gd name="T38" fmla="*/ 2186370 w 7062"/>
                <a:gd name="T39" fmla="*/ 896417 h 2562"/>
                <a:gd name="T40" fmla="*/ 2515675 w 7062"/>
                <a:gd name="T41" fmla="*/ 566651 h 2562"/>
                <a:gd name="T42" fmla="*/ 2541228 w 7062"/>
                <a:gd name="T43" fmla="*/ 541451 h 2562"/>
                <a:gd name="T44" fmla="*/ 2515675 w 7062"/>
                <a:gd name="T45" fmla="*/ 515890 h 2562"/>
                <a:gd name="T46" fmla="*/ 2515675 w 7062"/>
                <a:gd name="T47" fmla="*/ 515890 h 2562"/>
                <a:gd name="T48" fmla="*/ 1955677 w 7062"/>
                <a:gd name="T49" fmla="*/ 138603 h 2562"/>
                <a:gd name="T50" fmla="*/ 1955677 w 7062"/>
                <a:gd name="T51" fmla="*/ 138603 h 2562"/>
                <a:gd name="T52" fmla="*/ 1270794 w 7062"/>
                <a:gd name="T53" fmla="*/ 0 h 2562"/>
                <a:gd name="T54" fmla="*/ 1270794 w 7062"/>
                <a:gd name="T55" fmla="*/ 36001 h 2562"/>
                <a:gd name="T56" fmla="*/ 1270794 w 7062"/>
                <a:gd name="T57" fmla="*/ 36001 h 2562"/>
                <a:gd name="T58" fmla="*/ 2490123 w 7062"/>
                <a:gd name="T59" fmla="*/ 541451 h 2562"/>
                <a:gd name="T60" fmla="*/ 2160818 w 7062"/>
                <a:gd name="T61" fmla="*/ 871217 h 2562"/>
                <a:gd name="T62" fmla="*/ 2160818 w 7062"/>
                <a:gd name="T63" fmla="*/ 871217 h 2562"/>
                <a:gd name="T64" fmla="*/ 1270794 w 7062"/>
                <a:gd name="T65" fmla="*/ 502210 h 2562"/>
                <a:gd name="T66" fmla="*/ 1270794 w 7062"/>
                <a:gd name="T67" fmla="*/ 502210 h 2562"/>
                <a:gd name="T68" fmla="*/ 380410 w 7062"/>
                <a:gd name="T69" fmla="*/ 871217 h 2562"/>
                <a:gd name="T70" fmla="*/ 50745 w 7062"/>
                <a:gd name="T71" fmla="*/ 541451 h 2562"/>
                <a:gd name="T72" fmla="*/ 50745 w 7062"/>
                <a:gd name="T73" fmla="*/ 541451 h 2562"/>
                <a:gd name="T74" fmla="*/ 1270794 w 7062"/>
                <a:gd name="T75" fmla="*/ 36001 h 25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62" h="2562">
                  <a:moveTo>
                    <a:pt x="3531" y="0"/>
                  </a:moveTo>
                  <a:lnTo>
                    <a:pt x="3531" y="0"/>
                  </a:lnTo>
                  <a:cubicBezTo>
                    <a:pt x="2870" y="0"/>
                    <a:pt x="2229" y="130"/>
                    <a:pt x="1626" y="385"/>
                  </a:cubicBezTo>
                  <a:cubicBezTo>
                    <a:pt x="1044" y="631"/>
                    <a:pt x="520" y="984"/>
                    <a:pt x="71" y="1433"/>
                  </a:cubicBezTo>
                  <a:lnTo>
                    <a:pt x="0" y="1504"/>
                  </a:lnTo>
                  <a:lnTo>
                    <a:pt x="71" y="1574"/>
                  </a:lnTo>
                  <a:lnTo>
                    <a:pt x="986" y="2490"/>
                  </a:lnTo>
                  <a:lnTo>
                    <a:pt x="1057" y="2561"/>
                  </a:lnTo>
                  <a:lnTo>
                    <a:pt x="1127" y="2490"/>
                  </a:lnTo>
                  <a:cubicBezTo>
                    <a:pt x="1440" y="2178"/>
                    <a:pt x="1803" y="1933"/>
                    <a:pt x="2208" y="1762"/>
                  </a:cubicBezTo>
                  <a:cubicBezTo>
                    <a:pt x="2627" y="1585"/>
                    <a:pt x="3072" y="1495"/>
                    <a:pt x="3531" y="1495"/>
                  </a:cubicBezTo>
                  <a:cubicBezTo>
                    <a:pt x="3989" y="1495"/>
                    <a:pt x="4434" y="1585"/>
                    <a:pt x="4853" y="1762"/>
                  </a:cubicBezTo>
                  <a:cubicBezTo>
                    <a:pt x="5258" y="1933"/>
                    <a:pt x="5621" y="2178"/>
                    <a:pt x="5933" y="2490"/>
                  </a:cubicBezTo>
                  <a:lnTo>
                    <a:pt x="6004" y="2561"/>
                  </a:lnTo>
                  <a:lnTo>
                    <a:pt x="6075" y="2490"/>
                  </a:lnTo>
                  <a:lnTo>
                    <a:pt x="6990" y="1574"/>
                  </a:lnTo>
                  <a:lnTo>
                    <a:pt x="7061" y="1504"/>
                  </a:lnTo>
                  <a:lnTo>
                    <a:pt x="6990" y="1433"/>
                  </a:lnTo>
                  <a:cubicBezTo>
                    <a:pt x="6541" y="984"/>
                    <a:pt x="6018" y="631"/>
                    <a:pt x="5434" y="385"/>
                  </a:cubicBezTo>
                  <a:cubicBezTo>
                    <a:pt x="4831" y="130"/>
                    <a:pt x="4191" y="0"/>
                    <a:pt x="3531" y="0"/>
                  </a:cubicBezTo>
                  <a:close/>
                  <a:moveTo>
                    <a:pt x="3531" y="100"/>
                  </a:moveTo>
                  <a:lnTo>
                    <a:pt x="3531" y="100"/>
                  </a:lnTo>
                  <a:cubicBezTo>
                    <a:pt x="4853" y="100"/>
                    <a:pt x="6052" y="637"/>
                    <a:pt x="6919" y="1504"/>
                  </a:cubicBezTo>
                  <a:lnTo>
                    <a:pt x="6004" y="2420"/>
                  </a:lnTo>
                  <a:cubicBezTo>
                    <a:pt x="5370" y="1786"/>
                    <a:pt x="4496" y="1395"/>
                    <a:pt x="3531" y="1395"/>
                  </a:cubicBezTo>
                  <a:cubicBezTo>
                    <a:pt x="2565" y="1395"/>
                    <a:pt x="1690" y="1786"/>
                    <a:pt x="1057" y="2420"/>
                  </a:cubicBezTo>
                  <a:lnTo>
                    <a:pt x="141" y="1504"/>
                  </a:lnTo>
                  <a:cubicBezTo>
                    <a:pt x="1009" y="637"/>
                    <a:pt x="2207" y="100"/>
                    <a:pt x="3531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endParaRPr>
            </a:p>
          </p:txBody>
        </p:sp>
        <p:sp>
          <p:nvSpPr>
            <p:cNvPr id="31" name="CuadroTexto 4">
              <a:extLst>
                <a:ext uri="{FF2B5EF4-FFF2-40B4-BE49-F238E27FC236}">
                  <a16:creationId xmlns:a16="http://schemas.microsoft.com/office/drawing/2014/main" id="{F5655882-E11A-B743-ABCF-2D598F955028}"/>
                </a:ext>
              </a:extLst>
            </p:cNvPr>
            <p:cNvSpPr txBox="1"/>
            <p:nvPr/>
          </p:nvSpPr>
          <p:spPr>
            <a:xfrm>
              <a:off x="5201196" y="4157604"/>
              <a:ext cx="1505656" cy="93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Source Sans Pro Semibold" panose="020B0503030403020204" pitchFamily="34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32" name="CuadroTexto 4">
              <a:extLst>
                <a:ext uri="{FF2B5EF4-FFF2-40B4-BE49-F238E27FC236}">
                  <a16:creationId xmlns:a16="http://schemas.microsoft.com/office/drawing/2014/main" id="{2719C87F-3CED-2943-93D3-1DD98D74B0E1}"/>
                </a:ext>
              </a:extLst>
            </p:cNvPr>
            <p:cNvSpPr txBox="1"/>
            <p:nvPr/>
          </p:nvSpPr>
          <p:spPr>
            <a:xfrm>
              <a:off x="8837871" y="7729950"/>
              <a:ext cx="1505656" cy="93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Source Sans Pro Semibold" panose="020B0503030403020204" pitchFamily="34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33" name="CuadroTexto 4">
              <a:extLst>
                <a:ext uri="{FF2B5EF4-FFF2-40B4-BE49-F238E27FC236}">
                  <a16:creationId xmlns:a16="http://schemas.microsoft.com/office/drawing/2014/main" id="{20A7338E-3053-6B4B-A13E-31078E6ABFEF}"/>
                </a:ext>
              </a:extLst>
            </p:cNvPr>
            <p:cNvSpPr txBox="1"/>
            <p:nvPr/>
          </p:nvSpPr>
          <p:spPr>
            <a:xfrm>
              <a:off x="1621345" y="7729950"/>
              <a:ext cx="1505656" cy="93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Source Sans Pro Semibold" panose="020B0503030403020204" pitchFamily="34" charset="0"/>
                  <a:cs typeface="Poppins Medium" pitchFamily="2" charset="77"/>
                </a:rPr>
                <a:t>D</a:t>
              </a:r>
            </a:p>
          </p:txBody>
        </p:sp>
        <p:sp>
          <p:nvSpPr>
            <p:cNvPr id="34" name="CuadroTexto 4">
              <a:extLst>
                <a:ext uri="{FF2B5EF4-FFF2-40B4-BE49-F238E27FC236}">
                  <a16:creationId xmlns:a16="http://schemas.microsoft.com/office/drawing/2014/main" id="{6BAD2191-2BD2-F243-884A-2D048832A0E8}"/>
                </a:ext>
              </a:extLst>
            </p:cNvPr>
            <p:cNvSpPr txBox="1"/>
            <p:nvPr/>
          </p:nvSpPr>
          <p:spPr>
            <a:xfrm>
              <a:off x="5201196" y="11364518"/>
              <a:ext cx="1505656" cy="93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Source Sans Pro Semibold" panose="020B0503030403020204" pitchFamily="34" charset="0"/>
                  <a:cs typeface="Poppins Medium" pitchFamily="2" charset="77"/>
                </a:rPr>
                <a:t>C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663F0D-ABF1-E44F-843E-780594EB2B14}"/>
              </a:ext>
            </a:extLst>
          </p:cNvPr>
          <p:cNvSpPr/>
          <p:nvPr/>
        </p:nvSpPr>
        <p:spPr>
          <a:xfrm>
            <a:off x="9647311" y="7743686"/>
            <a:ext cx="5083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Total Available</a:t>
            </a:r>
          </a:p>
          <a:p>
            <a:pPr algn="ctr"/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Market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78F427-1251-BE40-ABB2-3E5D742F1C80}"/>
              </a:ext>
            </a:extLst>
          </p:cNvPr>
          <p:cNvGrpSpPr/>
          <p:nvPr/>
        </p:nvGrpSpPr>
        <p:grpSpPr>
          <a:xfrm>
            <a:off x="16180366" y="4985767"/>
            <a:ext cx="5627342" cy="1632305"/>
            <a:chOff x="14198634" y="6317638"/>
            <a:chExt cx="5627342" cy="1632305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11B9B876-2148-074C-8F3F-946D4DED9181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A. Product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77F8AD17-0C0A-B640-8DA0-5A3FA86C455B}"/>
                </a:ext>
              </a:extLst>
            </p:cNvPr>
            <p:cNvSpPr/>
            <p:nvPr/>
          </p:nvSpPr>
          <p:spPr>
            <a:xfrm flipH="1">
              <a:off x="14198634" y="6995836"/>
              <a:ext cx="56273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17A5A0-CF05-304E-B912-23240FBB8744}"/>
              </a:ext>
            </a:extLst>
          </p:cNvPr>
          <p:cNvGrpSpPr/>
          <p:nvPr/>
        </p:nvGrpSpPr>
        <p:grpSpPr>
          <a:xfrm>
            <a:off x="16180366" y="10741319"/>
            <a:ext cx="5627342" cy="1632305"/>
            <a:chOff x="14198634" y="6317638"/>
            <a:chExt cx="5627342" cy="1632305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1CFD4C71-03F1-E449-B841-83067924ECB2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B. Market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DADCD115-4CAA-7545-8D89-BF5D315E22CA}"/>
                </a:ext>
              </a:extLst>
            </p:cNvPr>
            <p:cNvSpPr/>
            <p:nvPr/>
          </p:nvSpPr>
          <p:spPr>
            <a:xfrm flipH="1">
              <a:off x="14198634" y="6995836"/>
              <a:ext cx="56273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B1CC9C-257F-424D-BFFE-6947FBACAE70}"/>
              </a:ext>
            </a:extLst>
          </p:cNvPr>
          <p:cNvGrpSpPr/>
          <p:nvPr/>
        </p:nvGrpSpPr>
        <p:grpSpPr>
          <a:xfrm flipH="1">
            <a:off x="2569944" y="4985767"/>
            <a:ext cx="5627342" cy="1632305"/>
            <a:chOff x="14198634" y="6317638"/>
            <a:chExt cx="5627342" cy="1632305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E6EBC685-FA7B-7642-A78C-14DFDC9C00E3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D. Market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B6C7A717-F378-9744-A76C-E77781C5A114}"/>
                </a:ext>
              </a:extLst>
            </p:cNvPr>
            <p:cNvSpPr/>
            <p:nvPr/>
          </p:nvSpPr>
          <p:spPr>
            <a:xfrm flipH="1">
              <a:off x="14198634" y="6995836"/>
              <a:ext cx="56273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AC27CF1-29E4-BA4B-B0A7-1D3037B79039}"/>
              </a:ext>
            </a:extLst>
          </p:cNvPr>
          <p:cNvGrpSpPr/>
          <p:nvPr/>
        </p:nvGrpSpPr>
        <p:grpSpPr>
          <a:xfrm flipH="1">
            <a:off x="2569944" y="10741319"/>
            <a:ext cx="5627342" cy="1632305"/>
            <a:chOff x="14198634" y="6317638"/>
            <a:chExt cx="5627342" cy="1632305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D225CD85-69B8-0647-B464-73311597FFFC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C. Product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D3FE83-2293-8742-8A89-76B52692734E}"/>
                </a:ext>
              </a:extLst>
            </p:cNvPr>
            <p:cNvSpPr/>
            <p:nvPr/>
          </p:nvSpPr>
          <p:spPr>
            <a:xfrm flipH="1">
              <a:off x="14198634" y="6995836"/>
              <a:ext cx="56273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07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D4864A-D2F4-CC40-9E2E-48CCFF52B6E5}"/>
              </a:ext>
            </a:extLst>
          </p:cNvPr>
          <p:cNvGrpSpPr/>
          <p:nvPr/>
        </p:nvGrpSpPr>
        <p:grpSpPr>
          <a:xfrm>
            <a:off x="1612885" y="4983819"/>
            <a:ext cx="21151879" cy="7352906"/>
            <a:chOff x="1225042" y="4645152"/>
            <a:chExt cx="21151879" cy="735290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4515B4B-9027-D64D-A16F-77FB0A891B39}"/>
                </a:ext>
              </a:extLst>
            </p:cNvPr>
            <p:cNvGrpSpPr/>
            <p:nvPr/>
          </p:nvGrpSpPr>
          <p:grpSpPr>
            <a:xfrm>
              <a:off x="1225042" y="4645152"/>
              <a:ext cx="14580205" cy="7352906"/>
              <a:chOff x="3712210" y="4253090"/>
              <a:chExt cx="16953230" cy="854964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C0CF065-16F5-6846-BCC5-E7E331F8F32F}"/>
                  </a:ext>
                </a:extLst>
              </p:cNvPr>
              <p:cNvSpPr/>
              <p:nvPr/>
            </p:nvSpPr>
            <p:spPr>
              <a:xfrm>
                <a:off x="3712210" y="4253090"/>
                <a:ext cx="16953230" cy="854964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F8DD05B-6F69-E64A-A341-93E9A94AEBE1}"/>
                  </a:ext>
                </a:extLst>
              </p:cNvPr>
              <p:cNvSpPr/>
              <p:nvPr/>
            </p:nvSpPr>
            <p:spPr>
              <a:xfrm>
                <a:off x="5035579" y="5587860"/>
                <a:ext cx="14306491" cy="721487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2230067-420A-D243-80DA-0E4D3DD5263C}"/>
                  </a:ext>
                </a:extLst>
              </p:cNvPr>
              <p:cNvSpPr/>
              <p:nvPr/>
            </p:nvSpPr>
            <p:spPr>
              <a:xfrm>
                <a:off x="6327470" y="6890880"/>
                <a:ext cx="11722710" cy="5911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F25E210-AA1C-9E41-B2F9-5D93F30CF56A}"/>
                  </a:ext>
                </a:extLst>
              </p:cNvPr>
              <p:cNvSpPr/>
              <p:nvPr/>
            </p:nvSpPr>
            <p:spPr>
              <a:xfrm>
                <a:off x="7506390" y="8079955"/>
                <a:ext cx="9364869" cy="4722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B45F01B-F55F-9543-AD24-2E642E6B2A6E}"/>
                  </a:ext>
                </a:extLst>
              </p:cNvPr>
              <p:cNvSpPr/>
              <p:nvPr/>
            </p:nvSpPr>
            <p:spPr>
              <a:xfrm>
                <a:off x="9308337" y="9398495"/>
                <a:ext cx="5760976" cy="290530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5E19029-C404-D24A-BC8C-2C02C4C4AD10}"/>
                </a:ext>
              </a:extLst>
            </p:cNvPr>
            <p:cNvGrpSpPr/>
            <p:nvPr/>
          </p:nvGrpSpPr>
          <p:grpSpPr>
            <a:xfrm>
              <a:off x="17252035" y="5331880"/>
              <a:ext cx="5124886" cy="5979449"/>
              <a:chOff x="17252035" y="5255845"/>
              <a:chExt cx="5124886" cy="597944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AE3B40F-21D9-AD4C-AF5E-B0D9C92CDD0E}"/>
                  </a:ext>
                </a:extLst>
              </p:cNvPr>
              <p:cNvGrpSpPr/>
              <p:nvPr/>
            </p:nvGrpSpPr>
            <p:grpSpPr>
              <a:xfrm>
                <a:off x="17252035" y="5255845"/>
                <a:ext cx="4924951" cy="2731455"/>
                <a:chOff x="17252035" y="4645152"/>
                <a:chExt cx="4924951" cy="2731455"/>
              </a:xfrm>
            </p:grpSpPr>
            <p:sp>
              <p:nvSpPr>
                <p:cNvPr id="56" name="CuadroTexto 395">
                  <a:extLst>
                    <a:ext uri="{FF2B5EF4-FFF2-40B4-BE49-F238E27FC236}">
                      <a16:creationId xmlns:a16="http://schemas.microsoft.com/office/drawing/2014/main" id="{146B4BB2-5114-A447-8451-D52344B5D504}"/>
                    </a:ext>
                  </a:extLst>
                </p:cNvPr>
                <p:cNvSpPr txBox="1"/>
                <p:nvPr/>
              </p:nvSpPr>
              <p:spPr>
                <a:xfrm>
                  <a:off x="17252035" y="4645152"/>
                  <a:ext cx="4896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1. Business System</a:t>
                  </a:r>
                </a:p>
              </p:txBody>
            </p:sp>
            <p:sp>
              <p:nvSpPr>
                <p:cNvPr id="57" name="CuadroTexto 395">
                  <a:extLst>
                    <a:ext uri="{FF2B5EF4-FFF2-40B4-BE49-F238E27FC236}">
                      <a16:creationId xmlns:a16="http://schemas.microsoft.com/office/drawing/2014/main" id="{4DB9683F-C653-8843-9CEF-010CADB51698}"/>
                    </a:ext>
                  </a:extLst>
                </p:cNvPr>
                <p:cNvSpPr txBox="1"/>
                <p:nvPr/>
              </p:nvSpPr>
              <p:spPr>
                <a:xfrm>
                  <a:off x="17252035" y="5337966"/>
                  <a:ext cx="4896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2. Community</a:t>
                  </a:r>
                </a:p>
              </p:txBody>
            </p:sp>
            <p:sp>
              <p:nvSpPr>
                <p:cNvPr id="60" name="CuadroTexto 395">
                  <a:extLst>
                    <a:ext uri="{FF2B5EF4-FFF2-40B4-BE49-F238E27FC236}">
                      <a16:creationId xmlns:a16="http://schemas.microsoft.com/office/drawing/2014/main" id="{9BB10E6D-EB03-0545-BB78-AE4655548996}"/>
                    </a:ext>
                  </a:extLst>
                </p:cNvPr>
                <p:cNvSpPr txBox="1"/>
                <p:nvPr/>
              </p:nvSpPr>
              <p:spPr>
                <a:xfrm>
                  <a:off x="17252035" y="6036469"/>
                  <a:ext cx="4896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3. Suppliers</a:t>
                  </a:r>
                </a:p>
              </p:txBody>
            </p:sp>
            <p:sp>
              <p:nvSpPr>
                <p:cNvPr id="61" name="CuadroTexto 395">
                  <a:extLst>
                    <a:ext uri="{FF2B5EF4-FFF2-40B4-BE49-F238E27FC236}">
                      <a16:creationId xmlns:a16="http://schemas.microsoft.com/office/drawing/2014/main" id="{7197C49A-E741-8F41-A0D7-48786A604488}"/>
                    </a:ext>
                  </a:extLst>
                </p:cNvPr>
                <p:cNvSpPr txBox="1"/>
                <p:nvPr/>
              </p:nvSpPr>
              <p:spPr>
                <a:xfrm>
                  <a:off x="17280604" y="6730276"/>
                  <a:ext cx="4896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4. Competitors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6A1E991-7491-8F48-A290-0ABBE1D9E8DA}"/>
                  </a:ext>
                </a:extLst>
              </p:cNvPr>
              <p:cNvSpPr txBox="1"/>
              <p:nvPr/>
            </p:nvSpPr>
            <p:spPr>
              <a:xfrm>
                <a:off x="17280604" y="8557638"/>
                <a:ext cx="509631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These influencers create detailed content that provides useful information. 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990D6AF-EF34-D84E-9782-F03C8B6AF64B}"/>
                </a:ext>
              </a:extLst>
            </p:cNvPr>
            <p:cNvSpPr/>
            <p:nvPr/>
          </p:nvSpPr>
          <p:spPr>
            <a:xfrm>
              <a:off x="5973628" y="9800801"/>
              <a:ext cx="50830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Total Available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Market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CCD40A0-51A3-454F-9437-8EDEB83BFB3F}"/>
                </a:ext>
              </a:extLst>
            </p:cNvPr>
            <p:cNvSpPr/>
            <p:nvPr/>
          </p:nvSpPr>
          <p:spPr>
            <a:xfrm>
              <a:off x="7703406" y="8318071"/>
              <a:ext cx="16234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BE4D38C-BFF7-2940-B397-68CFB4545CAA}"/>
                </a:ext>
              </a:extLst>
            </p:cNvPr>
            <p:cNvSpPr/>
            <p:nvPr/>
          </p:nvSpPr>
          <p:spPr>
            <a:xfrm>
              <a:off x="7703406" y="7150452"/>
              <a:ext cx="16234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C6F5875-6C31-B84A-AAD1-CA24753EE35B}"/>
                </a:ext>
              </a:extLst>
            </p:cNvPr>
            <p:cNvSpPr/>
            <p:nvPr/>
          </p:nvSpPr>
          <p:spPr>
            <a:xfrm>
              <a:off x="7703406" y="6053172"/>
              <a:ext cx="16234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123C230-BAFC-074E-BC3D-FCD0AAB2C0E1}"/>
                </a:ext>
              </a:extLst>
            </p:cNvPr>
            <p:cNvSpPr/>
            <p:nvPr/>
          </p:nvSpPr>
          <p:spPr>
            <a:xfrm>
              <a:off x="7703406" y="4927757"/>
              <a:ext cx="16234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51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576F13-8D1F-6B40-B33A-B214DE9BEA79}"/>
              </a:ext>
            </a:extLst>
          </p:cNvPr>
          <p:cNvGrpSpPr/>
          <p:nvPr/>
        </p:nvGrpSpPr>
        <p:grpSpPr>
          <a:xfrm>
            <a:off x="2793208" y="4826638"/>
            <a:ext cx="18791234" cy="7562372"/>
            <a:chOff x="2793208" y="5131438"/>
            <a:chExt cx="18791234" cy="75623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3B089F-F6F7-9B45-939E-AB9FB948390D}"/>
                </a:ext>
              </a:extLst>
            </p:cNvPr>
            <p:cNvGrpSpPr/>
            <p:nvPr/>
          </p:nvGrpSpPr>
          <p:grpSpPr>
            <a:xfrm>
              <a:off x="2793208" y="5131438"/>
              <a:ext cx="18791234" cy="7562372"/>
              <a:chOff x="1290798" y="4669008"/>
              <a:chExt cx="18791234" cy="7562372"/>
            </a:xfrm>
          </p:grpSpPr>
          <p:sp>
            <p:nvSpPr>
              <p:cNvPr id="78" name="Freeform 2">
                <a:extLst>
                  <a:ext uri="{FF2B5EF4-FFF2-40B4-BE49-F238E27FC236}">
                    <a16:creationId xmlns:a16="http://schemas.microsoft.com/office/drawing/2014/main" id="{F8BFDC2C-9371-EC45-B834-D8C77B9EC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2678225" y="6451406"/>
                <a:ext cx="2089600" cy="4086900"/>
              </a:xfrm>
              <a:custGeom>
                <a:avLst/>
                <a:gdLst>
                  <a:gd name="T0" fmla="*/ 3437 w 3594"/>
                  <a:gd name="T1" fmla="*/ 1531 h 7031"/>
                  <a:gd name="T2" fmla="*/ 3437 w 3594"/>
                  <a:gd name="T3" fmla="*/ 1531 h 7031"/>
                  <a:gd name="T4" fmla="*/ 2093 w 3594"/>
                  <a:gd name="T5" fmla="*/ 156 h 7031"/>
                  <a:gd name="T6" fmla="*/ 1531 w 3594"/>
                  <a:gd name="T7" fmla="*/ 218 h 7031"/>
                  <a:gd name="T8" fmla="*/ 1531 w 3594"/>
                  <a:gd name="T9" fmla="*/ 6811 h 7031"/>
                  <a:gd name="T10" fmla="*/ 2093 w 3594"/>
                  <a:gd name="T11" fmla="*/ 6842 h 7031"/>
                  <a:gd name="T12" fmla="*/ 3437 w 3594"/>
                  <a:gd name="T13" fmla="*/ 5498 h 7031"/>
                  <a:gd name="T14" fmla="*/ 3499 w 3594"/>
                  <a:gd name="T15" fmla="*/ 4999 h 7031"/>
                  <a:gd name="T16" fmla="*/ 3499 w 3594"/>
                  <a:gd name="T17" fmla="*/ 2031 h 7031"/>
                  <a:gd name="T18" fmla="*/ 3437 w 3594"/>
                  <a:gd name="T19" fmla="*/ 1531 h 7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94" h="7031">
                    <a:moveTo>
                      <a:pt x="3437" y="1531"/>
                    </a:moveTo>
                    <a:lnTo>
                      <a:pt x="3437" y="1531"/>
                    </a:lnTo>
                    <a:cubicBezTo>
                      <a:pt x="2093" y="156"/>
                      <a:pt x="2093" y="156"/>
                      <a:pt x="2093" y="156"/>
                    </a:cubicBezTo>
                    <a:cubicBezTo>
                      <a:pt x="1937" y="0"/>
                      <a:pt x="1656" y="31"/>
                      <a:pt x="1531" y="218"/>
                    </a:cubicBezTo>
                    <a:cubicBezTo>
                      <a:pt x="0" y="2125"/>
                      <a:pt x="0" y="4905"/>
                      <a:pt x="1531" y="6811"/>
                    </a:cubicBezTo>
                    <a:cubicBezTo>
                      <a:pt x="1656" y="6999"/>
                      <a:pt x="1937" y="7030"/>
                      <a:pt x="2093" y="6842"/>
                    </a:cubicBezTo>
                    <a:cubicBezTo>
                      <a:pt x="3437" y="5498"/>
                      <a:pt x="3437" y="5498"/>
                      <a:pt x="3437" y="5498"/>
                    </a:cubicBezTo>
                    <a:cubicBezTo>
                      <a:pt x="3593" y="5374"/>
                      <a:pt x="3593" y="5155"/>
                      <a:pt x="3499" y="4999"/>
                    </a:cubicBezTo>
                    <a:cubicBezTo>
                      <a:pt x="2874" y="4123"/>
                      <a:pt x="2874" y="2906"/>
                      <a:pt x="3499" y="2031"/>
                    </a:cubicBezTo>
                    <a:cubicBezTo>
                      <a:pt x="3593" y="1875"/>
                      <a:pt x="3593" y="1656"/>
                      <a:pt x="3437" y="153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3">
                <a:extLst>
                  <a:ext uri="{FF2B5EF4-FFF2-40B4-BE49-F238E27FC236}">
                    <a16:creationId xmlns:a16="http://schemas.microsoft.com/office/drawing/2014/main" id="{A98937CE-DA0C-3947-BD63-C5ABDCA97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427165" y="9720413"/>
                <a:ext cx="4068952" cy="2089601"/>
              </a:xfrm>
              <a:custGeom>
                <a:avLst/>
                <a:gdLst>
                  <a:gd name="T0" fmla="*/ 1531 w 7000"/>
                  <a:gd name="T1" fmla="*/ 125 h 3594"/>
                  <a:gd name="T2" fmla="*/ 1531 w 7000"/>
                  <a:gd name="T3" fmla="*/ 125 h 3594"/>
                  <a:gd name="T4" fmla="*/ 156 w 7000"/>
                  <a:gd name="T5" fmla="*/ 1500 h 3594"/>
                  <a:gd name="T6" fmla="*/ 188 w 7000"/>
                  <a:gd name="T7" fmla="*/ 2062 h 3594"/>
                  <a:gd name="T8" fmla="*/ 6811 w 7000"/>
                  <a:gd name="T9" fmla="*/ 2062 h 3594"/>
                  <a:gd name="T10" fmla="*/ 6843 w 7000"/>
                  <a:gd name="T11" fmla="*/ 1500 h 3594"/>
                  <a:gd name="T12" fmla="*/ 5468 w 7000"/>
                  <a:gd name="T13" fmla="*/ 125 h 3594"/>
                  <a:gd name="T14" fmla="*/ 4999 w 7000"/>
                  <a:gd name="T15" fmla="*/ 93 h 3594"/>
                  <a:gd name="T16" fmla="*/ 2000 w 7000"/>
                  <a:gd name="T17" fmla="*/ 93 h 3594"/>
                  <a:gd name="T18" fmla="*/ 1531 w 7000"/>
                  <a:gd name="T19" fmla="*/ 125 h 3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00" h="3594">
                    <a:moveTo>
                      <a:pt x="1531" y="125"/>
                    </a:moveTo>
                    <a:lnTo>
                      <a:pt x="1531" y="125"/>
                    </a:lnTo>
                    <a:cubicBezTo>
                      <a:pt x="156" y="1500"/>
                      <a:pt x="156" y="1500"/>
                      <a:pt x="156" y="1500"/>
                    </a:cubicBezTo>
                    <a:cubicBezTo>
                      <a:pt x="0" y="1656"/>
                      <a:pt x="31" y="1906"/>
                      <a:pt x="188" y="2062"/>
                    </a:cubicBezTo>
                    <a:cubicBezTo>
                      <a:pt x="2125" y="3593"/>
                      <a:pt x="4874" y="3593"/>
                      <a:pt x="6811" y="2062"/>
                    </a:cubicBezTo>
                    <a:cubicBezTo>
                      <a:pt x="6999" y="1906"/>
                      <a:pt x="6999" y="1656"/>
                      <a:pt x="6843" y="1500"/>
                    </a:cubicBezTo>
                    <a:cubicBezTo>
                      <a:pt x="5468" y="125"/>
                      <a:pt x="5468" y="125"/>
                      <a:pt x="5468" y="125"/>
                    </a:cubicBezTo>
                    <a:cubicBezTo>
                      <a:pt x="5343" y="0"/>
                      <a:pt x="5155" y="0"/>
                      <a:pt x="4999" y="93"/>
                    </a:cubicBezTo>
                    <a:cubicBezTo>
                      <a:pt x="4093" y="718"/>
                      <a:pt x="2906" y="718"/>
                      <a:pt x="2000" y="93"/>
                    </a:cubicBezTo>
                    <a:cubicBezTo>
                      <a:pt x="1844" y="0"/>
                      <a:pt x="1656" y="0"/>
                      <a:pt x="1531" y="12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4">
                <a:extLst>
                  <a:ext uri="{FF2B5EF4-FFF2-40B4-BE49-F238E27FC236}">
                    <a16:creationId xmlns:a16="http://schemas.microsoft.com/office/drawing/2014/main" id="{E5BA9211-F726-A54E-8722-09BAF638F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427165" y="5179698"/>
                <a:ext cx="4068952" cy="2089600"/>
              </a:xfrm>
              <a:custGeom>
                <a:avLst/>
                <a:gdLst>
                  <a:gd name="T0" fmla="*/ 5468 w 7000"/>
                  <a:gd name="T1" fmla="*/ 3469 h 3595"/>
                  <a:gd name="T2" fmla="*/ 5468 w 7000"/>
                  <a:gd name="T3" fmla="*/ 3469 h 3595"/>
                  <a:gd name="T4" fmla="*/ 6843 w 7000"/>
                  <a:gd name="T5" fmla="*/ 2094 h 3595"/>
                  <a:gd name="T6" fmla="*/ 6811 w 7000"/>
                  <a:gd name="T7" fmla="*/ 1531 h 3595"/>
                  <a:gd name="T8" fmla="*/ 188 w 7000"/>
                  <a:gd name="T9" fmla="*/ 1531 h 3595"/>
                  <a:gd name="T10" fmla="*/ 156 w 7000"/>
                  <a:gd name="T11" fmla="*/ 2094 h 3595"/>
                  <a:gd name="T12" fmla="*/ 1531 w 7000"/>
                  <a:gd name="T13" fmla="*/ 3469 h 3595"/>
                  <a:gd name="T14" fmla="*/ 2000 w 7000"/>
                  <a:gd name="T15" fmla="*/ 3500 h 3595"/>
                  <a:gd name="T16" fmla="*/ 4999 w 7000"/>
                  <a:gd name="T17" fmla="*/ 3500 h 3595"/>
                  <a:gd name="T18" fmla="*/ 5468 w 7000"/>
                  <a:gd name="T19" fmla="*/ 3469 h 3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00" h="3595">
                    <a:moveTo>
                      <a:pt x="5468" y="3469"/>
                    </a:moveTo>
                    <a:lnTo>
                      <a:pt x="5468" y="3469"/>
                    </a:lnTo>
                    <a:cubicBezTo>
                      <a:pt x="6843" y="2094"/>
                      <a:pt x="6843" y="2094"/>
                      <a:pt x="6843" y="2094"/>
                    </a:cubicBezTo>
                    <a:cubicBezTo>
                      <a:pt x="6999" y="1938"/>
                      <a:pt x="6999" y="1688"/>
                      <a:pt x="6811" y="1531"/>
                    </a:cubicBezTo>
                    <a:cubicBezTo>
                      <a:pt x="4874" y="0"/>
                      <a:pt x="2125" y="0"/>
                      <a:pt x="188" y="1531"/>
                    </a:cubicBezTo>
                    <a:cubicBezTo>
                      <a:pt x="31" y="1688"/>
                      <a:pt x="0" y="1938"/>
                      <a:pt x="156" y="2094"/>
                    </a:cubicBezTo>
                    <a:cubicBezTo>
                      <a:pt x="1531" y="3469"/>
                      <a:pt x="1531" y="3469"/>
                      <a:pt x="1531" y="3469"/>
                    </a:cubicBezTo>
                    <a:cubicBezTo>
                      <a:pt x="1656" y="3594"/>
                      <a:pt x="1844" y="3594"/>
                      <a:pt x="2000" y="3500"/>
                    </a:cubicBezTo>
                    <a:cubicBezTo>
                      <a:pt x="2906" y="2875"/>
                      <a:pt x="4093" y="2875"/>
                      <a:pt x="4999" y="3500"/>
                    </a:cubicBezTo>
                    <a:cubicBezTo>
                      <a:pt x="5155" y="3594"/>
                      <a:pt x="5343" y="3594"/>
                      <a:pt x="5468" y="346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ight Arrow 80">
                <a:extLst>
                  <a:ext uri="{FF2B5EF4-FFF2-40B4-BE49-F238E27FC236}">
                    <a16:creationId xmlns:a16="http://schemas.microsoft.com/office/drawing/2014/main" id="{28D436FC-1CCD-1148-A186-13A1772DAF06}"/>
                  </a:ext>
                </a:extLst>
              </p:cNvPr>
              <p:cNvSpPr/>
              <p:nvPr/>
            </p:nvSpPr>
            <p:spPr>
              <a:xfrm>
                <a:off x="1290798" y="6251420"/>
                <a:ext cx="8793359" cy="4486870"/>
              </a:xfrm>
              <a:prstGeom prst="rightArrow">
                <a:avLst>
                  <a:gd name="adj1" fmla="val 53221"/>
                  <a:gd name="adj2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adroTexto 395">
                <a:extLst>
                  <a:ext uri="{FF2B5EF4-FFF2-40B4-BE49-F238E27FC236}">
                    <a16:creationId xmlns:a16="http://schemas.microsoft.com/office/drawing/2014/main" id="{C9D23623-90A2-A548-908A-F5AF251D0C85}"/>
                  </a:ext>
                </a:extLst>
              </p:cNvPr>
              <p:cNvSpPr txBox="1"/>
              <p:nvPr/>
            </p:nvSpPr>
            <p:spPr>
              <a:xfrm flipH="1">
                <a:off x="14219776" y="4669008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 Volume</a:t>
                </a:r>
              </a:p>
            </p:txBody>
          </p:sp>
          <p:sp>
            <p:nvSpPr>
              <p:cNvPr id="83" name="Rectangle 56">
                <a:extLst>
                  <a:ext uri="{FF2B5EF4-FFF2-40B4-BE49-F238E27FC236}">
                    <a16:creationId xmlns:a16="http://schemas.microsoft.com/office/drawing/2014/main" id="{F4552294-AFEB-CD4F-83E6-18C9A4051BA7}"/>
                  </a:ext>
                </a:extLst>
              </p:cNvPr>
              <p:cNvSpPr/>
              <p:nvPr/>
            </p:nvSpPr>
            <p:spPr>
              <a:xfrm flipH="1">
                <a:off x="14248343" y="5361657"/>
                <a:ext cx="489638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  <p:sp>
            <p:nvSpPr>
              <p:cNvPr id="84" name="CuadroTexto 395">
                <a:extLst>
                  <a:ext uri="{FF2B5EF4-FFF2-40B4-BE49-F238E27FC236}">
                    <a16:creationId xmlns:a16="http://schemas.microsoft.com/office/drawing/2014/main" id="{20032F56-F470-1D4A-A285-FB8A2AC95DE3}"/>
                  </a:ext>
                </a:extLst>
              </p:cNvPr>
              <p:cNvSpPr txBox="1"/>
              <p:nvPr/>
            </p:nvSpPr>
            <p:spPr>
              <a:xfrm flipH="1">
                <a:off x="14248343" y="10584624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 Capacity</a:t>
                </a:r>
              </a:p>
            </p:txBody>
          </p:sp>
          <p:sp>
            <p:nvSpPr>
              <p:cNvPr id="85" name="Rectangle 56">
                <a:extLst>
                  <a:ext uri="{FF2B5EF4-FFF2-40B4-BE49-F238E27FC236}">
                    <a16:creationId xmlns:a16="http://schemas.microsoft.com/office/drawing/2014/main" id="{27601CB8-DDBF-E749-99C0-62324E380A74}"/>
                  </a:ext>
                </a:extLst>
              </p:cNvPr>
              <p:cNvSpPr/>
              <p:nvPr/>
            </p:nvSpPr>
            <p:spPr>
              <a:xfrm flipH="1">
                <a:off x="14276910" y="11277273"/>
                <a:ext cx="489638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  <p:sp>
            <p:nvSpPr>
              <p:cNvPr id="86" name="CuadroTexto 395">
                <a:extLst>
                  <a:ext uri="{FF2B5EF4-FFF2-40B4-BE49-F238E27FC236}">
                    <a16:creationId xmlns:a16="http://schemas.microsoft.com/office/drawing/2014/main" id="{509D7185-1B2B-B34A-81B6-DBB32D01DF08}"/>
                  </a:ext>
                </a:extLst>
              </p:cNvPr>
              <p:cNvSpPr txBox="1"/>
              <p:nvPr/>
            </p:nvSpPr>
            <p:spPr>
              <a:xfrm flipH="1">
                <a:off x="15157082" y="7634898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 Potential</a:t>
                </a:r>
              </a:p>
            </p:txBody>
          </p:sp>
          <p:sp>
            <p:nvSpPr>
              <p:cNvPr id="87" name="Rectangle 56">
                <a:extLst>
                  <a:ext uri="{FF2B5EF4-FFF2-40B4-BE49-F238E27FC236}">
                    <a16:creationId xmlns:a16="http://schemas.microsoft.com/office/drawing/2014/main" id="{F693280B-3D6B-4D4F-88F8-3E28393A1EA2}"/>
                  </a:ext>
                </a:extLst>
              </p:cNvPr>
              <p:cNvSpPr/>
              <p:nvPr/>
            </p:nvSpPr>
            <p:spPr>
              <a:xfrm flipH="1">
                <a:off x="15185649" y="8327547"/>
                <a:ext cx="489638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AC1977-D99F-F14B-8E94-9ED742DEF00B}"/>
                  </a:ext>
                </a:extLst>
              </p:cNvPr>
              <p:cNvSpPr txBox="1"/>
              <p:nvPr/>
            </p:nvSpPr>
            <p:spPr>
              <a:xfrm>
                <a:off x="1882812" y="8012852"/>
                <a:ext cx="635707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068737C-4088-EE4F-8583-AA4626EF9EE1}"/>
                </a:ext>
              </a:extLst>
            </p:cNvPr>
            <p:cNvSpPr/>
            <p:nvPr/>
          </p:nvSpPr>
          <p:spPr>
            <a:xfrm>
              <a:off x="11667017" y="8259839"/>
              <a:ext cx="259406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Total Available</a:t>
              </a:r>
            </a:p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Market</a:t>
              </a:r>
            </a:p>
          </p:txBody>
        </p:sp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FD474BBA-7171-FA4F-A2DC-5DFF5A4EBD06}"/>
                </a:ext>
              </a:extLst>
            </p:cNvPr>
            <p:cNvSpPr txBox="1"/>
            <p:nvPr/>
          </p:nvSpPr>
          <p:spPr>
            <a:xfrm flipH="1">
              <a:off x="11747467" y="6363762"/>
              <a:ext cx="2433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20%</a:t>
              </a:r>
            </a:p>
          </p:txBody>
        </p:sp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D151EA7F-3B05-0441-AAB0-31AB7A2116C9}"/>
                </a:ext>
              </a:extLst>
            </p:cNvPr>
            <p:cNvSpPr txBox="1"/>
            <p:nvPr/>
          </p:nvSpPr>
          <p:spPr>
            <a:xfrm flipH="1">
              <a:off x="11747467" y="10946575"/>
              <a:ext cx="2433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45%</a:t>
              </a:r>
            </a:p>
          </p:txBody>
        </p:sp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2724A525-4396-4B49-A743-AA582F520870}"/>
                </a:ext>
              </a:extLst>
            </p:cNvPr>
            <p:cNvSpPr txBox="1"/>
            <p:nvPr/>
          </p:nvSpPr>
          <p:spPr>
            <a:xfrm flipH="1">
              <a:off x="14041217" y="8575334"/>
              <a:ext cx="2433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73%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03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738B05-B7B7-6F4F-94E9-D20D300FC4A2}"/>
              </a:ext>
            </a:extLst>
          </p:cNvPr>
          <p:cNvGrpSpPr/>
          <p:nvPr/>
        </p:nvGrpSpPr>
        <p:grpSpPr>
          <a:xfrm>
            <a:off x="8399480" y="4924950"/>
            <a:ext cx="7495722" cy="7235522"/>
            <a:chOff x="8084705" y="4515742"/>
            <a:chExt cx="8208240" cy="792330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ACD3891-AE7F-724B-B8A9-426B78115A44}"/>
                </a:ext>
              </a:extLst>
            </p:cNvPr>
            <p:cNvSpPr/>
            <p:nvPr/>
          </p:nvSpPr>
          <p:spPr>
            <a:xfrm>
              <a:off x="8084705" y="4515742"/>
              <a:ext cx="4970382" cy="4970381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EC20A23-9528-6042-9040-C40C991C0C6B}"/>
                </a:ext>
              </a:extLst>
            </p:cNvPr>
            <p:cNvSpPr/>
            <p:nvPr/>
          </p:nvSpPr>
          <p:spPr>
            <a:xfrm>
              <a:off x="11322563" y="4515742"/>
              <a:ext cx="4970382" cy="4970381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9AD7599-EDED-F64D-9123-42F053078DB3}"/>
                </a:ext>
              </a:extLst>
            </p:cNvPr>
            <p:cNvSpPr/>
            <p:nvPr/>
          </p:nvSpPr>
          <p:spPr>
            <a:xfrm>
              <a:off x="9703634" y="7468669"/>
              <a:ext cx="4970382" cy="4970381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F1705355-9D34-064E-B228-A4F47A141DCE}"/>
              </a:ext>
            </a:extLst>
          </p:cNvPr>
          <p:cNvSpPr/>
          <p:nvPr/>
        </p:nvSpPr>
        <p:spPr>
          <a:xfrm>
            <a:off x="2225211" y="6339982"/>
            <a:ext cx="3934758" cy="3934754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B0955970-F5C7-EE42-82C0-2A71B9EACD3F}"/>
              </a:ext>
            </a:extLst>
          </p:cNvPr>
          <p:cNvSpPr txBox="1"/>
          <p:nvPr/>
        </p:nvSpPr>
        <p:spPr>
          <a:xfrm flipH="1">
            <a:off x="3115120" y="7830305"/>
            <a:ext cx="2154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Potential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4D26379-E1A1-6E45-B306-BA79DAEE7364}"/>
              </a:ext>
            </a:extLst>
          </p:cNvPr>
          <p:cNvSpPr/>
          <p:nvPr/>
        </p:nvSpPr>
        <p:spPr>
          <a:xfrm>
            <a:off x="6873434" y="7823837"/>
            <a:ext cx="1235970" cy="120220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86491A9-FA22-A447-B85B-33DE4AF2BE84}"/>
              </a:ext>
            </a:extLst>
          </p:cNvPr>
          <p:cNvSpPr/>
          <p:nvPr/>
        </p:nvSpPr>
        <p:spPr>
          <a:xfrm rot="10800000">
            <a:off x="16355793" y="7823837"/>
            <a:ext cx="1235970" cy="120220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160B74-FC3C-8D41-B1A4-80A7CA8D2D3D}"/>
              </a:ext>
            </a:extLst>
          </p:cNvPr>
          <p:cNvSpPr/>
          <p:nvPr/>
        </p:nvSpPr>
        <p:spPr>
          <a:xfrm>
            <a:off x="18217681" y="6339982"/>
            <a:ext cx="3934758" cy="3934754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52EDA9CC-16C1-904F-9F42-EAE101F18D50}"/>
              </a:ext>
            </a:extLst>
          </p:cNvPr>
          <p:cNvSpPr txBox="1"/>
          <p:nvPr/>
        </p:nvSpPr>
        <p:spPr>
          <a:xfrm flipH="1">
            <a:off x="19107590" y="7830305"/>
            <a:ext cx="2154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Capacity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7D85C7-E70D-BD4E-8C37-9A3643A44355}"/>
              </a:ext>
            </a:extLst>
          </p:cNvPr>
          <p:cNvSpPr txBox="1"/>
          <p:nvPr/>
        </p:nvSpPr>
        <p:spPr>
          <a:xfrm>
            <a:off x="1808434" y="10642261"/>
            <a:ext cx="476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93BC9-FDD6-DD4E-AF3F-4D00699CF8C9}"/>
              </a:ext>
            </a:extLst>
          </p:cNvPr>
          <p:cNvSpPr txBox="1"/>
          <p:nvPr/>
        </p:nvSpPr>
        <p:spPr>
          <a:xfrm>
            <a:off x="17800904" y="10642261"/>
            <a:ext cx="476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1C278B49-C6A5-5246-B749-B9060A8370F6}"/>
              </a:ext>
            </a:extLst>
          </p:cNvPr>
          <p:cNvSpPr txBox="1"/>
          <p:nvPr/>
        </p:nvSpPr>
        <p:spPr>
          <a:xfrm flipH="1">
            <a:off x="9033796" y="6593183"/>
            <a:ext cx="2154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Shape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78C14BF6-5CA9-0A45-A942-7FF3DAEA282F}"/>
              </a:ext>
            </a:extLst>
          </p:cNvPr>
          <p:cNvSpPr txBox="1"/>
          <p:nvPr/>
        </p:nvSpPr>
        <p:spPr>
          <a:xfrm flipH="1">
            <a:off x="13131667" y="6593183"/>
            <a:ext cx="2154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Target Market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68BEDF24-DEFB-9448-A679-9513E2DBBDCF}"/>
              </a:ext>
            </a:extLst>
          </p:cNvPr>
          <p:cNvSpPr txBox="1"/>
          <p:nvPr/>
        </p:nvSpPr>
        <p:spPr>
          <a:xfrm flipH="1">
            <a:off x="11069871" y="10343912"/>
            <a:ext cx="2154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Available Market</a:t>
            </a:r>
          </a:p>
        </p:txBody>
      </p:sp>
      <p:grpSp>
        <p:nvGrpSpPr>
          <p:cNvPr id="47" name="Gráfico 48">
            <a:extLst>
              <a:ext uri="{FF2B5EF4-FFF2-40B4-BE49-F238E27FC236}">
                <a16:creationId xmlns:a16="http://schemas.microsoft.com/office/drawing/2014/main" id="{C203DD39-AE57-BD45-B464-5DF12B5EC386}"/>
              </a:ext>
            </a:extLst>
          </p:cNvPr>
          <p:cNvGrpSpPr/>
          <p:nvPr/>
        </p:nvGrpSpPr>
        <p:grpSpPr>
          <a:xfrm>
            <a:off x="11799167" y="9393268"/>
            <a:ext cx="696348" cy="696345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48" name="Forma libre 288">
              <a:extLst>
                <a:ext uri="{FF2B5EF4-FFF2-40B4-BE49-F238E27FC236}">
                  <a16:creationId xmlns:a16="http://schemas.microsoft.com/office/drawing/2014/main" id="{425A3CC5-585C-C141-AF36-E714E5013FD4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9" name="Gráfico 22">
            <a:extLst>
              <a:ext uri="{FF2B5EF4-FFF2-40B4-BE49-F238E27FC236}">
                <a16:creationId xmlns:a16="http://schemas.microsoft.com/office/drawing/2014/main" id="{C0FF745D-112C-6D46-A633-F3DEDE573E3B}"/>
              </a:ext>
            </a:extLst>
          </p:cNvPr>
          <p:cNvGrpSpPr/>
          <p:nvPr/>
        </p:nvGrpSpPr>
        <p:grpSpPr>
          <a:xfrm>
            <a:off x="13848877" y="5690087"/>
            <a:ext cx="636507" cy="636505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50" name="Forma libre 340">
              <a:extLst>
                <a:ext uri="{FF2B5EF4-FFF2-40B4-BE49-F238E27FC236}">
                  <a16:creationId xmlns:a16="http://schemas.microsoft.com/office/drawing/2014/main" id="{00C77AD6-FC71-184A-BEC9-01F89216AF5A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341">
              <a:extLst>
                <a:ext uri="{FF2B5EF4-FFF2-40B4-BE49-F238E27FC236}">
                  <a16:creationId xmlns:a16="http://schemas.microsoft.com/office/drawing/2014/main" id="{271316A9-11C0-1D4F-B61E-14229D4B1798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342">
              <a:extLst>
                <a:ext uri="{FF2B5EF4-FFF2-40B4-BE49-F238E27FC236}">
                  <a16:creationId xmlns:a16="http://schemas.microsoft.com/office/drawing/2014/main" id="{200F58E3-C6D2-4E4F-8E3F-7624909E9423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343">
              <a:extLst>
                <a:ext uri="{FF2B5EF4-FFF2-40B4-BE49-F238E27FC236}">
                  <a16:creationId xmlns:a16="http://schemas.microsoft.com/office/drawing/2014/main" id="{59E9F550-853F-E34F-8128-2987FD04A509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344">
              <a:extLst>
                <a:ext uri="{FF2B5EF4-FFF2-40B4-BE49-F238E27FC236}">
                  <a16:creationId xmlns:a16="http://schemas.microsoft.com/office/drawing/2014/main" id="{6C57880C-6AD0-5841-BFCD-78A99B813294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345">
              <a:extLst>
                <a:ext uri="{FF2B5EF4-FFF2-40B4-BE49-F238E27FC236}">
                  <a16:creationId xmlns:a16="http://schemas.microsoft.com/office/drawing/2014/main" id="{2B0E3FF9-BE7F-D44D-8220-7A9D6FC23EDC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346">
              <a:extLst>
                <a:ext uri="{FF2B5EF4-FFF2-40B4-BE49-F238E27FC236}">
                  <a16:creationId xmlns:a16="http://schemas.microsoft.com/office/drawing/2014/main" id="{D35468ED-FF1F-A64D-AC8A-5D1520B5018A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57" name="Gráfico 446">
            <a:extLst>
              <a:ext uri="{FF2B5EF4-FFF2-40B4-BE49-F238E27FC236}">
                <a16:creationId xmlns:a16="http://schemas.microsoft.com/office/drawing/2014/main" id="{2FB7826B-9710-F344-9C82-DFD260284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7114" y="5716975"/>
            <a:ext cx="636506" cy="6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4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Donut 11">
            <a:extLst>
              <a:ext uri="{FF2B5EF4-FFF2-40B4-BE49-F238E27FC236}">
                <a16:creationId xmlns:a16="http://schemas.microsoft.com/office/drawing/2014/main" id="{36F80CA0-9409-5147-823B-AA18CDE92921}"/>
              </a:ext>
            </a:extLst>
          </p:cNvPr>
          <p:cNvSpPr/>
          <p:nvPr/>
        </p:nvSpPr>
        <p:spPr>
          <a:xfrm>
            <a:off x="7072720" y="4748875"/>
            <a:ext cx="7820312" cy="7820308"/>
          </a:xfrm>
          <a:prstGeom prst="donut">
            <a:avLst>
              <a:gd name="adj" fmla="val 4787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Donut 11">
            <a:extLst>
              <a:ext uri="{FF2B5EF4-FFF2-40B4-BE49-F238E27FC236}">
                <a16:creationId xmlns:a16="http://schemas.microsoft.com/office/drawing/2014/main" id="{DFFD666C-B910-4C44-A20F-6322661BC248}"/>
              </a:ext>
            </a:extLst>
          </p:cNvPr>
          <p:cNvSpPr/>
          <p:nvPr/>
        </p:nvSpPr>
        <p:spPr>
          <a:xfrm>
            <a:off x="8706267" y="6382421"/>
            <a:ext cx="4553219" cy="4553216"/>
          </a:xfrm>
          <a:prstGeom prst="donut">
            <a:avLst>
              <a:gd name="adj" fmla="val 4680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32B0B0-2133-E546-8D68-9887B97B72FA}"/>
              </a:ext>
            </a:extLst>
          </p:cNvPr>
          <p:cNvSpPr/>
          <p:nvPr/>
        </p:nvSpPr>
        <p:spPr>
          <a:xfrm>
            <a:off x="9971569" y="7647724"/>
            <a:ext cx="2022613" cy="2022613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1FCDB137-B614-5640-B908-081BFE001B29}"/>
              </a:ext>
            </a:extLst>
          </p:cNvPr>
          <p:cNvSpPr txBox="1"/>
          <p:nvPr/>
        </p:nvSpPr>
        <p:spPr>
          <a:xfrm>
            <a:off x="9367677" y="5392322"/>
            <a:ext cx="325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Capacity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2ECD5EB8-FF07-9C4B-93D1-7FC69183E73D}"/>
              </a:ext>
            </a:extLst>
          </p:cNvPr>
          <p:cNvSpPr txBox="1"/>
          <p:nvPr/>
        </p:nvSpPr>
        <p:spPr>
          <a:xfrm>
            <a:off x="9367677" y="6994312"/>
            <a:ext cx="325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Volume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FFAC1F28-A57D-3448-8D3F-03D47B37261E}"/>
              </a:ext>
            </a:extLst>
          </p:cNvPr>
          <p:cNvSpPr txBox="1"/>
          <p:nvPr/>
        </p:nvSpPr>
        <p:spPr>
          <a:xfrm>
            <a:off x="8682333" y="8355500"/>
            <a:ext cx="462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Company</a:t>
            </a:r>
          </a:p>
        </p:txBody>
      </p:sp>
      <p:sp>
        <p:nvSpPr>
          <p:cNvPr id="53" name="Freeform 350">
            <a:extLst>
              <a:ext uri="{FF2B5EF4-FFF2-40B4-BE49-F238E27FC236}">
                <a16:creationId xmlns:a16="http://schemas.microsoft.com/office/drawing/2014/main" id="{0B829A66-6DCE-1A49-BA0C-990A74735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81" y="8081654"/>
            <a:ext cx="1266510" cy="1266510"/>
          </a:xfrm>
          <a:custGeom>
            <a:avLst/>
            <a:gdLst>
              <a:gd name="T0" fmla="*/ 1477 w 1478"/>
              <a:gd name="T1" fmla="*/ 733 h 1477"/>
              <a:gd name="T2" fmla="*/ 1477 w 1478"/>
              <a:gd name="T3" fmla="*/ 733 h 1477"/>
              <a:gd name="T4" fmla="*/ 734 w 1478"/>
              <a:gd name="T5" fmla="*/ 1476 h 1477"/>
              <a:gd name="T6" fmla="*/ 0 w 1478"/>
              <a:gd name="T7" fmla="*/ 733 h 1477"/>
              <a:gd name="T8" fmla="*/ 734 w 1478"/>
              <a:gd name="T9" fmla="*/ 0 h 1477"/>
              <a:gd name="T10" fmla="*/ 1477 w 1478"/>
              <a:gd name="T11" fmla="*/ 733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7">
                <a:moveTo>
                  <a:pt x="1477" y="733"/>
                </a:moveTo>
                <a:lnTo>
                  <a:pt x="1477" y="733"/>
                </a:lnTo>
                <a:cubicBezTo>
                  <a:pt x="1477" y="1140"/>
                  <a:pt x="1141" y="1476"/>
                  <a:pt x="734" y="1476"/>
                </a:cubicBezTo>
                <a:cubicBezTo>
                  <a:pt x="326" y="1476"/>
                  <a:pt x="0" y="1140"/>
                  <a:pt x="0" y="733"/>
                </a:cubicBezTo>
                <a:cubicBezTo>
                  <a:pt x="0" y="325"/>
                  <a:pt x="326" y="0"/>
                  <a:pt x="734" y="0"/>
                </a:cubicBezTo>
                <a:cubicBezTo>
                  <a:pt x="1141" y="0"/>
                  <a:pt x="1477" y="325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75CC77F1-4D19-1043-B778-D350C1618FDF}"/>
              </a:ext>
            </a:extLst>
          </p:cNvPr>
          <p:cNvSpPr/>
          <p:nvPr/>
        </p:nvSpPr>
        <p:spPr>
          <a:xfrm>
            <a:off x="2621851" y="8234447"/>
            <a:ext cx="4163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3" name="Freeform 351">
            <a:extLst>
              <a:ext uri="{FF2B5EF4-FFF2-40B4-BE49-F238E27FC236}">
                <a16:creationId xmlns:a16="http://schemas.microsoft.com/office/drawing/2014/main" id="{34F84D52-E296-8A49-B109-4DFD52195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81" y="5756097"/>
            <a:ext cx="1266510" cy="1266508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48B03372-7C1F-284C-A684-E49E5347CDEE}"/>
              </a:ext>
            </a:extLst>
          </p:cNvPr>
          <p:cNvSpPr/>
          <p:nvPr/>
        </p:nvSpPr>
        <p:spPr>
          <a:xfrm>
            <a:off x="2621851" y="5915542"/>
            <a:ext cx="41660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marketing..</a:t>
            </a:r>
          </a:p>
        </p:txBody>
      </p:sp>
      <p:sp>
        <p:nvSpPr>
          <p:cNvPr id="67" name="Freeform 349">
            <a:extLst>
              <a:ext uri="{FF2B5EF4-FFF2-40B4-BE49-F238E27FC236}">
                <a16:creationId xmlns:a16="http://schemas.microsoft.com/office/drawing/2014/main" id="{DA8070AF-B545-1B47-A71C-F9FF610B3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81" y="10459039"/>
            <a:ext cx="1266510" cy="1274072"/>
          </a:xfrm>
          <a:custGeom>
            <a:avLst/>
            <a:gdLst>
              <a:gd name="T0" fmla="*/ 1477 w 1478"/>
              <a:gd name="T1" fmla="*/ 743 h 1488"/>
              <a:gd name="T2" fmla="*/ 1477 w 1478"/>
              <a:gd name="T3" fmla="*/ 743 h 1488"/>
              <a:gd name="T4" fmla="*/ 734 w 1478"/>
              <a:gd name="T5" fmla="*/ 1487 h 1488"/>
              <a:gd name="T6" fmla="*/ 0 w 1478"/>
              <a:gd name="T7" fmla="*/ 743 h 1488"/>
              <a:gd name="T8" fmla="*/ 734 w 1478"/>
              <a:gd name="T9" fmla="*/ 0 h 1488"/>
              <a:gd name="T10" fmla="*/ 1477 w 1478"/>
              <a:gd name="T11" fmla="*/ 743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88">
                <a:moveTo>
                  <a:pt x="1477" y="743"/>
                </a:moveTo>
                <a:lnTo>
                  <a:pt x="1477" y="743"/>
                </a:lnTo>
                <a:cubicBezTo>
                  <a:pt x="1477" y="1151"/>
                  <a:pt x="1141" y="1487"/>
                  <a:pt x="734" y="1487"/>
                </a:cubicBezTo>
                <a:cubicBezTo>
                  <a:pt x="326" y="1487"/>
                  <a:pt x="0" y="1151"/>
                  <a:pt x="0" y="743"/>
                </a:cubicBezTo>
                <a:cubicBezTo>
                  <a:pt x="0" y="336"/>
                  <a:pt x="326" y="0"/>
                  <a:pt x="734" y="0"/>
                </a:cubicBezTo>
                <a:cubicBezTo>
                  <a:pt x="1141" y="0"/>
                  <a:pt x="1477" y="336"/>
                  <a:pt x="1477" y="7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F978D24B-29E3-C746-87BE-53A0CE65264E}"/>
              </a:ext>
            </a:extLst>
          </p:cNvPr>
          <p:cNvSpPr/>
          <p:nvPr/>
        </p:nvSpPr>
        <p:spPr>
          <a:xfrm>
            <a:off x="2621851" y="10639439"/>
            <a:ext cx="4163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ECEC492-07C0-DC4E-927A-364201C953AE}"/>
              </a:ext>
            </a:extLst>
          </p:cNvPr>
          <p:cNvGrpSpPr/>
          <p:nvPr/>
        </p:nvGrpSpPr>
        <p:grpSpPr>
          <a:xfrm>
            <a:off x="15368957" y="4748875"/>
            <a:ext cx="7820312" cy="7820308"/>
            <a:chOff x="9725397" y="5660082"/>
            <a:chExt cx="4926857" cy="4926856"/>
          </a:xfrm>
        </p:grpSpPr>
        <p:sp>
          <p:nvSpPr>
            <p:cNvPr id="76" name="Donut 11">
              <a:extLst>
                <a:ext uri="{FF2B5EF4-FFF2-40B4-BE49-F238E27FC236}">
                  <a16:creationId xmlns:a16="http://schemas.microsoft.com/office/drawing/2014/main" id="{CB9C4E1A-8FBA-1B4C-836A-FDA9FDC6A317}"/>
                </a:ext>
              </a:extLst>
            </p:cNvPr>
            <p:cNvSpPr/>
            <p:nvPr/>
          </p:nvSpPr>
          <p:spPr>
            <a:xfrm>
              <a:off x="9725397" y="5660082"/>
              <a:ext cx="4926857" cy="4926856"/>
            </a:xfrm>
            <a:prstGeom prst="donut">
              <a:avLst>
                <a:gd name="adj" fmla="val 47876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Donut 11">
              <a:extLst>
                <a:ext uri="{FF2B5EF4-FFF2-40B4-BE49-F238E27FC236}">
                  <a16:creationId xmlns:a16="http://schemas.microsoft.com/office/drawing/2014/main" id="{7091A990-7B8C-7D4B-AF8A-34A972525E87}"/>
                </a:ext>
              </a:extLst>
            </p:cNvPr>
            <p:cNvSpPr/>
            <p:nvPr/>
          </p:nvSpPr>
          <p:spPr>
            <a:xfrm>
              <a:off x="10754544" y="6689229"/>
              <a:ext cx="2868563" cy="2868562"/>
            </a:xfrm>
            <a:prstGeom prst="donut">
              <a:avLst>
                <a:gd name="adj" fmla="val 46803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DF35F1A-0227-7A42-98BC-A9FF35566429}"/>
                </a:ext>
              </a:extLst>
            </p:cNvPr>
            <p:cNvSpPr/>
            <p:nvPr/>
          </p:nvSpPr>
          <p:spPr>
            <a:xfrm>
              <a:off x="11551694" y="7486380"/>
              <a:ext cx="1274262" cy="1274262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99" name="Gráfico 22">
            <a:extLst>
              <a:ext uri="{FF2B5EF4-FFF2-40B4-BE49-F238E27FC236}">
                <a16:creationId xmlns:a16="http://schemas.microsoft.com/office/drawing/2014/main" id="{2FD4E04D-4AB3-CE49-B153-95F13657FCB3}"/>
              </a:ext>
            </a:extLst>
          </p:cNvPr>
          <p:cNvGrpSpPr/>
          <p:nvPr/>
        </p:nvGrpSpPr>
        <p:grpSpPr>
          <a:xfrm>
            <a:off x="1555818" y="8431828"/>
            <a:ext cx="531636" cy="531634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00" name="Forma libre 340">
              <a:extLst>
                <a:ext uri="{FF2B5EF4-FFF2-40B4-BE49-F238E27FC236}">
                  <a16:creationId xmlns:a16="http://schemas.microsoft.com/office/drawing/2014/main" id="{DE04110D-34B6-FD4A-A552-E4717E9315ED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341">
              <a:extLst>
                <a:ext uri="{FF2B5EF4-FFF2-40B4-BE49-F238E27FC236}">
                  <a16:creationId xmlns:a16="http://schemas.microsoft.com/office/drawing/2014/main" id="{81C9010D-4C73-6B44-9714-F9B25B76492D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342">
              <a:extLst>
                <a:ext uri="{FF2B5EF4-FFF2-40B4-BE49-F238E27FC236}">
                  <a16:creationId xmlns:a16="http://schemas.microsoft.com/office/drawing/2014/main" id="{05A318CD-8DAB-1143-A346-8B3CA48CEB18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343">
              <a:extLst>
                <a:ext uri="{FF2B5EF4-FFF2-40B4-BE49-F238E27FC236}">
                  <a16:creationId xmlns:a16="http://schemas.microsoft.com/office/drawing/2014/main" id="{637488EA-30A0-104F-996F-F5B52C20E55B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344">
              <a:extLst>
                <a:ext uri="{FF2B5EF4-FFF2-40B4-BE49-F238E27FC236}">
                  <a16:creationId xmlns:a16="http://schemas.microsoft.com/office/drawing/2014/main" id="{FAE1E9D4-723D-CD47-B0B4-FF91597B93D4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345">
              <a:extLst>
                <a:ext uri="{FF2B5EF4-FFF2-40B4-BE49-F238E27FC236}">
                  <a16:creationId xmlns:a16="http://schemas.microsoft.com/office/drawing/2014/main" id="{B15FCFA8-E08D-4446-9579-B66FD3D92825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346">
              <a:extLst>
                <a:ext uri="{FF2B5EF4-FFF2-40B4-BE49-F238E27FC236}">
                  <a16:creationId xmlns:a16="http://schemas.microsoft.com/office/drawing/2014/main" id="{7F4A81FF-D83B-264A-BAE1-E7929798F197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107" name="Gráfico 446">
            <a:extLst>
              <a:ext uri="{FF2B5EF4-FFF2-40B4-BE49-F238E27FC236}">
                <a16:creationId xmlns:a16="http://schemas.microsoft.com/office/drawing/2014/main" id="{E1A1F194-0DC2-4D40-87D5-FC937A28C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594" y="6177851"/>
            <a:ext cx="531635" cy="531633"/>
          </a:xfrm>
          <a:prstGeom prst="rect">
            <a:avLst/>
          </a:prstGeom>
        </p:spPr>
      </p:pic>
      <p:pic>
        <p:nvPicPr>
          <p:cNvPr id="108" name="Gráfico 446">
            <a:extLst>
              <a:ext uri="{FF2B5EF4-FFF2-40B4-BE49-F238E27FC236}">
                <a16:creationId xmlns:a16="http://schemas.microsoft.com/office/drawing/2014/main" id="{DE983A64-A413-B540-9A8F-2E873E91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594" y="10855010"/>
            <a:ext cx="531635" cy="531633"/>
          </a:xfrm>
          <a:prstGeom prst="rect">
            <a:avLst/>
          </a:prstGeom>
        </p:spPr>
      </p:pic>
      <p:sp>
        <p:nvSpPr>
          <p:cNvPr id="109" name="CuadroTexto 395">
            <a:extLst>
              <a:ext uri="{FF2B5EF4-FFF2-40B4-BE49-F238E27FC236}">
                <a16:creationId xmlns:a16="http://schemas.microsoft.com/office/drawing/2014/main" id="{D0111E46-188A-8C4B-AE10-A1275AB8AC8E}"/>
              </a:ext>
            </a:extLst>
          </p:cNvPr>
          <p:cNvSpPr txBox="1"/>
          <p:nvPr/>
        </p:nvSpPr>
        <p:spPr>
          <a:xfrm>
            <a:off x="17651066" y="5392322"/>
            <a:ext cx="325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Capacity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DEEDDE7C-4A57-4048-BC28-9C096CECCEDB}"/>
              </a:ext>
            </a:extLst>
          </p:cNvPr>
          <p:cNvSpPr txBox="1"/>
          <p:nvPr/>
        </p:nvSpPr>
        <p:spPr>
          <a:xfrm>
            <a:off x="17651066" y="6994312"/>
            <a:ext cx="325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Volume</a:t>
            </a:r>
          </a:p>
        </p:txBody>
      </p:sp>
      <p:sp>
        <p:nvSpPr>
          <p:cNvPr id="111" name="CuadroTexto 395">
            <a:extLst>
              <a:ext uri="{FF2B5EF4-FFF2-40B4-BE49-F238E27FC236}">
                <a16:creationId xmlns:a16="http://schemas.microsoft.com/office/drawing/2014/main" id="{57E5B1AE-C43B-FF48-B096-55962B1B5159}"/>
              </a:ext>
            </a:extLst>
          </p:cNvPr>
          <p:cNvSpPr txBox="1"/>
          <p:nvPr/>
        </p:nvSpPr>
        <p:spPr>
          <a:xfrm>
            <a:off x="16965722" y="8355500"/>
            <a:ext cx="462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Company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444534C-F322-DA44-A03B-BFF6BE1EBCE6}"/>
              </a:ext>
            </a:extLst>
          </p:cNvPr>
          <p:cNvSpPr/>
          <p:nvPr/>
        </p:nvSpPr>
        <p:spPr>
          <a:xfrm flipH="1">
            <a:off x="7569430" y="7124504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45%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9E383CAE-7629-A941-83D4-42263CFFE74C}"/>
              </a:ext>
            </a:extLst>
          </p:cNvPr>
          <p:cNvSpPr/>
          <p:nvPr/>
        </p:nvSpPr>
        <p:spPr>
          <a:xfrm flipH="1">
            <a:off x="8738383" y="8412325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20%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96D31FA5-F82F-7742-9C4A-D0E591CC736B}"/>
              </a:ext>
            </a:extLst>
          </p:cNvPr>
          <p:cNvSpPr/>
          <p:nvPr/>
        </p:nvSpPr>
        <p:spPr>
          <a:xfrm flipH="1">
            <a:off x="10344263" y="8895459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73%</a:t>
            </a:r>
          </a:p>
        </p:txBody>
      </p:sp>
      <p:sp>
        <p:nvSpPr>
          <p:cNvPr id="115" name="Rectangle 56">
            <a:extLst>
              <a:ext uri="{FF2B5EF4-FFF2-40B4-BE49-F238E27FC236}">
                <a16:creationId xmlns:a16="http://schemas.microsoft.com/office/drawing/2014/main" id="{2676D01D-C710-5A46-953C-9E419E21070E}"/>
              </a:ext>
            </a:extLst>
          </p:cNvPr>
          <p:cNvSpPr/>
          <p:nvPr/>
        </p:nvSpPr>
        <p:spPr>
          <a:xfrm flipH="1">
            <a:off x="15884755" y="7124504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45%</a:t>
            </a:r>
          </a:p>
        </p:txBody>
      </p:sp>
      <p:sp>
        <p:nvSpPr>
          <p:cNvPr id="116" name="Rectangle 56">
            <a:extLst>
              <a:ext uri="{FF2B5EF4-FFF2-40B4-BE49-F238E27FC236}">
                <a16:creationId xmlns:a16="http://schemas.microsoft.com/office/drawing/2014/main" id="{BA9672D9-3E14-6548-8CA0-61095A360E45}"/>
              </a:ext>
            </a:extLst>
          </p:cNvPr>
          <p:cNvSpPr/>
          <p:nvPr/>
        </p:nvSpPr>
        <p:spPr>
          <a:xfrm flipH="1">
            <a:off x="17053708" y="8412325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20%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BD5D695A-8574-E44F-B3AC-F030E52BB416}"/>
              </a:ext>
            </a:extLst>
          </p:cNvPr>
          <p:cNvSpPr/>
          <p:nvPr/>
        </p:nvSpPr>
        <p:spPr>
          <a:xfrm flipH="1">
            <a:off x="18659588" y="8895459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73%</a:t>
            </a:r>
          </a:p>
        </p:txBody>
      </p:sp>
    </p:spTree>
    <p:extLst>
      <p:ext uri="{BB962C8B-B14F-4D97-AF65-F5344CB8AC3E}">
        <p14:creationId xmlns:p14="http://schemas.microsoft.com/office/powerpoint/2010/main" val="393656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873D2-41BF-E74D-8138-3EA68ABB377C}"/>
              </a:ext>
            </a:extLst>
          </p:cNvPr>
          <p:cNvGrpSpPr/>
          <p:nvPr/>
        </p:nvGrpSpPr>
        <p:grpSpPr>
          <a:xfrm>
            <a:off x="8436159" y="5058581"/>
            <a:ext cx="7505328" cy="7036108"/>
            <a:chOff x="871300" y="6418209"/>
            <a:chExt cx="4157812" cy="38978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0FE0A2-83DD-564C-BA11-59E4E82131F9}"/>
                </a:ext>
              </a:extLst>
            </p:cNvPr>
            <p:cNvSpPr/>
            <p:nvPr/>
          </p:nvSpPr>
          <p:spPr>
            <a:xfrm>
              <a:off x="1141876" y="6575067"/>
              <a:ext cx="3616657" cy="36166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D8A412FD-C06D-D848-849B-079B6FD6BB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48483953"/>
                </p:ext>
              </p:extLst>
            </p:nvPr>
          </p:nvGraphicFramePr>
          <p:xfrm>
            <a:off x="871300" y="6418209"/>
            <a:ext cx="4157812" cy="38978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CEF75EED-5E5D-C241-BD51-E510939ECFE6}"/>
              </a:ext>
            </a:extLst>
          </p:cNvPr>
          <p:cNvSpPr txBox="1"/>
          <p:nvPr/>
        </p:nvSpPr>
        <p:spPr>
          <a:xfrm flipH="1">
            <a:off x="13400584" y="10329043"/>
            <a:ext cx="150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70%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EF48657A-8E69-E74A-B40B-457DC07A4CE3}"/>
              </a:ext>
            </a:extLst>
          </p:cNvPr>
          <p:cNvSpPr txBox="1"/>
          <p:nvPr/>
        </p:nvSpPr>
        <p:spPr>
          <a:xfrm flipH="1">
            <a:off x="9087376" y="6826718"/>
            <a:ext cx="150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30%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DEEEE-E2F5-3545-939E-6D437E63264F}"/>
              </a:ext>
            </a:extLst>
          </p:cNvPr>
          <p:cNvSpPr/>
          <p:nvPr/>
        </p:nvSpPr>
        <p:spPr>
          <a:xfrm>
            <a:off x="10891786" y="7728806"/>
            <a:ext cx="25940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Total Available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Market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261D705-398D-A741-85C8-49CCF664072E}"/>
              </a:ext>
            </a:extLst>
          </p:cNvPr>
          <p:cNvGrpSpPr/>
          <p:nvPr/>
        </p:nvGrpSpPr>
        <p:grpSpPr>
          <a:xfrm>
            <a:off x="1212454" y="6294591"/>
            <a:ext cx="21922089" cy="4564088"/>
            <a:chOff x="1212454" y="6715082"/>
            <a:chExt cx="21922089" cy="456408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1521221-58A9-D744-B3A9-988E20E8CBFE}"/>
                </a:ext>
              </a:extLst>
            </p:cNvPr>
            <p:cNvGrpSpPr/>
            <p:nvPr/>
          </p:nvGrpSpPr>
          <p:grpSpPr>
            <a:xfrm>
              <a:off x="1212454" y="8012798"/>
              <a:ext cx="7335413" cy="3266372"/>
              <a:chOff x="1212454" y="6229586"/>
              <a:chExt cx="7335413" cy="3266372"/>
            </a:xfrm>
          </p:grpSpPr>
          <p:sp>
            <p:nvSpPr>
              <p:cNvPr id="28" name="CuadroTexto 395">
                <a:extLst>
                  <a:ext uri="{FF2B5EF4-FFF2-40B4-BE49-F238E27FC236}">
                    <a16:creationId xmlns:a16="http://schemas.microsoft.com/office/drawing/2014/main" id="{175904A3-76F9-CC47-A39B-83002C1EA423}"/>
                  </a:ext>
                </a:extLst>
              </p:cNvPr>
              <p:cNvSpPr txBox="1"/>
              <p:nvPr/>
            </p:nvSpPr>
            <p:spPr>
              <a:xfrm>
                <a:off x="1212454" y="6244081"/>
                <a:ext cx="126759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accent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29" name="Rectangle 56">
                <a:extLst>
                  <a:ext uri="{FF2B5EF4-FFF2-40B4-BE49-F238E27FC236}">
                    <a16:creationId xmlns:a16="http://schemas.microsoft.com/office/drawing/2014/main" id="{210D1ED0-97E4-7C41-86DB-CFDF42BFEE30}"/>
                  </a:ext>
                </a:extLst>
              </p:cNvPr>
              <p:cNvSpPr/>
              <p:nvPr/>
            </p:nvSpPr>
            <p:spPr>
              <a:xfrm>
                <a:off x="2622803" y="6229586"/>
                <a:ext cx="5925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31" name="CuadroTexto 395">
                <a:extLst>
                  <a:ext uri="{FF2B5EF4-FFF2-40B4-BE49-F238E27FC236}">
                    <a16:creationId xmlns:a16="http://schemas.microsoft.com/office/drawing/2014/main" id="{72E01904-E31A-0849-AA40-3DDC477EFC5F}"/>
                  </a:ext>
                </a:extLst>
              </p:cNvPr>
              <p:cNvSpPr txBox="1"/>
              <p:nvPr/>
            </p:nvSpPr>
            <p:spPr>
              <a:xfrm>
                <a:off x="1212454" y="8387962"/>
                <a:ext cx="126759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accent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32" name="Rectangle 56">
                <a:extLst>
                  <a:ext uri="{FF2B5EF4-FFF2-40B4-BE49-F238E27FC236}">
                    <a16:creationId xmlns:a16="http://schemas.microsoft.com/office/drawing/2014/main" id="{0EC005A9-25AD-2A43-ADB7-5DC6D4E5DB9D}"/>
                  </a:ext>
                </a:extLst>
              </p:cNvPr>
              <p:cNvSpPr/>
              <p:nvPr/>
            </p:nvSpPr>
            <p:spPr>
              <a:xfrm>
                <a:off x="2622803" y="8373467"/>
                <a:ext cx="5925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4D5ADF8-0054-C347-9BB3-B2AA26B93B63}"/>
                </a:ext>
              </a:extLst>
            </p:cNvPr>
            <p:cNvGrpSpPr/>
            <p:nvPr/>
          </p:nvGrpSpPr>
          <p:grpSpPr>
            <a:xfrm>
              <a:off x="15799130" y="8012798"/>
              <a:ext cx="7335413" cy="3266372"/>
              <a:chOff x="15799130" y="6229586"/>
              <a:chExt cx="7335413" cy="3266372"/>
            </a:xfrm>
          </p:grpSpPr>
          <p:sp>
            <p:nvSpPr>
              <p:cNvPr id="34" name="CuadroTexto 395">
                <a:extLst>
                  <a:ext uri="{FF2B5EF4-FFF2-40B4-BE49-F238E27FC236}">
                    <a16:creationId xmlns:a16="http://schemas.microsoft.com/office/drawing/2014/main" id="{A41AA21A-D175-1744-90AD-E34D57148769}"/>
                  </a:ext>
                </a:extLst>
              </p:cNvPr>
              <p:cNvSpPr txBox="1"/>
              <p:nvPr/>
            </p:nvSpPr>
            <p:spPr>
              <a:xfrm flipH="1">
                <a:off x="21866949" y="6244081"/>
                <a:ext cx="126759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600" dirty="0">
                    <a:solidFill>
                      <a:schemeClr val="accent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35" name="Rectangle 56">
                <a:extLst>
                  <a:ext uri="{FF2B5EF4-FFF2-40B4-BE49-F238E27FC236}">
                    <a16:creationId xmlns:a16="http://schemas.microsoft.com/office/drawing/2014/main" id="{7A8C653A-6A2B-E548-9452-54845A95FD9C}"/>
                  </a:ext>
                </a:extLst>
              </p:cNvPr>
              <p:cNvSpPr/>
              <p:nvPr/>
            </p:nvSpPr>
            <p:spPr>
              <a:xfrm flipH="1">
                <a:off x="15799130" y="6229586"/>
                <a:ext cx="5925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DD8F6926-39F9-C645-80A3-4FE4A1724C8B}"/>
                  </a:ext>
                </a:extLst>
              </p:cNvPr>
              <p:cNvSpPr txBox="1"/>
              <p:nvPr/>
            </p:nvSpPr>
            <p:spPr>
              <a:xfrm flipH="1">
                <a:off x="21866949" y="8387962"/>
                <a:ext cx="126759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600" dirty="0">
                    <a:solidFill>
                      <a:schemeClr val="accent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8319EDDC-72E1-484D-A3C2-8087DDDDD569}"/>
                  </a:ext>
                </a:extLst>
              </p:cNvPr>
              <p:cNvSpPr/>
              <p:nvPr/>
            </p:nvSpPr>
            <p:spPr>
              <a:xfrm flipH="1">
                <a:off x="15799130" y="8373467"/>
                <a:ext cx="5925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ED2BD67C-0D31-4D49-8E8A-CD5D9401270E}"/>
                </a:ext>
              </a:extLst>
            </p:cNvPr>
            <p:cNvSpPr txBox="1"/>
            <p:nvPr/>
          </p:nvSpPr>
          <p:spPr>
            <a:xfrm flipH="1">
              <a:off x="18569395" y="6715082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 Capacity</a:t>
              </a:r>
            </a:p>
          </p:txBody>
        </p:sp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2C2BF526-3805-A244-AC10-B7DEC9B27589}"/>
                </a:ext>
              </a:extLst>
            </p:cNvPr>
            <p:cNvSpPr txBox="1"/>
            <p:nvPr/>
          </p:nvSpPr>
          <p:spPr>
            <a:xfrm flipH="1">
              <a:off x="1243107" y="6715082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 Volume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79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06487F-2136-D848-B84C-E2DEACEB2CF0}"/>
              </a:ext>
            </a:extLst>
          </p:cNvPr>
          <p:cNvGrpSpPr/>
          <p:nvPr/>
        </p:nvGrpSpPr>
        <p:grpSpPr>
          <a:xfrm>
            <a:off x="3067049" y="4749802"/>
            <a:ext cx="18243551" cy="7397749"/>
            <a:chOff x="2432049" y="4749802"/>
            <a:chExt cx="18243551" cy="739774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B8BA5C1-BB41-D248-83A3-F13505CEFE4F}"/>
                </a:ext>
              </a:extLst>
            </p:cNvPr>
            <p:cNvGrpSpPr/>
            <p:nvPr/>
          </p:nvGrpSpPr>
          <p:grpSpPr>
            <a:xfrm>
              <a:off x="2432049" y="4749802"/>
              <a:ext cx="18243551" cy="7397749"/>
              <a:chOff x="3187699" y="4194999"/>
              <a:chExt cx="18243551" cy="10986973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3027D7EF-A208-C14D-B1C5-E067F1F8EDC5}"/>
                  </a:ext>
                </a:extLst>
              </p:cNvPr>
              <p:cNvSpPr/>
              <p:nvPr/>
            </p:nvSpPr>
            <p:spPr>
              <a:xfrm>
                <a:off x="4457700" y="5915025"/>
                <a:ext cx="8372475" cy="451485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A44C5F72-797A-1341-AD9C-A1DD8A47602D}"/>
                  </a:ext>
                </a:extLst>
              </p:cNvPr>
              <p:cNvSpPr/>
              <p:nvPr/>
            </p:nvSpPr>
            <p:spPr>
              <a:xfrm>
                <a:off x="13058775" y="5915025"/>
                <a:ext cx="8372475" cy="451485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C4CBB29F-77B0-6F41-BCBF-613D6EAAE4BE}"/>
                  </a:ext>
                </a:extLst>
              </p:cNvPr>
              <p:cNvSpPr/>
              <p:nvPr/>
            </p:nvSpPr>
            <p:spPr>
              <a:xfrm>
                <a:off x="3187699" y="5915024"/>
                <a:ext cx="1066801" cy="4514850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0F738F12-D817-D14E-BE18-4F97236EAF13}"/>
                  </a:ext>
                </a:extLst>
              </p:cNvPr>
              <p:cNvSpPr/>
              <p:nvPr/>
            </p:nvSpPr>
            <p:spPr>
              <a:xfrm rot="5400000">
                <a:off x="7921410" y="731289"/>
                <a:ext cx="1445054" cy="8372474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1A39C5E-1CC9-8446-90A0-11B6CD81629F}"/>
                  </a:ext>
                </a:extLst>
              </p:cNvPr>
              <p:cNvSpPr/>
              <p:nvPr/>
            </p:nvSpPr>
            <p:spPr>
              <a:xfrm rot="5400000">
                <a:off x="16522485" y="731291"/>
                <a:ext cx="1445053" cy="837247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CD6A749-5699-9642-A927-793B72602AB2}"/>
                  </a:ext>
                </a:extLst>
              </p:cNvPr>
              <p:cNvSpPr/>
              <p:nvPr/>
            </p:nvSpPr>
            <p:spPr>
              <a:xfrm>
                <a:off x="4457700" y="10667122"/>
                <a:ext cx="8372475" cy="451485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E6BC59FE-4083-4C43-8D32-2F2BECD22E71}"/>
                  </a:ext>
                </a:extLst>
              </p:cNvPr>
              <p:cNvSpPr/>
              <p:nvPr/>
            </p:nvSpPr>
            <p:spPr>
              <a:xfrm>
                <a:off x="13058775" y="10667122"/>
                <a:ext cx="8372475" cy="451485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1CD5D31-5B5A-7D4A-9061-BCFF8EDDC80F}"/>
                  </a:ext>
                </a:extLst>
              </p:cNvPr>
              <p:cNvSpPr/>
              <p:nvPr/>
            </p:nvSpPr>
            <p:spPr>
              <a:xfrm>
                <a:off x="3187699" y="10667120"/>
                <a:ext cx="1066801" cy="4514850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F5937788-1A1E-EC4B-96F8-B7C2001447E3}"/>
                </a:ext>
              </a:extLst>
            </p:cNvPr>
            <p:cNvSpPr txBox="1"/>
            <p:nvPr/>
          </p:nvSpPr>
          <p:spPr>
            <a:xfrm>
              <a:off x="6696949" y="491312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charset="0"/>
                  <a:cs typeface="Poppins Medium" pitchFamily="2" charset="77"/>
                </a:rPr>
                <a:t>High</a:t>
              </a:r>
            </a:p>
          </p:txBody>
        </p:sp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A7DB1091-4FF9-5F40-80F7-70C67B8B8944}"/>
                </a:ext>
              </a:extLst>
            </p:cNvPr>
            <p:cNvSpPr txBox="1"/>
            <p:nvPr/>
          </p:nvSpPr>
          <p:spPr>
            <a:xfrm>
              <a:off x="15298023" y="491312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charset="0"/>
                  <a:cs typeface="Poppins Medium" pitchFamily="2" charset="77"/>
                </a:rPr>
                <a:t>Low</a:t>
              </a:r>
            </a:p>
          </p:txBody>
        </p:sp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A187750A-C91F-6642-B7DC-85DE7FBD341A}"/>
                </a:ext>
              </a:extLst>
            </p:cNvPr>
            <p:cNvSpPr txBox="1"/>
            <p:nvPr/>
          </p:nvSpPr>
          <p:spPr>
            <a:xfrm rot="16200000">
              <a:off x="1794749" y="1032332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charset="0"/>
                  <a:cs typeface="Poppins Medium" pitchFamily="2" charset="77"/>
                </a:rPr>
                <a:t>High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DAE49211-2A6F-1942-8937-92DAD18975D2}"/>
                </a:ext>
              </a:extLst>
            </p:cNvPr>
            <p:cNvSpPr txBox="1"/>
            <p:nvPr/>
          </p:nvSpPr>
          <p:spPr>
            <a:xfrm rot="16200000">
              <a:off x="1794749" y="7104732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charset="0"/>
                  <a:cs typeface="Poppins Medium" pitchFamily="2" charset="77"/>
                </a:rPr>
                <a:t>Low</a:t>
              </a:r>
            </a:p>
          </p:txBody>
        </p:sp>
      </p:grp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9A26801D-C6DD-5146-86E2-CA72AEFCDF3E}"/>
              </a:ext>
            </a:extLst>
          </p:cNvPr>
          <p:cNvSpPr txBox="1"/>
          <p:nvPr/>
        </p:nvSpPr>
        <p:spPr>
          <a:xfrm>
            <a:off x="6180710" y="6565782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C74DFA62-E72A-0242-AF77-F92236B2781B}"/>
              </a:ext>
            </a:extLst>
          </p:cNvPr>
          <p:cNvSpPr txBox="1"/>
          <p:nvPr/>
        </p:nvSpPr>
        <p:spPr>
          <a:xfrm>
            <a:off x="7979030" y="7510662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Product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23506BAB-9C99-2E46-9E2D-76B397C09DE4}"/>
              </a:ext>
            </a:extLst>
          </p:cNvPr>
          <p:cNvSpPr txBox="1"/>
          <p:nvPr/>
        </p:nvSpPr>
        <p:spPr>
          <a:xfrm>
            <a:off x="17124360" y="6437968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338FB5D9-6761-0147-B385-90160E553D95}"/>
              </a:ext>
            </a:extLst>
          </p:cNvPr>
          <p:cNvSpPr txBox="1"/>
          <p:nvPr/>
        </p:nvSpPr>
        <p:spPr>
          <a:xfrm>
            <a:off x="15483849" y="7382848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B0D1C19F-0055-F94D-B59C-16EA06DF692F}"/>
              </a:ext>
            </a:extLst>
          </p:cNvPr>
          <p:cNvSpPr txBox="1"/>
          <p:nvPr/>
        </p:nvSpPr>
        <p:spPr>
          <a:xfrm>
            <a:off x="4438670" y="9759725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36866010-16F0-544D-A9AA-290E306F5AEE}"/>
              </a:ext>
            </a:extLst>
          </p:cNvPr>
          <p:cNvSpPr txBox="1"/>
          <p:nvPr/>
        </p:nvSpPr>
        <p:spPr>
          <a:xfrm>
            <a:off x="5200670" y="10809093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Product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1B6A56E4-BD9F-384C-9B28-5CAB01228090}"/>
              </a:ext>
            </a:extLst>
          </p:cNvPr>
          <p:cNvSpPr txBox="1"/>
          <p:nvPr/>
        </p:nvSpPr>
        <p:spPr>
          <a:xfrm>
            <a:off x="13563930" y="9851728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083E7D0B-4A23-E840-A9A4-94612F77BB6C}"/>
              </a:ext>
            </a:extLst>
          </p:cNvPr>
          <p:cNvSpPr txBox="1"/>
          <p:nvPr/>
        </p:nvSpPr>
        <p:spPr>
          <a:xfrm>
            <a:off x="15483849" y="10796608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322302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4" name="Freeform 418">
            <a:extLst>
              <a:ext uri="{FF2B5EF4-FFF2-40B4-BE49-F238E27FC236}">
                <a16:creationId xmlns:a16="http://schemas.microsoft.com/office/drawing/2014/main" id="{54322497-6F2B-4E47-A746-D873D4B8B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048" y="4991087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49"/>
                  <a:pt x="859" y="1102"/>
                  <a:pt x="551" y="1102"/>
                </a:cubicBezTo>
                <a:cubicBezTo>
                  <a:pt x="244" y="1102"/>
                  <a:pt x="0" y="84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419">
            <a:extLst>
              <a:ext uri="{FF2B5EF4-FFF2-40B4-BE49-F238E27FC236}">
                <a16:creationId xmlns:a16="http://schemas.microsoft.com/office/drawing/2014/main" id="{78A7846B-7397-7F43-ADD0-A1221E8EB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048" y="7661373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59"/>
                  <a:pt x="859" y="1102"/>
                  <a:pt x="551" y="1102"/>
                </a:cubicBezTo>
                <a:cubicBezTo>
                  <a:pt x="244" y="1102"/>
                  <a:pt x="0" y="85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420">
            <a:extLst>
              <a:ext uri="{FF2B5EF4-FFF2-40B4-BE49-F238E27FC236}">
                <a16:creationId xmlns:a16="http://schemas.microsoft.com/office/drawing/2014/main" id="{63E3DAD4-057A-4D4A-A4C1-2445E6432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048" y="10332310"/>
            <a:ext cx="1648954" cy="1662141"/>
          </a:xfrm>
          <a:custGeom>
            <a:avLst/>
            <a:gdLst>
              <a:gd name="T0" fmla="*/ 1102 w 1103"/>
              <a:gd name="T1" fmla="*/ 560 h 1112"/>
              <a:gd name="T2" fmla="*/ 1102 w 1103"/>
              <a:gd name="T3" fmla="*/ 560 h 1112"/>
              <a:gd name="T4" fmla="*/ 551 w 1103"/>
              <a:gd name="T5" fmla="*/ 1111 h 1112"/>
              <a:gd name="T6" fmla="*/ 0 w 1103"/>
              <a:gd name="T7" fmla="*/ 560 h 1112"/>
              <a:gd name="T8" fmla="*/ 551 w 1103"/>
              <a:gd name="T9" fmla="*/ 0 h 1112"/>
              <a:gd name="T10" fmla="*/ 1102 w 1103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12">
                <a:moveTo>
                  <a:pt x="1102" y="560"/>
                </a:moveTo>
                <a:lnTo>
                  <a:pt x="1102" y="560"/>
                </a:lnTo>
                <a:cubicBezTo>
                  <a:pt x="1102" y="858"/>
                  <a:pt x="859" y="1111"/>
                  <a:pt x="551" y="1111"/>
                </a:cubicBezTo>
                <a:cubicBezTo>
                  <a:pt x="244" y="1111"/>
                  <a:pt x="0" y="858"/>
                  <a:pt x="0" y="560"/>
                </a:cubicBezTo>
                <a:cubicBezTo>
                  <a:pt x="0" y="253"/>
                  <a:pt x="244" y="0"/>
                  <a:pt x="551" y="0"/>
                </a:cubicBezTo>
                <a:cubicBezTo>
                  <a:pt x="859" y="0"/>
                  <a:pt x="1102" y="253"/>
                  <a:pt x="1102" y="5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415">
            <a:extLst>
              <a:ext uri="{FF2B5EF4-FFF2-40B4-BE49-F238E27FC236}">
                <a16:creationId xmlns:a16="http://schemas.microsoft.com/office/drawing/2014/main" id="{C565488F-A2BE-E14A-8943-E23E227FC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2648" y="4991087"/>
            <a:ext cx="1648954" cy="1648952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49"/>
                  <a:pt x="859" y="1102"/>
                  <a:pt x="552" y="1102"/>
                </a:cubicBezTo>
                <a:cubicBezTo>
                  <a:pt x="245" y="1102"/>
                  <a:pt x="0" y="84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416">
            <a:extLst>
              <a:ext uri="{FF2B5EF4-FFF2-40B4-BE49-F238E27FC236}">
                <a16:creationId xmlns:a16="http://schemas.microsoft.com/office/drawing/2014/main" id="{2CCA2D09-EDF9-624A-8C65-4F3EEA78E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2648" y="7661373"/>
            <a:ext cx="1648954" cy="1648952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59"/>
                  <a:pt x="859" y="1102"/>
                  <a:pt x="552" y="1102"/>
                </a:cubicBezTo>
                <a:cubicBezTo>
                  <a:pt x="245" y="1102"/>
                  <a:pt x="0" y="85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417">
            <a:extLst>
              <a:ext uri="{FF2B5EF4-FFF2-40B4-BE49-F238E27FC236}">
                <a16:creationId xmlns:a16="http://schemas.microsoft.com/office/drawing/2014/main" id="{FA582DC6-065B-F04B-BF86-AFEB292E6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2648" y="10332310"/>
            <a:ext cx="1648954" cy="1662141"/>
          </a:xfrm>
          <a:custGeom>
            <a:avLst/>
            <a:gdLst>
              <a:gd name="T0" fmla="*/ 1103 w 1104"/>
              <a:gd name="T1" fmla="*/ 560 h 1112"/>
              <a:gd name="T2" fmla="*/ 1103 w 1104"/>
              <a:gd name="T3" fmla="*/ 560 h 1112"/>
              <a:gd name="T4" fmla="*/ 552 w 1104"/>
              <a:gd name="T5" fmla="*/ 1111 h 1112"/>
              <a:gd name="T6" fmla="*/ 0 w 1104"/>
              <a:gd name="T7" fmla="*/ 560 h 1112"/>
              <a:gd name="T8" fmla="*/ 552 w 1104"/>
              <a:gd name="T9" fmla="*/ 0 h 1112"/>
              <a:gd name="T10" fmla="*/ 1103 w 1104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12">
                <a:moveTo>
                  <a:pt x="1103" y="560"/>
                </a:moveTo>
                <a:lnTo>
                  <a:pt x="1103" y="560"/>
                </a:lnTo>
                <a:cubicBezTo>
                  <a:pt x="1103" y="858"/>
                  <a:pt x="859" y="1111"/>
                  <a:pt x="552" y="1111"/>
                </a:cubicBezTo>
                <a:cubicBezTo>
                  <a:pt x="245" y="1111"/>
                  <a:pt x="0" y="858"/>
                  <a:pt x="0" y="560"/>
                </a:cubicBezTo>
                <a:cubicBezTo>
                  <a:pt x="0" y="253"/>
                  <a:pt x="245" y="0"/>
                  <a:pt x="552" y="0"/>
                </a:cubicBezTo>
                <a:cubicBezTo>
                  <a:pt x="859" y="0"/>
                  <a:pt x="1103" y="253"/>
                  <a:pt x="1103" y="5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419">
            <a:extLst>
              <a:ext uri="{FF2B5EF4-FFF2-40B4-BE49-F238E27FC236}">
                <a16:creationId xmlns:a16="http://schemas.microsoft.com/office/drawing/2014/main" id="{654AAA52-3215-7548-8DED-E371ABE3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0995" y="7018020"/>
            <a:ext cx="2935660" cy="2935658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59"/>
                  <a:pt x="859" y="1102"/>
                  <a:pt x="551" y="1102"/>
                </a:cubicBezTo>
                <a:cubicBezTo>
                  <a:pt x="244" y="1102"/>
                  <a:pt x="0" y="85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FBDADFF2-681E-5848-B0AD-2F0DA90C87E7}"/>
              </a:ext>
            </a:extLst>
          </p:cNvPr>
          <p:cNvSpPr txBox="1"/>
          <p:nvPr/>
        </p:nvSpPr>
        <p:spPr>
          <a:xfrm flipH="1">
            <a:off x="3600066" y="4982177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Capacity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137C5842-0179-B744-987C-98CDA6CFD9EA}"/>
              </a:ext>
            </a:extLst>
          </p:cNvPr>
          <p:cNvSpPr/>
          <p:nvPr/>
        </p:nvSpPr>
        <p:spPr>
          <a:xfrm flipH="1">
            <a:off x="2121036" y="5566952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23D1BA32-03DF-9344-8332-59D344D4D35E}"/>
              </a:ext>
            </a:extLst>
          </p:cNvPr>
          <p:cNvSpPr txBox="1"/>
          <p:nvPr/>
        </p:nvSpPr>
        <p:spPr>
          <a:xfrm>
            <a:off x="16212436" y="4982177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Capacity</a:t>
            </a:r>
          </a:p>
        </p:txBody>
      </p:sp>
      <p:sp>
        <p:nvSpPr>
          <p:cNvPr id="90" name="Rectangle 56">
            <a:extLst>
              <a:ext uri="{FF2B5EF4-FFF2-40B4-BE49-F238E27FC236}">
                <a16:creationId xmlns:a16="http://schemas.microsoft.com/office/drawing/2014/main" id="{32DA359F-EEE4-864E-A7E9-3F994DAB7843}"/>
              </a:ext>
            </a:extLst>
          </p:cNvPr>
          <p:cNvSpPr/>
          <p:nvPr/>
        </p:nvSpPr>
        <p:spPr>
          <a:xfrm>
            <a:off x="16212437" y="5566952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E168F1DF-C301-0B4D-B57D-3669376B0006}"/>
              </a:ext>
            </a:extLst>
          </p:cNvPr>
          <p:cNvSpPr txBox="1"/>
          <p:nvPr/>
        </p:nvSpPr>
        <p:spPr>
          <a:xfrm flipH="1">
            <a:off x="3600066" y="7716400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Volume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708F00AA-8884-3A4D-84E7-E4148388F6A5}"/>
              </a:ext>
            </a:extLst>
          </p:cNvPr>
          <p:cNvSpPr/>
          <p:nvPr/>
        </p:nvSpPr>
        <p:spPr>
          <a:xfrm flipH="1">
            <a:off x="2121036" y="8301175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2AB3D539-32EA-9E4A-BDA7-8BCDDBD10ADB}"/>
              </a:ext>
            </a:extLst>
          </p:cNvPr>
          <p:cNvSpPr txBox="1"/>
          <p:nvPr/>
        </p:nvSpPr>
        <p:spPr>
          <a:xfrm>
            <a:off x="16212436" y="7716400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Volume</a:t>
            </a:r>
          </a:p>
        </p:txBody>
      </p:sp>
      <p:sp>
        <p:nvSpPr>
          <p:cNvPr id="96" name="Rectangle 56">
            <a:extLst>
              <a:ext uri="{FF2B5EF4-FFF2-40B4-BE49-F238E27FC236}">
                <a16:creationId xmlns:a16="http://schemas.microsoft.com/office/drawing/2014/main" id="{839A5201-BD6E-C444-889E-C8CA920E54A0}"/>
              </a:ext>
            </a:extLst>
          </p:cNvPr>
          <p:cNvSpPr/>
          <p:nvPr/>
        </p:nvSpPr>
        <p:spPr>
          <a:xfrm>
            <a:off x="16212437" y="8301175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4DC773E2-9C48-C849-8C97-03A0A8FC1103}"/>
              </a:ext>
            </a:extLst>
          </p:cNvPr>
          <p:cNvSpPr txBox="1"/>
          <p:nvPr/>
        </p:nvSpPr>
        <p:spPr>
          <a:xfrm flipH="1">
            <a:off x="3600066" y="10402872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Potential</a:t>
            </a:r>
          </a:p>
        </p:txBody>
      </p:sp>
      <p:sp>
        <p:nvSpPr>
          <p:cNvPr id="99" name="Rectangle 56">
            <a:extLst>
              <a:ext uri="{FF2B5EF4-FFF2-40B4-BE49-F238E27FC236}">
                <a16:creationId xmlns:a16="http://schemas.microsoft.com/office/drawing/2014/main" id="{52CCAD25-D5F4-D549-ABE2-CE9079B32E02}"/>
              </a:ext>
            </a:extLst>
          </p:cNvPr>
          <p:cNvSpPr/>
          <p:nvPr/>
        </p:nvSpPr>
        <p:spPr>
          <a:xfrm flipH="1">
            <a:off x="2121036" y="10987647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5B5974DD-7FA7-C541-ABEB-D1109298E97E}"/>
              </a:ext>
            </a:extLst>
          </p:cNvPr>
          <p:cNvSpPr txBox="1"/>
          <p:nvPr/>
        </p:nvSpPr>
        <p:spPr>
          <a:xfrm>
            <a:off x="16212436" y="10402872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Potential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364D9FC1-8CDF-E048-8F96-AF23665FFC63}"/>
              </a:ext>
            </a:extLst>
          </p:cNvPr>
          <p:cNvSpPr/>
          <p:nvPr/>
        </p:nvSpPr>
        <p:spPr>
          <a:xfrm>
            <a:off x="16212437" y="10987647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AE5C49F-12E4-7648-B777-26C79019BEAE}"/>
              </a:ext>
            </a:extLst>
          </p:cNvPr>
          <p:cNvSpPr/>
          <p:nvPr/>
        </p:nvSpPr>
        <p:spPr>
          <a:xfrm>
            <a:off x="10901216" y="7608686"/>
            <a:ext cx="25940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Total Available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Market</a:t>
            </a:r>
          </a:p>
        </p:txBody>
      </p:sp>
      <p:grpSp>
        <p:nvGrpSpPr>
          <p:cNvPr id="104" name="Gráfico 48">
            <a:extLst>
              <a:ext uri="{FF2B5EF4-FFF2-40B4-BE49-F238E27FC236}">
                <a16:creationId xmlns:a16="http://schemas.microsoft.com/office/drawing/2014/main" id="{FB065086-552D-264A-9116-AE0F0C1453D8}"/>
              </a:ext>
            </a:extLst>
          </p:cNvPr>
          <p:cNvGrpSpPr/>
          <p:nvPr/>
        </p:nvGrpSpPr>
        <p:grpSpPr>
          <a:xfrm>
            <a:off x="9153872" y="10815207"/>
            <a:ext cx="696348" cy="696345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105" name="Forma libre 288">
              <a:extLst>
                <a:ext uri="{FF2B5EF4-FFF2-40B4-BE49-F238E27FC236}">
                  <a16:creationId xmlns:a16="http://schemas.microsoft.com/office/drawing/2014/main" id="{C32670F2-9619-7C46-9AB0-0E5869F139B4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6" name="Gráfico 22">
            <a:extLst>
              <a:ext uri="{FF2B5EF4-FFF2-40B4-BE49-F238E27FC236}">
                <a16:creationId xmlns:a16="http://schemas.microsoft.com/office/drawing/2014/main" id="{80A2C704-79CF-E540-8FDC-2CE1B0E8EC80}"/>
              </a:ext>
            </a:extLst>
          </p:cNvPr>
          <p:cNvGrpSpPr/>
          <p:nvPr/>
        </p:nvGrpSpPr>
        <p:grpSpPr>
          <a:xfrm>
            <a:off x="9154890" y="8097558"/>
            <a:ext cx="636507" cy="636505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07" name="Forma libre 340">
              <a:extLst>
                <a:ext uri="{FF2B5EF4-FFF2-40B4-BE49-F238E27FC236}">
                  <a16:creationId xmlns:a16="http://schemas.microsoft.com/office/drawing/2014/main" id="{93CD545E-E839-1841-83BE-C80F3CD2E8B1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341">
              <a:extLst>
                <a:ext uri="{FF2B5EF4-FFF2-40B4-BE49-F238E27FC236}">
                  <a16:creationId xmlns:a16="http://schemas.microsoft.com/office/drawing/2014/main" id="{438186A6-E127-1043-B41E-DAE9DB0382E4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342">
              <a:extLst>
                <a:ext uri="{FF2B5EF4-FFF2-40B4-BE49-F238E27FC236}">
                  <a16:creationId xmlns:a16="http://schemas.microsoft.com/office/drawing/2014/main" id="{B3F8C42E-C4D2-AC47-9139-393E5ADFD798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343">
              <a:extLst>
                <a:ext uri="{FF2B5EF4-FFF2-40B4-BE49-F238E27FC236}">
                  <a16:creationId xmlns:a16="http://schemas.microsoft.com/office/drawing/2014/main" id="{6CBAE603-D80C-DD42-902A-C7DFD0EAD7FC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344">
              <a:extLst>
                <a:ext uri="{FF2B5EF4-FFF2-40B4-BE49-F238E27FC236}">
                  <a16:creationId xmlns:a16="http://schemas.microsoft.com/office/drawing/2014/main" id="{2AFDAFC4-D5A8-D345-9CE2-A59977EB21E0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2" name="Forma libre 345">
              <a:extLst>
                <a:ext uri="{FF2B5EF4-FFF2-40B4-BE49-F238E27FC236}">
                  <a16:creationId xmlns:a16="http://schemas.microsoft.com/office/drawing/2014/main" id="{D3CCC68E-528B-6846-A0C1-560A000E6DCF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3" name="Forma libre 346">
              <a:extLst>
                <a:ext uri="{FF2B5EF4-FFF2-40B4-BE49-F238E27FC236}">
                  <a16:creationId xmlns:a16="http://schemas.microsoft.com/office/drawing/2014/main" id="{56726235-8688-F64D-A93D-7C11964B3E5F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114" name="Gráfico 446">
            <a:extLst>
              <a:ext uri="{FF2B5EF4-FFF2-40B4-BE49-F238E27FC236}">
                <a16:creationId xmlns:a16="http://schemas.microsoft.com/office/drawing/2014/main" id="{7EEDB455-0C4D-8B4B-986C-12F7D8375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7223" y="5536472"/>
            <a:ext cx="636506" cy="636503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D189347-495A-8F44-A8BD-A612F70DD05C}"/>
              </a:ext>
            </a:extLst>
          </p:cNvPr>
          <p:cNvGrpSpPr/>
          <p:nvPr/>
        </p:nvGrpSpPr>
        <p:grpSpPr>
          <a:xfrm>
            <a:off x="14634359" y="8117656"/>
            <a:ext cx="686457" cy="736386"/>
            <a:chOff x="18740782" y="9992865"/>
            <a:chExt cx="3744388" cy="4016735"/>
          </a:xfrm>
          <a:solidFill>
            <a:schemeClr val="bg1"/>
          </a:solidFill>
        </p:grpSpPr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F805B656-ACDE-AF4F-B2ED-388BB3112A2C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EE485C8-5D62-5A49-BEBB-E9214EB98A6D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F87DB6A-20C1-0C40-B467-4229AD20DA1C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15E3D68-E8B4-A34A-960A-FAA64005A56E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09375FF-84F7-1B4C-A6D3-1655E18A8C9A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83099A9-17B2-6F4E-AEDE-B0E1D98FCEA5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áfico 225">
            <a:extLst>
              <a:ext uri="{FF2B5EF4-FFF2-40B4-BE49-F238E27FC236}">
                <a16:creationId xmlns:a16="http://schemas.microsoft.com/office/drawing/2014/main" id="{FCB07EF1-4EAC-D74F-A6F5-F6C4F1D2BDE6}"/>
              </a:ext>
            </a:extLst>
          </p:cNvPr>
          <p:cNvGrpSpPr/>
          <p:nvPr/>
        </p:nvGrpSpPr>
        <p:grpSpPr>
          <a:xfrm>
            <a:off x="14549009" y="5444342"/>
            <a:ext cx="751951" cy="751951"/>
            <a:chOff x="9759177" y="5656965"/>
            <a:chExt cx="654197" cy="654197"/>
          </a:xfrm>
          <a:solidFill>
            <a:schemeClr val="bg1"/>
          </a:solidFill>
        </p:grpSpPr>
        <p:sp>
          <p:nvSpPr>
            <p:cNvPr id="123" name="Forma libre 439">
              <a:extLst>
                <a:ext uri="{FF2B5EF4-FFF2-40B4-BE49-F238E27FC236}">
                  <a16:creationId xmlns:a16="http://schemas.microsoft.com/office/drawing/2014/main" id="{5FCB2168-3F24-464C-87E5-7C06EBCAFD2E}"/>
                </a:ext>
              </a:extLst>
            </p:cNvPr>
            <p:cNvSpPr/>
            <p:nvPr/>
          </p:nvSpPr>
          <p:spPr>
            <a:xfrm>
              <a:off x="9758219" y="5737781"/>
              <a:ext cx="655475" cy="491925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124" name="Gráfico 446">
            <a:extLst>
              <a:ext uri="{FF2B5EF4-FFF2-40B4-BE49-F238E27FC236}">
                <a16:creationId xmlns:a16="http://schemas.microsoft.com/office/drawing/2014/main" id="{08C5E8D3-5D39-B64F-87FD-916E5B758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23623" y="10900952"/>
            <a:ext cx="636506" cy="6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7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">
            <a:extLst>
              <a:ext uri="{FF2B5EF4-FFF2-40B4-BE49-F238E27FC236}">
                <a16:creationId xmlns:a16="http://schemas.microsoft.com/office/drawing/2014/main" id="{A5EB89DC-700A-564C-9574-66605BE55A29}"/>
              </a:ext>
            </a:extLst>
          </p:cNvPr>
          <p:cNvSpPr>
            <a:spLocks noChangeArrowheads="1"/>
          </p:cNvSpPr>
          <p:nvPr/>
        </p:nvSpPr>
        <p:spPr bwMode="auto">
          <a:xfrm rot="8355417">
            <a:off x="5493493" y="3461720"/>
            <a:ext cx="11664922" cy="10645250"/>
          </a:xfrm>
          <a:custGeom>
            <a:avLst/>
            <a:gdLst>
              <a:gd name="T0" fmla="*/ 3416 w 3417"/>
              <a:gd name="T1" fmla="*/ 2396 h 3711"/>
              <a:gd name="T2" fmla="*/ 1895 w 3417"/>
              <a:gd name="T3" fmla="*/ 0 h 3711"/>
              <a:gd name="T4" fmla="*/ 0 w 3417"/>
              <a:gd name="T5" fmla="*/ 2828 h 3711"/>
              <a:gd name="T6" fmla="*/ 2257 w 3417"/>
              <a:gd name="T7" fmla="*/ 3710 h 3711"/>
              <a:gd name="T8" fmla="*/ 3416 w 3417"/>
              <a:gd name="T9" fmla="*/ 2396 h 3711"/>
              <a:gd name="connsiteX0" fmla="*/ 9997 w 9997"/>
              <a:gd name="connsiteY0" fmla="*/ 5365 h 8906"/>
              <a:gd name="connsiteX1" fmla="*/ 6099 w 9997"/>
              <a:gd name="connsiteY1" fmla="*/ 0 h 8906"/>
              <a:gd name="connsiteX2" fmla="*/ 0 w 9997"/>
              <a:gd name="connsiteY2" fmla="*/ 6530 h 8906"/>
              <a:gd name="connsiteX3" fmla="*/ 6605 w 9997"/>
              <a:gd name="connsiteY3" fmla="*/ 8906 h 8906"/>
              <a:gd name="connsiteX4" fmla="*/ 9997 w 9997"/>
              <a:gd name="connsiteY4" fmla="*/ 5365 h 8906"/>
              <a:gd name="connsiteX0" fmla="*/ 10000 w 10000"/>
              <a:gd name="connsiteY0" fmla="*/ 6331 h 10307"/>
              <a:gd name="connsiteX1" fmla="*/ 6121 w 10000"/>
              <a:gd name="connsiteY1" fmla="*/ 0 h 10307"/>
              <a:gd name="connsiteX2" fmla="*/ 0 w 10000"/>
              <a:gd name="connsiteY2" fmla="*/ 7639 h 10307"/>
              <a:gd name="connsiteX3" fmla="*/ 6607 w 10000"/>
              <a:gd name="connsiteY3" fmla="*/ 10307 h 10307"/>
              <a:gd name="connsiteX4" fmla="*/ 10000 w 10000"/>
              <a:gd name="connsiteY4" fmla="*/ 6331 h 10307"/>
              <a:gd name="connsiteX0" fmla="*/ 10000 w 10000"/>
              <a:gd name="connsiteY0" fmla="*/ 6157 h 10133"/>
              <a:gd name="connsiteX1" fmla="*/ 6134 w 10000"/>
              <a:gd name="connsiteY1" fmla="*/ 0 h 10133"/>
              <a:gd name="connsiteX2" fmla="*/ 0 w 10000"/>
              <a:gd name="connsiteY2" fmla="*/ 7465 h 10133"/>
              <a:gd name="connsiteX3" fmla="*/ 6607 w 10000"/>
              <a:gd name="connsiteY3" fmla="*/ 10133 h 10133"/>
              <a:gd name="connsiteX4" fmla="*/ 10000 w 10000"/>
              <a:gd name="connsiteY4" fmla="*/ 6157 h 10133"/>
              <a:gd name="connsiteX0" fmla="*/ 10000 w 15926"/>
              <a:gd name="connsiteY0" fmla="*/ 6157 h 17939"/>
              <a:gd name="connsiteX1" fmla="*/ 6134 w 15926"/>
              <a:gd name="connsiteY1" fmla="*/ 0 h 17939"/>
              <a:gd name="connsiteX2" fmla="*/ 0 w 15926"/>
              <a:gd name="connsiteY2" fmla="*/ 7465 h 17939"/>
              <a:gd name="connsiteX3" fmla="*/ 15926 w 15926"/>
              <a:gd name="connsiteY3" fmla="*/ 17939 h 17939"/>
              <a:gd name="connsiteX4" fmla="*/ 10000 w 15926"/>
              <a:gd name="connsiteY4" fmla="*/ 6157 h 17939"/>
              <a:gd name="connsiteX0" fmla="*/ 10000 w 18935"/>
              <a:gd name="connsiteY0" fmla="*/ 6157 h 17939"/>
              <a:gd name="connsiteX1" fmla="*/ 6134 w 18935"/>
              <a:gd name="connsiteY1" fmla="*/ 0 h 17939"/>
              <a:gd name="connsiteX2" fmla="*/ 0 w 18935"/>
              <a:gd name="connsiteY2" fmla="*/ 7465 h 17939"/>
              <a:gd name="connsiteX3" fmla="*/ 15926 w 18935"/>
              <a:gd name="connsiteY3" fmla="*/ 17939 h 17939"/>
              <a:gd name="connsiteX4" fmla="*/ 18935 w 18935"/>
              <a:gd name="connsiteY4" fmla="*/ 14517 h 17939"/>
              <a:gd name="connsiteX0" fmla="*/ 19026 w 19026"/>
              <a:gd name="connsiteY0" fmla="*/ 14597 h 17939"/>
              <a:gd name="connsiteX1" fmla="*/ 6134 w 19026"/>
              <a:gd name="connsiteY1" fmla="*/ 0 h 17939"/>
              <a:gd name="connsiteX2" fmla="*/ 0 w 19026"/>
              <a:gd name="connsiteY2" fmla="*/ 7465 h 17939"/>
              <a:gd name="connsiteX3" fmla="*/ 15926 w 19026"/>
              <a:gd name="connsiteY3" fmla="*/ 17939 h 17939"/>
              <a:gd name="connsiteX4" fmla="*/ 18935 w 19026"/>
              <a:gd name="connsiteY4" fmla="*/ 14517 h 1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26" h="17939">
                <a:moveTo>
                  <a:pt x="19026" y="14597"/>
                </a:moveTo>
                <a:lnTo>
                  <a:pt x="6134" y="0"/>
                </a:lnTo>
                <a:lnTo>
                  <a:pt x="0" y="7465"/>
                </a:lnTo>
                <a:lnTo>
                  <a:pt x="15926" y="17939"/>
                </a:lnTo>
                <a:lnTo>
                  <a:pt x="18935" y="14517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851A8D4-5E59-6E4B-9A7D-EA770D87F7A2}"/>
              </a:ext>
            </a:extLst>
          </p:cNvPr>
          <p:cNvGraphicFramePr/>
          <p:nvPr/>
        </p:nvGraphicFramePr>
        <p:xfrm>
          <a:off x="14194208" y="4846583"/>
          <a:ext cx="7615746" cy="7382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DCAF226E-E107-2549-9F3D-55F9CA4FD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96" y="6402956"/>
            <a:ext cx="4528048" cy="4528048"/>
          </a:xfrm>
          <a:custGeom>
            <a:avLst/>
            <a:gdLst>
              <a:gd name="T0" fmla="*/ 1853 w 1854"/>
              <a:gd name="T1" fmla="*/ 925 h 1853"/>
              <a:gd name="T2" fmla="*/ 1853 w 1854"/>
              <a:gd name="T3" fmla="*/ 925 h 1853"/>
              <a:gd name="T4" fmla="*/ 926 w 1854"/>
              <a:gd name="T5" fmla="*/ 1852 h 1853"/>
              <a:gd name="T6" fmla="*/ 926 w 1854"/>
              <a:gd name="T7" fmla="*/ 1852 h 1853"/>
              <a:gd name="T8" fmla="*/ 0 w 1854"/>
              <a:gd name="T9" fmla="*/ 925 h 1853"/>
              <a:gd name="T10" fmla="*/ 0 w 1854"/>
              <a:gd name="T11" fmla="*/ 925 h 1853"/>
              <a:gd name="T12" fmla="*/ 926 w 1854"/>
              <a:gd name="T13" fmla="*/ 0 h 1853"/>
              <a:gd name="T14" fmla="*/ 926 w 1854"/>
              <a:gd name="T15" fmla="*/ 0 h 1853"/>
              <a:gd name="T16" fmla="*/ 1853 w 1854"/>
              <a:gd name="T17" fmla="*/ 925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4" h="1853">
                <a:moveTo>
                  <a:pt x="1853" y="925"/>
                </a:moveTo>
                <a:lnTo>
                  <a:pt x="1853" y="925"/>
                </a:lnTo>
                <a:cubicBezTo>
                  <a:pt x="1853" y="1437"/>
                  <a:pt x="1438" y="1852"/>
                  <a:pt x="926" y="1852"/>
                </a:cubicBezTo>
                <a:lnTo>
                  <a:pt x="926" y="1852"/>
                </a:lnTo>
                <a:cubicBezTo>
                  <a:pt x="414" y="1852"/>
                  <a:pt x="0" y="1437"/>
                  <a:pt x="0" y="925"/>
                </a:cubicBezTo>
                <a:lnTo>
                  <a:pt x="0" y="925"/>
                </a:lnTo>
                <a:cubicBezTo>
                  <a:pt x="0" y="414"/>
                  <a:pt x="414" y="0"/>
                  <a:pt x="926" y="0"/>
                </a:cubicBezTo>
                <a:lnTo>
                  <a:pt x="926" y="0"/>
                </a:lnTo>
                <a:cubicBezTo>
                  <a:pt x="1438" y="0"/>
                  <a:pt x="1853" y="414"/>
                  <a:pt x="1853" y="92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Total Available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Market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8F881F38-7BAA-0F48-BA51-E5D1A441B58B}"/>
              </a:ext>
            </a:extLst>
          </p:cNvPr>
          <p:cNvSpPr txBox="1"/>
          <p:nvPr/>
        </p:nvSpPr>
        <p:spPr>
          <a:xfrm flipH="1">
            <a:off x="18002081" y="7253479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Product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EC774B45-E84C-464A-8218-2B9110B4B929}"/>
              </a:ext>
            </a:extLst>
          </p:cNvPr>
          <p:cNvSpPr txBox="1"/>
          <p:nvPr/>
        </p:nvSpPr>
        <p:spPr>
          <a:xfrm flipH="1">
            <a:off x="14637089" y="7253479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2AA33070-69B3-CB4A-A15F-FF4E3E04B850}"/>
              </a:ext>
            </a:extLst>
          </p:cNvPr>
          <p:cNvSpPr txBox="1"/>
          <p:nvPr/>
        </p:nvSpPr>
        <p:spPr>
          <a:xfrm flipH="1">
            <a:off x="16392737" y="10289287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7EEFAE3B-0889-7240-931E-AC9827B97A99}"/>
              </a:ext>
            </a:extLst>
          </p:cNvPr>
          <p:cNvSpPr/>
          <p:nvPr/>
        </p:nvSpPr>
        <p:spPr>
          <a:xfrm flipH="1">
            <a:off x="8395505" y="7759039"/>
            <a:ext cx="50004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3EB6AE9A-4452-9147-A8C5-A699B7F3BA90}"/>
              </a:ext>
            </a:extLst>
          </p:cNvPr>
          <p:cNvSpPr/>
          <p:nvPr/>
        </p:nvSpPr>
        <p:spPr>
          <a:xfrm flipH="1">
            <a:off x="15645530" y="6730259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45%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9F62D2E3-F533-6644-9CBA-4FDA7FECD552}"/>
              </a:ext>
            </a:extLst>
          </p:cNvPr>
          <p:cNvSpPr/>
          <p:nvPr/>
        </p:nvSpPr>
        <p:spPr>
          <a:xfrm flipH="1">
            <a:off x="19027084" y="6730259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20%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CCA3588D-F207-BC46-AF73-8416F0BCC546}"/>
              </a:ext>
            </a:extLst>
          </p:cNvPr>
          <p:cNvSpPr/>
          <p:nvPr/>
        </p:nvSpPr>
        <p:spPr>
          <a:xfrm flipH="1">
            <a:off x="17403954" y="9783568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73%</a:t>
            </a:r>
          </a:p>
        </p:txBody>
      </p:sp>
    </p:spTree>
    <p:extLst>
      <p:ext uri="{BB962C8B-B14F-4D97-AF65-F5344CB8AC3E}">
        <p14:creationId xmlns:p14="http://schemas.microsoft.com/office/powerpoint/2010/main" val="119608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2" y="1022190"/>
            <a:ext cx="120164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36" name="Chart 12">
            <a:extLst>
              <a:ext uri="{FF2B5EF4-FFF2-40B4-BE49-F238E27FC236}">
                <a16:creationId xmlns:a16="http://schemas.microsoft.com/office/drawing/2014/main" id="{0872040E-F85A-5847-BF8B-5E0B22348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265951"/>
              </p:ext>
            </p:extLst>
          </p:nvPr>
        </p:nvGraphicFramePr>
        <p:xfrm>
          <a:off x="14059949" y="4673790"/>
          <a:ext cx="7819206" cy="7834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F1328E2-DBBE-F140-AA2E-DFED42847307}"/>
              </a:ext>
            </a:extLst>
          </p:cNvPr>
          <p:cNvSpPr txBox="1"/>
          <p:nvPr/>
        </p:nvSpPr>
        <p:spPr>
          <a:xfrm>
            <a:off x="15254496" y="8367861"/>
            <a:ext cx="2056687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55%</a:t>
            </a:r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ADF63C-D541-2D45-A2BF-A944F986E34E}"/>
              </a:ext>
            </a:extLst>
          </p:cNvPr>
          <p:cNvSpPr txBox="1"/>
          <p:nvPr/>
        </p:nvSpPr>
        <p:spPr>
          <a:xfrm>
            <a:off x="18111343" y="5918575"/>
            <a:ext cx="2056687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15%</a:t>
            </a:r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47CFE9-9120-B443-89EE-54D21A8AAE7B}"/>
              </a:ext>
            </a:extLst>
          </p:cNvPr>
          <p:cNvSpPr txBox="1"/>
          <p:nvPr/>
        </p:nvSpPr>
        <p:spPr>
          <a:xfrm>
            <a:off x="19042725" y="8923032"/>
            <a:ext cx="2056687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30%</a:t>
            </a:r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EFC1AD-128D-5544-B098-A76247118B3D}"/>
              </a:ext>
            </a:extLst>
          </p:cNvPr>
          <p:cNvGrpSpPr/>
          <p:nvPr/>
        </p:nvGrpSpPr>
        <p:grpSpPr>
          <a:xfrm>
            <a:off x="2498495" y="5645870"/>
            <a:ext cx="10473129" cy="5890250"/>
            <a:chOff x="2117456" y="5457199"/>
            <a:chExt cx="10473129" cy="58902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EDE848-E31C-7746-9223-EC9F5E79FBCE}"/>
                </a:ext>
              </a:extLst>
            </p:cNvPr>
            <p:cNvGrpSpPr/>
            <p:nvPr/>
          </p:nvGrpSpPr>
          <p:grpSpPr>
            <a:xfrm>
              <a:off x="2117456" y="5457199"/>
              <a:ext cx="10473129" cy="1384995"/>
              <a:chOff x="2117456" y="5457199"/>
              <a:chExt cx="10473129" cy="1384995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21F8F5-32FF-0948-88F7-2AD12A35FF08}"/>
                  </a:ext>
                </a:extLst>
              </p:cNvPr>
              <p:cNvSpPr txBox="1"/>
              <p:nvPr/>
            </p:nvSpPr>
            <p:spPr>
              <a:xfrm>
                <a:off x="5708843" y="5457199"/>
                <a:ext cx="688174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63F98B-A861-8E47-8B6F-D8F89E1218B9}"/>
                  </a:ext>
                </a:extLst>
              </p:cNvPr>
              <p:cNvGrpSpPr/>
              <p:nvPr/>
            </p:nvGrpSpPr>
            <p:grpSpPr>
              <a:xfrm>
                <a:off x="2117456" y="5604250"/>
                <a:ext cx="3050957" cy="1090892"/>
                <a:chOff x="419138" y="4944246"/>
                <a:chExt cx="3050957" cy="1090892"/>
              </a:xfrm>
            </p:grpSpPr>
            <p:sp>
              <p:nvSpPr>
                <p:cNvPr id="71" name="CuadroTexto 395">
                  <a:extLst>
                    <a:ext uri="{FF2B5EF4-FFF2-40B4-BE49-F238E27FC236}">
                      <a16:creationId xmlns:a16="http://schemas.microsoft.com/office/drawing/2014/main" id="{4C7768D8-DC26-1D43-95A6-048341B3F14C}"/>
                    </a:ext>
                  </a:extLst>
                </p:cNvPr>
                <p:cNvSpPr txBox="1"/>
                <p:nvPr/>
              </p:nvSpPr>
              <p:spPr>
                <a:xfrm>
                  <a:off x="419138" y="5197304"/>
                  <a:ext cx="18303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Brand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6410E2C-70F7-0D4D-A662-7DFB4E72F776}"/>
                    </a:ext>
                  </a:extLst>
                </p:cNvPr>
                <p:cNvSpPr/>
                <p:nvPr/>
              </p:nvSpPr>
              <p:spPr>
                <a:xfrm>
                  <a:off x="2379203" y="4944246"/>
                  <a:ext cx="1090892" cy="109089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  <a:latin typeface="Poppins Medium" pitchFamily="2" charset="77"/>
                      <a:cs typeface="Poppins Medium" pitchFamily="2" charset="77"/>
                    </a:rPr>
                    <a:t>A</a:t>
                  </a:r>
                </a:p>
              </p:txBody>
            </p: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E130D4-16AA-794F-B1E9-D33D6415614A}"/>
                </a:ext>
              </a:extLst>
            </p:cNvPr>
            <p:cNvGrpSpPr/>
            <p:nvPr/>
          </p:nvGrpSpPr>
          <p:grpSpPr>
            <a:xfrm>
              <a:off x="2117456" y="7583815"/>
              <a:ext cx="10473129" cy="1384995"/>
              <a:chOff x="2117456" y="5457199"/>
              <a:chExt cx="10473129" cy="1384995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194D3B5-BB82-4242-91D3-1A4914754386}"/>
                  </a:ext>
                </a:extLst>
              </p:cNvPr>
              <p:cNvSpPr txBox="1"/>
              <p:nvPr/>
            </p:nvSpPr>
            <p:spPr>
              <a:xfrm>
                <a:off x="5708843" y="5457199"/>
                <a:ext cx="688174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1971A64-A7D1-D64C-BCC0-92072C856B58}"/>
                  </a:ext>
                </a:extLst>
              </p:cNvPr>
              <p:cNvGrpSpPr/>
              <p:nvPr/>
            </p:nvGrpSpPr>
            <p:grpSpPr>
              <a:xfrm>
                <a:off x="2117456" y="5604250"/>
                <a:ext cx="3050957" cy="1090892"/>
                <a:chOff x="419138" y="4944246"/>
                <a:chExt cx="3050957" cy="1090892"/>
              </a:xfrm>
            </p:grpSpPr>
            <p:sp>
              <p:nvSpPr>
                <p:cNvPr id="77" name="CuadroTexto 395">
                  <a:extLst>
                    <a:ext uri="{FF2B5EF4-FFF2-40B4-BE49-F238E27FC236}">
                      <a16:creationId xmlns:a16="http://schemas.microsoft.com/office/drawing/2014/main" id="{FAEAEB7A-07EF-7741-9C3F-AAEB10AB78DE}"/>
                    </a:ext>
                  </a:extLst>
                </p:cNvPr>
                <p:cNvSpPr txBox="1"/>
                <p:nvPr/>
              </p:nvSpPr>
              <p:spPr>
                <a:xfrm>
                  <a:off x="419138" y="5197304"/>
                  <a:ext cx="18303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Brand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1B562732-FB9A-F245-9B43-66BEE569DEDB}"/>
                    </a:ext>
                  </a:extLst>
                </p:cNvPr>
                <p:cNvSpPr/>
                <p:nvPr/>
              </p:nvSpPr>
              <p:spPr>
                <a:xfrm>
                  <a:off x="2379203" y="4944246"/>
                  <a:ext cx="1090892" cy="109089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  <a:latin typeface="Poppins Medium" pitchFamily="2" charset="77"/>
                      <a:cs typeface="Poppins Medium" pitchFamily="2" charset="77"/>
                    </a:rPr>
                    <a:t>B</a:t>
                  </a:r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8D511CC-3A7C-8247-BF77-C123FAD8E0A0}"/>
                </a:ext>
              </a:extLst>
            </p:cNvPr>
            <p:cNvGrpSpPr/>
            <p:nvPr/>
          </p:nvGrpSpPr>
          <p:grpSpPr>
            <a:xfrm>
              <a:off x="2117456" y="9962454"/>
              <a:ext cx="10473129" cy="1384995"/>
              <a:chOff x="2117456" y="5457199"/>
              <a:chExt cx="10473129" cy="138499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CD8B852-D2EF-B941-9AF9-D7D95C830A45}"/>
                  </a:ext>
                </a:extLst>
              </p:cNvPr>
              <p:cNvSpPr txBox="1"/>
              <p:nvPr/>
            </p:nvSpPr>
            <p:spPr>
              <a:xfrm>
                <a:off x="5708843" y="5457199"/>
                <a:ext cx="688174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030641F-02E2-2244-8297-1AA1A0D4F047}"/>
                  </a:ext>
                </a:extLst>
              </p:cNvPr>
              <p:cNvGrpSpPr/>
              <p:nvPr/>
            </p:nvGrpSpPr>
            <p:grpSpPr>
              <a:xfrm>
                <a:off x="2117456" y="5604250"/>
                <a:ext cx="3050957" cy="1090892"/>
                <a:chOff x="419138" y="4944246"/>
                <a:chExt cx="3050957" cy="1090892"/>
              </a:xfrm>
            </p:grpSpPr>
            <p:sp>
              <p:nvSpPr>
                <p:cNvPr id="82" name="CuadroTexto 395">
                  <a:extLst>
                    <a:ext uri="{FF2B5EF4-FFF2-40B4-BE49-F238E27FC236}">
                      <a16:creationId xmlns:a16="http://schemas.microsoft.com/office/drawing/2014/main" id="{88FC3DF8-287B-114A-9807-BD62FEC800C6}"/>
                    </a:ext>
                  </a:extLst>
                </p:cNvPr>
                <p:cNvSpPr txBox="1"/>
                <p:nvPr/>
              </p:nvSpPr>
              <p:spPr>
                <a:xfrm>
                  <a:off x="419138" y="5197304"/>
                  <a:ext cx="18303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Brand</a:t>
                  </a: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11E5F28F-9F31-0D41-A885-3BEF3C0EC1C8}"/>
                    </a:ext>
                  </a:extLst>
                </p:cNvPr>
                <p:cNvSpPr/>
                <p:nvPr/>
              </p:nvSpPr>
              <p:spPr>
                <a:xfrm>
                  <a:off x="2379203" y="4944246"/>
                  <a:ext cx="1090892" cy="109089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  <a:latin typeface="Poppins Medium" pitchFamily="2" charset="77"/>
                      <a:cs typeface="Poppins Medium" pitchFamily="2" charset="77"/>
                    </a:rPr>
                    <a:t>C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474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AFA787F-30E7-9648-AADE-72CD9B8812C4}"/>
              </a:ext>
            </a:extLst>
          </p:cNvPr>
          <p:cNvGrpSpPr/>
          <p:nvPr/>
        </p:nvGrpSpPr>
        <p:grpSpPr>
          <a:xfrm>
            <a:off x="3070403" y="2085909"/>
            <a:ext cx="18236844" cy="9544181"/>
            <a:chOff x="3843494" y="3719583"/>
            <a:chExt cx="16665603" cy="8244191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" name="Freeform 781">
              <a:extLst>
                <a:ext uri="{FF2B5EF4-FFF2-40B4-BE49-F238E27FC236}">
                  <a16:creationId xmlns:a16="http://schemas.microsoft.com/office/drawing/2014/main" id="{950CABF7-CC44-DF44-B121-7FA332BF0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6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" name="Freeform 403">
              <a:extLst>
                <a:ext uri="{FF2B5EF4-FFF2-40B4-BE49-F238E27FC236}">
                  <a16:creationId xmlns:a16="http://schemas.microsoft.com/office/drawing/2014/main" id="{840DBC5F-62AD-844D-8A6C-99DB284D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" name="Freeform 404">
              <a:extLst>
                <a:ext uri="{FF2B5EF4-FFF2-40B4-BE49-F238E27FC236}">
                  <a16:creationId xmlns:a16="http://schemas.microsoft.com/office/drawing/2014/main" id="{518E0A28-6D58-B648-9C82-87055D1DD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" name="Freeform 405">
              <a:extLst>
                <a:ext uri="{FF2B5EF4-FFF2-40B4-BE49-F238E27FC236}">
                  <a16:creationId xmlns:a16="http://schemas.microsoft.com/office/drawing/2014/main" id="{12DBBFEE-D55D-214C-94F9-D0E3B5CC1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" name="Freeform 406">
              <a:extLst>
                <a:ext uri="{FF2B5EF4-FFF2-40B4-BE49-F238E27FC236}">
                  <a16:creationId xmlns:a16="http://schemas.microsoft.com/office/drawing/2014/main" id="{42803C9D-67A7-5345-8237-75732710F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" name="Freeform 407">
              <a:extLst>
                <a:ext uri="{FF2B5EF4-FFF2-40B4-BE49-F238E27FC236}">
                  <a16:creationId xmlns:a16="http://schemas.microsoft.com/office/drawing/2014/main" id="{2603F6F8-9CD2-7346-A8BC-06A6FF795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3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" name="Freeform 408">
              <a:extLst>
                <a:ext uri="{FF2B5EF4-FFF2-40B4-BE49-F238E27FC236}">
                  <a16:creationId xmlns:a16="http://schemas.microsoft.com/office/drawing/2014/main" id="{4FCC5134-F3FC-D940-8DAF-AF2B339C5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5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" name="Freeform 409">
              <a:extLst>
                <a:ext uri="{FF2B5EF4-FFF2-40B4-BE49-F238E27FC236}">
                  <a16:creationId xmlns:a16="http://schemas.microsoft.com/office/drawing/2014/main" id="{B0006570-6F8C-8C48-90CE-AA11D015A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1" y="4120961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" name="Freeform 410">
              <a:extLst>
                <a:ext uri="{FF2B5EF4-FFF2-40B4-BE49-F238E27FC236}">
                  <a16:creationId xmlns:a16="http://schemas.microsoft.com/office/drawing/2014/main" id="{7F79873C-4CA7-F84C-BF46-AFE844A07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8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" name="Freeform 411">
              <a:extLst>
                <a:ext uri="{FF2B5EF4-FFF2-40B4-BE49-F238E27FC236}">
                  <a16:creationId xmlns:a16="http://schemas.microsoft.com/office/drawing/2014/main" id="{DBC81526-80A7-B742-B974-4F6F2A4D8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7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" name="Freeform 412">
              <a:extLst>
                <a:ext uri="{FF2B5EF4-FFF2-40B4-BE49-F238E27FC236}">
                  <a16:creationId xmlns:a16="http://schemas.microsoft.com/office/drawing/2014/main" id="{8D5E0876-9E8B-6243-9C11-9C8C25610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9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" name="Freeform 413">
              <a:extLst>
                <a:ext uri="{FF2B5EF4-FFF2-40B4-BE49-F238E27FC236}">
                  <a16:creationId xmlns:a16="http://schemas.microsoft.com/office/drawing/2014/main" id="{91183B0F-F51C-4C4A-8F66-8F0D7F2C2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89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" name="Freeform 414">
              <a:extLst>
                <a:ext uri="{FF2B5EF4-FFF2-40B4-BE49-F238E27FC236}">
                  <a16:creationId xmlns:a16="http://schemas.microsoft.com/office/drawing/2014/main" id="{D5274BA9-041B-4341-88A3-0A89FC2F7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" name="Freeform 415">
              <a:extLst>
                <a:ext uri="{FF2B5EF4-FFF2-40B4-BE49-F238E27FC236}">
                  <a16:creationId xmlns:a16="http://schemas.microsoft.com/office/drawing/2014/main" id="{185FD9CC-C07A-5446-928E-2B7B5E66B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" name="Freeform 416">
              <a:extLst>
                <a:ext uri="{FF2B5EF4-FFF2-40B4-BE49-F238E27FC236}">
                  <a16:creationId xmlns:a16="http://schemas.microsoft.com/office/drawing/2014/main" id="{BADCCFA1-30D9-EC49-9156-359C8F348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59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" name="Freeform 417">
              <a:extLst>
                <a:ext uri="{FF2B5EF4-FFF2-40B4-BE49-F238E27FC236}">
                  <a16:creationId xmlns:a16="http://schemas.microsoft.com/office/drawing/2014/main" id="{2C6C98EE-5726-3D45-AD19-DC6310880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6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" name="Freeform 418">
              <a:extLst>
                <a:ext uri="{FF2B5EF4-FFF2-40B4-BE49-F238E27FC236}">
                  <a16:creationId xmlns:a16="http://schemas.microsoft.com/office/drawing/2014/main" id="{2FF73E90-ED5A-BA40-9060-5ACDA6065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" name="Freeform 419">
              <a:extLst>
                <a:ext uri="{FF2B5EF4-FFF2-40B4-BE49-F238E27FC236}">
                  <a16:creationId xmlns:a16="http://schemas.microsoft.com/office/drawing/2014/main" id="{F51FC9AF-7A3A-A947-9D1C-A4198DE7B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5898497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" name="Freeform 420">
              <a:extLst>
                <a:ext uri="{FF2B5EF4-FFF2-40B4-BE49-F238E27FC236}">
                  <a16:creationId xmlns:a16="http://schemas.microsoft.com/office/drawing/2014/main" id="{C1A53673-EB55-F64E-8A79-0F88220AE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2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" name="Freeform 421">
              <a:extLst>
                <a:ext uri="{FF2B5EF4-FFF2-40B4-BE49-F238E27FC236}">
                  <a16:creationId xmlns:a16="http://schemas.microsoft.com/office/drawing/2014/main" id="{12B20BBC-0360-2441-BF1F-ACA6548BA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7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" name="Freeform 422">
              <a:extLst>
                <a:ext uri="{FF2B5EF4-FFF2-40B4-BE49-F238E27FC236}">
                  <a16:creationId xmlns:a16="http://schemas.microsoft.com/office/drawing/2014/main" id="{A3E7DC60-69C2-3243-8D09-7E225A38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6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" name="Freeform 423">
              <a:extLst>
                <a:ext uri="{FF2B5EF4-FFF2-40B4-BE49-F238E27FC236}">
                  <a16:creationId xmlns:a16="http://schemas.microsoft.com/office/drawing/2014/main" id="{50C93C71-CAE2-DC44-9D2B-D4EAC1C97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" name="Freeform 424">
              <a:extLst>
                <a:ext uri="{FF2B5EF4-FFF2-40B4-BE49-F238E27FC236}">
                  <a16:creationId xmlns:a16="http://schemas.microsoft.com/office/drawing/2014/main" id="{E3F52BCF-B1D5-DB4D-9055-613D2152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" name="Freeform 425">
              <a:extLst>
                <a:ext uri="{FF2B5EF4-FFF2-40B4-BE49-F238E27FC236}">
                  <a16:creationId xmlns:a16="http://schemas.microsoft.com/office/drawing/2014/main" id="{643E2AA5-41B1-C14D-B2E6-2DDE25D71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29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" name="Freeform 426">
              <a:extLst>
                <a:ext uri="{FF2B5EF4-FFF2-40B4-BE49-F238E27FC236}">
                  <a16:creationId xmlns:a16="http://schemas.microsoft.com/office/drawing/2014/main" id="{EE4894E0-9700-114C-9E7B-187195E7D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59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" name="Freeform 427">
              <a:extLst>
                <a:ext uri="{FF2B5EF4-FFF2-40B4-BE49-F238E27FC236}">
                  <a16:creationId xmlns:a16="http://schemas.microsoft.com/office/drawing/2014/main" id="{85BB8065-D998-D347-9E09-59CCEF9BD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3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" name="Freeform 428">
              <a:extLst>
                <a:ext uri="{FF2B5EF4-FFF2-40B4-BE49-F238E27FC236}">
                  <a16:creationId xmlns:a16="http://schemas.microsoft.com/office/drawing/2014/main" id="{58279CA7-E47C-3E49-A7D9-3E0695D3E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3" y="6815932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" name="Freeform 429">
              <a:extLst>
                <a:ext uri="{FF2B5EF4-FFF2-40B4-BE49-F238E27FC236}">
                  <a16:creationId xmlns:a16="http://schemas.microsoft.com/office/drawing/2014/main" id="{5F92635C-9076-064B-A087-5BCEC657E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3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409AAEF-6FB7-D84C-A76A-9560DA16CCD1}"/>
                </a:ext>
              </a:extLst>
            </p:cNvPr>
            <p:cNvGrpSpPr/>
            <p:nvPr/>
          </p:nvGrpSpPr>
          <p:grpSpPr>
            <a:xfrm>
              <a:off x="17709738" y="6761778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400" name="Freeform 430">
                <a:extLst>
                  <a:ext uri="{FF2B5EF4-FFF2-40B4-BE49-F238E27FC236}">
                    <a16:creationId xmlns:a16="http://schemas.microsoft.com/office/drawing/2014/main" id="{DB384BA5-6609-F642-8BFC-A53002E6F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431">
                <a:extLst>
                  <a:ext uri="{FF2B5EF4-FFF2-40B4-BE49-F238E27FC236}">
                    <a16:creationId xmlns:a16="http://schemas.microsoft.com/office/drawing/2014/main" id="{2CB3A184-CDA0-0E41-9EE0-F73BC5DE8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34" name="Freeform 432">
              <a:extLst>
                <a:ext uri="{FF2B5EF4-FFF2-40B4-BE49-F238E27FC236}">
                  <a16:creationId xmlns:a16="http://schemas.microsoft.com/office/drawing/2014/main" id="{6B86B32A-CB93-7A47-A2A7-5C187E5C1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2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" name="Freeform 433">
              <a:extLst>
                <a:ext uri="{FF2B5EF4-FFF2-40B4-BE49-F238E27FC236}">
                  <a16:creationId xmlns:a16="http://schemas.microsoft.com/office/drawing/2014/main" id="{C0E005AE-85F1-F642-9AB3-7E5F6B982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7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" name="Freeform 434">
              <a:extLst>
                <a:ext uri="{FF2B5EF4-FFF2-40B4-BE49-F238E27FC236}">
                  <a16:creationId xmlns:a16="http://schemas.microsoft.com/office/drawing/2014/main" id="{31A12BBD-5FC1-A948-AF02-78042C5AB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09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" name="Freeform 435">
              <a:extLst>
                <a:ext uri="{FF2B5EF4-FFF2-40B4-BE49-F238E27FC236}">
                  <a16:creationId xmlns:a16="http://schemas.microsoft.com/office/drawing/2014/main" id="{00C038E2-3966-AB49-BF2A-420AF01EC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0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" name="Freeform 436">
              <a:extLst>
                <a:ext uri="{FF2B5EF4-FFF2-40B4-BE49-F238E27FC236}">
                  <a16:creationId xmlns:a16="http://schemas.microsoft.com/office/drawing/2014/main" id="{A0267098-F874-834D-8CDF-C37AB0D72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0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" name="Freeform 437">
              <a:extLst>
                <a:ext uri="{FF2B5EF4-FFF2-40B4-BE49-F238E27FC236}">
                  <a16:creationId xmlns:a16="http://schemas.microsoft.com/office/drawing/2014/main" id="{F65AAADD-0FA6-0141-B0E0-2727D8E9B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0E917E6D-F1EB-2043-A51E-B15F05222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8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F7064454-43D6-4241-A74F-27B99DF8A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2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4B4CF79A-CEB2-2D48-8699-D89114727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8163420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28F389DE-459E-5A46-8ABE-D8BED221C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" name="Freeform 442">
              <a:extLst>
                <a:ext uri="{FF2B5EF4-FFF2-40B4-BE49-F238E27FC236}">
                  <a16:creationId xmlns:a16="http://schemas.microsoft.com/office/drawing/2014/main" id="{5DD580C6-AAB5-5444-BF28-1D11E761F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" name="Freeform 443">
              <a:extLst>
                <a:ext uri="{FF2B5EF4-FFF2-40B4-BE49-F238E27FC236}">
                  <a16:creationId xmlns:a16="http://schemas.microsoft.com/office/drawing/2014/main" id="{8F38E265-CAFB-C942-88F4-A69583076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8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" name="Freeform 444">
              <a:extLst>
                <a:ext uri="{FF2B5EF4-FFF2-40B4-BE49-F238E27FC236}">
                  <a16:creationId xmlns:a16="http://schemas.microsoft.com/office/drawing/2014/main" id="{0CF2B60F-6F4F-474C-A5E7-1DF0A737F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0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" name="Freeform 445">
              <a:extLst>
                <a:ext uri="{FF2B5EF4-FFF2-40B4-BE49-F238E27FC236}">
                  <a16:creationId xmlns:a16="http://schemas.microsoft.com/office/drawing/2014/main" id="{C11DDB78-5AA9-D94F-A9A0-8E36923EE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8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" name="Freeform 446">
              <a:extLst>
                <a:ext uri="{FF2B5EF4-FFF2-40B4-BE49-F238E27FC236}">
                  <a16:creationId xmlns:a16="http://schemas.microsoft.com/office/drawing/2014/main" id="{8367D420-392E-F54D-81C6-1E507F893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5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" name="Freeform 447">
              <a:extLst>
                <a:ext uri="{FF2B5EF4-FFF2-40B4-BE49-F238E27FC236}">
                  <a16:creationId xmlns:a16="http://schemas.microsoft.com/office/drawing/2014/main" id="{0701CEA6-3690-C24F-864E-42DD0EC00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" name="Freeform 448">
              <a:extLst>
                <a:ext uri="{FF2B5EF4-FFF2-40B4-BE49-F238E27FC236}">
                  <a16:creationId xmlns:a16="http://schemas.microsoft.com/office/drawing/2014/main" id="{4181F3ED-7D7C-4442-9992-093298199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" name="Freeform 449">
              <a:extLst>
                <a:ext uri="{FF2B5EF4-FFF2-40B4-BE49-F238E27FC236}">
                  <a16:creationId xmlns:a16="http://schemas.microsoft.com/office/drawing/2014/main" id="{4E8223DF-ED84-914B-B002-AE52A0900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3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" name="Freeform 450">
              <a:extLst>
                <a:ext uri="{FF2B5EF4-FFF2-40B4-BE49-F238E27FC236}">
                  <a16:creationId xmlns:a16="http://schemas.microsoft.com/office/drawing/2014/main" id="{E4687556-D7F9-AE4E-9644-C15724FF2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8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" name="Freeform 451">
              <a:extLst>
                <a:ext uri="{FF2B5EF4-FFF2-40B4-BE49-F238E27FC236}">
                  <a16:creationId xmlns:a16="http://schemas.microsoft.com/office/drawing/2014/main" id="{1DEE3C09-7B0C-0048-B7BF-18FB89119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5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" name="Freeform 452">
              <a:extLst>
                <a:ext uri="{FF2B5EF4-FFF2-40B4-BE49-F238E27FC236}">
                  <a16:creationId xmlns:a16="http://schemas.microsoft.com/office/drawing/2014/main" id="{3A17B9A3-2495-AB44-9D85-C7E5806A5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59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" name="Freeform 453">
              <a:extLst>
                <a:ext uri="{FF2B5EF4-FFF2-40B4-BE49-F238E27FC236}">
                  <a16:creationId xmlns:a16="http://schemas.microsoft.com/office/drawing/2014/main" id="{7CDA6950-8B8B-A840-B5CF-7E077578E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5" y="8978922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" name="Freeform 454">
              <a:extLst>
                <a:ext uri="{FF2B5EF4-FFF2-40B4-BE49-F238E27FC236}">
                  <a16:creationId xmlns:a16="http://schemas.microsoft.com/office/drawing/2014/main" id="{E94F6E13-C670-3741-B151-8040EEBBD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7" y="9090416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" name="Freeform 455">
              <a:extLst>
                <a:ext uri="{FF2B5EF4-FFF2-40B4-BE49-F238E27FC236}">
                  <a16:creationId xmlns:a16="http://schemas.microsoft.com/office/drawing/2014/main" id="{565A762C-844D-D147-92F2-C1FCD5CF1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3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" name="Freeform 456">
              <a:extLst>
                <a:ext uri="{FF2B5EF4-FFF2-40B4-BE49-F238E27FC236}">
                  <a16:creationId xmlns:a16="http://schemas.microsoft.com/office/drawing/2014/main" id="{AFB3DBAE-88E2-DF4E-AD4D-AA436DBA2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79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" name="Freeform 457">
              <a:extLst>
                <a:ext uri="{FF2B5EF4-FFF2-40B4-BE49-F238E27FC236}">
                  <a16:creationId xmlns:a16="http://schemas.microsoft.com/office/drawing/2014/main" id="{028419C7-880E-E44E-ACC9-E767D3321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6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" name="Freeform 458">
              <a:extLst>
                <a:ext uri="{FF2B5EF4-FFF2-40B4-BE49-F238E27FC236}">
                  <a16:creationId xmlns:a16="http://schemas.microsoft.com/office/drawing/2014/main" id="{B9F20D9F-969C-3940-B7D7-169C2540A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8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" name="Freeform 459">
              <a:extLst>
                <a:ext uri="{FF2B5EF4-FFF2-40B4-BE49-F238E27FC236}">
                  <a16:creationId xmlns:a16="http://schemas.microsoft.com/office/drawing/2014/main" id="{4CCB2A09-0655-3048-9037-CA08F7CF6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8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" name="Freeform 460">
              <a:extLst>
                <a:ext uri="{FF2B5EF4-FFF2-40B4-BE49-F238E27FC236}">
                  <a16:creationId xmlns:a16="http://schemas.microsoft.com/office/drawing/2014/main" id="{89E29CC1-125D-4748-A6E8-B01D3C8AD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4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" name="Freeform 461">
              <a:extLst>
                <a:ext uri="{FF2B5EF4-FFF2-40B4-BE49-F238E27FC236}">
                  <a16:creationId xmlns:a16="http://schemas.microsoft.com/office/drawing/2014/main" id="{C12235AD-B47A-B64D-8986-E2115AF2E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5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" name="Freeform 462">
              <a:extLst>
                <a:ext uri="{FF2B5EF4-FFF2-40B4-BE49-F238E27FC236}">
                  <a16:creationId xmlns:a16="http://schemas.microsoft.com/office/drawing/2014/main" id="{C16D3851-25DF-F74C-A3C2-3DAB4FE7B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6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" name="Freeform 463">
              <a:extLst>
                <a:ext uri="{FF2B5EF4-FFF2-40B4-BE49-F238E27FC236}">
                  <a16:creationId xmlns:a16="http://schemas.microsoft.com/office/drawing/2014/main" id="{4CC6D703-3C61-3A40-9280-A996BA179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" name="Freeform 464">
              <a:extLst>
                <a:ext uri="{FF2B5EF4-FFF2-40B4-BE49-F238E27FC236}">
                  <a16:creationId xmlns:a16="http://schemas.microsoft.com/office/drawing/2014/main" id="{CF83F0AB-11B0-3A42-B681-AD3B3674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6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" name="Freeform 465">
              <a:extLst>
                <a:ext uri="{FF2B5EF4-FFF2-40B4-BE49-F238E27FC236}">
                  <a16:creationId xmlns:a16="http://schemas.microsoft.com/office/drawing/2014/main" id="{9DE5E08A-EAFE-AF43-A5C7-6F81BE043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5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" name="Freeform 466">
              <a:extLst>
                <a:ext uri="{FF2B5EF4-FFF2-40B4-BE49-F238E27FC236}">
                  <a16:creationId xmlns:a16="http://schemas.microsoft.com/office/drawing/2014/main" id="{26BF8A8B-54FD-2640-8D43-03D432591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8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" name="Freeform 467">
              <a:extLst>
                <a:ext uri="{FF2B5EF4-FFF2-40B4-BE49-F238E27FC236}">
                  <a16:creationId xmlns:a16="http://schemas.microsoft.com/office/drawing/2014/main" id="{B8DEE64B-BD29-184B-9EEA-10C9F2BCE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1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" name="Freeform 468">
              <a:extLst>
                <a:ext uri="{FF2B5EF4-FFF2-40B4-BE49-F238E27FC236}">
                  <a16:creationId xmlns:a16="http://schemas.microsoft.com/office/drawing/2014/main" id="{DD156FA2-1BF6-8E4A-BCF6-E633C2D58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" name="Freeform 469">
              <a:extLst>
                <a:ext uri="{FF2B5EF4-FFF2-40B4-BE49-F238E27FC236}">
                  <a16:creationId xmlns:a16="http://schemas.microsoft.com/office/drawing/2014/main" id="{BE170F06-A8B5-5546-8D6D-08117A1F4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7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" name="Freeform 470">
              <a:extLst>
                <a:ext uri="{FF2B5EF4-FFF2-40B4-BE49-F238E27FC236}">
                  <a16:creationId xmlns:a16="http://schemas.microsoft.com/office/drawing/2014/main" id="{3C07DFEC-6DED-A845-A860-F70E03B00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3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5" name="Freeform 471">
              <a:extLst>
                <a:ext uri="{FF2B5EF4-FFF2-40B4-BE49-F238E27FC236}">
                  <a16:creationId xmlns:a16="http://schemas.microsoft.com/office/drawing/2014/main" id="{FB710BD1-444D-DA4F-B685-AD777B76F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8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6" name="Freeform 472">
              <a:extLst>
                <a:ext uri="{FF2B5EF4-FFF2-40B4-BE49-F238E27FC236}">
                  <a16:creationId xmlns:a16="http://schemas.microsoft.com/office/drawing/2014/main" id="{1E96A5F7-1F4F-E448-B961-88FE83C0C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8" y="9240134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7" name="Freeform 473">
              <a:extLst>
                <a:ext uri="{FF2B5EF4-FFF2-40B4-BE49-F238E27FC236}">
                  <a16:creationId xmlns:a16="http://schemas.microsoft.com/office/drawing/2014/main" id="{83B25901-58A5-134D-BAF4-C8668DA53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4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8" name="Freeform 474">
              <a:extLst>
                <a:ext uri="{FF2B5EF4-FFF2-40B4-BE49-F238E27FC236}">
                  <a16:creationId xmlns:a16="http://schemas.microsoft.com/office/drawing/2014/main" id="{44DA65D6-6586-F44B-8D82-9CD0730ED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0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9" name="Freeform 475">
              <a:extLst>
                <a:ext uri="{FF2B5EF4-FFF2-40B4-BE49-F238E27FC236}">
                  <a16:creationId xmlns:a16="http://schemas.microsoft.com/office/drawing/2014/main" id="{5CCBB369-39EC-0E44-A3CF-3B569D0A9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0" name="Freeform 476">
              <a:extLst>
                <a:ext uri="{FF2B5EF4-FFF2-40B4-BE49-F238E27FC236}">
                  <a16:creationId xmlns:a16="http://schemas.microsoft.com/office/drawing/2014/main" id="{313F048C-3D0C-0545-B347-5CFE482BF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1" name="Freeform 477">
              <a:extLst>
                <a:ext uri="{FF2B5EF4-FFF2-40B4-BE49-F238E27FC236}">
                  <a16:creationId xmlns:a16="http://schemas.microsoft.com/office/drawing/2014/main" id="{B72B2AEE-5360-4A4E-841A-2A3E22287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2" name="Freeform 478">
              <a:extLst>
                <a:ext uri="{FF2B5EF4-FFF2-40B4-BE49-F238E27FC236}">
                  <a16:creationId xmlns:a16="http://schemas.microsoft.com/office/drawing/2014/main" id="{C1482675-F462-9A4A-B01F-5FBC296C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79">
              <a:extLst>
                <a:ext uri="{FF2B5EF4-FFF2-40B4-BE49-F238E27FC236}">
                  <a16:creationId xmlns:a16="http://schemas.microsoft.com/office/drawing/2014/main" id="{CE0B84B1-52F3-1B4A-898C-03A84D2FE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4" name="Freeform 480">
              <a:extLst>
                <a:ext uri="{FF2B5EF4-FFF2-40B4-BE49-F238E27FC236}">
                  <a16:creationId xmlns:a16="http://schemas.microsoft.com/office/drawing/2014/main" id="{797EF8B8-D9EC-7C40-B885-01E619E2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8" y="11055894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5" name="Freeform 481">
              <a:extLst>
                <a:ext uri="{FF2B5EF4-FFF2-40B4-BE49-F238E27FC236}">
                  <a16:creationId xmlns:a16="http://schemas.microsoft.com/office/drawing/2014/main" id="{B2A21C63-8CD9-E44C-A03E-4AAB503DD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82">
              <a:extLst>
                <a:ext uri="{FF2B5EF4-FFF2-40B4-BE49-F238E27FC236}">
                  <a16:creationId xmlns:a16="http://schemas.microsoft.com/office/drawing/2014/main" id="{77DA15C7-B69A-8341-AE0A-31D7ECDE1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4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83">
              <a:extLst>
                <a:ext uri="{FF2B5EF4-FFF2-40B4-BE49-F238E27FC236}">
                  <a16:creationId xmlns:a16="http://schemas.microsoft.com/office/drawing/2014/main" id="{977B86D7-AA5F-E049-A26F-E9F48DF91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1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84">
              <a:extLst>
                <a:ext uri="{FF2B5EF4-FFF2-40B4-BE49-F238E27FC236}">
                  <a16:creationId xmlns:a16="http://schemas.microsoft.com/office/drawing/2014/main" id="{5CC90EC9-3754-2446-9920-2F60BA2F1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3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85">
              <a:extLst>
                <a:ext uri="{FF2B5EF4-FFF2-40B4-BE49-F238E27FC236}">
                  <a16:creationId xmlns:a16="http://schemas.microsoft.com/office/drawing/2014/main" id="{67602FCB-178D-6B46-BCC6-5E3307E2A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4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86">
              <a:extLst>
                <a:ext uri="{FF2B5EF4-FFF2-40B4-BE49-F238E27FC236}">
                  <a16:creationId xmlns:a16="http://schemas.microsoft.com/office/drawing/2014/main" id="{0D91A152-906D-CF4E-B372-18BF99F24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0" y="9606474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87">
              <a:extLst>
                <a:ext uri="{FF2B5EF4-FFF2-40B4-BE49-F238E27FC236}">
                  <a16:creationId xmlns:a16="http://schemas.microsoft.com/office/drawing/2014/main" id="{E970CCF0-20CD-0449-A055-C93CA896D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6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88">
              <a:extLst>
                <a:ext uri="{FF2B5EF4-FFF2-40B4-BE49-F238E27FC236}">
                  <a16:creationId xmlns:a16="http://schemas.microsoft.com/office/drawing/2014/main" id="{B4FF8FA1-D836-AF4D-A239-026BB2086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6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89">
              <a:extLst>
                <a:ext uri="{FF2B5EF4-FFF2-40B4-BE49-F238E27FC236}">
                  <a16:creationId xmlns:a16="http://schemas.microsoft.com/office/drawing/2014/main" id="{531FE47F-7E9E-5443-9626-71CDCEEA4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4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90">
              <a:extLst>
                <a:ext uri="{FF2B5EF4-FFF2-40B4-BE49-F238E27FC236}">
                  <a16:creationId xmlns:a16="http://schemas.microsoft.com/office/drawing/2014/main" id="{F1655514-965C-7B40-BB74-87FE0FB25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5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91">
              <a:extLst>
                <a:ext uri="{FF2B5EF4-FFF2-40B4-BE49-F238E27FC236}">
                  <a16:creationId xmlns:a16="http://schemas.microsoft.com/office/drawing/2014/main" id="{3438B477-5A36-7C46-97ED-0DAF3D36A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1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92">
              <a:extLst>
                <a:ext uri="{FF2B5EF4-FFF2-40B4-BE49-F238E27FC236}">
                  <a16:creationId xmlns:a16="http://schemas.microsoft.com/office/drawing/2014/main" id="{36B54CF5-5A96-4B4D-9A13-CE46CC2D8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0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93">
              <a:extLst>
                <a:ext uri="{FF2B5EF4-FFF2-40B4-BE49-F238E27FC236}">
                  <a16:creationId xmlns:a16="http://schemas.microsoft.com/office/drawing/2014/main" id="{CDC92C4B-B748-1C47-BE2C-1F138EBC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94">
              <a:extLst>
                <a:ext uri="{FF2B5EF4-FFF2-40B4-BE49-F238E27FC236}">
                  <a16:creationId xmlns:a16="http://schemas.microsoft.com/office/drawing/2014/main" id="{03AE0A45-D571-2340-9EB6-E48D8AC55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0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95">
              <a:extLst>
                <a:ext uri="{FF2B5EF4-FFF2-40B4-BE49-F238E27FC236}">
                  <a16:creationId xmlns:a16="http://schemas.microsoft.com/office/drawing/2014/main" id="{FD8D52A5-FFDF-154A-A970-B60134DC7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96">
              <a:extLst>
                <a:ext uri="{FF2B5EF4-FFF2-40B4-BE49-F238E27FC236}">
                  <a16:creationId xmlns:a16="http://schemas.microsoft.com/office/drawing/2014/main" id="{3D38B4F4-A542-9A44-A1D9-3F7494C2D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3" y="7284209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97">
              <a:extLst>
                <a:ext uri="{FF2B5EF4-FFF2-40B4-BE49-F238E27FC236}">
                  <a16:creationId xmlns:a16="http://schemas.microsoft.com/office/drawing/2014/main" id="{6263345D-6D72-DD45-8485-972604A65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1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98">
              <a:extLst>
                <a:ext uri="{FF2B5EF4-FFF2-40B4-BE49-F238E27FC236}">
                  <a16:creationId xmlns:a16="http://schemas.microsoft.com/office/drawing/2014/main" id="{C004851A-5996-ED4C-BC94-9BE3C301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3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99">
              <a:extLst>
                <a:ext uri="{FF2B5EF4-FFF2-40B4-BE49-F238E27FC236}">
                  <a16:creationId xmlns:a16="http://schemas.microsoft.com/office/drawing/2014/main" id="{BD57EF9E-21FA-4044-BB28-CAF3B5CD1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6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500">
              <a:extLst>
                <a:ext uri="{FF2B5EF4-FFF2-40B4-BE49-F238E27FC236}">
                  <a16:creationId xmlns:a16="http://schemas.microsoft.com/office/drawing/2014/main" id="{5D417236-01CF-3C43-81FB-294CDADDB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8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501">
              <a:extLst>
                <a:ext uri="{FF2B5EF4-FFF2-40B4-BE49-F238E27FC236}">
                  <a16:creationId xmlns:a16="http://schemas.microsoft.com/office/drawing/2014/main" id="{86075280-4A23-844B-BDA3-E1C7C8A5A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502">
              <a:extLst>
                <a:ext uri="{FF2B5EF4-FFF2-40B4-BE49-F238E27FC236}">
                  <a16:creationId xmlns:a16="http://schemas.microsoft.com/office/drawing/2014/main" id="{ECDCC7DD-5321-704C-BBCA-CD3BA9086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503">
              <a:extLst>
                <a:ext uri="{FF2B5EF4-FFF2-40B4-BE49-F238E27FC236}">
                  <a16:creationId xmlns:a16="http://schemas.microsoft.com/office/drawing/2014/main" id="{DC8D1672-A1C2-DB48-A038-3DE072119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3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" name="Freeform 504">
              <a:extLst>
                <a:ext uri="{FF2B5EF4-FFF2-40B4-BE49-F238E27FC236}">
                  <a16:creationId xmlns:a16="http://schemas.microsoft.com/office/drawing/2014/main" id="{43408875-3E85-F84D-9557-D0C9165D3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5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" name="Freeform 505">
              <a:extLst>
                <a:ext uri="{FF2B5EF4-FFF2-40B4-BE49-F238E27FC236}">
                  <a16:creationId xmlns:a16="http://schemas.microsoft.com/office/drawing/2014/main" id="{93312079-F014-524E-A1BD-293BD73BB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3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" name="Freeform 506">
              <a:extLst>
                <a:ext uri="{FF2B5EF4-FFF2-40B4-BE49-F238E27FC236}">
                  <a16:creationId xmlns:a16="http://schemas.microsoft.com/office/drawing/2014/main" id="{64FD5E66-ABBC-3E45-87B2-D83A01EA7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1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" name="Freeform 507">
              <a:extLst>
                <a:ext uri="{FF2B5EF4-FFF2-40B4-BE49-F238E27FC236}">
                  <a16:creationId xmlns:a16="http://schemas.microsoft.com/office/drawing/2014/main" id="{B2E0BC3D-222A-0D4D-9763-7ADA9DB31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508">
              <a:extLst>
                <a:ext uri="{FF2B5EF4-FFF2-40B4-BE49-F238E27FC236}">
                  <a16:creationId xmlns:a16="http://schemas.microsoft.com/office/drawing/2014/main" id="{13EFA765-E70C-D24C-BB8B-BAEB682F5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509">
              <a:extLst>
                <a:ext uri="{FF2B5EF4-FFF2-40B4-BE49-F238E27FC236}">
                  <a16:creationId xmlns:a16="http://schemas.microsoft.com/office/drawing/2014/main" id="{F68E862B-32F6-404D-BCC8-90F7C436A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510">
              <a:extLst>
                <a:ext uri="{FF2B5EF4-FFF2-40B4-BE49-F238E27FC236}">
                  <a16:creationId xmlns:a16="http://schemas.microsoft.com/office/drawing/2014/main" id="{95BE2018-CE88-B94A-86CA-DDA853502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0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511">
              <a:extLst>
                <a:ext uri="{FF2B5EF4-FFF2-40B4-BE49-F238E27FC236}">
                  <a16:creationId xmlns:a16="http://schemas.microsoft.com/office/drawing/2014/main" id="{F16AE75C-F481-2C40-AEA7-CCAE1CAE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8" y="5787003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512">
              <a:extLst>
                <a:ext uri="{FF2B5EF4-FFF2-40B4-BE49-F238E27FC236}">
                  <a16:creationId xmlns:a16="http://schemas.microsoft.com/office/drawing/2014/main" id="{DB9DDCAA-412D-EF46-8682-A3BE84921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513">
              <a:extLst>
                <a:ext uri="{FF2B5EF4-FFF2-40B4-BE49-F238E27FC236}">
                  <a16:creationId xmlns:a16="http://schemas.microsoft.com/office/drawing/2014/main" id="{84226B4C-4AC6-5E4C-BA4B-6A642111C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5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514">
              <a:extLst>
                <a:ext uri="{FF2B5EF4-FFF2-40B4-BE49-F238E27FC236}">
                  <a16:creationId xmlns:a16="http://schemas.microsoft.com/office/drawing/2014/main" id="{4137DCE7-0F50-3344-A81B-DFDB2F0E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515">
              <a:extLst>
                <a:ext uri="{FF2B5EF4-FFF2-40B4-BE49-F238E27FC236}">
                  <a16:creationId xmlns:a16="http://schemas.microsoft.com/office/drawing/2014/main" id="{CEE29E60-71E7-A244-83AE-8A248F141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516">
              <a:extLst>
                <a:ext uri="{FF2B5EF4-FFF2-40B4-BE49-F238E27FC236}">
                  <a16:creationId xmlns:a16="http://schemas.microsoft.com/office/drawing/2014/main" id="{01794470-592E-3F4A-AA07-259472F57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517">
              <a:extLst>
                <a:ext uri="{FF2B5EF4-FFF2-40B4-BE49-F238E27FC236}">
                  <a16:creationId xmlns:a16="http://schemas.microsoft.com/office/drawing/2014/main" id="{AF93C037-D4DE-6349-B016-AB81702E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518">
              <a:extLst>
                <a:ext uri="{FF2B5EF4-FFF2-40B4-BE49-F238E27FC236}">
                  <a16:creationId xmlns:a16="http://schemas.microsoft.com/office/drawing/2014/main" id="{AF759DC1-49B7-2540-8CA1-6023BEE70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3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519">
              <a:extLst>
                <a:ext uri="{FF2B5EF4-FFF2-40B4-BE49-F238E27FC236}">
                  <a16:creationId xmlns:a16="http://schemas.microsoft.com/office/drawing/2014/main" id="{BF47B2FD-8B12-6140-A992-A82AF24A4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520">
              <a:extLst>
                <a:ext uri="{FF2B5EF4-FFF2-40B4-BE49-F238E27FC236}">
                  <a16:creationId xmlns:a16="http://schemas.microsoft.com/office/drawing/2014/main" id="{87090113-61BF-FF48-8259-F958A01B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521">
              <a:extLst>
                <a:ext uri="{FF2B5EF4-FFF2-40B4-BE49-F238E27FC236}">
                  <a16:creationId xmlns:a16="http://schemas.microsoft.com/office/drawing/2014/main" id="{ABE17737-8773-F94B-8B83-8165BFDE5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2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522">
              <a:extLst>
                <a:ext uri="{FF2B5EF4-FFF2-40B4-BE49-F238E27FC236}">
                  <a16:creationId xmlns:a16="http://schemas.microsoft.com/office/drawing/2014/main" id="{88AC0874-0439-CA46-903E-2BB5563CE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6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523">
              <a:extLst>
                <a:ext uri="{FF2B5EF4-FFF2-40B4-BE49-F238E27FC236}">
                  <a16:creationId xmlns:a16="http://schemas.microsoft.com/office/drawing/2014/main" id="{8B322F17-17B0-3440-B1C4-98E492116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524">
              <a:extLst>
                <a:ext uri="{FF2B5EF4-FFF2-40B4-BE49-F238E27FC236}">
                  <a16:creationId xmlns:a16="http://schemas.microsoft.com/office/drawing/2014/main" id="{1E62D278-75F8-2542-9FF6-D32AE1E8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525">
              <a:extLst>
                <a:ext uri="{FF2B5EF4-FFF2-40B4-BE49-F238E27FC236}">
                  <a16:creationId xmlns:a16="http://schemas.microsoft.com/office/drawing/2014/main" id="{C0D829C4-166D-2E4B-93ED-22325A22D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7" y="9026702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526">
              <a:extLst>
                <a:ext uri="{FF2B5EF4-FFF2-40B4-BE49-F238E27FC236}">
                  <a16:creationId xmlns:a16="http://schemas.microsoft.com/office/drawing/2014/main" id="{726987AD-A77D-3641-87BD-FFB28BE12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4" y="8163420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527">
              <a:extLst>
                <a:ext uri="{FF2B5EF4-FFF2-40B4-BE49-F238E27FC236}">
                  <a16:creationId xmlns:a16="http://schemas.microsoft.com/office/drawing/2014/main" id="{63CD9149-CB73-204D-B076-C8E68F530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2" name="Freeform 528">
              <a:extLst>
                <a:ext uri="{FF2B5EF4-FFF2-40B4-BE49-F238E27FC236}">
                  <a16:creationId xmlns:a16="http://schemas.microsoft.com/office/drawing/2014/main" id="{3D8F6468-C2F6-FA47-8F9B-8858C9C4D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7940432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3" name="Freeform 529">
              <a:extLst>
                <a:ext uri="{FF2B5EF4-FFF2-40B4-BE49-F238E27FC236}">
                  <a16:creationId xmlns:a16="http://schemas.microsoft.com/office/drawing/2014/main" id="{D7B301E0-6DA8-F341-8154-CD3C80FA1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530">
              <a:extLst>
                <a:ext uri="{FF2B5EF4-FFF2-40B4-BE49-F238E27FC236}">
                  <a16:creationId xmlns:a16="http://schemas.microsoft.com/office/drawing/2014/main" id="{422C4F7A-9F83-EA4E-8E67-41D2357BB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6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531">
              <a:extLst>
                <a:ext uri="{FF2B5EF4-FFF2-40B4-BE49-F238E27FC236}">
                  <a16:creationId xmlns:a16="http://schemas.microsoft.com/office/drawing/2014/main" id="{F898FF46-5590-714B-8659-4D663C543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532">
              <a:extLst>
                <a:ext uri="{FF2B5EF4-FFF2-40B4-BE49-F238E27FC236}">
                  <a16:creationId xmlns:a16="http://schemas.microsoft.com/office/drawing/2014/main" id="{A8DEB66A-385E-6645-9B36-143DE30AD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3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533">
              <a:extLst>
                <a:ext uri="{FF2B5EF4-FFF2-40B4-BE49-F238E27FC236}">
                  <a16:creationId xmlns:a16="http://schemas.microsoft.com/office/drawing/2014/main" id="{961B1320-65FD-D348-9F76-D026D12B2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7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534">
              <a:extLst>
                <a:ext uri="{FF2B5EF4-FFF2-40B4-BE49-F238E27FC236}">
                  <a16:creationId xmlns:a16="http://schemas.microsoft.com/office/drawing/2014/main" id="{E8DDAE61-3E3A-C141-BE83-4480A0E71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3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535">
              <a:extLst>
                <a:ext uri="{FF2B5EF4-FFF2-40B4-BE49-F238E27FC236}">
                  <a16:creationId xmlns:a16="http://schemas.microsoft.com/office/drawing/2014/main" id="{77F1D042-482B-5646-9D4D-B6F5EA69E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536">
              <a:extLst>
                <a:ext uri="{FF2B5EF4-FFF2-40B4-BE49-F238E27FC236}">
                  <a16:creationId xmlns:a16="http://schemas.microsoft.com/office/drawing/2014/main" id="{DB660A3A-A428-1C4F-8D20-97B79FED0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537">
              <a:extLst>
                <a:ext uri="{FF2B5EF4-FFF2-40B4-BE49-F238E27FC236}">
                  <a16:creationId xmlns:a16="http://schemas.microsoft.com/office/drawing/2014/main" id="{B284E51D-FF12-F843-ABE6-763E3CACB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4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538">
              <a:extLst>
                <a:ext uri="{FF2B5EF4-FFF2-40B4-BE49-F238E27FC236}">
                  <a16:creationId xmlns:a16="http://schemas.microsoft.com/office/drawing/2014/main" id="{6D73DB7D-F9BF-CC40-8700-4900DB1D7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7" y="5787003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539">
              <a:extLst>
                <a:ext uri="{FF2B5EF4-FFF2-40B4-BE49-F238E27FC236}">
                  <a16:creationId xmlns:a16="http://schemas.microsoft.com/office/drawing/2014/main" id="{835F3777-B3D5-A84D-AA69-42BA7AE47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2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540">
              <a:extLst>
                <a:ext uri="{FF2B5EF4-FFF2-40B4-BE49-F238E27FC236}">
                  <a16:creationId xmlns:a16="http://schemas.microsoft.com/office/drawing/2014/main" id="{08EE7E35-C7A6-7B4E-876D-FD50B3725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1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541">
              <a:extLst>
                <a:ext uri="{FF2B5EF4-FFF2-40B4-BE49-F238E27FC236}">
                  <a16:creationId xmlns:a16="http://schemas.microsoft.com/office/drawing/2014/main" id="{7C4D2265-6DF9-8341-891D-D70BAAE20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0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542">
              <a:extLst>
                <a:ext uri="{FF2B5EF4-FFF2-40B4-BE49-F238E27FC236}">
                  <a16:creationId xmlns:a16="http://schemas.microsoft.com/office/drawing/2014/main" id="{2385F0AA-28F7-F343-BF6F-901DF7A29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4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543">
              <a:extLst>
                <a:ext uri="{FF2B5EF4-FFF2-40B4-BE49-F238E27FC236}">
                  <a16:creationId xmlns:a16="http://schemas.microsoft.com/office/drawing/2014/main" id="{5FCCC0B1-19E3-5241-BA8B-E41F51FAD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2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544">
              <a:extLst>
                <a:ext uri="{FF2B5EF4-FFF2-40B4-BE49-F238E27FC236}">
                  <a16:creationId xmlns:a16="http://schemas.microsoft.com/office/drawing/2014/main" id="{01CE1328-E144-BF40-951D-7D4006831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7" y="5395179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545">
              <a:extLst>
                <a:ext uri="{FF2B5EF4-FFF2-40B4-BE49-F238E27FC236}">
                  <a16:creationId xmlns:a16="http://schemas.microsoft.com/office/drawing/2014/main" id="{B7EE26BF-B8F4-6542-AE2A-A20C6B205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546">
              <a:extLst>
                <a:ext uri="{FF2B5EF4-FFF2-40B4-BE49-F238E27FC236}">
                  <a16:creationId xmlns:a16="http://schemas.microsoft.com/office/drawing/2014/main" id="{3D30DA4D-28FE-574B-BD80-CB78CB502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3" y="5385622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547">
              <a:extLst>
                <a:ext uri="{FF2B5EF4-FFF2-40B4-BE49-F238E27FC236}">
                  <a16:creationId xmlns:a16="http://schemas.microsoft.com/office/drawing/2014/main" id="{EFAF7BC3-6B10-9D4D-A275-973FE0B5A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5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548">
              <a:extLst>
                <a:ext uri="{FF2B5EF4-FFF2-40B4-BE49-F238E27FC236}">
                  <a16:creationId xmlns:a16="http://schemas.microsoft.com/office/drawing/2014/main" id="{6CADA38A-3317-6C44-AD3A-BEABC4201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549">
              <a:extLst>
                <a:ext uri="{FF2B5EF4-FFF2-40B4-BE49-F238E27FC236}">
                  <a16:creationId xmlns:a16="http://schemas.microsoft.com/office/drawing/2014/main" id="{46DB5BE9-C7A1-624B-B59F-2F0658388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550">
              <a:extLst>
                <a:ext uri="{FF2B5EF4-FFF2-40B4-BE49-F238E27FC236}">
                  <a16:creationId xmlns:a16="http://schemas.microsoft.com/office/drawing/2014/main" id="{EB10CEBF-7FF3-5D49-A143-122C184CA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551">
              <a:extLst>
                <a:ext uri="{FF2B5EF4-FFF2-40B4-BE49-F238E27FC236}">
                  <a16:creationId xmlns:a16="http://schemas.microsoft.com/office/drawing/2014/main" id="{EEC604CA-298F-0D47-B785-0A31B4648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2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552">
              <a:extLst>
                <a:ext uri="{FF2B5EF4-FFF2-40B4-BE49-F238E27FC236}">
                  <a16:creationId xmlns:a16="http://schemas.microsoft.com/office/drawing/2014/main" id="{8DE37F40-686E-9C41-948F-085B00A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0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553">
              <a:extLst>
                <a:ext uri="{FF2B5EF4-FFF2-40B4-BE49-F238E27FC236}">
                  <a16:creationId xmlns:a16="http://schemas.microsoft.com/office/drawing/2014/main" id="{9D8EA889-EE28-DE43-80A7-E665ACE87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49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554">
              <a:extLst>
                <a:ext uri="{FF2B5EF4-FFF2-40B4-BE49-F238E27FC236}">
                  <a16:creationId xmlns:a16="http://schemas.microsoft.com/office/drawing/2014/main" id="{ECE58E61-DCC8-3748-9F89-10EB46CA1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7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555">
              <a:extLst>
                <a:ext uri="{FF2B5EF4-FFF2-40B4-BE49-F238E27FC236}">
                  <a16:creationId xmlns:a16="http://schemas.microsoft.com/office/drawing/2014/main" id="{540EDA3F-F378-5840-8071-8CE26F25B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8" y="4738957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556">
              <a:extLst>
                <a:ext uri="{FF2B5EF4-FFF2-40B4-BE49-F238E27FC236}">
                  <a16:creationId xmlns:a16="http://schemas.microsoft.com/office/drawing/2014/main" id="{4583B664-5F9F-A648-B1CE-020C0E807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5" y="6433669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557">
              <a:extLst>
                <a:ext uri="{FF2B5EF4-FFF2-40B4-BE49-F238E27FC236}">
                  <a16:creationId xmlns:a16="http://schemas.microsoft.com/office/drawing/2014/main" id="{8E0C8EA2-21E9-6D4D-8C90-F41409C8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2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558">
              <a:extLst>
                <a:ext uri="{FF2B5EF4-FFF2-40B4-BE49-F238E27FC236}">
                  <a16:creationId xmlns:a16="http://schemas.microsoft.com/office/drawing/2014/main" id="{38732685-D222-DE43-8C50-B14EA8187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6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559">
              <a:extLst>
                <a:ext uri="{FF2B5EF4-FFF2-40B4-BE49-F238E27FC236}">
                  <a16:creationId xmlns:a16="http://schemas.microsoft.com/office/drawing/2014/main" id="{AC2D1058-B009-2447-8948-292AB5AA1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3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560">
              <a:extLst>
                <a:ext uri="{FF2B5EF4-FFF2-40B4-BE49-F238E27FC236}">
                  <a16:creationId xmlns:a16="http://schemas.microsoft.com/office/drawing/2014/main" id="{F8FD0047-3F80-634E-97D4-B7900E0F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6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561">
              <a:extLst>
                <a:ext uri="{FF2B5EF4-FFF2-40B4-BE49-F238E27FC236}">
                  <a16:creationId xmlns:a16="http://schemas.microsoft.com/office/drawing/2014/main" id="{4F7EBDCD-8677-F14C-B367-C09831941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1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562">
              <a:extLst>
                <a:ext uri="{FF2B5EF4-FFF2-40B4-BE49-F238E27FC236}">
                  <a16:creationId xmlns:a16="http://schemas.microsoft.com/office/drawing/2014/main" id="{388EFC93-E3AF-E242-91F1-FFB087D89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4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563">
              <a:extLst>
                <a:ext uri="{FF2B5EF4-FFF2-40B4-BE49-F238E27FC236}">
                  <a16:creationId xmlns:a16="http://schemas.microsoft.com/office/drawing/2014/main" id="{ABF07D43-C3AF-B041-8A20-B49787F6D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3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564">
              <a:extLst>
                <a:ext uri="{FF2B5EF4-FFF2-40B4-BE49-F238E27FC236}">
                  <a16:creationId xmlns:a16="http://schemas.microsoft.com/office/drawing/2014/main" id="{16EAA8F6-2555-7A40-8551-C478C80B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3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565">
              <a:extLst>
                <a:ext uri="{FF2B5EF4-FFF2-40B4-BE49-F238E27FC236}">
                  <a16:creationId xmlns:a16="http://schemas.microsoft.com/office/drawing/2014/main" id="{B56B4757-1D1E-884E-B1E3-8F85FA241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6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566">
              <a:extLst>
                <a:ext uri="{FF2B5EF4-FFF2-40B4-BE49-F238E27FC236}">
                  <a16:creationId xmlns:a16="http://schemas.microsoft.com/office/drawing/2014/main" id="{8C7876D3-C2D9-B64D-8C01-24A513F94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6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567">
              <a:extLst>
                <a:ext uri="{FF2B5EF4-FFF2-40B4-BE49-F238E27FC236}">
                  <a16:creationId xmlns:a16="http://schemas.microsoft.com/office/drawing/2014/main" id="{3203A7EE-46A7-B441-89B9-3B1C215D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29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568">
              <a:extLst>
                <a:ext uri="{FF2B5EF4-FFF2-40B4-BE49-F238E27FC236}">
                  <a16:creationId xmlns:a16="http://schemas.microsoft.com/office/drawing/2014/main" id="{2849E4F1-3643-8349-89B6-C17EF59F7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4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569">
              <a:extLst>
                <a:ext uri="{FF2B5EF4-FFF2-40B4-BE49-F238E27FC236}">
                  <a16:creationId xmlns:a16="http://schemas.microsoft.com/office/drawing/2014/main" id="{0BF5DC53-908D-8449-91C8-A3986DADE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3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570">
              <a:extLst>
                <a:ext uri="{FF2B5EF4-FFF2-40B4-BE49-F238E27FC236}">
                  <a16:creationId xmlns:a16="http://schemas.microsoft.com/office/drawing/2014/main" id="{6D452081-79F8-494E-8179-D1A2F72C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6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571">
              <a:extLst>
                <a:ext uri="{FF2B5EF4-FFF2-40B4-BE49-F238E27FC236}">
                  <a16:creationId xmlns:a16="http://schemas.microsoft.com/office/drawing/2014/main" id="{E294685A-839E-B043-A248-D93CFCE79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0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572">
              <a:extLst>
                <a:ext uri="{FF2B5EF4-FFF2-40B4-BE49-F238E27FC236}">
                  <a16:creationId xmlns:a16="http://schemas.microsoft.com/office/drawing/2014/main" id="{180C01C5-6BD7-F849-81D5-8BE885ADC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777184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573">
              <a:extLst>
                <a:ext uri="{FF2B5EF4-FFF2-40B4-BE49-F238E27FC236}">
                  <a16:creationId xmlns:a16="http://schemas.microsoft.com/office/drawing/2014/main" id="{97C342DB-3B76-9A4A-BA21-71C6ECAD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7" y="4738957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574">
              <a:extLst>
                <a:ext uri="{FF2B5EF4-FFF2-40B4-BE49-F238E27FC236}">
                  <a16:creationId xmlns:a16="http://schemas.microsoft.com/office/drawing/2014/main" id="{C88C1040-C91C-3D4E-8619-0AD08C932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575">
              <a:extLst>
                <a:ext uri="{FF2B5EF4-FFF2-40B4-BE49-F238E27FC236}">
                  <a16:creationId xmlns:a16="http://schemas.microsoft.com/office/drawing/2014/main" id="{59AA54A6-ADB6-4644-A368-B4065784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8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576">
              <a:extLst>
                <a:ext uri="{FF2B5EF4-FFF2-40B4-BE49-F238E27FC236}">
                  <a16:creationId xmlns:a16="http://schemas.microsoft.com/office/drawing/2014/main" id="{B93903F4-C911-F142-95F7-A7B554815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0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577">
              <a:extLst>
                <a:ext uri="{FF2B5EF4-FFF2-40B4-BE49-F238E27FC236}">
                  <a16:creationId xmlns:a16="http://schemas.microsoft.com/office/drawing/2014/main" id="{9080C728-31B8-F84C-8B0E-6917396C7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7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578">
              <a:extLst>
                <a:ext uri="{FF2B5EF4-FFF2-40B4-BE49-F238E27FC236}">
                  <a16:creationId xmlns:a16="http://schemas.microsoft.com/office/drawing/2014/main" id="{1C29761F-7704-3A46-94B9-6F593A3EA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4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579">
              <a:extLst>
                <a:ext uri="{FF2B5EF4-FFF2-40B4-BE49-F238E27FC236}">
                  <a16:creationId xmlns:a16="http://schemas.microsoft.com/office/drawing/2014/main" id="{94D7C36A-597F-3D4C-9A57-B1B57076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580">
              <a:extLst>
                <a:ext uri="{FF2B5EF4-FFF2-40B4-BE49-F238E27FC236}">
                  <a16:creationId xmlns:a16="http://schemas.microsoft.com/office/drawing/2014/main" id="{32EB5074-E8F9-EE49-B8B6-FEB4393D9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7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581">
              <a:extLst>
                <a:ext uri="{FF2B5EF4-FFF2-40B4-BE49-F238E27FC236}">
                  <a16:creationId xmlns:a16="http://schemas.microsoft.com/office/drawing/2014/main" id="{E12FCDE4-C3CA-824D-A127-39A85E1D3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79" y="4449070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582">
              <a:extLst>
                <a:ext uri="{FF2B5EF4-FFF2-40B4-BE49-F238E27FC236}">
                  <a16:creationId xmlns:a16="http://schemas.microsoft.com/office/drawing/2014/main" id="{CFC4BA48-7DCB-1246-B220-B725F49ED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3" y="4318468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583">
              <a:extLst>
                <a:ext uri="{FF2B5EF4-FFF2-40B4-BE49-F238E27FC236}">
                  <a16:creationId xmlns:a16="http://schemas.microsoft.com/office/drawing/2014/main" id="{09A9BD73-9991-BA43-9C48-A6E7CE3B9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69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584">
              <a:extLst>
                <a:ext uri="{FF2B5EF4-FFF2-40B4-BE49-F238E27FC236}">
                  <a16:creationId xmlns:a16="http://schemas.microsoft.com/office/drawing/2014/main" id="{32AA3674-74C2-A14F-A8C4-DA7118C19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2" y="4251569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585">
              <a:extLst>
                <a:ext uri="{FF2B5EF4-FFF2-40B4-BE49-F238E27FC236}">
                  <a16:creationId xmlns:a16="http://schemas.microsoft.com/office/drawing/2014/main" id="{8283322F-3F0E-7D4A-96FB-7DD85DEC9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7" y="4449070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586">
              <a:extLst>
                <a:ext uri="{FF2B5EF4-FFF2-40B4-BE49-F238E27FC236}">
                  <a16:creationId xmlns:a16="http://schemas.microsoft.com/office/drawing/2014/main" id="{372C997E-E34A-CE4B-946C-D4A3F215C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6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587">
              <a:extLst>
                <a:ext uri="{FF2B5EF4-FFF2-40B4-BE49-F238E27FC236}">
                  <a16:creationId xmlns:a16="http://schemas.microsoft.com/office/drawing/2014/main" id="{6401B561-6491-BD49-9212-0EBD9DC44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7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588">
              <a:extLst>
                <a:ext uri="{FF2B5EF4-FFF2-40B4-BE49-F238E27FC236}">
                  <a16:creationId xmlns:a16="http://schemas.microsoft.com/office/drawing/2014/main" id="{D207C88F-E5C1-774D-A0E5-879C405FA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0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589">
              <a:extLst>
                <a:ext uri="{FF2B5EF4-FFF2-40B4-BE49-F238E27FC236}">
                  <a16:creationId xmlns:a16="http://schemas.microsoft.com/office/drawing/2014/main" id="{DD32FED5-22C2-E748-8AF2-6FBCA7B13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6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590">
              <a:extLst>
                <a:ext uri="{FF2B5EF4-FFF2-40B4-BE49-F238E27FC236}">
                  <a16:creationId xmlns:a16="http://schemas.microsoft.com/office/drawing/2014/main" id="{2B7FF1A7-B756-A645-9EB9-0CFF60A33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399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591">
              <a:extLst>
                <a:ext uri="{FF2B5EF4-FFF2-40B4-BE49-F238E27FC236}">
                  <a16:creationId xmlns:a16="http://schemas.microsoft.com/office/drawing/2014/main" id="{98CB99CF-8DD1-E54B-9EA3-0E9E8AA0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592">
              <a:extLst>
                <a:ext uri="{FF2B5EF4-FFF2-40B4-BE49-F238E27FC236}">
                  <a16:creationId xmlns:a16="http://schemas.microsoft.com/office/drawing/2014/main" id="{88BBEAAD-E06C-A945-9E34-A3CC88592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6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593">
              <a:extLst>
                <a:ext uri="{FF2B5EF4-FFF2-40B4-BE49-F238E27FC236}">
                  <a16:creationId xmlns:a16="http://schemas.microsoft.com/office/drawing/2014/main" id="{897069D3-3641-9A4F-83BB-E2E2BFB8D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2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594">
              <a:extLst>
                <a:ext uri="{FF2B5EF4-FFF2-40B4-BE49-F238E27FC236}">
                  <a16:creationId xmlns:a16="http://schemas.microsoft.com/office/drawing/2014/main" id="{9D7226E7-F314-BA43-BB9D-45383BB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5" y="4251569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595">
              <a:extLst>
                <a:ext uri="{FF2B5EF4-FFF2-40B4-BE49-F238E27FC236}">
                  <a16:creationId xmlns:a16="http://schemas.microsoft.com/office/drawing/2014/main" id="{B0BA4ECF-BF61-8540-A45E-A5E69B702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1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596">
              <a:extLst>
                <a:ext uri="{FF2B5EF4-FFF2-40B4-BE49-F238E27FC236}">
                  <a16:creationId xmlns:a16="http://schemas.microsoft.com/office/drawing/2014/main" id="{4B980074-4426-7D4A-8212-3BB2B1685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597">
              <a:extLst>
                <a:ext uri="{FF2B5EF4-FFF2-40B4-BE49-F238E27FC236}">
                  <a16:creationId xmlns:a16="http://schemas.microsoft.com/office/drawing/2014/main" id="{5A7C8AB1-210F-F743-A1C5-D747C76B1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5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598">
              <a:extLst>
                <a:ext uri="{FF2B5EF4-FFF2-40B4-BE49-F238E27FC236}">
                  <a16:creationId xmlns:a16="http://schemas.microsoft.com/office/drawing/2014/main" id="{195D61D5-D3C8-7048-8FEF-7FD9F7EE7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5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599">
              <a:extLst>
                <a:ext uri="{FF2B5EF4-FFF2-40B4-BE49-F238E27FC236}">
                  <a16:creationId xmlns:a16="http://schemas.microsoft.com/office/drawing/2014/main" id="{D3E9CDCE-7025-174F-A81F-84F654402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0" y="4449070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600">
              <a:extLst>
                <a:ext uri="{FF2B5EF4-FFF2-40B4-BE49-F238E27FC236}">
                  <a16:creationId xmlns:a16="http://schemas.microsoft.com/office/drawing/2014/main" id="{BA6A5BCF-F7AB-6441-9788-B46D78359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8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601">
              <a:extLst>
                <a:ext uri="{FF2B5EF4-FFF2-40B4-BE49-F238E27FC236}">
                  <a16:creationId xmlns:a16="http://schemas.microsoft.com/office/drawing/2014/main" id="{A14E5B46-767D-2A42-82B0-4ABA1CB34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602">
              <a:extLst>
                <a:ext uri="{FF2B5EF4-FFF2-40B4-BE49-F238E27FC236}">
                  <a16:creationId xmlns:a16="http://schemas.microsoft.com/office/drawing/2014/main" id="{65B8DBC5-A752-E74C-81AD-90DC0A516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5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604">
              <a:extLst>
                <a:ext uri="{FF2B5EF4-FFF2-40B4-BE49-F238E27FC236}">
                  <a16:creationId xmlns:a16="http://schemas.microsoft.com/office/drawing/2014/main" id="{FAA8CBF9-7E05-6C42-8F1D-EA7745640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7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605">
              <a:extLst>
                <a:ext uri="{FF2B5EF4-FFF2-40B4-BE49-F238E27FC236}">
                  <a16:creationId xmlns:a16="http://schemas.microsoft.com/office/drawing/2014/main" id="{F2355119-7225-294C-BC2C-02051320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399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606">
              <a:extLst>
                <a:ext uri="{FF2B5EF4-FFF2-40B4-BE49-F238E27FC236}">
                  <a16:creationId xmlns:a16="http://schemas.microsoft.com/office/drawing/2014/main" id="{1D9BAFFF-E899-624A-949D-D8D32BE9A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7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607">
              <a:extLst>
                <a:ext uri="{FF2B5EF4-FFF2-40B4-BE49-F238E27FC236}">
                  <a16:creationId xmlns:a16="http://schemas.microsoft.com/office/drawing/2014/main" id="{47002FAF-D39E-EB43-AA20-936CAE6C1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6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608">
              <a:extLst>
                <a:ext uri="{FF2B5EF4-FFF2-40B4-BE49-F238E27FC236}">
                  <a16:creationId xmlns:a16="http://schemas.microsoft.com/office/drawing/2014/main" id="{E52AFAF2-F490-C845-802F-BD2A7AD52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8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609">
              <a:extLst>
                <a:ext uri="{FF2B5EF4-FFF2-40B4-BE49-F238E27FC236}">
                  <a16:creationId xmlns:a16="http://schemas.microsoft.com/office/drawing/2014/main" id="{1D366B43-43C1-1A4B-8E1B-E96DA63E0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6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610">
              <a:extLst>
                <a:ext uri="{FF2B5EF4-FFF2-40B4-BE49-F238E27FC236}">
                  <a16:creationId xmlns:a16="http://schemas.microsoft.com/office/drawing/2014/main" id="{16677FE3-CF1A-C246-98BD-94231B3C2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3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611">
              <a:extLst>
                <a:ext uri="{FF2B5EF4-FFF2-40B4-BE49-F238E27FC236}">
                  <a16:creationId xmlns:a16="http://schemas.microsoft.com/office/drawing/2014/main" id="{227740C0-84D4-6445-896C-9620D6AF5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612">
              <a:extLst>
                <a:ext uri="{FF2B5EF4-FFF2-40B4-BE49-F238E27FC236}">
                  <a16:creationId xmlns:a16="http://schemas.microsoft.com/office/drawing/2014/main" id="{E32D61FF-86CF-7841-A1A4-7327E0565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6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Rectangle 613">
              <a:extLst>
                <a:ext uri="{FF2B5EF4-FFF2-40B4-BE49-F238E27FC236}">
                  <a16:creationId xmlns:a16="http://schemas.microsoft.com/office/drawing/2014/main" id="{A0BC84D8-48D9-0E47-86C0-1C08A75A8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5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614">
              <a:extLst>
                <a:ext uri="{FF2B5EF4-FFF2-40B4-BE49-F238E27FC236}">
                  <a16:creationId xmlns:a16="http://schemas.microsoft.com/office/drawing/2014/main" id="{FADE58FE-203B-EE4C-BD1F-BC73C1CF1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5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615">
              <a:extLst>
                <a:ext uri="{FF2B5EF4-FFF2-40B4-BE49-F238E27FC236}">
                  <a16:creationId xmlns:a16="http://schemas.microsoft.com/office/drawing/2014/main" id="{5B19CA96-8933-5D47-AA87-5B1E3DD11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616">
              <a:extLst>
                <a:ext uri="{FF2B5EF4-FFF2-40B4-BE49-F238E27FC236}">
                  <a16:creationId xmlns:a16="http://schemas.microsoft.com/office/drawing/2014/main" id="{A80C7A69-3062-D544-A5C9-5CCADEEA1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0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617">
              <a:extLst>
                <a:ext uri="{FF2B5EF4-FFF2-40B4-BE49-F238E27FC236}">
                  <a16:creationId xmlns:a16="http://schemas.microsoft.com/office/drawing/2014/main" id="{FA17F097-6937-EE40-8393-7021DA06B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79" y="11747159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618">
              <a:extLst>
                <a:ext uri="{FF2B5EF4-FFF2-40B4-BE49-F238E27FC236}">
                  <a16:creationId xmlns:a16="http://schemas.microsoft.com/office/drawing/2014/main" id="{168F29E6-423E-5A43-9EE5-B89F55FAE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619">
              <a:extLst>
                <a:ext uri="{FF2B5EF4-FFF2-40B4-BE49-F238E27FC236}">
                  <a16:creationId xmlns:a16="http://schemas.microsoft.com/office/drawing/2014/main" id="{FBFEE740-712B-E645-A350-622D8AA2E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620">
              <a:extLst>
                <a:ext uri="{FF2B5EF4-FFF2-40B4-BE49-F238E27FC236}">
                  <a16:creationId xmlns:a16="http://schemas.microsoft.com/office/drawing/2014/main" id="{0526E86F-C84D-E740-8D1F-58CA1E985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5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621">
              <a:extLst>
                <a:ext uri="{FF2B5EF4-FFF2-40B4-BE49-F238E27FC236}">
                  <a16:creationId xmlns:a16="http://schemas.microsoft.com/office/drawing/2014/main" id="{85C3AB4C-0939-5548-B061-49514FFA6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6" y="8771860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622">
              <a:extLst>
                <a:ext uri="{FF2B5EF4-FFF2-40B4-BE49-F238E27FC236}">
                  <a16:creationId xmlns:a16="http://schemas.microsoft.com/office/drawing/2014/main" id="{083DE166-48F9-D44D-82BC-AF86D4F61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8453303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623">
              <a:extLst>
                <a:ext uri="{FF2B5EF4-FFF2-40B4-BE49-F238E27FC236}">
                  <a16:creationId xmlns:a16="http://schemas.microsoft.com/office/drawing/2014/main" id="{32D09418-68A6-B142-88DE-1A6757D9A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1" y="8978917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624">
              <a:extLst>
                <a:ext uri="{FF2B5EF4-FFF2-40B4-BE49-F238E27FC236}">
                  <a16:creationId xmlns:a16="http://schemas.microsoft.com/office/drawing/2014/main" id="{1F758CBC-7F33-D44C-B3D6-273902FD8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49" y="9036258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625">
              <a:extLst>
                <a:ext uri="{FF2B5EF4-FFF2-40B4-BE49-F238E27FC236}">
                  <a16:creationId xmlns:a16="http://schemas.microsoft.com/office/drawing/2014/main" id="{5C13C61D-F816-444E-821B-C8A1AB47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1" y="9867686"/>
              <a:ext cx="407642" cy="1984598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626">
              <a:extLst>
                <a:ext uri="{FF2B5EF4-FFF2-40B4-BE49-F238E27FC236}">
                  <a16:creationId xmlns:a16="http://schemas.microsoft.com/office/drawing/2014/main" id="{19C5FA85-1293-F84D-8A7C-A0E297E16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0" y="9485419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627">
              <a:extLst>
                <a:ext uri="{FF2B5EF4-FFF2-40B4-BE49-F238E27FC236}">
                  <a16:creationId xmlns:a16="http://schemas.microsoft.com/office/drawing/2014/main" id="{8AC9830B-DF14-B048-B98B-C420A7ED9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1" y="9950509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628">
              <a:extLst>
                <a:ext uri="{FF2B5EF4-FFF2-40B4-BE49-F238E27FC236}">
                  <a16:creationId xmlns:a16="http://schemas.microsoft.com/office/drawing/2014/main" id="{AF2AE3C0-D00B-C04D-98A9-ECAA01EE97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4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629">
              <a:extLst>
                <a:ext uri="{FF2B5EF4-FFF2-40B4-BE49-F238E27FC236}">
                  <a16:creationId xmlns:a16="http://schemas.microsoft.com/office/drawing/2014/main" id="{CBB170FF-93B0-3347-B179-0F3F3CC50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8" y="10485682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630">
              <a:extLst>
                <a:ext uri="{FF2B5EF4-FFF2-40B4-BE49-F238E27FC236}">
                  <a16:creationId xmlns:a16="http://schemas.microsoft.com/office/drawing/2014/main" id="{FD0EC291-20F3-924F-8ED1-C269184FC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0074745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631">
              <a:extLst>
                <a:ext uri="{FF2B5EF4-FFF2-40B4-BE49-F238E27FC236}">
                  <a16:creationId xmlns:a16="http://schemas.microsoft.com/office/drawing/2014/main" id="{7DDB039B-B71D-ED4A-91B4-55D4233D5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8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632">
              <a:extLst>
                <a:ext uri="{FF2B5EF4-FFF2-40B4-BE49-F238E27FC236}">
                  <a16:creationId xmlns:a16="http://schemas.microsoft.com/office/drawing/2014/main" id="{6884BC1F-AD24-7749-9F0F-60FB03483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5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633">
              <a:extLst>
                <a:ext uri="{FF2B5EF4-FFF2-40B4-BE49-F238E27FC236}">
                  <a16:creationId xmlns:a16="http://schemas.microsoft.com/office/drawing/2014/main" id="{F81575B2-3AFC-974F-B7CA-5FD41E070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8360922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634">
              <a:extLst>
                <a:ext uri="{FF2B5EF4-FFF2-40B4-BE49-F238E27FC236}">
                  <a16:creationId xmlns:a16="http://schemas.microsoft.com/office/drawing/2014/main" id="{8B8F3011-C2D9-E049-ADCD-D48EC8B0B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4" y="8192092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635">
              <a:extLst>
                <a:ext uri="{FF2B5EF4-FFF2-40B4-BE49-F238E27FC236}">
                  <a16:creationId xmlns:a16="http://schemas.microsoft.com/office/drawing/2014/main" id="{9E98D187-E373-4847-BA90-D22F8135C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3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636">
              <a:extLst>
                <a:ext uri="{FF2B5EF4-FFF2-40B4-BE49-F238E27FC236}">
                  <a16:creationId xmlns:a16="http://schemas.microsoft.com/office/drawing/2014/main" id="{3A516E01-901A-5445-8731-C9742450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287657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637">
              <a:extLst>
                <a:ext uri="{FF2B5EF4-FFF2-40B4-BE49-F238E27FC236}">
                  <a16:creationId xmlns:a16="http://schemas.microsoft.com/office/drawing/2014/main" id="{1CCAA379-40EE-974E-B35D-3345D68B4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163420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638">
              <a:extLst>
                <a:ext uri="{FF2B5EF4-FFF2-40B4-BE49-F238E27FC236}">
                  <a16:creationId xmlns:a16="http://schemas.microsoft.com/office/drawing/2014/main" id="{EC0D0A09-FAD7-2E44-9C86-623B77690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6" y="8080593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639">
              <a:extLst>
                <a:ext uri="{FF2B5EF4-FFF2-40B4-BE49-F238E27FC236}">
                  <a16:creationId xmlns:a16="http://schemas.microsoft.com/office/drawing/2014/main" id="{C05B0105-BE34-8442-AAB7-624901710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4" y="8080593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640">
              <a:extLst>
                <a:ext uri="{FF2B5EF4-FFF2-40B4-BE49-F238E27FC236}">
                  <a16:creationId xmlns:a16="http://schemas.microsoft.com/office/drawing/2014/main" id="{550D5FDA-8AD7-104E-B582-9D42F5C29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4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641">
              <a:extLst>
                <a:ext uri="{FF2B5EF4-FFF2-40B4-BE49-F238E27FC236}">
                  <a16:creationId xmlns:a16="http://schemas.microsoft.com/office/drawing/2014/main" id="{A4B7FD49-32BC-7844-8D00-6A02CE6C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8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642">
              <a:extLst>
                <a:ext uri="{FF2B5EF4-FFF2-40B4-BE49-F238E27FC236}">
                  <a16:creationId xmlns:a16="http://schemas.microsoft.com/office/drawing/2014/main" id="{B0ECCEE3-DC6E-8940-995F-01E42DBC55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3" y="4907792"/>
              <a:ext cx="3984077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643">
              <a:extLst>
                <a:ext uri="{FF2B5EF4-FFF2-40B4-BE49-F238E27FC236}">
                  <a16:creationId xmlns:a16="http://schemas.microsoft.com/office/drawing/2014/main" id="{60E0F6F0-9760-1249-91C7-155679B68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3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644">
              <a:extLst>
                <a:ext uri="{FF2B5EF4-FFF2-40B4-BE49-F238E27FC236}">
                  <a16:creationId xmlns:a16="http://schemas.microsoft.com/office/drawing/2014/main" id="{E34B8CA7-4862-3547-AD9A-DC3586A6B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5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645">
              <a:extLst>
                <a:ext uri="{FF2B5EF4-FFF2-40B4-BE49-F238E27FC236}">
                  <a16:creationId xmlns:a16="http://schemas.microsoft.com/office/drawing/2014/main" id="{437C5A06-B361-8C4D-BB50-3F0359E36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0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646">
              <a:extLst>
                <a:ext uri="{FF2B5EF4-FFF2-40B4-BE49-F238E27FC236}">
                  <a16:creationId xmlns:a16="http://schemas.microsoft.com/office/drawing/2014/main" id="{79C731D4-B5F1-0344-A1A5-E0A28C046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647">
              <a:extLst>
                <a:ext uri="{FF2B5EF4-FFF2-40B4-BE49-F238E27FC236}">
                  <a16:creationId xmlns:a16="http://schemas.microsoft.com/office/drawing/2014/main" id="{97F5D56A-8184-8243-9CA6-3503D0BB6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648">
              <a:extLst>
                <a:ext uri="{FF2B5EF4-FFF2-40B4-BE49-F238E27FC236}">
                  <a16:creationId xmlns:a16="http://schemas.microsoft.com/office/drawing/2014/main" id="{B20F45EC-8000-B24C-A4C5-6EDE91C5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649">
              <a:extLst>
                <a:ext uri="{FF2B5EF4-FFF2-40B4-BE49-F238E27FC236}">
                  <a16:creationId xmlns:a16="http://schemas.microsoft.com/office/drawing/2014/main" id="{DEDB2686-36B3-C241-AF8F-FB4A108B5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650">
              <a:extLst>
                <a:ext uri="{FF2B5EF4-FFF2-40B4-BE49-F238E27FC236}">
                  <a16:creationId xmlns:a16="http://schemas.microsoft.com/office/drawing/2014/main" id="{B08F4884-5060-EC42-86BF-8A5652B94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651">
              <a:extLst>
                <a:ext uri="{FF2B5EF4-FFF2-40B4-BE49-F238E27FC236}">
                  <a16:creationId xmlns:a16="http://schemas.microsoft.com/office/drawing/2014/main" id="{C0485A03-C762-6246-B991-36F996669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652">
              <a:extLst>
                <a:ext uri="{FF2B5EF4-FFF2-40B4-BE49-F238E27FC236}">
                  <a16:creationId xmlns:a16="http://schemas.microsoft.com/office/drawing/2014/main" id="{65E791DF-CEC0-B14A-820F-987E55C90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653">
              <a:extLst>
                <a:ext uri="{FF2B5EF4-FFF2-40B4-BE49-F238E27FC236}">
                  <a16:creationId xmlns:a16="http://schemas.microsoft.com/office/drawing/2014/main" id="{BDBB1D31-D9E0-264D-8570-DDB9E3AD6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3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654">
              <a:extLst>
                <a:ext uri="{FF2B5EF4-FFF2-40B4-BE49-F238E27FC236}">
                  <a16:creationId xmlns:a16="http://schemas.microsoft.com/office/drawing/2014/main" id="{D60856DE-3721-0746-B655-8270358E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4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655">
              <a:extLst>
                <a:ext uri="{FF2B5EF4-FFF2-40B4-BE49-F238E27FC236}">
                  <a16:creationId xmlns:a16="http://schemas.microsoft.com/office/drawing/2014/main" id="{ED98E107-0E57-D24D-ADCF-1604C2260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5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656">
              <a:extLst>
                <a:ext uri="{FF2B5EF4-FFF2-40B4-BE49-F238E27FC236}">
                  <a16:creationId xmlns:a16="http://schemas.microsoft.com/office/drawing/2014/main" id="{8DBD309C-8D55-4040-AAB8-E6E961C83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657">
              <a:extLst>
                <a:ext uri="{FF2B5EF4-FFF2-40B4-BE49-F238E27FC236}">
                  <a16:creationId xmlns:a16="http://schemas.microsoft.com/office/drawing/2014/main" id="{A081D760-E3A3-3E40-821C-FE5F92882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658">
              <a:extLst>
                <a:ext uri="{FF2B5EF4-FFF2-40B4-BE49-F238E27FC236}">
                  <a16:creationId xmlns:a16="http://schemas.microsoft.com/office/drawing/2014/main" id="{3E528709-346D-1645-9B72-FA9EB912D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6086442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659">
              <a:extLst>
                <a:ext uri="{FF2B5EF4-FFF2-40B4-BE49-F238E27FC236}">
                  <a16:creationId xmlns:a16="http://schemas.microsoft.com/office/drawing/2014/main" id="{978DDA96-9779-2A4C-8ACF-1A01D6F0A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660">
              <a:extLst>
                <a:ext uri="{FF2B5EF4-FFF2-40B4-BE49-F238E27FC236}">
                  <a16:creationId xmlns:a16="http://schemas.microsoft.com/office/drawing/2014/main" id="{5A889389-0484-F740-AF9E-34F597CEF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661">
              <a:extLst>
                <a:ext uri="{FF2B5EF4-FFF2-40B4-BE49-F238E27FC236}">
                  <a16:creationId xmlns:a16="http://schemas.microsoft.com/office/drawing/2014/main" id="{654FBB00-6067-8B4F-BBE7-2B5C162E0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662">
              <a:extLst>
                <a:ext uri="{FF2B5EF4-FFF2-40B4-BE49-F238E27FC236}">
                  <a16:creationId xmlns:a16="http://schemas.microsoft.com/office/drawing/2014/main" id="{26873401-8FED-664E-B0BB-295B302F3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3" y="6143783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663">
              <a:extLst>
                <a:ext uri="{FF2B5EF4-FFF2-40B4-BE49-F238E27FC236}">
                  <a16:creationId xmlns:a16="http://schemas.microsoft.com/office/drawing/2014/main" id="{492AD160-4966-CA48-8247-AABE00332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664">
              <a:extLst>
                <a:ext uri="{FF2B5EF4-FFF2-40B4-BE49-F238E27FC236}">
                  <a16:creationId xmlns:a16="http://schemas.microsoft.com/office/drawing/2014/main" id="{D0CC90A5-284F-4E4D-9BD0-67C262CD9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665">
              <a:extLst>
                <a:ext uri="{FF2B5EF4-FFF2-40B4-BE49-F238E27FC236}">
                  <a16:creationId xmlns:a16="http://schemas.microsoft.com/office/drawing/2014/main" id="{564487A4-A61E-004C-9744-F270824D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666">
              <a:extLst>
                <a:ext uri="{FF2B5EF4-FFF2-40B4-BE49-F238E27FC236}">
                  <a16:creationId xmlns:a16="http://schemas.microsoft.com/office/drawing/2014/main" id="{DD1E750E-663A-8D4B-9067-BEC36AA03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5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667">
              <a:extLst>
                <a:ext uri="{FF2B5EF4-FFF2-40B4-BE49-F238E27FC236}">
                  <a16:creationId xmlns:a16="http://schemas.microsoft.com/office/drawing/2014/main" id="{E9172BEE-92F7-204E-87B2-E5539C1C6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668">
              <a:extLst>
                <a:ext uri="{FF2B5EF4-FFF2-40B4-BE49-F238E27FC236}">
                  <a16:creationId xmlns:a16="http://schemas.microsoft.com/office/drawing/2014/main" id="{256AE200-9FD1-4D4B-AB1C-E94AB9B8C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0" y="6771335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669">
              <a:extLst>
                <a:ext uri="{FF2B5EF4-FFF2-40B4-BE49-F238E27FC236}">
                  <a16:creationId xmlns:a16="http://schemas.microsoft.com/office/drawing/2014/main" id="{5181CA5F-3659-144A-865B-985E79E28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670">
              <a:extLst>
                <a:ext uri="{FF2B5EF4-FFF2-40B4-BE49-F238E27FC236}">
                  <a16:creationId xmlns:a16="http://schemas.microsoft.com/office/drawing/2014/main" id="{1AE8558E-16F2-2547-8E01-C7FA01AD3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5" y="6554720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671">
              <a:extLst>
                <a:ext uri="{FF2B5EF4-FFF2-40B4-BE49-F238E27FC236}">
                  <a16:creationId xmlns:a16="http://schemas.microsoft.com/office/drawing/2014/main" id="{7DA79D49-99C3-0E4E-811C-4FA0EA7C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672">
              <a:extLst>
                <a:ext uri="{FF2B5EF4-FFF2-40B4-BE49-F238E27FC236}">
                  <a16:creationId xmlns:a16="http://schemas.microsoft.com/office/drawing/2014/main" id="{ADC26E06-47B5-744E-B57D-439969896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0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673">
              <a:extLst>
                <a:ext uri="{FF2B5EF4-FFF2-40B4-BE49-F238E27FC236}">
                  <a16:creationId xmlns:a16="http://schemas.microsoft.com/office/drawing/2014/main" id="{DD911616-A6B9-6E41-A0FE-2CAB074F8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7" y="6911500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674">
              <a:extLst>
                <a:ext uri="{FF2B5EF4-FFF2-40B4-BE49-F238E27FC236}">
                  <a16:creationId xmlns:a16="http://schemas.microsoft.com/office/drawing/2014/main" id="{02C1D17A-E7EC-6E42-B062-12AF292EE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4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675">
              <a:extLst>
                <a:ext uri="{FF2B5EF4-FFF2-40B4-BE49-F238E27FC236}">
                  <a16:creationId xmlns:a16="http://schemas.microsoft.com/office/drawing/2014/main" id="{CCA1B177-F979-2340-A91A-72E4C5AF3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676">
              <a:extLst>
                <a:ext uri="{FF2B5EF4-FFF2-40B4-BE49-F238E27FC236}">
                  <a16:creationId xmlns:a16="http://schemas.microsoft.com/office/drawing/2014/main" id="{DACDE3BE-72E3-414E-950B-C5B9A1E98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677">
              <a:extLst>
                <a:ext uri="{FF2B5EF4-FFF2-40B4-BE49-F238E27FC236}">
                  <a16:creationId xmlns:a16="http://schemas.microsoft.com/office/drawing/2014/main" id="{DBD42EB9-2232-CD47-8FCC-AA27DB2D6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678">
              <a:extLst>
                <a:ext uri="{FF2B5EF4-FFF2-40B4-BE49-F238E27FC236}">
                  <a16:creationId xmlns:a16="http://schemas.microsoft.com/office/drawing/2014/main" id="{1E6D1CD9-555A-C743-8A9C-31CED9AAC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1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679">
              <a:extLst>
                <a:ext uri="{FF2B5EF4-FFF2-40B4-BE49-F238E27FC236}">
                  <a16:creationId xmlns:a16="http://schemas.microsoft.com/office/drawing/2014/main" id="{D45757F6-0E6F-B04B-8BEC-A5ADA2FE8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8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680">
              <a:extLst>
                <a:ext uri="{FF2B5EF4-FFF2-40B4-BE49-F238E27FC236}">
                  <a16:creationId xmlns:a16="http://schemas.microsoft.com/office/drawing/2014/main" id="{3358DE4F-F49B-7F41-9B3C-D80CD4FE2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681">
              <a:extLst>
                <a:ext uri="{FF2B5EF4-FFF2-40B4-BE49-F238E27FC236}">
                  <a16:creationId xmlns:a16="http://schemas.microsoft.com/office/drawing/2014/main" id="{CF94BF9A-35A5-094E-8F30-7EF44C965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6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682">
              <a:extLst>
                <a:ext uri="{FF2B5EF4-FFF2-40B4-BE49-F238E27FC236}">
                  <a16:creationId xmlns:a16="http://schemas.microsoft.com/office/drawing/2014/main" id="{D0E7D868-7B3F-4042-A2C2-2018E2EBE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683">
              <a:extLst>
                <a:ext uri="{FF2B5EF4-FFF2-40B4-BE49-F238E27FC236}">
                  <a16:creationId xmlns:a16="http://schemas.microsoft.com/office/drawing/2014/main" id="{422FB7D5-6C47-EF4E-9443-EF6DEC7BE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4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684">
              <a:extLst>
                <a:ext uri="{FF2B5EF4-FFF2-40B4-BE49-F238E27FC236}">
                  <a16:creationId xmlns:a16="http://schemas.microsoft.com/office/drawing/2014/main" id="{803AAC2E-675B-C74B-A39D-1D7CE16E8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685">
              <a:extLst>
                <a:ext uri="{FF2B5EF4-FFF2-40B4-BE49-F238E27FC236}">
                  <a16:creationId xmlns:a16="http://schemas.microsoft.com/office/drawing/2014/main" id="{1F432CC1-1FDD-194A-91C2-D86EB256A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24370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686">
              <a:extLst>
                <a:ext uri="{FF2B5EF4-FFF2-40B4-BE49-F238E27FC236}">
                  <a16:creationId xmlns:a16="http://schemas.microsoft.com/office/drawing/2014/main" id="{F8EB7347-0F12-F24D-8A30-0A99D66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687">
              <a:extLst>
                <a:ext uri="{FF2B5EF4-FFF2-40B4-BE49-F238E27FC236}">
                  <a16:creationId xmlns:a16="http://schemas.microsoft.com/office/drawing/2014/main" id="{79587F17-62D2-7A41-A5D9-40BF08A03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688">
              <a:extLst>
                <a:ext uri="{FF2B5EF4-FFF2-40B4-BE49-F238E27FC236}">
                  <a16:creationId xmlns:a16="http://schemas.microsoft.com/office/drawing/2014/main" id="{4456A12D-F60E-B84E-A88D-D20FBCEBB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1" y="7424370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689">
              <a:extLst>
                <a:ext uri="{FF2B5EF4-FFF2-40B4-BE49-F238E27FC236}">
                  <a16:creationId xmlns:a16="http://schemas.microsoft.com/office/drawing/2014/main" id="{7BA461FC-E8B1-934F-A8B0-ECBBB116B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5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690">
              <a:extLst>
                <a:ext uri="{FF2B5EF4-FFF2-40B4-BE49-F238E27FC236}">
                  <a16:creationId xmlns:a16="http://schemas.microsoft.com/office/drawing/2014/main" id="{AC24675D-A882-9840-8AC4-7786578F1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5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691">
              <a:extLst>
                <a:ext uri="{FF2B5EF4-FFF2-40B4-BE49-F238E27FC236}">
                  <a16:creationId xmlns:a16="http://schemas.microsoft.com/office/drawing/2014/main" id="{FEBF7C06-E5BA-CB48-B9C8-C1463F7A0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692">
              <a:extLst>
                <a:ext uri="{FF2B5EF4-FFF2-40B4-BE49-F238E27FC236}">
                  <a16:creationId xmlns:a16="http://schemas.microsoft.com/office/drawing/2014/main" id="{2AB0D75F-C574-E449-ACC9-43989242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0" y="6892387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693">
              <a:extLst>
                <a:ext uri="{FF2B5EF4-FFF2-40B4-BE49-F238E27FC236}">
                  <a16:creationId xmlns:a16="http://schemas.microsoft.com/office/drawing/2014/main" id="{4525E4D5-3859-3E42-BD69-55F8424E8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29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694">
              <a:extLst>
                <a:ext uri="{FF2B5EF4-FFF2-40B4-BE49-F238E27FC236}">
                  <a16:creationId xmlns:a16="http://schemas.microsoft.com/office/drawing/2014/main" id="{0295F899-BE16-4548-BDA9-DD50651DC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695">
              <a:extLst>
                <a:ext uri="{FF2B5EF4-FFF2-40B4-BE49-F238E27FC236}">
                  <a16:creationId xmlns:a16="http://schemas.microsoft.com/office/drawing/2014/main" id="{BA9E28DA-6E27-C64C-B92A-1A53B01D8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696">
              <a:extLst>
                <a:ext uri="{FF2B5EF4-FFF2-40B4-BE49-F238E27FC236}">
                  <a16:creationId xmlns:a16="http://schemas.microsoft.com/office/drawing/2014/main" id="{9975805C-4E83-4B46-9F5C-DE420DECE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6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697">
              <a:extLst>
                <a:ext uri="{FF2B5EF4-FFF2-40B4-BE49-F238E27FC236}">
                  <a16:creationId xmlns:a16="http://schemas.microsoft.com/office/drawing/2014/main" id="{E2421AB9-BE39-164E-9B73-DEB2A208F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698">
              <a:extLst>
                <a:ext uri="{FF2B5EF4-FFF2-40B4-BE49-F238E27FC236}">
                  <a16:creationId xmlns:a16="http://schemas.microsoft.com/office/drawing/2014/main" id="{1817970D-8110-564D-8E87-8DE96B527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4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699">
              <a:extLst>
                <a:ext uri="{FF2B5EF4-FFF2-40B4-BE49-F238E27FC236}">
                  <a16:creationId xmlns:a16="http://schemas.microsoft.com/office/drawing/2014/main" id="{4613D23A-5D65-EF4F-81F5-D347E9370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5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700">
              <a:extLst>
                <a:ext uri="{FF2B5EF4-FFF2-40B4-BE49-F238E27FC236}">
                  <a16:creationId xmlns:a16="http://schemas.microsoft.com/office/drawing/2014/main" id="{C2F18471-F39B-4049-A4DE-8696F7FBFF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1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701">
              <a:extLst>
                <a:ext uri="{FF2B5EF4-FFF2-40B4-BE49-F238E27FC236}">
                  <a16:creationId xmlns:a16="http://schemas.microsoft.com/office/drawing/2014/main" id="{3700E3EA-1925-614A-A31B-FBA80C2BF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702">
              <a:extLst>
                <a:ext uri="{FF2B5EF4-FFF2-40B4-BE49-F238E27FC236}">
                  <a16:creationId xmlns:a16="http://schemas.microsoft.com/office/drawing/2014/main" id="{B33B43EF-EF38-814F-9E66-8B9130636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703">
              <a:extLst>
                <a:ext uri="{FF2B5EF4-FFF2-40B4-BE49-F238E27FC236}">
                  <a16:creationId xmlns:a16="http://schemas.microsoft.com/office/drawing/2014/main" id="{D8AB6013-0394-8440-8CC2-D79503B2D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704">
              <a:extLst>
                <a:ext uri="{FF2B5EF4-FFF2-40B4-BE49-F238E27FC236}">
                  <a16:creationId xmlns:a16="http://schemas.microsoft.com/office/drawing/2014/main" id="{683675EE-EC31-3A40-9DD9-00294018C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6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705">
              <a:extLst>
                <a:ext uri="{FF2B5EF4-FFF2-40B4-BE49-F238E27FC236}">
                  <a16:creationId xmlns:a16="http://schemas.microsoft.com/office/drawing/2014/main" id="{77A2DB53-6C06-3240-B3CE-B0A10EDF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0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706">
              <a:extLst>
                <a:ext uri="{FF2B5EF4-FFF2-40B4-BE49-F238E27FC236}">
                  <a16:creationId xmlns:a16="http://schemas.microsoft.com/office/drawing/2014/main" id="{572803FB-DFBF-B14C-8590-2A425323B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6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707">
              <a:extLst>
                <a:ext uri="{FF2B5EF4-FFF2-40B4-BE49-F238E27FC236}">
                  <a16:creationId xmlns:a16="http://schemas.microsoft.com/office/drawing/2014/main" id="{A90989E7-A4DD-7843-B768-C9DB4CB14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708">
              <a:extLst>
                <a:ext uri="{FF2B5EF4-FFF2-40B4-BE49-F238E27FC236}">
                  <a16:creationId xmlns:a16="http://schemas.microsoft.com/office/drawing/2014/main" id="{77B0496C-D37D-9F43-B34D-0ACF3D8D9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4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709">
              <a:extLst>
                <a:ext uri="{FF2B5EF4-FFF2-40B4-BE49-F238E27FC236}">
                  <a16:creationId xmlns:a16="http://schemas.microsoft.com/office/drawing/2014/main" id="{A5B1DE5F-19D5-F74F-8EE5-B6A509A84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710">
              <a:extLst>
                <a:ext uri="{FF2B5EF4-FFF2-40B4-BE49-F238E27FC236}">
                  <a16:creationId xmlns:a16="http://schemas.microsoft.com/office/drawing/2014/main" id="{B2BC11AE-678C-F045-869E-85532336E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2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711">
              <a:extLst>
                <a:ext uri="{FF2B5EF4-FFF2-40B4-BE49-F238E27FC236}">
                  <a16:creationId xmlns:a16="http://schemas.microsoft.com/office/drawing/2014/main" id="{F9150F05-8A80-A04D-84C1-B139741AC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712">
              <a:extLst>
                <a:ext uri="{FF2B5EF4-FFF2-40B4-BE49-F238E27FC236}">
                  <a16:creationId xmlns:a16="http://schemas.microsoft.com/office/drawing/2014/main" id="{9BF7D430-4D5A-714A-A51F-947C5FC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713">
              <a:extLst>
                <a:ext uri="{FF2B5EF4-FFF2-40B4-BE49-F238E27FC236}">
                  <a16:creationId xmlns:a16="http://schemas.microsoft.com/office/drawing/2014/main" id="{FD4F6E2A-C669-3E40-AF71-EE83309CF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2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714">
              <a:extLst>
                <a:ext uri="{FF2B5EF4-FFF2-40B4-BE49-F238E27FC236}">
                  <a16:creationId xmlns:a16="http://schemas.microsoft.com/office/drawing/2014/main" id="{435D1C1A-26F2-5946-B148-A8630755A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715">
              <a:extLst>
                <a:ext uri="{FF2B5EF4-FFF2-40B4-BE49-F238E27FC236}">
                  <a16:creationId xmlns:a16="http://schemas.microsoft.com/office/drawing/2014/main" id="{B206C06C-2466-C649-9FE2-BCAD5BAE9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3"/>
              <a:ext cx="2799365" cy="1825319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716">
              <a:extLst>
                <a:ext uri="{FF2B5EF4-FFF2-40B4-BE49-F238E27FC236}">
                  <a16:creationId xmlns:a16="http://schemas.microsoft.com/office/drawing/2014/main" id="{66B69E0C-F6D2-E84A-AB57-65329A3D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717">
              <a:extLst>
                <a:ext uri="{FF2B5EF4-FFF2-40B4-BE49-F238E27FC236}">
                  <a16:creationId xmlns:a16="http://schemas.microsoft.com/office/drawing/2014/main" id="{ACEC8F68-BB36-4746-B540-4C39517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718">
              <a:extLst>
                <a:ext uri="{FF2B5EF4-FFF2-40B4-BE49-F238E27FC236}">
                  <a16:creationId xmlns:a16="http://schemas.microsoft.com/office/drawing/2014/main" id="{A9F697BF-74CB-FF40-8765-6BD93B181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719">
              <a:extLst>
                <a:ext uri="{FF2B5EF4-FFF2-40B4-BE49-F238E27FC236}">
                  <a16:creationId xmlns:a16="http://schemas.microsoft.com/office/drawing/2014/main" id="{4E3DDECA-9927-444C-944C-6AA88AED3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720">
              <a:extLst>
                <a:ext uri="{FF2B5EF4-FFF2-40B4-BE49-F238E27FC236}">
                  <a16:creationId xmlns:a16="http://schemas.microsoft.com/office/drawing/2014/main" id="{109A65E1-CFA7-E849-A76A-B1C6B34AF7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2" y="4366247"/>
              <a:ext cx="7563695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721">
              <a:extLst>
                <a:ext uri="{FF2B5EF4-FFF2-40B4-BE49-F238E27FC236}">
                  <a16:creationId xmlns:a16="http://schemas.microsoft.com/office/drawing/2014/main" id="{4C3A0F7E-7642-3046-A8FB-7A454D30C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722">
              <a:extLst>
                <a:ext uri="{FF2B5EF4-FFF2-40B4-BE49-F238E27FC236}">
                  <a16:creationId xmlns:a16="http://schemas.microsoft.com/office/drawing/2014/main" id="{300C0137-CC14-1D4E-BB56-035BBFC8A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723">
              <a:extLst>
                <a:ext uri="{FF2B5EF4-FFF2-40B4-BE49-F238E27FC236}">
                  <a16:creationId xmlns:a16="http://schemas.microsoft.com/office/drawing/2014/main" id="{64618C73-FA62-314E-BFFA-9DE2ED520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2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724">
              <a:extLst>
                <a:ext uri="{FF2B5EF4-FFF2-40B4-BE49-F238E27FC236}">
                  <a16:creationId xmlns:a16="http://schemas.microsoft.com/office/drawing/2014/main" id="{6BF3ADA4-ED02-4F4A-9A5D-27C13870F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9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725">
              <a:extLst>
                <a:ext uri="{FF2B5EF4-FFF2-40B4-BE49-F238E27FC236}">
                  <a16:creationId xmlns:a16="http://schemas.microsoft.com/office/drawing/2014/main" id="{C0611861-2109-BE49-A205-8E0B1ADB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726">
              <a:extLst>
                <a:ext uri="{FF2B5EF4-FFF2-40B4-BE49-F238E27FC236}">
                  <a16:creationId xmlns:a16="http://schemas.microsoft.com/office/drawing/2014/main" id="{F47122D9-6263-C846-BA28-417864C44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1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727">
              <a:extLst>
                <a:ext uri="{FF2B5EF4-FFF2-40B4-BE49-F238E27FC236}">
                  <a16:creationId xmlns:a16="http://schemas.microsoft.com/office/drawing/2014/main" id="{B5C29C7B-0D63-8347-969B-A00BA1CDA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9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728">
              <a:extLst>
                <a:ext uri="{FF2B5EF4-FFF2-40B4-BE49-F238E27FC236}">
                  <a16:creationId xmlns:a16="http://schemas.microsoft.com/office/drawing/2014/main" id="{343036C3-7B79-D34C-8F7B-E2A0AB06B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729">
              <a:extLst>
                <a:ext uri="{FF2B5EF4-FFF2-40B4-BE49-F238E27FC236}">
                  <a16:creationId xmlns:a16="http://schemas.microsoft.com/office/drawing/2014/main" id="{AE482B5E-81D8-6D4D-B356-CCFA715F9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730">
              <a:extLst>
                <a:ext uri="{FF2B5EF4-FFF2-40B4-BE49-F238E27FC236}">
                  <a16:creationId xmlns:a16="http://schemas.microsoft.com/office/drawing/2014/main" id="{6FC11F14-EAB6-C849-B52A-CF8CAA097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9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731">
              <a:extLst>
                <a:ext uri="{FF2B5EF4-FFF2-40B4-BE49-F238E27FC236}">
                  <a16:creationId xmlns:a16="http://schemas.microsoft.com/office/drawing/2014/main" id="{C4C3E88B-19C4-E345-9515-7D9C07A38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732">
              <a:extLst>
                <a:ext uri="{FF2B5EF4-FFF2-40B4-BE49-F238E27FC236}">
                  <a16:creationId xmlns:a16="http://schemas.microsoft.com/office/drawing/2014/main" id="{2C010290-1849-F849-AF17-CA968CBDE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5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733">
              <a:extLst>
                <a:ext uri="{FF2B5EF4-FFF2-40B4-BE49-F238E27FC236}">
                  <a16:creationId xmlns:a16="http://schemas.microsoft.com/office/drawing/2014/main" id="{21F47AB7-AEA2-D04E-86D8-D786CFB05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6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734">
              <a:extLst>
                <a:ext uri="{FF2B5EF4-FFF2-40B4-BE49-F238E27FC236}">
                  <a16:creationId xmlns:a16="http://schemas.microsoft.com/office/drawing/2014/main" id="{6CF49CFC-EA8B-274A-B57A-C18FA9657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1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735">
              <a:extLst>
                <a:ext uri="{FF2B5EF4-FFF2-40B4-BE49-F238E27FC236}">
                  <a16:creationId xmlns:a16="http://schemas.microsoft.com/office/drawing/2014/main" id="{609B24EA-1FA0-E747-AC42-BFD4A7E51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6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736">
              <a:extLst>
                <a:ext uri="{FF2B5EF4-FFF2-40B4-BE49-F238E27FC236}">
                  <a16:creationId xmlns:a16="http://schemas.microsoft.com/office/drawing/2014/main" id="{29DBB391-25DC-C746-BD0D-09A134175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737">
              <a:extLst>
                <a:ext uri="{FF2B5EF4-FFF2-40B4-BE49-F238E27FC236}">
                  <a16:creationId xmlns:a16="http://schemas.microsoft.com/office/drawing/2014/main" id="{27097B8D-8436-3944-BADF-9F986F03F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738">
              <a:extLst>
                <a:ext uri="{FF2B5EF4-FFF2-40B4-BE49-F238E27FC236}">
                  <a16:creationId xmlns:a16="http://schemas.microsoft.com/office/drawing/2014/main" id="{3B352F00-5CA6-AC45-A8C2-65DCD99013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4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739">
              <a:extLst>
                <a:ext uri="{FF2B5EF4-FFF2-40B4-BE49-F238E27FC236}">
                  <a16:creationId xmlns:a16="http://schemas.microsoft.com/office/drawing/2014/main" id="{7720E304-AFC6-A444-A655-D406651D6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3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740">
              <a:extLst>
                <a:ext uri="{FF2B5EF4-FFF2-40B4-BE49-F238E27FC236}">
                  <a16:creationId xmlns:a16="http://schemas.microsoft.com/office/drawing/2014/main" id="{9CDF5833-0332-DF4F-BDA8-3CAD633D7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1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741">
              <a:extLst>
                <a:ext uri="{FF2B5EF4-FFF2-40B4-BE49-F238E27FC236}">
                  <a16:creationId xmlns:a16="http://schemas.microsoft.com/office/drawing/2014/main" id="{B8D71282-E1F6-EB4D-A2EA-198F4B3B4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8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742">
              <a:extLst>
                <a:ext uri="{FF2B5EF4-FFF2-40B4-BE49-F238E27FC236}">
                  <a16:creationId xmlns:a16="http://schemas.microsoft.com/office/drawing/2014/main" id="{409CAD0D-99C9-D046-BAF4-803C55F6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8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743">
              <a:extLst>
                <a:ext uri="{FF2B5EF4-FFF2-40B4-BE49-F238E27FC236}">
                  <a16:creationId xmlns:a16="http://schemas.microsoft.com/office/drawing/2014/main" id="{551A90D8-2E72-B14E-B731-45ED3B3B1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6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744">
              <a:extLst>
                <a:ext uri="{FF2B5EF4-FFF2-40B4-BE49-F238E27FC236}">
                  <a16:creationId xmlns:a16="http://schemas.microsoft.com/office/drawing/2014/main" id="{35CCA146-DBAB-644A-B003-B44846E9A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30"/>
              <a:ext cx="767516" cy="946108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745">
              <a:extLst>
                <a:ext uri="{FF2B5EF4-FFF2-40B4-BE49-F238E27FC236}">
                  <a16:creationId xmlns:a16="http://schemas.microsoft.com/office/drawing/2014/main" id="{0B255338-A29E-6D48-9596-7BA57DE62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1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746">
              <a:extLst>
                <a:ext uri="{FF2B5EF4-FFF2-40B4-BE49-F238E27FC236}">
                  <a16:creationId xmlns:a16="http://schemas.microsoft.com/office/drawing/2014/main" id="{4A0AAA89-DD20-6945-8442-815E112C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747">
              <a:extLst>
                <a:ext uri="{FF2B5EF4-FFF2-40B4-BE49-F238E27FC236}">
                  <a16:creationId xmlns:a16="http://schemas.microsoft.com/office/drawing/2014/main" id="{A549DB1C-7BCE-5E42-BDBB-C0D0DB0DE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4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748">
              <a:extLst>
                <a:ext uri="{FF2B5EF4-FFF2-40B4-BE49-F238E27FC236}">
                  <a16:creationId xmlns:a16="http://schemas.microsoft.com/office/drawing/2014/main" id="{5B2726E9-CA02-1940-B7F2-F43C323F2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749">
              <a:extLst>
                <a:ext uri="{FF2B5EF4-FFF2-40B4-BE49-F238E27FC236}">
                  <a16:creationId xmlns:a16="http://schemas.microsoft.com/office/drawing/2014/main" id="{DA104CF5-8125-D74E-A7B4-74AD255DA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2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750">
              <a:extLst>
                <a:ext uri="{FF2B5EF4-FFF2-40B4-BE49-F238E27FC236}">
                  <a16:creationId xmlns:a16="http://schemas.microsoft.com/office/drawing/2014/main" id="{DB76E843-3951-2D44-A163-8DF00F971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2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751">
              <a:extLst>
                <a:ext uri="{FF2B5EF4-FFF2-40B4-BE49-F238E27FC236}">
                  <a16:creationId xmlns:a16="http://schemas.microsoft.com/office/drawing/2014/main" id="{7F088A55-913F-C44C-99A5-B5D18319D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4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752">
              <a:extLst>
                <a:ext uri="{FF2B5EF4-FFF2-40B4-BE49-F238E27FC236}">
                  <a16:creationId xmlns:a16="http://schemas.microsoft.com/office/drawing/2014/main" id="{57580743-0317-1B45-8A3E-7A5D6BB6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2" y="9061742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753">
              <a:extLst>
                <a:ext uri="{FF2B5EF4-FFF2-40B4-BE49-F238E27FC236}">
                  <a16:creationId xmlns:a16="http://schemas.microsoft.com/office/drawing/2014/main" id="{7F367188-8A02-7143-847B-F5F010D7F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754">
              <a:extLst>
                <a:ext uri="{FF2B5EF4-FFF2-40B4-BE49-F238E27FC236}">
                  <a16:creationId xmlns:a16="http://schemas.microsoft.com/office/drawing/2014/main" id="{42AA2E48-E03B-F54D-A7C1-39DB68B96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1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755">
              <a:extLst>
                <a:ext uri="{FF2B5EF4-FFF2-40B4-BE49-F238E27FC236}">
                  <a16:creationId xmlns:a16="http://schemas.microsoft.com/office/drawing/2014/main" id="{309519CB-4A68-064E-92E2-24114357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8" y="8427820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756">
              <a:extLst>
                <a:ext uri="{FF2B5EF4-FFF2-40B4-BE49-F238E27FC236}">
                  <a16:creationId xmlns:a16="http://schemas.microsoft.com/office/drawing/2014/main" id="{2830F337-D979-C34C-BACB-A97F2018C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4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757">
              <a:extLst>
                <a:ext uri="{FF2B5EF4-FFF2-40B4-BE49-F238E27FC236}">
                  <a16:creationId xmlns:a16="http://schemas.microsoft.com/office/drawing/2014/main" id="{E90ADF4D-3CCF-5144-AAEA-D8A0942AF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758">
              <a:extLst>
                <a:ext uri="{FF2B5EF4-FFF2-40B4-BE49-F238E27FC236}">
                  <a16:creationId xmlns:a16="http://schemas.microsoft.com/office/drawing/2014/main" id="{2A808425-9378-634D-B2F4-958806929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759">
              <a:extLst>
                <a:ext uri="{FF2B5EF4-FFF2-40B4-BE49-F238E27FC236}">
                  <a16:creationId xmlns:a16="http://schemas.microsoft.com/office/drawing/2014/main" id="{5C2CA547-5404-9A47-897E-D05B2C098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7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760">
              <a:extLst>
                <a:ext uri="{FF2B5EF4-FFF2-40B4-BE49-F238E27FC236}">
                  <a16:creationId xmlns:a16="http://schemas.microsoft.com/office/drawing/2014/main" id="{B1ACDF99-31CF-0C41-9FC2-50CA4C1EE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761">
              <a:extLst>
                <a:ext uri="{FF2B5EF4-FFF2-40B4-BE49-F238E27FC236}">
                  <a16:creationId xmlns:a16="http://schemas.microsoft.com/office/drawing/2014/main" id="{5D52880D-8749-A043-99C6-C69C711C9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5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762">
              <a:extLst>
                <a:ext uri="{FF2B5EF4-FFF2-40B4-BE49-F238E27FC236}">
                  <a16:creationId xmlns:a16="http://schemas.microsoft.com/office/drawing/2014/main" id="{20519FB3-BC95-3449-B9CA-C3766C201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2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763">
              <a:extLst>
                <a:ext uri="{FF2B5EF4-FFF2-40B4-BE49-F238E27FC236}">
                  <a16:creationId xmlns:a16="http://schemas.microsoft.com/office/drawing/2014/main" id="{69EFD79C-104C-5E4A-BC97-96FCC0D3D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764">
              <a:extLst>
                <a:ext uri="{FF2B5EF4-FFF2-40B4-BE49-F238E27FC236}">
                  <a16:creationId xmlns:a16="http://schemas.microsoft.com/office/drawing/2014/main" id="{2A301AD0-7B18-8F47-9DED-6AF1A72EA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765">
              <a:extLst>
                <a:ext uri="{FF2B5EF4-FFF2-40B4-BE49-F238E27FC236}">
                  <a16:creationId xmlns:a16="http://schemas.microsoft.com/office/drawing/2014/main" id="{1DB6A74C-6527-D844-A621-8C3E41835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0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766">
              <a:extLst>
                <a:ext uri="{FF2B5EF4-FFF2-40B4-BE49-F238E27FC236}">
                  <a16:creationId xmlns:a16="http://schemas.microsoft.com/office/drawing/2014/main" id="{F3E2074C-FEEC-984D-9E88-B451173C8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5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767">
              <a:extLst>
                <a:ext uri="{FF2B5EF4-FFF2-40B4-BE49-F238E27FC236}">
                  <a16:creationId xmlns:a16="http://schemas.microsoft.com/office/drawing/2014/main" id="{8AE70E5D-2DD4-3445-9226-C01318F9B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768">
              <a:extLst>
                <a:ext uri="{FF2B5EF4-FFF2-40B4-BE49-F238E27FC236}">
                  <a16:creationId xmlns:a16="http://schemas.microsoft.com/office/drawing/2014/main" id="{9B96827D-C718-6F4C-B802-30F35D4D0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769">
              <a:extLst>
                <a:ext uri="{FF2B5EF4-FFF2-40B4-BE49-F238E27FC236}">
                  <a16:creationId xmlns:a16="http://schemas.microsoft.com/office/drawing/2014/main" id="{CF904E3E-CF6F-544E-86E8-C7D752F28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770">
              <a:extLst>
                <a:ext uri="{FF2B5EF4-FFF2-40B4-BE49-F238E27FC236}">
                  <a16:creationId xmlns:a16="http://schemas.microsoft.com/office/drawing/2014/main" id="{4E11E24B-408E-774A-A82C-08F969DBD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771">
              <a:extLst>
                <a:ext uri="{FF2B5EF4-FFF2-40B4-BE49-F238E27FC236}">
                  <a16:creationId xmlns:a16="http://schemas.microsoft.com/office/drawing/2014/main" id="{7C871BDA-C4FC-154D-AC8C-0C25B7738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772">
              <a:extLst>
                <a:ext uri="{FF2B5EF4-FFF2-40B4-BE49-F238E27FC236}">
                  <a16:creationId xmlns:a16="http://schemas.microsoft.com/office/drawing/2014/main" id="{5038C4AB-540B-3642-A36E-F28295D40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773">
              <a:extLst>
                <a:ext uri="{FF2B5EF4-FFF2-40B4-BE49-F238E27FC236}">
                  <a16:creationId xmlns:a16="http://schemas.microsoft.com/office/drawing/2014/main" id="{86162621-3E29-9346-9015-200E1692B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774">
              <a:extLst>
                <a:ext uri="{FF2B5EF4-FFF2-40B4-BE49-F238E27FC236}">
                  <a16:creationId xmlns:a16="http://schemas.microsoft.com/office/drawing/2014/main" id="{DE67780C-E819-4649-A7FC-FD1736054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775">
              <a:extLst>
                <a:ext uri="{FF2B5EF4-FFF2-40B4-BE49-F238E27FC236}">
                  <a16:creationId xmlns:a16="http://schemas.microsoft.com/office/drawing/2014/main" id="{EDB48F23-3808-9145-AF73-B7B6E9F7B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776">
              <a:extLst>
                <a:ext uri="{FF2B5EF4-FFF2-40B4-BE49-F238E27FC236}">
                  <a16:creationId xmlns:a16="http://schemas.microsoft.com/office/drawing/2014/main" id="{FDFB4BFE-75B2-5441-8E7A-CE87920CF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2" y="3719583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777">
              <a:extLst>
                <a:ext uri="{FF2B5EF4-FFF2-40B4-BE49-F238E27FC236}">
                  <a16:creationId xmlns:a16="http://schemas.microsoft.com/office/drawing/2014/main" id="{F25AD13F-493A-584F-AE84-3629146E2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6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778">
              <a:extLst>
                <a:ext uri="{FF2B5EF4-FFF2-40B4-BE49-F238E27FC236}">
                  <a16:creationId xmlns:a16="http://schemas.microsoft.com/office/drawing/2014/main" id="{35F455FD-BE44-3A47-80FC-C18AFF7BC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59" y="4965130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779">
              <a:extLst>
                <a:ext uri="{FF2B5EF4-FFF2-40B4-BE49-F238E27FC236}">
                  <a16:creationId xmlns:a16="http://schemas.microsoft.com/office/drawing/2014/main" id="{37A7740C-7038-2A40-A5C3-34DCBB85A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1" y="3859746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780">
              <a:extLst>
                <a:ext uri="{FF2B5EF4-FFF2-40B4-BE49-F238E27FC236}">
                  <a16:creationId xmlns:a16="http://schemas.microsoft.com/office/drawing/2014/main" id="{FC28FD9E-3403-F745-B99B-3C532F721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7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782">
              <a:extLst>
                <a:ext uri="{FF2B5EF4-FFF2-40B4-BE49-F238E27FC236}">
                  <a16:creationId xmlns:a16="http://schemas.microsoft.com/office/drawing/2014/main" id="{E1D6E925-6C27-0348-B928-6628CEF9E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3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783">
              <a:extLst>
                <a:ext uri="{FF2B5EF4-FFF2-40B4-BE49-F238E27FC236}">
                  <a16:creationId xmlns:a16="http://schemas.microsoft.com/office/drawing/2014/main" id="{B041C3D9-D1AF-A448-9F10-DA2178045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784">
              <a:extLst>
                <a:ext uri="{FF2B5EF4-FFF2-40B4-BE49-F238E27FC236}">
                  <a16:creationId xmlns:a16="http://schemas.microsoft.com/office/drawing/2014/main" id="{FE47AC88-4939-F147-9300-C3D6D03D1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785">
              <a:extLst>
                <a:ext uri="{FF2B5EF4-FFF2-40B4-BE49-F238E27FC236}">
                  <a16:creationId xmlns:a16="http://schemas.microsoft.com/office/drawing/2014/main" id="{AAED2650-C995-2D46-A011-67FBC70A5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0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786">
              <a:extLst>
                <a:ext uri="{FF2B5EF4-FFF2-40B4-BE49-F238E27FC236}">
                  <a16:creationId xmlns:a16="http://schemas.microsoft.com/office/drawing/2014/main" id="{428A1DAA-A1E8-874C-9BD8-46E94D31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1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787">
              <a:extLst>
                <a:ext uri="{FF2B5EF4-FFF2-40B4-BE49-F238E27FC236}">
                  <a16:creationId xmlns:a16="http://schemas.microsoft.com/office/drawing/2014/main" id="{92748A61-6634-A740-995D-080EFED42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1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788">
              <a:extLst>
                <a:ext uri="{FF2B5EF4-FFF2-40B4-BE49-F238E27FC236}">
                  <a16:creationId xmlns:a16="http://schemas.microsoft.com/office/drawing/2014/main" id="{1EB432BC-E9B5-2042-BD77-C5EBBFFB0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89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789">
              <a:extLst>
                <a:ext uri="{FF2B5EF4-FFF2-40B4-BE49-F238E27FC236}">
                  <a16:creationId xmlns:a16="http://schemas.microsoft.com/office/drawing/2014/main" id="{7E6DC2CB-C2EC-3944-9062-A2F8CA012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7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790">
              <a:extLst>
                <a:ext uri="{FF2B5EF4-FFF2-40B4-BE49-F238E27FC236}">
                  <a16:creationId xmlns:a16="http://schemas.microsoft.com/office/drawing/2014/main" id="{DDD01348-3BEE-5342-9710-56F4B26F2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4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791">
              <a:extLst>
                <a:ext uri="{FF2B5EF4-FFF2-40B4-BE49-F238E27FC236}">
                  <a16:creationId xmlns:a16="http://schemas.microsoft.com/office/drawing/2014/main" id="{B7265A8D-A74E-C243-915E-4C8BB4116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792">
              <a:extLst>
                <a:ext uri="{FF2B5EF4-FFF2-40B4-BE49-F238E27FC236}">
                  <a16:creationId xmlns:a16="http://schemas.microsoft.com/office/drawing/2014/main" id="{392DEF37-756F-074B-9C6D-73CAD907C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3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793">
              <a:extLst>
                <a:ext uri="{FF2B5EF4-FFF2-40B4-BE49-F238E27FC236}">
                  <a16:creationId xmlns:a16="http://schemas.microsoft.com/office/drawing/2014/main" id="{58099FC0-103A-E446-925B-750846E7E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794">
              <a:extLst>
                <a:ext uri="{FF2B5EF4-FFF2-40B4-BE49-F238E27FC236}">
                  <a16:creationId xmlns:a16="http://schemas.microsoft.com/office/drawing/2014/main" id="{6821CED4-F7FC-B84D-9882-041C7CAA9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1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795">
              <a:extLst>
                <a:ext uri="{FF2B5EF4-FFF2-40B4-BE49-F238E27FC236}">
                  <a16:creationId xmlns:a16="http://schemas.microsoft.com/office/drawing/2014/main" id="{61198CA0-B102-B646-9F25-E874EA884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4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796">
              <a:extLst>
                <a:ext uri="{FF2B5EF4-FFF2-40B4-BE49-F238E27FC236}">
                  <a16:creationId xmlns:a16="http://schemas.microsoft.com/office/drawing/2014/main" id="{DC705117-C5F3-2948-9E83-9ECE352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6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797">
              <a:extLst>
                <a:ext uri="{FF2B5EF4-FFF2-40B4-BE49-F238E27FC236}">
                  <a16:creationId xmlns:a16="http://schemas.microsoft.com/office/drawing/2014/main" id="{A0F944A1-947A-134B-AD2C-D11EC7A95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sp>
        <p:nvSpPr>
          <p:cNvPr id="403" name="Oval 402">
            <a:extLst>
              <a:ext uri="{FF2B5EF4-FFF2-40B4-BE49-F238E27FC236}">
                <a16:creationId xmlns:a16="http://schemas.microsoft.com/office/drawing/2014/main" id="{72C20D10-865F-F34F-8EBB-1ABC52F50008}"/>
              </a:ext>
            </a:extLst>
          </p:cNvPr>
          <p:cNvSpPr/>
          <p:nvPr/>
        </p:nvSpPr>
        <p:spPr>
          <a:xfrm>
            <a:off x="11583752" y="4111073"/>
            <a:ext cx="2428720" cy="2428718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E4E15E0F-8C7F-254F-A9E9-0CD16B55AF7C}"/>
              </a:ext>
            </a:extLst>
          </p:cNvPr>
          <p:cNvSpPr/>
          <p:nvPr/>
        </p:nvSpPr>
        <p:spPr>
          <a:xfrm>
            <a:off x="5464909" y="5037706"/>
            <a:ext cx="2428720" cy="242871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C22EB-FAF7-AE49-AEEB-2E07EEA73856}"/>
              </a:ext>
            </a:extLst>
          </p:cNvPr>
          <p:cNvGrpSpPr/>
          <p:nvPr/>
        </p:nvGrpSpPr>
        <p:grpSpPr>
          <a:xfrm>
            <a:off x="5647932" y="5644764"/>
            <a:ext cx="2062672" cy="1265288"/>
            <a:chOff x="5647932" y="5644764"/>
            <a:chExt cx="2062672" cy="1265288"/>
          </a:xfrm>
        </p:grpSpPr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1FC937C4-565D-5E47-9A91-0A03ED239B91}"/>
                </a:ext>
              </a:extLst>
            </p:cNvPr>
            <p:cNvSpPr txBox="1"/>
            <p:nvPr/>
          </p:nvSpPr>
          <p:spPr>
            <a:xfrm>
              <a:off x="5647932" y="5644764"/>
              <a:ext cx="20626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$9.0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4D8213A3-ABA9-5A4F-BDAA-8BF4B0496664}"/>
                </a:ext>
              </a:extLst>
            </p:cNvPr>
            <p:cNvSpPr txBox="1"/>
            <p:nvPr/>
          </p:nvSpPr>
          <p:spPr>
            <a:xfrm>
              <a:off x="6141665" y="6448387"/>
              <a:ext cx="10775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Million</a:t>
              </a:r>
            </a:p>
          </p:txBody>
        </p:sp>
      </p:grpSp>
      <p:sp>
        <p:nvSpPr>
          <p:cNvPr id="412" name="Oval 411">
            <a:extLst>
              <a:ext uri="{FF2B5EF4-FFF2-40B4-BE49-F238E27FC236}">
                <a16:creationId xmlns:a16="http://schemas.microsoft.com/office/drawing/2014/main" id="{3E48FCE3-27D0-2C45-B50C-A33FE6B44D5E}"/>
              </a:ext>
            </a:extLst>
          </p:cNvPr>
          <p:cNvSpPr/>
          <p:nvPr/>
        </p:nvSpPr>
        <p:spPr>
          <a:xfrm>
            <a:off x="13084909" y="6561706"/>
            <a:ext cx="2428720" cy="2428718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75F787E3-EFC4-3B4F-BF29-F17AB5D64762}"/>
              </a:ext>
            </a:extLst>
          </p:cNvPr>
          <p:cNvSpPr/>
          <p:nvPr/>
        </p:nvSpPr>
        <p:spPr>
          <a:xfrm>
            <a:off x="16631664" y="5799706"/>
            <a:ext cx="2428720" cy="2428718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9ABADAA-CE86-AA4E-AD2B-3CF5F2A87208}"/>
              </a:ext>
            </a:extLst>
          </p:cNvPr>
          <p:cNvGrpSpPr/>
          <p:nvPr/>
        </p:nvGrpSpPr>
        <p:grpSpPr>
          <a:xfrm>
            <a:off x="11766776" y="4692788"/>
            <a:ext cx="2062672" cy="1265288"/>
            <a:chOff x="5647932" y="5644764"/>
            <a:chExt cx="2062672" cy="1265288"/>
          </a:xfrm>
        </p:grpSpPr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D68CDACF-A61F-3845-A188-79F9D53D1E7E}"/>
                </a:ext>
              </a:extLst>
            </p:cNvPr>
            <p:cNvSpPr txBox="1"/>
            <p:nvPr/>
          </p:nvSpPr>
          <p:spPr>
            <a:xfrm>
              <a:off x="5647932" y="5644764"/>
              <a:ext cx="20626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$7.2</a:t>
              </a: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D1A7A2D0-72F5-324C-A1F9-3F88F3F15EDB}"/>
                </a:ext>
              </a:extLst>
            </p:cNvPr>
            <p:cNvSpPr txBox="1"/>
            <p:nvPr/>
          </p:nvSpPr>
          <p:spPr>
            <a:xfrm>
              <a:off x="6184147" y="6448387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Billion</a:t>
              </a: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23F964F3-BF23-2B41-A365-A31210C49C91}"/>
              </a:ext>
            </a:extLst>
          </p:cNvPr>
          <p:cNvGrpSpPr/>
          <p:nvPr/>
        </p:nvGrpSpPr>
        <p:grpSpPr>
          <a:xfrm>
            <a:off x="13084909" y="7143421"/>
            <a:ext cx="2428720" cy="1265288"/>
            <a:chOff x="5464908" y="5644764"/>
            <a:chExt cx="2428720" cy="1265288"/>
          </a:xfrm>
        </p:grpSpPr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8A467D7A-5B43-4D4B-9075-83332CA6132B}"/>
                </a:ext>
              </a:extLst>
            </p:cNvPr>
            <p:cNvSpPr txBox="1"/>
            <p:nvPr/>
          </p:nvSpPr>
          <p:spPr>
            <a:xfrm>
              <a:off x="5464908" y="5644764"/>
              <a:ext cx="24287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$10.8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34435A5F-B707-3E43-9BDA-B87297AFF67F}"/>
                </a:ext>
              </a:extLst>
            </p:cNvPr>
            <p:cNvSpPr txBox="1"/>
            <p:nvPr/>
          </p:nvSpPr>
          <p:spPr>
            <a:xfrm>
              <a:off x="6141667" y="6448387"/>
              <a:ext cx="10775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Million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6FF3E5EF-9B93-B942-9B97-0F1E355BCDDE}"/>
              </a:ext>
            </a:extLst>
          </p:cNvPr>
          <p:cNvGrpSpPr/>
          <p:nvPr/>
        </p:nvGrpSpPr>
        <p:grpSpPr>
          <a:xfrm>
            <a:off x="16631664" y="6410449"/>
            <a:ext cx="2428720" cy="1265288"/>
            <a:chOff x="5464908" y="5644764"/>
            <a:chExt cx="2428720" cy="1265288"/>
          </a:xfrm>
        </p:grpSpPr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0B1BEE4C-25B3-A547-B98C-BFF3420132C7}"/>
                </a:ext>
              </a:extLst>
            </p:cNvPr>
            <p:cNvSpPr txBox="1"/>
            <p:nvPr/>
          </p:nvSpPr>
          <p:spPr>
            <a:xfrm>
              <a:off x="5464908" y="5644764"/>
              <a:ext cx="24287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$7.5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0F196451-7440-5E4A-8BF8-5BC43DA7DF7F}"/>
                </a:ext>
              </a:extLst>
            </p:cNvPr>
            <p:cNvSpPr txBox="1"/>
            <p:nvPr/>
          </p:nvSpPr>
          <p:spPr>
            <a:xfrm>
              <a:off x="6184149" y="6448387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Billion</a:t>
              </a:r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4CD6B89B-C97E-A641-8EB3-DD445B6ADAFA}"/>
              </a:ext>
            </a:extLst>
          </p:cNvPr>
          <p:cNvGrpSpPr/>
          <p:nvPr/>
        </p:nvGrpSpPr>
        <p:grpSpPr>
          <a:xfrm>
            <a:off x="3659363" y="6858000"/>
            <a:ext cx="3315806" cy="2494080"/>
            <a:chOff x="14198636" y="6317638"/>
            <a:chExt cx="3315806" cy="2494080"/>
          </a:xfrm>
        </p:grpSpPr>
        <p:sp>
          <p:nvSpPr>
            <p:cNvPr id="429" name="CuadroTexto 395">
              <a:extLst>
                <a:ext uri="{FF2B5EF4-FFF2-40B4-BE49-F238E27FC236}">
                  <a16:creationId xmlns:a16="http://schemas.microsoft.com/office/drawing/2014/main" id="{371561D0-1A07-FA45-BEF9-D6003029EA7D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75%</a:t>
              </a:r>
            </a:p>
          </p:txBody>
        </p:sp>
        <p:sp>
          <p:nvSpPr>
            <p:cNvPr id="430" name="Rectangle 56">
              <a:extLst>
                <a:ext uri="{FF2B5EF4-FFF2-40B4-BE49-F238E27FC236}">
                  <a16:creationId xmlns:a16="http://schemas.microsoft.com/office/drawing/2014/main" id="{8DDC2D2E-B869-4F4F-BE90-75C2448CC45D}"/>
                </a:ext>
              </a:extLst>
            </p:cNvPr>
            <p:cNvSpPr/>
            <p:nvPr/>
          </p:nvSpPr>
          <p:spPr>
            <a:xfrm flipH="1">
              <a:off x="14198636" y="6995836"/>
              <a:ext cx="3315806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84D35A2A-E77D-6C4E-A128-50D316559996}"/>
              </a:ext>
            </a:extLst>
          </p:cNvPr>
          <p:cNvGrpSpPr/>
          <p:nvPr/>
        </p:nvGrpSpPr>
        <p:grpSpPr>
          <a:xfrm>
            <a:off x="14489288" y="9286875"/>
            <a:ext cx="3315806" cy="2494080"/>
            <a:chOff x="14198636" y="6317638"/>
            <a:chExt cx="3315806" cy="2494080"/>
          </a:xfrm>
        </p:grpSpPr>
        <p:sp>
          <p:nvSpPr>
            <p:cNvPr id="432" name="CuadroTexto 395">
              <a:extLst>
                <a:ext uri="{FF2B5EF4-FFF2-40B4-BE49-F238E27FC236}">
                  <a16:creationId xmlns:a16="http://schemas.microsoft.com/office/drawing/2014/main" id="{83D96B96-F39A-8B4C-A20E-2BC5C896A21B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28%</a:t>
              </a:r>
            </a:p>
          </p:txBody>
        </p:sp>
        <p:sp>
          <p:nvSpPr>
            <p:cNvPr id="433" name="Rectangle 56">
              <a:extLst>
                <a:ext uri="{FF2B5EF4-FFF2-40B4-BE49-F238E27FC236}">
                  <a16:creationId xmlns:a16="http://schemas.microsoft.com/office/drawing/2014/main" id="{7E61A660-0E40-AC4E-81E1-74810DC24B54}"/>
                </a:ext>
              </a:extLst>
            </p:cNvPr>
            <p:cNvSpPr/>
            <p:nvPr/>
          </p:nvSpPr>
          <p:spPr>
            <a:xfrm flipH="1">
              <a:off x="14198636" y="6995836"/>
              <a:ext cx="3315806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01A7D61E-A325-9D46-9BE0-A10376B942CE}"/>
              </a:ext>
            </a:extLst>
          </p:cNvPr>
          <p:cNvGrpSpPr/>
          <p:nvPr/>
        </p:nvGrpSpPr>
        <p:grpSpPr>
          <a:xfrm>
            <a:off x="19575638" y="5767025"/>
            <a:ext cx="3315806" cy="2494080"/>
            <a:chOff x="14198636" y="6317638"/>
            <a:chExt cx="3315806" cy="2494080"/>
          </a:xfrm>
        </p:grpSpPr>
        <p:sp>
          <p:nvSpPr>
            <p:cNvPr id="435" name="CuadroTexto 395">
              <a:extLst>
                <a:ext uri="{FF2B5EF4-FFF2-40B4-BE49-F238E27FC236}">
                  <a16:creationId xmlns:a16="http://schemas.microsoft.com/office/drawing/2014/main" id="{E1754AA3-0B62-6046-B40E-42BE3C995AFA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15%</a:t>
              </a:r>
            </a:p>
          </p:txBody>
        </p:sp>
        <p:sp>
          <p:nvSpPr>
            <p:cNvPr id="436" name="Rectangle 56">
              <a:extLst>
                <a:ext uri="{FF2B5EF4-FFF2-40B4-BE49-F238E27FC236}">
                  <a16:creationId xmlns:a16="http://schemas.microsoft.com/office/drawing/2014/main" id="{5987751F-612F-0146-8563-7CC2C2BF113D}"/>
                </a:ext>
              </a:extLst>
            </p:cNvPr>
            <p:cNvSpPr/>
            <p:nvPr/>
          </p:nvSpPr>
          <p:spPr>
            <a:xfrm flipH="1">
              <a:off x="14198636" y="6995836"/>
              <a:ext cx="3315806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07887242-0B49-3B42-9563-CC20CD1BABBA}"/>
              </a:ext>
            </a:extLst>
          </p:cNvPr>
          <p:cNvGrpSpPr/>
          <p:nvPr/>
        </p:nvGrpSpPr>
        <p:grpSpPr>
          <a:xfrm>
            <a:off x="11583752" y="1005326"/>
            <a:ext cx="4227337" cy="2063193"/>
            <a:chOff x="14198635" y="6317638"/>
            <a:chExt cx="4227337" cy="2063193"/>
          </a:xfrm>
        </p:grpSpPr>
        <p:sp>
          <p:nvSpPr>
            <p:cNvPr id="438" name="CuadroTexto 395">
              <a:extLst>
                <a:ext uri="{FF2B5EF4-FFF2-40B4-BE49-F238E27FC236}">
                  <a16:creationId xmlns:a16="http://schemas.microsoft.com/office/drawing/2014/main" id="{C3D59676-928A-A24B-8DC1-DA8350E6F62F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4%</a:t>
              </a:r>
            </a:p>
          </p:txBody>
        </p:sp>
        <p:sp>
          <p:nvSpPr>
            <p:cNvPr id="439" name="Rectangle 56">
              <a:extLst>
                <a:ext uri="{FF2B5EF4-FFF2-40B4-BE49-F238E27FC236}">
                  <a16:creationId xmlns:a16="http://schemas.microsoft.com/office/drawing/2014/main" id="{0A56B293-23C1-CF43-A31B-CBA1A4EDE844}"/>
                </a:ext>
              </a:extLst>
            </p:cNvPr>
            <p:cNvSpPr/>
            <p:nvPr/>
          </p:nvSpPr>
          <p:spPr>
            <a:xfrm flipH="1">
              <a:off x="14198635" y="6995836"/>
              <a:ext cx="422733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6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669649-645C-BA40-ADDE-9B3332C19C0A}"/>
              </a:ext>
            </a:extLst>
          </p:cNvPr>
          <p:cNvGrpSpPr/>
          <p:nvPr/>
        </p:nvGrpSpPr>
        <p:grpSpPr>
          <a:xfrm>
            <a:off x="2821762" y="5084853"/>
            <a:ext cx="18734125" cy="7344079"/>
            <a:chOff x="2318434" y="4530436"/>
            <a:chExt cx="18734125" cy="7344079"/>
          </a:xfrm>
        </p:grpSpPr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7174FC2D-0E5E-4743-8D1D-1463926F38C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7444179"/>
                </p:ext>
              </p:extLst>
            </p:nvPr>
          </p:nvGraphicFramePr>
          <p:xfrm>
            <a:off x="3325091" y="4530436"/>
            <a:ext cx="17727468" cy="68487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08FF79F-1208-974A-9F27-B1017BDC9BB7}"/>
                </a:ext>
              </a:extLst>
            </p:cNvPr>
            <p:cNvCxnSpPr/>
            <p:nvPr/>
          </p:nvCxnSpPr>
          <p:spPr>
            <a:xfrm>
              <a:off x="3805881" y="11195222"/>
              <a:ext cx="1700289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19803421-1440-9D48-B63A-1A837D25136E}"/>
                </a:ext>
              </a:extLst>
            </p:cNvPr>
            <p:cNvSpPr txBox="1"/>
            <p:nvPr/>
          </p:nvSpPr>
          <p:spPr>
            <a:xfrm flipH="1">
              <a:off x="5518149" y="11351295"/>
              <a:ext cx="2062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Brand 1</a:t>
              </a:r>
            </a:p>
          </p:txBody>
        </p:sp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5402E70D-DD37-644C-84E8-1F012D21DBB1}"/>
                </a:ext>
              </a:extLst>
            </p:cNvPr>
            <p:cNvSpPr txBox="1"/>
            <p:nvPr/>
          </p:nvSpPr>
          <p:spPr>
            <a:xfrm flipH="1">
              <a:off x="9325351" y="11351295"/>
              <a:ext cx="2062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Brand 2</a:t>
              </a:r>
            </a:p>
          </p:txBody>
        </p:sp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FB673FEE-1F1F-1045-AC34-EE49FB743E00}"/>
                </a:ext>
              </a:extLst>
            </p:cNvPr>
            <p:cNvSpPr txBox="1"/>
            <p:nvPr/>
          </p:nvSpPr>
          <p:spPr>
            <a:xfrm flipH="1">
              <a:off x="13165859" y="11351295"/>
              <a:ext cx="2062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Brand 3</a:t>
              </a:r>
            </a:p>
          </p:txBody>
        </p:sp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383BB4BC-F056-4B43-9A73-EB29A3B0139E}"/>
                </a:ext>
              </a:extLst>
            </p:cNvPr>
            <p:cNvSpPr txBox="1"/>
            <p:nvPr/>
          </p:nvSpPr>
          <p:spPr>
            <a:xfrm flipH="1">
              <a:off x="16973061" y="11351295"/>
              <a:ext cx="2062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Brand 4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C1414362-9E19-1E45-B47B-30C8FAACB140}"/>
                </a:ext>
              </a:extLst>
            </p:cNvPr>
            <p:cNvSpPr/>
            <p:nvPr/>
          </p:nvSpPr>
          <p:spPr>
            <a:xfrm rot="16200000" flipH="1">
              <a:off x="425262" y="7693222"/>
              <a:ext cx="43095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company’s.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95CCCE-1B30-EA4F-B19A-A25FBAE42B3E}"/>
                </a:ext>
              </a:extLst>
            </p:cNvPr>
            <p:cNvGrpSpPr/>
            <p:nvPr/>
          </p:nvGrpSpPr>
          <p:grpSpPr>
            <a:xfrm>
              <a:off x="5335126" y="6732685"/>
              <a:ext cx="2428720" cy="2428718"/>
              <a:chOff x="5464909" y="5037706"/>
              <a:chExt cx="2428720" cy="242871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6A8531A-8AC8-8840-8676-E6664ED9938B}"/>
                  </a:ext>
                </a:extLst>
              </p:cNvPr>
              <p:cNvSpPr/>
              <p:nvPr/>
            </p:nvSpPr>
            <p:spPr>
              <a:xfrm>
                <a:off x="5464909" y="5037706"/>
                <a:ext cx="2428720" cy="2428718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039E986-B945-2644-A0EA-023E0354D970}"/>
                  </a:ext>
                </a:extLst>
              </p:cNvPr>
              <p:cNvGrpSpPr/>
              <p:nvPr/>
            </p:nvGrpSpPr>
            <p:grpSpPr>
              <a:xfrm>
                <a:off x="5647932" y="5644764"/>
                <a:ext cx="2062672" cy="1265288"/>
                <a:chOff x="5647932" y="5644764"/>
                <a:chExt cx="2062672" cy="1265288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2462A56-50CE-9542-8176-1EBC4AB3E448}"/>
                    </a:ext>
                  </a:extLst>
                </p:cNvPr>
                <p:cNvSpPr txBox="1"/>
                <p:nvPr/>
              </p:nvSpPr>
              <p:spPr>
                <a:xfrm>
                  <a:off x="5647932" y="5644764"/>
                  <a:ext cx="206267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dirty="0">
                      <a:solidFill>
                        <a:schemeClr val="bg1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$9.0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F10090D-2D0A-4740-89F4-422A9607DD96}"/>
                    </a:ext>
                  </a:extLst>
                </p:cNvPr>
                <p:cNvSpPr txBox="1"/>
                <p:nvPr/>
              </p:nvSpPr>
              <p:spPr>
                <a:xfrm>
                  <a:off x="6141665" y="6448387"/>
                  <a:ext cx="10775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Million</a:t>
                  </a: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C183B6-7A3F-D546-A103-2B9DEF3DF4FD}"/>
                </a:ext>
              </a:extLst>
            </p:cNvPr>
            <p:cNvGrpSpPr/>
            <p:nvPr/>
          </p:nvGrpSpPr>
          <p:grpSpPr>
            <a:xfrm>
              <a:off x="9142327" y="5864078"/>
              <a:ext cx="2428720" cy="2428718"/>
              <a:chOff x="11583752" y="4111073"/>
              <a:chExt cx="2428720" cy="242871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1FD177D-6E2D-A244-B31C-9C2E022D954D}"/>
                  </a:ext>
                </a:extLst>
              </p:cNvPr>
              <p:cNvSpPr/>
              <p:nvPr/>
            </p:nvSpPr>
            <p:spPr>
              <a:xfrm>
                <a:off x="11583752" y="4111073"/>
                <a:ext cx="2428720" cy="2428718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15DC350-534B-284D-AD7A-AE4EC14237E7}"/>
                  </a:ext>
                </a:extLst>
              </p:cNvPr>
              <p:cNvGrpSpPr/>
              <p:nvPr/>
            </p:nvGrpSpPr>
            <p:grpSpPr>
              <a:xfrm>
                <a:off x="11766776" y="4692788"/>
                <a:ext cx="2062672" cy="1265288"/>
                <a:chOff x="5647932" y="5644764"/>
                <a:chExt cx="2062672" cy="1265288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B93FE62-F3BD-274A-9890-2FB186B259FE}"/>
                    </a:ext>
                  </a:extLst>
                </p:cNvPr>
                <p:cNvSpPr txBox="1"/>
                <p:nvPr/>
              </p:nvSpPr>
              <p:spPr>
                <a:xfrm>
                  <a:off x="5647932" y="5644764"/>
                  <a:ext cx="206267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dirty="0">
                      <a:solidFill>
                        <a:schemeClr val="bg1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$7.2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5A39F86-C299-684C-8F19-D3499CC5F1BA}"/>
                    </a:ext>
                  </a:extLst>
                </p:cNvPr>
                <p:cNvSpPr txBox="1"/>
                <p:nvPr/>
              </p:nvSpPr>
              <p:spPr>
                <a:xfrm>
                  <a:off x="6184147" y="6448387"/>
                  <a:ext cx="99257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Billion</a:t>
                  </a: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4868F6-8779-484D-B2E1-DB0BC7B11DF3}"/>
                </a:ext>
              </a:extLst>
            </p:cNvPr>
            <p:cNvGrpSpPr/>
            <p:nvPr/>
          </p:nvGrpSpPr>
          <p:grpSpPr>
            <a:xfrm>
              <a:off x="12949528" y="6732427"/>
              <a:ext cx="2428720" cy="2428718"/>
              <a:chOff x="13084909" y="6561706"/>
              <a:chExt cx="2428720" cy="2428718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38A113B-4260-1044-BEF0-996EF25710AE}"/>
                  </a:ext>
                </a:extLst>
              </p:cNvPr>
              <p:cNvSpPr/>
              <p:nvPr/>
            </p:nvSpPr>
            <p:spPr>
              <a:xfrm>
                <a:off x="13084909" y="6561706"/>
                <a:ext cx="2428720" cy="2428718"/>
              </a:xfrm>
              <a:prstGeom prst="ellipse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CF49584-7CC7-064B-A4C8-AD2FFBDE67CE}"/>
                  </a:ext>
                </a:extLst>
              </p:cNvPr>
              <p:cNvGrpSpPr/>
              <p:nvPr/>
            </p:nvGrpSpPr>
            <p:grpSpPr>
              <a:xfrm>
                <a:off x="13084909" y="7143421"/>
                <a:ext cx="2428720" cy="1265288"/>
                <a:chOff x="5464908" y="5644764"/>
                <a:chExt cx="2428720" cy="1265288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6696C81-86ED-FB40-9E26-2A7CEC20CF55}"/>
                    </a:ext>
                  </a:extLst>
                </p:cNvPr>
                <p:cNvSpPr txBox="1"/>
                <p:nvPr/>
              </p:nvSpPr>
              <p:spPr>
                <a:xfrm>
                  <a:off x="5464908" y="5644764"/>
                  <a:ext cx="242872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dirty="0">
                      <a:solidFill>
                        <a:schemeClr val="bg1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$10.8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6AECE9B-4205-BD4E-BC20-3345F64D2128}"/>
                    </a:ext>
                  </a:extLst>
                </p:cNvPr>
                <p:cNvSpPr txBox="1"/>
                <p:nvPr/>
              </p:nvSpPr>
              <p:spPr>
                <a:xfrm>
                  <a:off x="6141667" y="6448387"/>
                  <a:ext cx="10775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Million</a:t>
                  </a: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0103B32-5D83-2644-B4D0-9AEFE3C3575A}"/>
                </a:ext>
              </a:extLst>
            </p:cNvPr>
            <p:cNvGrpSpPr/>
            <p:nvPr/>
          </p:nvGrpSpPr>
          <p:grpSpPr>
            <a:xfrm>
              <a:off x="16756729" y="7644149"/>
              <a:ext cx="2428720" cy="2428718"/>
              <a:chOff x="16631664" y="5799706"/>
              <a:chExt cx="2428720" cy="242871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7987102-9B61-1147-AAF0-39E371EF0608}"/>
                  </a:ext>
                </a:extLst>
              </p:cNvPr>
              <p:cNvSpPr/>
              <p:nvPr/>
            </p:nvSpPr>
            <p:spPr>
              <a:xfrm>
                <a:off x="16631664" y="5799706"/>
                <a:ext cx="2428720" cy="2428718"/>
              </a:xfrm>
              <a:prstGeom prst="ellipse">
                <a:avLst/>
              </a:pr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E200C4A-B80B-3A4A-AA11-938C39FAA7C9}"/>
                  </a:ext>
                </a:extLst>
              </p:cNvPr>
              <p:cNvGrpSpPr/>
              <p:nvPr/>
            </p:nvGrpSpPr>
            <p:grpSpPr>
              <a:xfrm>
                <a:off x="16631664" y="6410449"/>
                <a:ext cx="2428720" cy="1265288"/>
                <a:chOff x="5464908" y="5644764"/>
                <a:chExt cx="2428720" cy="1265288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2783514-397E-8B4D-BD81-C60FA9785504}"/>
                    </a:ext>
                  </a:extLst>
                </p:cNvPr>
                <p:cNvSpPr txBox="1"/>
                <p:nvPr/>
              </p:nvSpPr>
              <p:spPr>
                <a:xfrm>
                  <a:off x="5464908" y="5644764"/>
                  <a:ext cx="242872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dirty="0">
                      <a:solidFill>
                        <a:schemeClr val="bg1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$7.5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24D22B5-DAC9-F344-814C-3090A0E2EF15}"/>
                    </a:ext>
                  </a:extLst>
                </p:cNvPr>
                <p:cNvSpPr txBox="1"/>
                <p:nvPr/>
              </p:nvSpPr>
              <p:spPr>
                <a:xfrm>
                  <a:off x="6184149" y="6448387"/>
                  <a:ext cx="99257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Billion</a:t>
                  </a:r>
                </a:p>
              </p:txBody>
            </p:sp>
          </p:grpSp>
        </p:grp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AFAD3CAF-9CB1-D643-A3A3-293A0FB355E2}"/>
                </a:ext>
              </a:extLst>
            </p:cNvPr>
            <p:cNvSpPr/>
            <p:nvPr/>
          </p:nvSpPr>
          <p:spPr>
            <a:xfrm flipH="1">
              <a:off x="4665830" y="5608297"/>
              <a:ext cx="376730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49ABA266-0807-3D4E-859D-991DEDA1E561}"/>
                </a:ext>
              </a:extLst>
            </p:cNvPr>
            <p:cNvSpPr/>
            <p:nvPr/>
          </p:nvSpPr>
          <p:spPr>
            <a:xfrm flipH="1">
              <a:off x="8473032" y="4705995"/>
              <a:ext cx="376730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EF7D2B0F-5AC7-F545-9979-96B986AFCFB3}"/>
                </a:ext>
              </a:extLst>
            </p:cNvPr>
            <p:cNvSpPr/>
            <p:nvPr/>
          </p:nvSpPr>
          <p:spPr>
            <a:xfrm flipH="1">
              <a:off x="12313540" y="5608039"/>
              <a:ext cx="376730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3EA97261-9B40-0546-B56B-353A7D0908AE}"/>
                </a:ext>
              </a:extLst>
            </p:cNvPr>
            <p:cNvSpPr/>
            <p:nvPr/>
          </p:nvSpPr>
          <p:spPr>
            <a:xfrm flipH="1">
              <a:off x="16120742" y="6393596"/>
              <a:ext cx="376730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10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DEF2C31-FA33-F145-8391-BA3D25EFB825}"/>
              </a:ext>
            </a:extLst>
          </p:cNvPr>
          <p:cNvGrpSpPr/>
          <p:nvPr/>
        </p:nvGrpSpPr>
        <p:grpSpPr>
          <a:xfrm>
            <a:off x="4418401" y="3210479"/>
            <a:ext cx="15540847" cy="8133240"/>
            <a:chOff x="3843494" y="3719583"/>
            <a:chExt cx="16665603" cy="8244191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6" name="Freeform 781">
              <a:extLst>
                <a:ext uri="{FF2B5EF4-FFF2-40B4-BE49-F238E27FC236}">
                  <a16:creationId xmlns:a16="http://schemas.microsoft.com/office/drawing/2014/main" id="{9E35EF52-A675-364B-8962-621F70CA2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6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" name="Freeform 403">
              <a:extLst>
                <a:ext uri="{FF2B5EF4-FFF2-40B4-BE49-F238E27FC236}">
                  <a16:creationId xmlns:a16="http://schemas.microsoft.com/office/drawing/2014/main" id="{BDE29893-7135-AF4B-9868-C55467449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" name="Freeform 404">
              <a:extLst>
                <a:ext uri="{FF2B5EF4-FFF2-40B4-BE49-F238E27FC236}">
                  <a16:creationId xmlns:a16="http://schemas.microsoft.com/office/drawing/2014/main" id="{E35EA1A6-4199-124B-B72E-4165510C2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" name="Freeform 405">
              <a:extLst>
                <a:ext uri="{FF2B5EF4-FFF2-40B4-BE49-F238E27FC236}">
                  <a16:creationId xmlns:a16="http://schemas.microsoft.com/office/drawing/2014/main" id="{AE877BD8-12C2-C84A-ABA2-74D90819F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" name="Freeform 406">
              <a:extLst>
                <a:ext uri="{FF2B5EF4-FFF2-40B4-BE49-F238E27FC236}">
                  <a16:creationId xmlns:a16="http://schemas.microsoft.com/office/drawing/2014/main" id="{268AA0D0-273F-6748-B5AE-283DC5B02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" name="Freeform 407">
              <a:extLst>
                <a:ext uri="{FF2B5EF4-FFF2-40B4-BE49-F238E27FC236}">
                  <a16:creationId xmlns:a16="http://schemas.microsoft.com/office/drawing/2014/main" id="{1C78878B-12F4-354E-9FE1-7883972C0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3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" name="Freeform 408">
              <a:extLst>
                <a:ext uri="{FF2B5EF4-FFF2-40B4-BE49-F238E27FC236}">
                  <a16:creationId xmlns:a16="http://schemas.microsoft.com/office/drawing/2014/main" id="{000A90C5-25C6-BC48-AB6F-623E77E7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5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" name="Freeform 409">
              <a:extLst>
                <a:ext uri="{FF2B5EF4-FFF2-40B4-BE49-F238E27FC236}">
                  <a16:creationId xmlns:a16="http://schemas.microsoft.com/office/drawing/2014/main" id="{600B737E-F9E5-914A-9CE0-6D8FD9EE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1" y="4120961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" name="Freeform 410">
              <a:extLst>
                <a:ext uri="{FF2B5EF4-FFF2-40B4-BE49-F238E27FC236}">
                  <a16:creationId xmlns:a16="http://schemas.microsoft.com/office/drawing/2014/main" id="{C641C8C8-1BD0-3F46-9A6B-05F65181D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8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" name="Freeform 411">
              <a:extLst>
                <a:ext uri="{FF2B5EF4-FFF2-40B4-BE49-F238E27FC236}">
                  <a16:creationId xmlns:a16="http://schemas.microsoft.com/office/drawing/2014/main" id="{8E52516B-7551-4248-B5D8-88317764D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7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" name="Freeform 412">
              <a:extLst>
                <a:ext uri="{FF2B5EF4-FFF2-40B4-BE49-F238E27FC236}">
                  <a16:creationId xmlns:a16="http://schemas.microsoft.com/office/drawing/2014/main" id="{4D0D8F20-4339-2847-838F-680645831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9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" name="Freeform 413">
              <a:extLst>
                <a:ext uri="{FF2B5EF4-FFF2-40B4-BE49-F238E27FC236}">
                  <a16:creationId xmlns:a16="http://schemas.microsoft.com/office/drawing/2014/main" id="{22180D80-FC3C-204B-AA30-CB12E8BDE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89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" name="Freeform 414">
              <a:extLst>
                <a:ext uri="{FF2B5EF4-FFF2-40B4-BE49-F238E27FC236}">
                  <a16:creationId xmlns:a16="http://schemas.microsoft.com/office/drawing/2014/main" id="{49C7093D-50AB-2D49-BFC2-88BFE1D31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" name="Freeform 415">
              <a:extLst>
                <a:ext uri="{FF2B5EF4-FFF2-40B4-BE49-F238E27FC236}">
                  <a16:creationId xmlns:a16="http://schemas.microsoft.com/office/drawing/2014/main" id="{442F6637-4F9A-E549-9D4B-FDA939068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" name="Freeform 416">
              <a:extLst>
                <a:ext uri="{FF2B5EF4-FFF2-40B4-BE49-F238E27FC236}">
                  <a16:creationId xmlns:a16="http://schemas.microsoft.com/office/drawing/2014/main" id="{9AE651C5-5B89-EC40-BC0F-064CB07E3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59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" name="Freeform 417">
              <a:extLst>
                <a:ext uri="{FF2B5EF4-FFF2-40B4-BE49-F238E27FC236}">
                  <a16:creationId xmlns:a16="http://schemas.microsoft.com/office/drawing/2014/main" id="{2FEBE7B8-DA94-CC44-87FC-D553C8121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6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" name="Freeform 418">
              <a:extLst>
                <a:ext uri="{FF2B5EF4-FFF2-40B4-BE49-F238E27FC236}">
                  <a16:creationId xmlns:a16="http://schemas.microsoft.com/office/drawing/2014/main" id="{B092A605-EE6A-FF45-925B-64E951F7E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" name="Freeform 419">
              <a:extLst>
                <a:ext uri="{FF2B5EF4-FFF2-40B4-BE49-F238E27FC236}">
                  <a16:creationId xmlns:a16="http://schemas.microsoft.com/office/drawing/2014/main" id="{BD91C16A-5C52-0D4A-A1CB-339879666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5898497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" name="Freeform 420">
              <a:extLst>
                <a:ext uri="{FF2B5EF4-FFF2-40B4-BE49-F238E27FC236}">
                  <a16:creationId xmlns:a16="http://schemas.microsoft.com/office/drawing/2014/main" id="{20BDE1FE-FB7D-4E45-9F42-9B9F9435C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2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5" name="Freeform 421">
              <a:extLst>
                <a:ext uri="{FF2B5EF4-FFF2-40B4-BE49-F238E27FC236}">
                  <a16:creationId xmlns:a16="http://schemas.microsoft.com/office/drawing/2014/main" id="{8B116C1F-991C-5647-9693-B73F2CDA2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7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6" name="Freeform 422">
              <a:extLst>
                <a:ext uri="{FF2B5EF4-FFF2-40B4-BE49-F238E27FC236}">
                  <a16:creationId xmlns:a16="http://schemas.microsoft.com/office/drawing/2014/main" id="{9231B513-8B06-A541-BE7C-9C010CFB8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6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7" name="Freeform 423">
              <a:extLst>
                <a:ext uri="{FF2B5EF4-FFF2-40B4-BE49-F238E27FC236}">
                  <a16:creationId xmlns:a16="http://schemas.microsoft.com/office/drawing/2014/main" id="{AF32585A-6174-5B4B-864D-CE10E615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8" name="Freeform 424">
              <a:extLst>
                <a:ext uri="{FF2B5EF4-FFF2-40B4-BE49-F238E27FC236}">
                  <a16:creationId xmlns:a16="http://schemas.microsoft.com/office/drawing/2014/main" id="{B34DF409-4E46-AE40-A1EF-4052C60DE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9" name="Freeform 425">
              <a:extLst>
                <a:ext uri="{FF2B5EF4-FFF2-40B4-BE49-F238E27FC236}">
                  <a16:creationId xmlns:a16="http://schemas.microsoft.com/office/drawing/2014/main" id="{AC110652-9F65-A34F-852D-3CC6D9504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29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0" name="Freeform 426">
              <a:extLst>
                <a:ext uri="{FF2B5EF4-FFF2-40B4-BE49-F238E27FC236}">
                  <a16:creationId xmlns:a16="http://schemas.microsoft.com/office/drawing/2014/main" id="{F5A4586B-A44E-844D-9519-EABC51EED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59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1" name="Freeform 427">
              <a:extLst>
                <a:ext uri="{FF2B5EF4-FFF2-40B4-BE49-F238E27FC236}">
                  <a16:creationId xmlns:a16="http://schemas.microsoft.com/office/drawing/2014/main" id="{4BF059D8-792C-A948-8334-6155877A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3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2" name="Freeform 428">
              <a:extLst>
                <a:ext uri="{FF2B5EF4-FFF2-40B4-BE49-F238E27FC236}">
                  <a16:creationId xmlns:a16="http://schemas.microsoft.com/office/drawing/2014/main" id="{549BB211-C43D-F64C-98D0-B305C4799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3" y="6815932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29">
              <a:extLst>
                <a:ext uri="{FF2B5EF4-FFF2-40B4-BE49-F238E27FC236}">
                  <a16:creationId xmlns:a16="http://schemas.microsoft.com/office/drawing/2014/main" id="{A31CA94E-6C6B-C54E-84ED-55A2DB2FE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3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CE7AC08-E82D-2D44-968B-A4F399EF0EA9}"/>
                </a:ext>
              </a:extLst>
            </p:cNvPr>
            <p:cNvGrpSpPr/>
            <p:nvPr/>
          </p:nvGrpSpPr>
          <p:grpSpPr>
            <a:xfrm>
              <a:off x="17709738" y="6761778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449" name="Freeform 430">
                <a:extLst>
                  <a:ext uri="{FF2B5EF4-FFF2-40B4-BE49-F238E27FC236}">
                    <a16:creationId xmlns:a16="http://schemas.microsoft.com/office/drawing/2014/main" id="{15ABAA5B-5953-DF43-935C-050CDDA6A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0" name="Freeform 431">
                <a:extLst>
                  <a:ext uri="{FF2B5EF4-FFF2-40B4-BE49-F238E27FC236}">
                    <a16:creationId xmlns:a16="http://schemas.microsoft.com/office/drawing/2014/main" id="{D2DDB7BB-A8E7-0A4A-A423-AE464B4E9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85" name="Freeform 432">
              <a:extLst>
                <a:ext uri="{FF2B5EF4-FFF2-40B4-BE49-F238E27FC236}">
                  <a16:creationId xmlns:a16="http://schemas.microsoft.com/office/drawing/2014/main" id="{04B9B7C8-6C41-BC4D-9DDF-5A7AF732C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2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33">
              <a:extLst>
                <a:ext uri="{FF2B5EF4-FFF2-40B4-BE49-F238E27FC236}">
                  <a16:creationId xmlns:a16="http://schemas.microsoft.com/office/drawing/2014/main" id="{72547D20-7D7C-5643-9370-FB1CCAFAB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7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34">
              <a:extLst>
                <a:ext uri="{FF2B5EF4-FFF2-40B4-BE49-F238E27FC236}">
                  <a16:creationId xmlns:a16="http://schemas.microsoft.com/office/drawing/2014/main" id="{CEF82672-A22B-F944-86DE-0C534E5AB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09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35">
              <a:extLst>
                <a:ext uri="{FF2B5EF4-FFF2-40B4-BE49-F238E27FC236}">
                  <a16:creationId xmlns:a16="http://schemas.microsoft.com/office/drawing/2014/main" id="{58555A65-E5F3-974F-B088-7257B3B8D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0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36">
              <a:extLst>
                <a:ext uri="{FF2B5EF4-FFF2-40B4-BE49-F238E27FC236}">
                  <a16:creationId xmlns:a16="http://schemas.microsoft.com/office/drawing/2014/main" id="{F8E988EF-DD21-734A-AEF2-36227EB40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0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37">
              <a:extLst>
                <a:ext uri="{FF2B5EF4-FFF2-40B4-BE49-F238E27FC236}">
                  <a16:creationId xmlns:a16="http://schemas.microsoft.com/office/drawing/2014/main" id="{6995B9FE-BDA1-AA45-A2D4-5B546159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38">
              <a:extLst>
                <a:ext uri="{FF2B5EF4-FFF2-40B4-BE49-F238E27FC236}">
                  <a16:creationId xmlns:a16="http://schemas.microsoft.com/office/drawing/2014/main" id="{B441E7D9-1C29-1F49-808B-8BB41F491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8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39">
              <a:extLst>
                <a:ext uri="{FF2B5EF4-FFF2-40B4-BE49-F238E27FC236}">
                  <a16:creationId xmlns:a16="http://schemas.microsoft.com/office/drawing/2014/main" id="{2CF90FD9-622D-134E-AF31-9A4853F85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2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40">
              <a:extLst>
                <a:ext uri="{FF2B5EF4-FFF2-40B4-BE49-F238E27FC236}">
                  <a16:creationId xmlns:a16="http://schemas.microsoft.com/office/drawing/2014/main" id="{19DFC0C0-4D2A-0F47-BBA1-9BEB88EB2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8163420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41">
              <a:extLst>
                <a:ext uri="{FF2B5EF4-FFF2-40B4-BE49-F238E27FC236}">
                  <a16:creationId xmlns:a16="http://schemas.microsoft.com/office/drawing/2014/main" id="{508845E8-AD51-F946-AC6A-E84E60A98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42">
              <a:extLst>
                <a:ext uri="{FF2B5EF4-FFF2-40B4-BE49-F238E27FC236}">
                  <a16:creationId xmlns:a16="http://schemas.microsoft.com/office/drawing/2014/main" id="{B50FCD66-86D7-AF4F-8A1F-D8603F2C8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43">
              <a:extLst>
                <a:ext uri="{FF2B5EF4-FFF2-40B4-BE49-F238E27FC236}">
                  <a16:creationId xmlns:a16="http://schemas.microsoft.com/office/drawing/2014/main" id="{48AA87CA-215E-F74C-88F8-F17BF610D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8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44">
              <a:extLst>
                <a:ext uri="{FF2B5EF4-FFF2-40B4-BE49-F238E27FC236}">
                  <a16:creationId xmlns:a16="http://schemas.microsoft.com/office/drawing/2014/main" id="{B09C9808-0732-3B45-907E-FC07FC011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0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45">
              <a:extLst>
                <a:ext uri="{FF2B5EF4-FFF2-40B4-BE49-F238E27FC236}">
                  <a16:creationId xmlns:a16="http://schemas.microsoft.com/office/drawing/2014/main" id="{79F161AE-C13A-C54E-AC34-E232A53E4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8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46">
              <a:extLst>
                <a:ext uri="{FF2B5EF4-FFF2-40B4-BE49-F238E27FC236}">
                  <a16:creationId xmlns:a16="http://schemas.microsoft.com/office/drawing/2014/main" id="{D3B27F3C-F92E-B74A-B4D8-DD7AF1F33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5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47">
              <a:extLst>
                <a:ext uri="{FF2B5EF4-FFF2-40B4-BE49-F238E27FC236}">
                  <a16:creationId xmlns:a16="http://schemas.microsoft.com/office/drawing/2014/main" id="{925C7CB1-DA8F-184F-A27A-D14DDAEAB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48">
              <a:extLst>
                <a:ext uri="{FF2B5EF4-FFF2-40B4-BE49-F238E27FC236}">
                  <a16:creationId xmlns:a16="http://schemas.microsoft.com/office/drawing/2014/main" id="{046D95D4-B368-1E4E-A2FE-958D079C5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49">
              <a:extLst>
                <a:ext uri="{FF2B5EF4-FFF2-40B4-BE49-F238E27FC236}">
                  <a16:creationId xmlns:a16="http://schemas.microsoft.com/office/drawing/2014/main" id="{2E6C4AAD-7BF9-F14E-9934-56B00ED48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3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50">
              <a:extLst>
                <a:ext uri="{FF2B5EF4-FFF2-40B4-BE49-F238E27FC236}">
                  <a16:creationId xmlns:a16="http://schemas.microsoft.com/office/drawing/2014/main" id="{03D0E48F-9EB1-B24A-837E-AEDBBE18C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8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451">
              <a:extLst>
                <a:ext uri="{FF2B5EF4-FFF2-40B4-BE49-F238E27FC236}">
                  <a16:creationId xmlns:a16="http://schemas.microsoft.com/office/drawing/2014/main" id="{7507F7FD-B939-CC4E-9A80-145A2B91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5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452">
              <a:extLst>
                <a:ext uri="{FF2B5EF4-FFF2-40B4-BE49-F238E27FC236}">
                  <a16:creationId xmlns:a16="http://schemas.microsoft.com/office/drawing/2014/main" id="{9BDC7FE3-8BDF-B94D-8A6B-1E389196E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59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453">
              <a:extLst>
                <a:ext uri="{FF2B5EF4-FFF2-40B4-BE49-F238E27FC236}">
                  <a16:creationId xmlns:a16="http://schemas.microsoft.com/office/drawing/2014/main" id="{AD12A7C6-359B-EA4A-92C2-794D51511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5" y="8978922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454">
              <a:extLst>
                <a:ext uri="{FF2B5EF4-FFF2-40B4-BE49-F238E27FC236}">
                  <a16:creationId xmlns:a16="http://schemas.microsoft.com/office/drawing/2014/main" id="{3382B340-BA2F-EB47-882A-DD6CC8C4F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7" y="9090416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" name="Freeform 455">
              <a:extLst>
                <a:ext uri="{FF2B5EF4-FFF2-40B4-BE49-F238E27FC236}">
                  <a16:creationId xmlns:a16="http://schemas.microsoft.com/office/drawing/2014/main" id="{CAF70A5E-2A84-204E-84CE-639B6207B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3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" name="Freeform 456">
              <a:extLst>
                <a:ext uri="{FF2B5EF4-FFF2-40B4-BE49-F238E27FC236}">
                  <a16:creationId xmlns:a16="http://schemas.microsoft.com/office/drawing/2014/main" id="{0AD109E4-BF6B-484A-9C91-21860489C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79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" name="Freeform 457">
              <a:extLst>
                <a:ext uri="{FF2B5EF4-FFF2-40B4-BE49-F238E27FC236}">
                  <a16:creationId xmlns:a16="http://schemas.microsoft.com/office/drawing/2014/main" id="{20FBCCC6-F22E-9443-860B-3B17451F2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6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" name="Freeform 458">
              <a:extLst>
                <a:ext uri="{FF2B5EF4-FFF2-40B4-BE49-F238E27FC236}">
                  <a16:creationId xmlns:a16="http://schemas.microsoft.com/office/drawing/2014/main" id="{3AD512D2-C03F-4A41-A80C-5B3558117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8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459">
              <a:extLst>
                <a:ext uri="{FF2B5EF4-FFF2-40B4-BE49-F238E27FC236}">
                  <a16:creationId xmlns:a16="http://schemas.microsoft.com/office/drawing/2014/main" id="{F74A9E24-9C30-1E44-82F2-A45CC7DAC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8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460">
              <a:extLst>
                <a:ext uri="{FF2B5EF4-FFF2-40B4-BE49-F238E27FC236}">
                  <a16:creationId xmlns:a16="http://schemas.microsoft.com/office/drawing/2014/main" id="{4D181386-A491-E248-B4D3-1F9505DFF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4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461">
              <a:extLst>
                <a:ext uri="{FF2B5EF4-FFF2-40B4-BE49-F238E27FC236}">
                  <a16:creationId xmlns:a16="http://schemas.microsoft.com/office/drawing/2014/main" id="{A55E7AB2-059D-7548-9FB6-17DD15F9D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5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462">
              <a:extLst>
                <a:ext uri="{FF2B5EF4-FFF2-40B4-BE49-F238E27FC236}">
                  <a16:creationId xmlns:a16="http://schemas.microsoft.com/office/drawing/2014/main" id="{F5319D16-8E60-A645-B0BF-53F3319AA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6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463">
              <a:extLst>
                <a:ext uri="{FF2B5EF4-FFF2-40B4-BE49-F238E27FC236}">
                  <a16:creationId xmlns:a16="http://schemas.microsoft.com/office/drawing/2014/main" id="{1DCA42D8-68A3-1B49-A7AD-8EECD66D5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464">
              <a:extLst>
                <a:ext uri="{FF2B5EF4-FFF2-40B4-BE49-F238E27FC236}">
                  <a16:creationId xmlns:a16="http://schemas.microsoft.com/office/drawing/2014/main" id="{62D619C0-F40F-C64C-BBB1-5E32B92A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6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465">
              <a:extLst>
                <a:ext uri="{FF2B5EF4-FFF2-40B4-BE49-F238E27FC236}">
                  <a16:creationId xmlns:a16="http://schemas.microsoft.com/office/drawing/2014/main" id="{6A511D97-F413-CF4D-B144-0557A3821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5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466">
              <a:extLst>
                <a:ext uri="{FF2B5EF4-FFF2-40B4-BE49-F238E27FC236}">
                  <a16:creationId xmlns:a16="http://schemas.microsoft.com/office/drawing/2014/main" id="{7A63EDE4-ED36-E440-8503-6D0C9EDD0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8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467">
              <a:extLst>
                <a:ext uri="{FF2B5EF4-FFF2-40B4-BE49-F238E27FC236}">
                  <a16:creationId xmlns:a16="http://schemas.microsoft.com/office/drawing/2014/main" id="{56B62B69-542F-194B-A675-45A85BE64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1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468">
              <a:extLst>
                <a:ext uri="{FF2B5EF4-FFF2-40B4-BE49-F238E27FC236}">
                  <a16:creationId xmlns:a16="http://schemas.microsoft.com/office/drawing/2014/main" id="{91BCA5BB-2B3F-BA49-A4D4-E3C8B8DA9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469">
              <a:extLst>
                <a:ext uri="{FF2B5EF4-FFF2-40B4-BE49-F238E27FC236}">
                  <a16:creationId xmlns:a16="http://schemas.microsoft.com/office/drawing/2014/main" id="{80521F1A-A154-9546-A6BC-559AC3A30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7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470">
              <a:extLst>
                <a:ext uri="{FF2B5EF4-FFF2-40B4-BE49-F238E27FC236}">
                  <a16:creationId xmlns:a16="http://schemas.microsoft.com/office/drawing/2014/main" id="{90275DFD-1D4C-CA42-9D86-D93B32DF4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3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471">
              <a:extLst>
                <a:ext uri="{FF2B5EF4-FFF2-40B4-BE49-F238E27FC236}">
                  <a16:creationId xmlns:a16="http://schemas.microsoft.com/office/drawing/2014/main" id="{1F6B430C-567E-8F48-B807-8835FEFD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8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472">
              <a:extLst>
                <a:ext uri="{FF2B5EF4-FFF2-40B4-BE49-F238E27FC236}">
                  <a16:creationId xmlns:a16="http://schemas.microsoft.com/office/drawing/2014/main" id="{5FCC0637-86AE-2D47-9400-269818696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8" y="9240134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473">
              <a:extLst>
                <a:ext uri="{FF2B5EF4-FFF2-40B4-BE49-F238E27FC236}">
                  <a16:creationId xmlns:a16="http://schemas.microsoft.com/office/drawing/2014/main" id="{60EDC2E8-2233-4A4A-9543-52521E6B0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4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474">
              <a:extLst>
                <a:ext uri="{FF2B5EF4-FFF2-40B4-BE49-F238E27FC236}">
                  <a16:creationId xmlns:a16="http://schemas.microsoft.com/office/drawing/2014/main" id="{4D45196B-E1E7-3D4B-9F3E-A44CC271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0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475">
              <a:extLst>
                <a:ext uri="{FF2B5EF4-FFF2-40B4-BE49-F238E27FC236}">
                  <a16:creationId xmlns:a16="http://schemas.microsoft.com/office/drawing/2014/main" id="{4BDA53CE-1654-F64E-A42B-538DBE325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476">
              <a:extLst>
                <a:ext uri="{FF2B5EF4-FFF2-40B4-BE49-F238E27FC236}">
                  <a16:creationId xmlns:a16="http://schemas.microsoft.com/office/drawing/2014/main" id="{147CA9AD-ABE7-CF47-9EF2-110E36741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477">
              <a:extLst>
                <a:ext uri="{FF2B5EF4-FFF2-40B4-BE49-F238E27FC236}">
                  <a16:creationId xmlns:a16="http://schemas.microsoft.com/office/drawing/2014/main" id="{DB9C6441-0C7C-084A-86D6-D7BFD40A4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478">
              <a:extLst>
                <a:ext uri="{FF2B5EF4-FFF2-40B4-BE49-F238E27FC236}">
                  <a16:creationId xmlns:a16="http://schemas.microsoft.com/office/drawing/2014/main" id="{80862894-1C3F-E344-BD8F-88C741D05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2" name="Freeform 479">
              <a:extLst>
                <a:ext uri="{FF2B5EF4-FFF2-40B4-BE49-F238E27FC236}">
                  <a16:creationId xmlns:a16="http://schemas.microsoft.com/office/drawing/2014/main" id="{784FE51F-F352-AA4D-97E6-2AA86806E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3" name="Freeform 480">
              <a:extLst>
                <a:ext uri="{FF2B5EF4-FFF2-40B4-BE49-F238E27FC236}">
                  <a16:creationId xmlns:a16="http://schemas.microsoft.com/office/drawing/2014/main" id="{DF01ABE7-7EAF-3C4F-8445-4516FE9A4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8" y="11055894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481">
              <a:extLst>
                <a:ext uri="{FF2B5EF4-FFF2-40B4-BE49-F238E27FC236}">
                  <a16:creationId xmlns:a16="http://schemas.microsoft.com/office/drawing/2014/main" id="{67BE72EA-2D2D-E945-AA37-C06106378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482">
              <a:extLst>
                <a:ext uri="{FF2B5EF4-FFF2-40B4-BE49-F238E27FC236}">
                  <a16:creationId xmlns:a16="http://schemas.microsoft.com/office/drawing/2014/main" id="{E547E47B-87AD-984D-8E3A-D08486705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4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483">
              <a:extLst>
                <a:ext uri="{FF2B5EF4-FFF2-40B4-BE49-F238E27FC236}">
                  <a16:creationId xmlns:a16="http://schemas.microsoft.com/office/drawing/2014/main" id="{1A688BB5-7DC8-7342-9EA8-9981A0DDF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1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484">
              <a:extLst>
                <a:ext uri="{FF2B5EF4-FFF2-40B4-BE49-F238E27FC236}">
                  <a16:creationId xmlns:a16="http://schemas.microsoft.com/office/drawing/2014/main" id="{E2523B85-BD02-2549-992A-4E1628B3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3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485">
              <a:extLst>
                <a:ext uri="{FF2B5EF4-FFF2-40B4-BE49-F238E27FC236}">
                  <a16:creationId xmlns:a16="http://schemas.microsoft.com/office/drawing/2014/main" id="{03B386A1-DB63-D547-A35D-A1BC47440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4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486">
              <a:extLst>
                <a:ext uri="{FF2B5EF4-FFF2-40B4-BE49-F238E27FC236}">
                  <a16:creationId xmlns:a16="http://schemas.microsoft.com/office/drawing/2014/main" id="{A5DC402C-BFC8-9749-A10F-CA9CC960D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0" y="9606474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487">
              <a:extLst>
                <a:ext uri="{FF2B5EF4-FFF2-40B4-BE49-F238E27FC236}">
                  <a16:creationId xmlns:a16="http://schemas.microsoft.com/office/drawing/2014/main" id="{3F10B720-3783-D749-8978-E8E71EFCC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6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488">
              <a:extLst>
                <a:ext uri="{FF2B5EF4-FFF2-40B4-BE49-F238E27FC236}">
                  <a16:creationId xmlns:a16="http://schemas.microsoft.com/office/drawing/2014/main" id="{318A1B50-ADDC-E244-945C-2CED664B0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6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489">
              <a:extLst>
                <a:ext uri="{FF2B5EF4-FFF2-40B4-BE49-F238E27FC236}">
                  <a16:creationId xmlns:a16="http://schemas.microsoft.com/office/drawing/2014/main" id="{20C6BA93-59B5-8C48-918A-822F6C3E1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4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490">
              <a:extLst>
                <a:ext uri="{FF2B5EF4-FFF2-40B4-BE49-F238E27FC236}">
                  <a16:creationId xmlns:a16="http://schemas.microsoft.com/office/drawing/2014/main" id="{00CCB3BD-7184-E34D-B15C-A1766F4F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5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491">
              <a:extLst>
                <a:ext uri="{FF2B5EF4-FFF2-40B4-BE49-F238E27FC236}">
                  <a16:creationId xmlns:a16="http://schemas.microsoft.com/office/drawing/2014/main" id="{0FBC475C-18EF-B645-942F-D669D3089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1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492">
              <a:extLst>
                <a:ext uri="{FF2B5EF4-FFF2-40B4-BE49-F238E27FC236}">
                  <a16:creationId xmlns:a16="http://schemas.microsoft.com/office/drawing/2014/main" id="{EDF8597A-9A8D-4B40-95BD-D2AC1A73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0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493">
              <a:extLst>
                <a:ext uri="{FF2B5EF4-FFF2-40B4-BE49-F238E27FC236}">
                  <a16:creationId xmlns:a16="http://schemas.microsoft.com/office/drawing/2014/main" id="{6DE7863E-5BD2-C240-AF35-E23F569DA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494">
              <a:extLst>
                <a:ext uri="{FF2B5EF4-FFF2-40B4-BE49-F238E27FC236}">
                  <a16:creationId xmlns:a16="http://schemas.microsoft.com/office/drawing/2014/main" id="{429549E3-F1C9-F845-9216-8E79C2E74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0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495">
              <a:extLst>
                <a:ext uri="{FF2B5EF4-FFF2-40B4-BE49-F238E27FC236}">
                  <a16:creationId xmlns:a16="http://schemas.microsoft.com/office/drawing/2014/main" id="{C692B246-BF85-7E44-A4CC-DC8A5F2C6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496">
              <a:extLst>
                <a:ext uri="{FF2B5EF4-FFF2-40B4-BE49-F238E27FC236}">
                  <a16:creationId xmlns:a16="http://schemas.microsoft.com/office/drawing/2014/main" id="{2A49E7B4-BB35-0445-9D5A-308A976C6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3" y="7284209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497">
              <a:extLst>
                <a:ext uri="{FF2B5EF4-FFF2-40B4-BE49-F238E27FC236}">
                  <a16:creationId xmlns:a16="http://schemas.microsoft.com/office/drawing/2014/main" id="{E8661D9B-D1E8-7343-ABE8-812347925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1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498">
              <a:extLst>
                <a:ext uri="{FF2B5EF4-FFF2-40B4-BE49-F238E27FC236}">
                  <a16:creationId xmlns:a16="http://schemas.microsoft.com/office/drawing/2014/main" id="{DFFB62F8-4F2C-A54A-9115-89A34A0E5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3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499">
              <a:extLst>
                <a:ext uri="{FF2B5EF4-FFF2-40B4-BE49-F238E27FC236}">
                  <a16:creationId xmlns:a16="http://schemas.microsoft.com/office/drawing/2014/main" id="{352C9476-870E-4C43-B0CC-EFFB55F7B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6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500">
              <a:extLst>
                <a:ext uri="{FF2B5EF4-FFF2-40B4-BE49-F238E27FC236}">
                  <a16:creationId xmlns:a16="http://schemas.microsoft.com/office/drawing/2014/main" id="{2A866252-D92F-1B4B-B75C-65BA8BE9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8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501">
              <a:extLst>
                <a:ext uri="{FF2B5EF4-FFF2-40B4-BE49-F238E27FC236}">
                  <a16:creationId xmlns:a16="http://schemas.microsoft.com/office/drawing/2014/main" id="{E87C3B1D-6D5C-444C-B12B-2A337D3C7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502">
              <a:extLst>
                <a:ext uri="{FF2B5EF4-FFF2-40B4-BE49-F238E27FC236}">
                  <a16:creationId xmlns:a16="http://schemas.microsoft.com/office/drawing/2014/main" id="{D981AD0D-F67D-4841-A3FF-F27F0A371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503">
              <a:extLst>
                <a:ext uri="{FF2B5EF4-FFF2-40B4-BE49-F238E27FC236}">
                  <a16:creationId xmlns:a16="http://schemas.microsoft.com/office/drawing/2014/main" id="{70541223-155C-E543-910E-1AB47B1EA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3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504">
              <a:extLst>
                <a:ext uri="{FF2B5EF4-FFF2-40B4-BE49-F238E27FC236}">
                  <a16:creationId xmlns:a16="http://schemas.microsoft.com/office/drawing/2014/main" id="{ACE2E0E3-DE12-FA4D-8C0D-EA5F28991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5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505">
              <a:extLst>
                <a:ext uri="{FF2B5EF4-FFF2-40B4-BE49-F238E27FC236}">
                  <a16:creationId xmlns:a16="http://schemas.microsoft.com/office/drawing/2014/main" id="{930CBAA1-6E9E-ED4D-9DDB-C14375636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3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506">
              <a:extLst>
                <a:ext uri="{FF2B5EF4-FFF2-40B4-BE49-F238E27FC236}">
                  <a16:creationId xmlns:a16="http://schemas.microsoft.com/office/drawing/2014/main" id="{6E295B23-9336-A641-BCA4-A50608F26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1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507">
              <a:extLst>
                <a:ext uri="{FF2B5EF4-FFF2-40B4-BE49-F238E27FC236}">
                  <a16:creationId xmlns:a16="http://schemas.microsoft.com/office/drawing/2014/main" id="{1091394C-5414-634A-BD49-0CBF9188F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508">
              <a:extLst>
                <a:ext uri="{FF2B5EF4-FFF2-40B4-BE49-F238E27FC236}">
                  <a16:creationId xmlns:a16="http://schemas.microsoft.com/office/drawing/2014/main" id="{B31DC69F-9950-1548-B834-D5E47D4A5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509">
              <a:extLst>
                <a:ext uri="{FF2B5EF4-FFF2-40B4-BE49-F238E27FC236}">
                  <a16:creationId xmlns:a16="http://schemas.microsoft.com/office/drawing/2014/main" id="{45BE9BF2-7C7C-8E41-9218-DE05EF0C1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510">
              <a:extLst>
                <a:ext uri="{FF2B5EF4-FFF2-40B4-BE49-F238E27FC236}">
                  <a16:creationId xmlns:a16="http://schemas.microsoft.com/office/drawing/2014/main" id="{21BD2950-6890-7E45-B0CE-FDFD5E73F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0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511">
              <a:extLst>
                <a:ext uri="{FF2B5EF4-FFF2-40B4-BE49-F238E27FC236}">
                  <a16:creationId xmlns:a16="http://schemas.microsoft.com/office/drawing/2014/main" id="{EEEA1570-F8B8-7347-93F0-02071F551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8" y="5787003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512">
              <a:extLst>
                <a:ext uri="{FF2B5EF4-FFF2-40B4-BE49-F238E27FC236}">
                  <a16:creationId xmlns:a16="http://schemas.microsoft.com/office/drawing/2014/main" id="{C6B2ADB3-7CA8-494E-B767-DF77FA6D7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513">
              <a:extLst>
                <a:ext uri="{FF2B5EF4-FFF2-40B4-BE49-F238E27FC236}">
                  <a16:creationId xmlns:a16="http://schemas.microsoft.com/office/drawing/2014/main" id="{55E5582F-E673-3F42-B454-AE4CE381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5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514">
              <a:extLst>
                <a:ext uri="{FF2B5EF4-FFF2-40B4-BE49-F238E27FC236}">
                  <a16:creationId xmlns:a16="http://schemas.microsoft.com/office/drawing/2014/main" id="{A9C57EB2-DF6F-8841-80EF-9C2CED6FE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515">
              <a:extLst>
                <a:ext uri="{FF2B5EF4-FFF2-40B4-BE49-F238E27FC236}">
                  <a16:creationId xmlns:a16="http://schemas.microsoft.com/office/drawing/2014/main" id="{1BC87164-9316-CB48-B039-931C0B7B8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516">
              <a:extLst>
                <a:ext uri="{FF2B5EF4-FFF2-40B4-BE49-F238E27FC236}">
                  <a16:creationId xmlns:a16="http://schemas.microsoft.com/office/drawing/2014/main" id="{97A183C8-4E56-1C47-8A2D-E8BF22E20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517">
              <a:extLst>
                <a:ext uri="{FF2B5EF4-FFF2-40B4-BE49-F238E27FC236}">
                  <a16:creationId xmlns:a16="http://schemas.microsoft.com/office/drawing/2014/main" id="{AF89C182-433B-4E4C-A175-1E541D0F3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518">
              <a:extLst>
                <a:ext uri="{FF2B5EF4-FFF2-40B4-BE49-F238E27FC236}">
                  <a16:creationId xmlns:a16="http://schemas.microsoft.com/office/drawing/2014/main" id="{E9696331-3B5A-5947-88A1-5562862D0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3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519">
              <a:extLst>
                <a:ext uri="{FF2B5EF4-FFF2-40B4-BE49-F238E27FC236}">
                  <a16:creationId xmlns:a16="http://schemas.microsoft.com/office/drawing/2014/main" id="{32FE5C5D-913E-6341-95A7-907378DD9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520">
              <a:extLst>
                <a:ext uri="{FF2B5EF4-FFF2-40B4-BE49-F238E27FC236}">
                  <a16:creationId xmlns:a16="http://schemas.microsoft.com/office/drawing/2014/main" id="{2922DF92-B6E7-3946-8179-4929E0043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521">
              <a:extLst>
                <a:ext uri="{FF2B5EF4-FFF2-40B4-BE49-F238E27FC236}">
                  <a16:creationId xmlns:a16="http://schemas.microsoft.com/office/drawing/2014/main" id="{9E2B927A-3A5F-A348-9617-A7364397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2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522">
              <a:extLst>
                <a:ext uri="{FF2B5EF4-FFF2-40B4-BE49-F238E27FC236}">
                  <a16:creationId xmlns:a16="http://schemas.microsoft.com/office/drawing/2014/main" id="{B5C083C9-983F-A048-85E0-C708D7599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6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523">
              <a:extLst>
                <a:ext uri="{FF2B5EF4-FFF2-40B4-BE49-F238E27FC236}">
                  <a16:creationId xmlns:a16="http://schemas.microsoft.com/office/drawing/2014/main" id="{02C4BA5D-0003-3045-BE4E-0B838BFF3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524">
              <a:extLst>
                <a:ext uri="{FF2B5EF4-FFF2-40B4-BE49-F238E27FC236}">
                  <a16:creationId xmlns:a16="http://schemas.microsoft.com/office/drawing/2014/main" id="{2F9FD7EF-E177-254C-86E8-1DB194AF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525">
              <a:extLst>
                <a:ext uri="{FF2B5EF4-FFF2-40B4-BE49-F238E27FC236}">
                  <a16:creationId xmlns:a16="http://schemas.microsoft.com/office/drawing/2014/main" id="{61B68279-89B4-754E-A54E-2A4DB614F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7" y="9026702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526">
              <a:extLst>
                <a:ext uri="{FF2B5EF4-FFF2-40B4-BE49-F238E27FC236}">
                  <a16:creationId xmlns:a16="http://schemas.microsoft.com/office/drawing/2014/main" id="{F107139D-72AF-0F4E-888C-30AE992B2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4" y="8163420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527">
              <a:extLst>
                <a:ext uri="{FF2B5EF4-FFF2-40B4-BE49-F238E27FC236}">
                  <a16:creationId xmlns:a16="http://schemas.microsoft.com/office/drawing/2014/main" id="{6E7D52F1-A488-5741-BB19-0D91D9E96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528">
              <a:extLst>
                <a:ext uri="{FF2B5EF4-FFF2-40B4-BE49-F238E27FC236}">
                  <a16:creationId xmlns:a16="http://schemas.microsoft.com/office/drawing/2014/main" id="{D54C92E6-B888-6E4C-867C-CE3AA3DF9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7940432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529">
              <a:extLst>
                <a:ext uri="{FF2B5EF4-FFF2-40B4-BE49-F238E27FC236}">
                  <a16:creationId xmlns:a16="http://schemas.microsoft.com/office/drawing/2014/main" id="{AC28C51C-5E4A-194E-BE76-912EAA084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530">
              <a:extLst>
                <a:ext uri="{FF2B5EF4-FFF2-40B4-BE49-F238E27FC236}">
                  <a16:creationId xmlns:a16="http://schemas.microsoft.com/office/drawing/2014/main" id="{E5568675-C53B-DE41-BA4F-D175165D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6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531">
              <a:extLst>
                <a:ext uri="{FF2B5EF4-FFF2-40B4-BE49-F238E27FC236}">
                  <a16:creationId xmlns:a16="http://schemas.microsoft.com/office/drawing/2014/main" id="{762B2842-0035-5E48-B415-86646D75A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532">
              <a:extLst>
                <a:ext uri="{FF2B5EF4-FFF2-40B4-BE49-F238E27FC236}">
                  <a16:creationId xmlns:a16="http://schemas.microsoft.com/office/drawing/2014/main" id="{3CC694C5-47E2-9643-8FCF-434E6B990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3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533">
              <a:extLst>
                <a:ext uri="{FF2B5EF4-FFF2-40B4-BE49-F238E27FC236}">
                  <a16:creationId xmlns:a16="http://schemas.microsoft.com/office/drawing/2014/main" id="{BFBA3075-3CCD-3948-9D33-97192DDD6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7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534">
              <a:extLst>
                <a:ext uri="{FF2B5EF4-FFF2-40B4-BE49-F238E27FC236}">
                  <a16:creationId xmlns:a16="http://schemas.microsoft.com/office/drawing/2014/main" id="{D8D62B12-C90B-FA4B-9404-F9B19A2B0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3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535">
              <a:extLst>
                <a:ext uri="{FF2B5EF4-FFF2-40B4-BE49-F238E27FC236}">
                  <a16:creationId xmlns:a16="http://schemas.microsoft.com/office/drawing/2014/main" id="{9D3DAE6A-C251-354C-8C46-FBD86428F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536">
              <a:extLst>
                <a:ext uri="{FF2B5EF4-FFF2-40B4-BE49-F238E27FC236}">
                  <a16:creationId xmlns:a16="http://schemas.microsoft.com/office/drawing/2014/main" id="{87C3504D-01BC-9E40-8A72-2686DD5F6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537">
              <a:extLst>
                <a:ext uri="{FF2B5EF4-FFF2-40B4-BE49-F238E27FC236}">
                  <a16:creationId xmlns:a16="http://schemas.microsoft.com/office/drawing/2014/main" id="{4773E6C5-F981-754A-9F28-B1283BB9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4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538">
              <a:extLst>
                <a:ext uri="{FF2B5EF4-FFF2-40B4-BE49-F238E27FC236}">
                  <a16:creationId xmlns:a16="http://schemas.microsoft.com/office/drawing/2014/main" id="{B612FE61-9646-0B4D-990B-D873E7F50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7" y="5787003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539">
              <a:extLst>
                <a:ext uri="{FF2B5EF4-FFF2-40B4-BE49-F238E27FC236}">
                  <a16:creationId xmlns:a16="http://schemas.microsoft.com/office/drawing/2014/main" id="{8353B8F5-DFD0-A341-9700-20D889263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2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540">
              <a:extLst>
                <a:ext uri="{FF2B5EF4-FFF2-40B4-BE49-F238E27FC236}">
                  <a16:creationId xmlns:a16="http://schemas.microsoft.com/office/drawing/2014/main" id="{832123F6-BC0D-C240-A366-2B76A3AF4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1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541">
              <a:extLst>
                <a:ext uri="{FF2B5EF4-FFF2-40B4-BE49-F238E27FC236}">
                  <a16:creationId xmlns:a16="http://schemas.microsoft.com/office/drawing/2014/main" id="{67E1AB5B-CECD-7F48-BB76-BDAC6DA33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0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542">
              <a:extLst>
                <a:ext uri="{FF2B5EF4-FFF2-40B4-BE49-F238E27FC236}">
                  <a16:creationId xmlns:a16="http://schemas.microsoft.com/office/drawing/2014/main" id="{1BE831D2-CDBB-3E40-BB42-7977AFCE1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4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543">
              <a:extLst>
                <a:ext uri="{FF2B5EF4-FFF2-40B4-BE49-F238E27FC236}">
                  <a16:creationId xmlns:a16="http://schemas.microsoft.com/office/drawing/2014/main" id="{599E897F-1869-994A-A66B-962F6B64D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2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544">
              <a:extLst>
                <a:ext uri="{FF2B5EF4-FFF2-40B4-BE49-F238E27FC236}">
                  <a16:creationId xmlns:a16="http://schemas.microsoft.com/office/drawing/2014/main" id="{2EAD16FA-9951-134B-9A53-9BB301597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7" y="5395179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545">
              <a:extLst>
                <a:ext uri="{FF2B5EF4-FFF2-40B4-BE49-F238E27FC236}">
                  <a16:creationId xmlns:a16="http://schemas.microsoft.com/office/drawing/2014/main" id="{7CBD89C8-D9C6-1B42-A0EA-5616540B2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546">
              <a:extLst>
                <a:ext uri="{FF2B5EF4-FFF2-40B4-BE49-F238E27FC236}">
                  <a16:creationId xmlns:a16="http://schemas.microsoft.com/office/drawing/2014/main" id="{34DE7577-9F1F-A143-9379-FA4049AD4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3" y="5385622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547">
              <a:extLst>
                <a:ext uri="{FF2B5EF4-FFF2-40B4-BE49-F238E27FC236}">
                  <a16:creationId xmlns:a16="http://schemas.microsoft.com/office/drawing/2014/main" id="{608E636E-21B3-8643-AC99-CD7CA61A0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5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548">
              <a:extLst>
                <a:ext uri="{FF2B5EF4-FFF2-40B4-BE49-F238E27FC236}">
                  <a16:creationId xmlns:a16="http://schemas.microsoft.com/office/drawing/2014/main" id="{4B42D12B-ED45-A142-8B48-AA14F7234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549">
              <a:extLst>
                <a:ext uri="{FF2B5EF4-FFF2-40B4-BE49-F238E27FC236}">
                  <a16:creationId xmlns:a16="http://schemas.microsoft.com/office/drawing/2014/main" id="{32D0C9D7-A620-2849-97AA-229A181CA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550">
              <a:extLst>
                <a:ext uri="{FF2B5EF4-FFF2-40B4-BE49-F238E27FC236}">
                  <a16:creationId xmlns:a16="http://schemas.microsoft.com/office/drawing/2014/main" id="{D78922B4-7F47-004C-8186-5E3581991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551">
              <a:extLst>
                <a:ext uri="{FF2B5EF4-FFF2-40B4-BE49-F238E27FC236}">
                  <a16:creationId xmlns:a16="http://schemas.microsoft.com/office/drawing/2014/main" id="{C1003576-F38B-824E-8ACB-A07168D95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2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552">
              <a:extLst>
                <a:ext uri="{FF2B5EF4-FFF2-40B4-BE49-F238E27FC236}">
                  <a16:creationId xmlns:a16="http://schemas.microsoft.com/office/drawing/2014/main" id="{9E100490-83A1-9749-AD6A-464B0A23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0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553">
              <a:extLst>
                <a:ext uri="{FF2B5EF4-FFF2-40B4-BE49-F238E27FC236}">
                  <a16:creationId xmlns:a16="http://schemas.microsoft.com/office/drawing/2014/main" id="{A9489553-5A83-2C4E-A08C-6C6572F68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49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554">
              <a:extLst>
                <a:ext uri="{FF2B5EF4-FFF2-40B4-BE49-F238E27FC236}">
                  <a16:creationId xmlns:a16="http://schemas.microsoft.com/office/drawing/2014/main" id="{F2DC8096-9B95-7742-A7F3-EE8046019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7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555">
              <a:extLst>
                <a:ext uri="{FF2B5EF4-FFF2-40B4-BE49-F238E27FC236}">
                  <a16:creationId xmlns:a16="http://schemas.microsoft.com/office/drawing/2014/main" id="{3504ED47-0578-054E-A55A-3324D7799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8" y="4738957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556">
              <a:extLst>
                <a:ext uri="{FF2B5EF4-FFF2-40B4-BE49-F238E27FC236}">
                  <a16:creationId xmlns:a16="http://schemas.microsoft.com/office/drawing/2014/main" id="{CD696ABC-799F-3845-9A4E-BC7C60A9A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5" y="6433669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557">
              <a:extLst>
                <a:ext uri="{FF2B5EF4-FFF2-40B4-BE49-F238E27FC236}">
                  <a16:creationId xmlns:a16="http://schemas.microsoft.com/office/drawing/2014/main" id="{D69DA01E-6FC8-E945-8CEF-96A816C79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2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558">
              <a:extLst>
                <a:ext uri="{FF2B5EF4-FFF2-40B4-BE49-F238E27FC236}">
                  <a16:creationId xmlns:a16="http://schemas.microsoft.com/office/drawing/2014/main" id="{DDE61D14-73E9-1647-A8D8-9B948712A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6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559">
              <a:extLst>
                <a:ext uri="{FF2B5EF4-FFF2-40B4-BE49-F238E27FC236}">
                  <a16:creationId xmlns:a16="http://schemas.microsoft.com/office/drawing/2014/main" id="{323CABBC-FEBE-7A43-8E4C-3BB82F50A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3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560">
              <a:extLst>
                <a:ext uri="{FF2B5EF4-FFF2-40B4-BE49-F238E27FC236}">
                  <a16:creationId xmlns:a16="http://schemas.microsoft.com/office/drawing/2014/main" id="{1A138FD7-6F5E-0D40-A3FB-B8C61FEB8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6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561">
              <a:extLst>
                <a:ext uri="{FF2B5EF4-FFF2-40B4-BE49-F238E27FC236}">
                  <a16:creationId xmlns:a16="http://schemas.microsoft.com/office/drawing/2014/main" id="{F8E5D117-DFAA-EF43-8A20-85DB4F750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1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562">
              <a:extLst>
                <a:ext uri="{FF2B5EF4-FFF2-40B4-BE49-F238E27FC236}">
                  <a16:creationId xmlns:a16="http://schemas.microsoft.com/office/drawing/2014/main" id="{F243DFC7-F9CC-D340-9FFA-44C8282DC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4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563">
              <a:extLst>
                <a:ext uri="{FF2B5EF4-FFF2-40B4-BE49-F238E27FC236}">
                  <a16:creationId xmlns:a16="http://schemas.microsoft.com/office/drawing/2014/main" id="{01AEB480-C4C6-BF43-84C5-24C6F1C24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3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564">
              <a:extLst>
                <a:ext uri="{FF2B5EF4-FFF2-40B4-BE49-F238E27FC236}">
                  <a16:creationId xmlns:a16="http://schemas.microsoft.com/office/drawing/2014/main" id="{AF0456E6-50A1-0A45-862B-7C535707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3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565">
              <a:extLst>
                <a:ext uri="{FF2B5EF4-FFF2-40B4-BE49-F238E27FC236}">
                  <a16:creationId xmlns:a16="http://schemas.microsoft.com/office/drawing/2014/main" id="{2CF8EF4F-943D-204A-B567-F7A2734D2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6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566">
              <a:extLst>
                <a:ext uri="{FF2B5EF4-FFF2-40B4-BE49-F238E27FC236}">
                  <a16:creationId xmlns:a16="http://schemas.microsoft.com/office/drawing/2014/main" id="{77256113-FDA4-0845-8C2D-92D0EB935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6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567">
              <a:extLst>
                <a:ext uri="{FF2B5EF4-FFF2-40B4-BE49-F238E27FC236}">
                  <a16:creationId xmlns:a16="http://schemas.microsoft.com/office/drawing/2014/main" id="{ED7844B2-94BD-4B4E-9CEA-760DFBE8C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29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568">
              <a:extLst>
                <a:ext uri="{FF2B5EF4-FFF2-40B4-BE49-F238E27FC236}">
                  <a16:creationId xmlns:a16="http://schemas.microsoft.com/office/drawing/2014/main" id="{9FEE11AB-92A3-4940-99FD-2E73716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4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569">
              <a:extLst>
                <a:ext uri="{FF2B5EF4-FFF2-40B4-BE49-F238E27FC236}">
                  <a16:creationId xmlns:a16="http://schemas.microsoft.com/office/drawing/2014/main" id="{2CD91990-22BC-0B48-BCFE-65EDE6B3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3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570">
              <a:extLst>
                <a:ext uri="{FF2B5EF4-FFF2-40B4-BE49-F238E27FC236}">
                  <a16:creationId xmlns:a16="http://schemas.microsoft.com/office/drawing/2014/main" id="{9759FC7C-4077-7641-8087-27817AF73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6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571">
              <a:extLst>
                <a:ext uri="{FF2B5EF4-FFF2-40B4-BE49-F238E27FC236}">
                  <a16:creationId xmlns:a16="http://schemas.microsoft.com/office/drawing/2014/main" id="{E26CEAE9-6023-F545-B9C1-46427CE49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0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572">
              <a:extLst>
                <a:ext uri="{FF2B5EF4-FFF2-40B4-BE49-F238E27FC236}">
                  <a16:creationId xmlns:a16="http://schemas.microsoft.com/office/drawing/2014/main" id="{E099A14D-486B-CB48-A9CF-E27D7045A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777184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573">
              <a:extLst>
                <a:ext uri="{FF2B5EF4-FFF2-40B4-BE49-F238E27FC236}">
                  <a16:creationId xmlns:a16="http://schemas.microsoft.com/office/drawing/2014/main" id="{663382BA-E60B-4240-8DAE-0EF804F8F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7" y="4738957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574">
              <a:extLst>
                <a:ext uri="{FF2B5EF4-FFF2-40B4-BE49-F238E27FC236}">
                  <a16:creationId xmlns:a16="http://schemas.microsoft.com/office/drawing/2014/main" id="{57F3F839-2D16-CF45-8CD8-FB980C0A8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575">
              <a:extLst>
                <a:ext uri="{FF2B5EF4-FFF2-40B4-BE49-F238E27FC236}">
                  <a16:creationId xmlns:a16="http://schemas.microsoft.com/office/drawing/2014/main" id="{FD811653-7482-8C49-BD77-810FE680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8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576">
              <a:extLst>
                <a:ext uri="{FF2B5EF4-FFF2-40B4-BE49-F238E27FC236}">
                  <a16:creationId xmlns:a16="http://schemas.microsoft.com/office/drawing/2014/main" id="{BD6568C6-1691-C743-B9DE-BFBCBB28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0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577">
              <a:extLst>
                <a:ext uri="{FF2B5EF4-FFF2-40B4-BE49-F238E27FC236}">
                  <a16:creationId xmlns:a16="http://schemas.microsoft.com/office/drawing/2014/main" id="{BB6E5639-2ACF-7540-B505-87EC4D799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7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578">
              <a:extLst>
                <a:ext uri="{FF2B5EF4-FFF2-40B4-BE49-F238E27FC236}">
                  <a16:creationId xmlns:a16="http://schemas.microsoft.com/office/drawing/2014/main" id="{FFA8A1EF-F739-B344-BAA4-A792D8F2F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4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579">
              <a:extLst>
                <a:ext uri="{FF2B5EF4-FFF2-40B4-BE49-F238E27FC236}">
                  <a16:creationId xmlns:a16="http://schemas.microsoft.com/office/drawing/2014/main" id="{777F236E-5EA0-DD44-8E6E-50C179245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580">
              <a:extLst>
                <a:ext uri="{FF2B5EF4-FFF2-40B4-BE49-F238E27FC236}">
                  <a16:creationId xmlns:a16="http://schemas.microsoft.com/office/drawing/2014/main" id="{BFC8B494-1C54-3744-BD1C-BD8A06AAD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7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581">
              <a:extLst>
                <a:ext uri="{FF2B5EF4-FFF2-40B4-BE49-F238E27FC236}">
                  <a16:creationId xmlns:a16="http://schemas.microsoft.com/office/drawing/2014/main" id="{2FCE28E2-ADFC-A941-8D31-14E147962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79" y="4449070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582">
              <a:extLst>
                <a:ext uri="{FF2B5EF4-FFF2-40B4-BE49-F238E27FC236}">
                  <a16:creationId xmlns:a16="http://schemas.microsoft.com/office/drawing/2014/main" id="{95DFDBA8-11FD-F648-87A0-F4F39FF3B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3" y="4318468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583">
              <a:extLst>
                <a:ext uri="{FF2B5EF4-FFF2-40B4-BE49-F238E27FC236}">
                  <a16:creationId xmlns:a16="http://schemas.microsoft.com/office/drawing/2014/main" id="{1C191EF4-F838-A046-A86D-FB6274F5E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69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584">
              <a:extLst>
                <a:ext uri="{FF2B5EF4-FFF2-40B4-BE49-F238E27FC236}">
                  <a16:creationId xmlns:a16="http://schemas.microsoft.com/office/drawing/2014/main" id="{67D1DE01-C27D-9B46-8DF1-2D827A08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2" y="4251569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585">
              <a:extLst>
                <a:ext uri="{FF2B5EF4-FFF2-40B4-BE49-F238E27FC236}">
                  <a16:creationId xmlns:a16="http://schemas.microsoft.com/office/drawing/2014/main" id="{F4BFD5A8-0760-6C4E-ACD2-8E75A09D6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7" y="4449070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586">
              <a:extLst>
                <a:ext uri="{FF2B5EF4-FFF2-40B4-BE49-F238E27FC236}">
                  <a16:creationId xmlns:a16="http://schemas.microsoft.com/office/drawing/2014/main" id="{086458B9-406F-1E43-9CDC-FC0F5D93B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6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587">
              <a:extLst>
                <a:ext uri="{FF2B5EF4-FFF2-40B4-BE49-F238E27FC236}">
                  <a16:creationId xmlns:a16="http://schemas.microsoft.com/office/drawing/2014/main" id="{AF377405-8872-6F46-ADAD-57951E07A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7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588">
              <a:extLst>
                <a:ext uri="{FF2B5EF4-FFF2-40B4-BE49-F238E27FC236}">
                  <a16:creationId xmlns:a16="http://schemas.microsoft.com/office/drawing/2014/main" id="{A0774AE3-FF5A-5241-8DAD-A0FC331C5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0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589">
              <a:extLst>
                <a:ext uri="{FF2B5EF4-FFF2-40B4-BE49-F238E27FC236}">
                  <a16:creationId xmlns:a16="http://schemas.microsoft.com/office/drawing/2014/main" id="{3BC617F6-90C9-FB4A-B444-2E3F71BEF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6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590">
              <a:extLst>
                <a:ext uri="{FF2B5EF4-FFF2-40B4-BE49-F238E27FC236}">
                  <a16:creationId xmlns:a16="http://schemas.microsoft.com/office/drawing/2014/main" id="{9E41E2EF-ECD4-7F4F-A975-F5C5234E7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399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591">
              <a:extLst>
                <a:ext uri="{FF2B5EF4-FFF2-40B4-BE49-F238E27FC236}">
                  <a16:creationId xmlns:a16="http://schemas.microsoft.com/office/drawing/2014/main" id="{BF49B73A-7B98-5943-92CA-F9CE7E3AC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592">
              <a:extLst>
                <a:ext uri="{FF2B5EF4-FFF2-40B4-BE49-F238E27FC236}">
                  <a16:creationId xmlns:a16="http://schemas.microsoft.com/office/drawing/2014/main" id="{475BE5FE-1560-9E46-9915-F86EE3DF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6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593">
              <a:extLst>
                <a:ext uri="{FF2B5EF4-FFF2-40B4-BE49-F238E27FC236}">
                  <a16:creationId xmlns:a16="http://schemas.microsoft.com/office/drawing/2014/main" id="{932A3A09-ECA7-6642-9536-3D4BC4E85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2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594">
              <a:extLst>
                <a:ext uri="{FF2B5EF4-FFF2-40B4-BE49-F238E27FC236}">
                  <a16:creationId xmlns:a16="http://schemas.microsoft.com/office/drawing/2014/main" id="{D419F4B9-3340-BB47-9C93-76F3F5016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5" y="4251569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595">
              <a:extLst>
                <a:ext uri="{FF2B5EF4-FFF2-40B4-BE49-F238E27FC236}">
                  <a16:creationId xmlns:a16="http://schemas.microsoft.com/office/drawing/2014/main" id="{AB92540E-0457-7642-98DB-7C1DBA19E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1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596">
              <a:extLst>
                <a:ext uri="{FF2B5EF4-FFF2-40B4-BE49-F238E27FC236}">
                  <a16:creationId xmlns:a16="http://schemas.microsoft.com/office/drawing/2014/main" id="{0942F419-E5A4-AF43-8D38-946EC78D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597">
              <a:extLst>
                <a:ext uri="{FF2B5EF4-FFF2-40B4-BE49-F238E27FC236}">
                  <a16:creationId xmlns:a16="http://schemas.microsoft.com/office/drawing/2014/main" id="{CDE07755-07DE-7B43-A2F1-C590AEF97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5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598">
              <a:extLst>
                <a:ext uri="{FF2B5EF4-FFF2-40B4-BE49-F238E27FC236}">
                  <a16:creationId xmlns:a16="http://schemas.microsoft.com/office/drawing/2014/main" id="{70BAA907-126F-6D44-BED8-698FE4975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5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599">
              <a:extLst>
                <a:ext uri="{FF2B5EF4-FFF2-40B4-BE49-F238E27FC236}">
                  <a16:creationId xmlns:a16="http://schemas.microsoft.com/office/drawing/2014/main" id="{F8251270-F4E6-FA40-8F33-7682AB56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0" y="4449070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600">
              <a:extLst>
                <a:ext uri="{FF2B5EF4-FFF2-40B4-BE49-F238E27FC236}">
                  <a16:creationId xmlns:a16="http://schemas.microsoft.com/office/drawing/2014/main" id="{2E146CB5-25D5-5F4B-B270-F0932077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8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601">
              <a:extLst>
                <a:ext uri="{FF2B5EF4-FFF2-40B4-BE49-F238E27FC236}">
                  <a16:creationId xmlns:a16="http://schemas.microsoft.com/office/drawing/2014/main" id="{7FA0A1BF-426C-024E-9425-A03C715BB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602">
              <a:extLst>
                <a:ext uri="{FF2B5EF4-FFF2-40B4-BE49-F238E27FC236}">
                  <a16:creationId xmlns:a16="http://schemas.microsoft.com/office/drawing/2014/main" id="{BB505FDF-13E7-5949-BACE-22F3009F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5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604">
              <a:extLst>
                <a:ext uri="{FF2B5EF4-FFF2-40B4-BE49-F238E27FC236}">
                  <a16:creationId xmlns:a16="http://schemas.microsoft.com/office/drawing/2014/main" id="{0BF78E40-4C1C-5749-A95A-2DB6F03C8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7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605">
              <a:extLst>
                <a:ext uri="{FF2B5EF4-FFF2-40B4-BE49-F238E27FC236}">
                  <a16:creationId xmlns:a16="http://schemas.microsoft.com/office/drawing/2014/main" id="{C697A93B-F035-CF47-AD8E-DB6863E1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399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606">
              <a:extLst>
                <a:ext uri="{FF2B5EF4-FFF2-40B4-BE49-F238E27FC236}">
                  <a16:creationId xmlns:a16="http://schemas.microsoft.com/office/drawing/2014/main" id="{7601DA7C-87F6-A24E-B82B-84B453A67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7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607">
              <a:extLst>
                <a:ext uri="{FF2B5EF4-FFF2-40B4-BE49-F238E27FC236}">
                  <a16:creationId xmlns:a16="http://schemas.microsoft.com/office/drawing/2014/main" id="{40AF98D2-8B29-4743-BE9D-88DE4503A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6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608">
              <a:extLst>
                <a:ext uri="{FF2B5EF4-FFF2-40B4-BE49-F238E27FC236}">
                  <a16:creationId xmlns:a16="http://schemas.microsoft.com/office/drawing/2014/main" id="{536D061C-0C5D-2F43-86CD-FA48A7CC4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8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609">
              <a:extLst>
                <a:ext uri="{FF2B5EF4-FFF2-40B4-BE49-F238E27FC236}">
                  <a16:creationId xmlns:a16="http://schemas.microsoft.com/office/drawing/2014/main" id="{555AB175-8FF9-3D43-9A3C-81008CF8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6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610">
              <a:extLst>
                <a:ext uri="{FF2B5EF4-FFF2-40B4-BE49-F238E27FC236}">
                  <a16:creationId xmlns:a16="http://schemas.microsoft.com/office/drawing/2014/main" id="{BFED48D0-7EA7-2641-AE93-2DE14EB37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3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611">
              <a:extLst>
                <a:ext uri="{FF2B5EF4-FFF2-40B4-BE49-F238E27FC236}">
                  <a16:creationId xmlns:a16="http://schemas.microsoft.com/office/drawing/2014/main" id="{1389E059-99AD-0845-97B7-121801D57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612">
              <a:extLst>
                <a:ext uri="{FF2B5EF4-FFF2-40B4-BE49-F238E27FC236}">
                  <a16:creationId xmlns:a16="http://schemas.microsoft.com/office/drawing/2014/main" id="{AF757469-0F3A-4A4D-A35F-C4B196008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6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Rectangle 613">
              <a:extLst>
                <a:ext uri="{FF2B5EF4-FFF2-40B4-BE49-F238E27FC236}">
                  <a16:creationId xmlns:a16="http://schemas.microsoft.com/office/drawing/2014/main" id="{8043D8CD-1798-8643-A127-258C610BF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5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614">
              <a:extLst>
                <a:ext uri="{FF2B5EF4-FFF2-40B4-BE49-F238E27FC236}">
                  <a16:creationId xmlns:a16="http://schemas.microsoft.com/office/drawing/2014/main" id="{E20A3EB5-2331-BC46-B465-B7CC6118C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5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615">
              <a:extLst>
                <a:ext uri="{FF2B5EF4-FFF2-40B4-BE49-F238E27FC236}">
                  <a16:creationId xmlns:a16="http://schemas.microsoft.com/office/drawing/2014/main" id="{DCB2AFE7-CE1A-2F4F-9757-FEAE7A98F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616">
              <a:extLst>
                <a:ext uri="{FF2B5EF4-FFF2-40B4-BE49-F238E27FC236}">
                  <a16:creationId xmlns:a16="http://schemas.microsoft.com/office/drawing/2014/main" id="{894A67F1-C1D0-0347-9AA2-BD98C6071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0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617">
              <a:extLst>
                <a:ext uri="{FF2B5EF4-FFF2-40B4-BE49-F238E27FC236}">
                  <a16:creationId xmlns:a16="http://schemas.microsoft.com/office/drawing/2014/main" id="{3053D6C9-1252-554B-9693-25A3E7197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79" y="11747159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618">
              <a:extLst>
                <a:ext uri="{FF2B5EF4-FFF2-40B4-BE49-F238E27FC236}">
                  <a16:creationId xmlns:a16="http://schemas.microsoft.com/office/drawing/2014/main" id="{00A43FA8-97F0-1B4D-9479-ADFF7F9FE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619">
              <a:extLst>
                <a:ext uri="{FF2B5EF4-FFF2-40B4-BE49-F238E27FC236}">
                  <a16:creationId xmlns:a16="http://schemas.microsoft.com/office/drawing/2014/main" id="{11D8C62A-26D0-D04B-AFD3-ACBD26B84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620">
              <a:extLst>
                <a:ext uri="{FF2B5EF4-FFF2-40B4-BE49-F238E27FC236}">
                  <a16:creationId xmlns:a16="http://schemas.microsoft.com/office/drawing/2014/main" id="{CB9E0BED-4A3D-BB45-9A26-2464CC04F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5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621">
              <a:extLst>
                <a:ext uri="{FF2B5EF4-FFF2-40B4-BE49-F238E27FC236}">
                  <a16:creationId xmlns:a16="http://schemas.microsoft.com/office/drawing/2014/main" id="{CA607AE9-AF4D-E744-A690-91FFA36B6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6" y="8771860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622">
              <a:extLst>
                <a:ext uri="{FF2B5EF4-FFF2-40B4-BE49-F238E27FC236}">
                  <a16:creationId xmlns:a16="http://schemas.microsoft.com/office/drawing/2014/main" id="{DE6A37C7-512E-884D-89C2-986A4A7D4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8453303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623">
              <a:extLst>
                <a:ext uri="{FF2B5EF4-FFF2-40B4-BE49-F238E27FC236}">
                  <a16:creationId xmlns:a16="http://schemas.microsoft.com/office/drawing/2014/main" id="{417D385E-2DDF-8E41-9328-90689EA40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1" y="8978917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624">
              <a:extLst>
                <a:ext uri="{FF2B5EF4-FFF2-40B4-BE49-F238E27FC236}">
                  <a16:creationId xmlns:a16="http://schemas.microsoft.com/office/drawing/2014/main" id="{AC2B07D4-4849-9649-8283-525E6BC10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49" y="9036258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625">
              <a:extLst>
                <a:ext uri="{FF2B5EF4-FFF2-40B4-BE49-F238E27FC236}">
                  <a16:creationId xmlns:a16="http://schemas.microsoft.com/office/drawing/2014/main" id="{FF430EA8-24D4-E840-8B63-5E3777A79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1" y="9867686"/>
              <a:ext cx="407642" cy="1984598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626">
              <a:extLst>
                <a:ext uri="{FF2B5EF4-FFF2-40B4-BE49-F238E27FC236}">
                  <a16:creationId xmlns:a16="http://schemas.microsoft.com/office/drawing/2014/main" id="{4700D9E1-3A22-E843-95E8-086ED3286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0" y="9485419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627">
              <a:extLst>
                <a:ext uri="{FF2B5EF4-FFF2-40B4-BE49-F238E27FC236}">
                  <a16:creationId xmlns:a16="http://schemas.microsoft.com/office/drawing/2014/main" id="{CE4EE900-F502-5242-A030-CF757D360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1" y="9950509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628">
              <a:extLst>
                <a:ext uri="{FF2B5EF4-FFF2-40B4-BE49-F238E27FC236}">
                  <a16:creationId xmlns:a16="http://schemas.microsoft.com/office/drawing/2014/main" id="{3C9E7A77-5A0A-3145-A91E-D3F1BA95AE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4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629">
              <a:extLst>
                <a:ext uri="{FF2B5EF4-FFF2-40B4-BE49-F238E27FC236}">
                  <a16:creationId xmlns:a16="http://schemas.microsoft.com/office/drawing/2014/main" id="{7CA7D166-2C04-394E-8CB1-EB722476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8" y="10485682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630">
              <a:extLst>
                <a:ext uri="{FF2B5EF4-FFF2-40B4-BE49-F238E27FC236}">
                  <a16:creationId xmlns:a16="http://schemas.microsoft.com/office/drawing/2014/main" id="{4F0092F1-FFF5-3241-AC06-DB14F3E08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0074745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631">
              <a:extLst>
                <a:ext uri="{FF2B5EF4-FFF2-40B4-BE49-F238E27FC236}">
                  <a16:creationId xmlns:a16="http://schemas.microsoft.com/office/drawing/2014/main" id="{43B4CD6C-2118-B347-9FCB-E5F657FDD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8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632">
              <a:extLst>
                <a:ext uri="{FF2B5EF4-FFF2-40B4-BE49-F238E27FC236}">
                  <a16:creationId xmlns:a16="http://schemas.microsoft.com/office/drawing/2014/main" id="{F868F555-EEC2-2743-BC30-CB568DE52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5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633">
              <a:extLst>
                <a:ext uri="{FF2B5EF4-FFF2-40B4-BE49-F238E27FC236}">
                  <a16:creationId xmlns:a16="http://schemas.microsoft.com/office/drawing/2014/main" id="{AF36D3C5-16FF-C849-9A71-2BF6ECADF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8360922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634">
              <a:extLst>
                <a:ext uri="{FF2B5EF4-FFF2-40B4-BE49-F238E27FC236}">
                  <a16:creationId xmlns:a16="http://schemas.microsoft.com/office/drawing/2014/main" id="{13876FE5-CC3A-4F48-9282-E6451C8C8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4" y="8192092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635">
              <a:extLst>
                <a:ext uri="{FF2B5EF4-FFF2-40B4-BE49-F238E27FC236}">
                  <a16:creationId xmlns:a16="http://schemas.microsoft.com/office/drawing/2014/main" id="{11AE654A-8F5C-AC4F-9B76-528369434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3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636">
              <a:extLst>
                <a:ext uri="{FF2B5EF4-FFF2-40B4-BE49-F238E27FC236}">
                  <a16:creationId xmlns:a16="http://schemas.microsoft.com/office/drawing/2014/main" id="{28A829C1-8B94-314D-988C-753121DE3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287657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637">
              <a:extLst>
                <a:ext uri="{FF2B5EF4-FFF2-40B4-BE49-F238E27FC236}">
                  <a16:creationId xmlns:a16="http://schemas.microsoft.com/office/drawing/2014/main" id="{AD53839B-7954-4E4E-8387-0700E2771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163420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638">
              <a:extLst>
                <a:ext uri="{FF2B5EF4-FFF2-40B4-BE49-F238E27FC236}">
                  <a16:creationId xmlns:a16="http://schemas.microsoft.com/office/drawing/2014/main" id="{7362C61A-F311-F342-8681-4FA679816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6" y="8080593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639">
              <a:extLst>
                <a:ext uri="{FF2B5EF4-FFF2-40B4-BE49-F238E27FC236}">
                  <a16:creationId xmlns:a16="http://schemas.microsoft.com/office/drawing/2014/main" id="{D23CC6B6-C5E3-3342-8DDD-673F655EA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4" y="8080593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640">
              <a:extLst>
                <a:ext uri="{FF2B5EF4-FFF2-40B4-BE49-F238E27FC236}">
                  <a16:creationId xmlns:a16="http://schemas.microsoft.com/office/drawing/2014/main" id="{81FAAEA8-927E-0645-911E-5585FE744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4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641">
              <a:extLst>
                <a:ext uri="{FF2B5EF4-FFF2-40B4-BE49-F238E27FC236}">
                  <a16:creationId xmlns:a16="http://schemas.microsoft.com/office/drawing/2014/main" id="{EA6A6D85-960B-624A-8DC4-37246562E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8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642">
              <a:extLst>
                <a:ext uri="{FF2B5EF4-FFF2-40B4-BE49-F238E27FC236}">
                  <a16:creationId xmlns:a16="http://schemas.microsoft.com/office/drawing/2014/main" id="{76E03464-E221-644A-A18D-A6C643A6C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3" y="4907792"/>
              <a:ext cx="3984077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643">
              <a:extLst>
                <a:ext uri="{FF2B5EF4-FFF2-40B4-BE49-F238E27FC236}">
                  <a16:creationId xmlns:a16="http://schemas.microsoft.com/office/drawing/2014/main" id="{A84FF264-7DAD-814D-B53D-048C36E8D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3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644">
              <a:extLst>
                <a:ext uri="{FF2B5EF4-FFF2-40B4-BE49-F238E27FC236}">
                  <a16:creationId xmlns:a16="http://schemas.microsoft.com/office/drawing/2014/main" id="{D9A08153-E132-3E4B-8250-33296450D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5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645">
              <a:extLst>
                <a:ext uri="{FF2B5EF4-FFF2-40B4-BE49-F238E27FC236}">
                  <a16:creationId xmlns:a16="http://schemas.microsoft.com/office/drawing/2014/main" id="{4A69297E-E6F6-A148-B772-BF29EF736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0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646">
              <a:extLst>
                <a:ext uri="{FF2B5EF4-FFF2-40B4-BE49-F238E27FC236}">
                  <a16:creationId xmlns:a16="http://schemas.microsoft.com/office/drawing/2014/main" id="{CF461A9A-31EE-7943-9F53-E40D3DC5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647">
              <a:extLst>
                <a:ext uri="{FF2B5EF4-FFF2-40B4-BE49-F238E27FC236}">
                  <a16:creationId xmlns:a16="http://schemas.microsoft.com/office/drawing/2014/main" id="{FFD158FD-2166-D047-854B-AE361CC0D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648">
              <a:extLst>
                <a:ext uri="{FF2B5EF4-FFF2-40B4-BE49-F238E27FC236}">
                  <a16:creationId xmlns:a16="http://schemas.microsoft.com/office/drawing/2014/main" id="{A34E81FD-12FD-0640-B6D2-E93AAC23B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649">
              <a:extLst>
                <a:ext uri="{FF2B5EF4-FFF2-40B4-BE49-F238E27FC236}">
                  <a16:creationId xmlns:a16="http://schemas.microsoft.com/office/drawing/2014/main" id="{70C36E65-4BDC-6442-A8F2-D0B864847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650">
              <a:extLst>
                <a:ext uri="{FF2B5EF4-FFF2-40B4-BE49-F238E27FC236}">
                  <a16:creationId xmlns:a16="http://schemas.microsoft.com/office/drawing/2014/main" id="{DD5782DE-1AA7-A340-9689-DC81A0393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651">
              <a:extLst>
                <a:ext uri="{FF2B5EF4-FFF2-40B4-BE49-F238E27FC236}">
                  <a16:creationId xmlns:a16="http://schemas.microsoft.com/office/drawing/2014/main" id="{05BFE76C-2560-754B-84C6-47BAC979C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652">
              <a:extLst>
                <a:ext uri="{FF2B5EF4-FFF2-40B4-BE49-F238E27FC236}">
                  <a16:creationId xmlns:a16="http://schemas.microsoft.com/office/drawing/2014/main" id="{3FF22B40-C786-1D4B-9380-1C7E135CC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653">
              <a:extLst>
                <a:ext uri="{FF2B5EF4-FFF2-40B4-BE49-F238E27FC236}">
                  <a16:creationId xmlns:a16="http://schemas.microsoft.com/office/drawing/2014/main" id="{A0A7AD7D-AA66-3D40-A5D3-B160C4F46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3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654">
              <a:extLst>
                <a:ext uri="{FF2B5EF4-FFF2-40B4-BE49-F238E27FC236}">
                  <a16:creationId xmlns:a16="http://schemas.microsoft.com/office/drawing/2014/main" id="{1EDEFF7E-7D21-F149-96A6-79C696620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4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655">
              <a:extLst>
                <a:ext uri="{FF2B5EF4-FFF2-40B4-BE49-F238E27FC236}">
                  <a16:creationId xmlns:a16="http://schemas.microsoft.com/office/drawing/2014/main" id="{43362F6C-CF5C-9B4B-828E-D38ED9026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5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656">
              <a:extLst>
                <a:ext uri="{FF2B5EF4-FFF2-40B4-BE49-F238E27FC236}">
                  <a16:creationId xmlns:a16="http://schemas.microsoft.com/office/drawing/2014/main" id="{E63B97B7-14E7-944F-96CD-F82AFA915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657">
              <a:extLst>
                <a:ext uri="{FF2B5EF4-FFF2-40B4-BE49-F238E27FC236}">
                  <a16:creationId xmlns:a16="http://schemas.microsoft.com/office/drawing/2014/main" id="{2DB598D1-C689-5846-B7D3-11820D197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658">
              <a:extLst>
                <a:ext uri="{FF2B5EF4-FFF2-40B4-BE49-F238E27FC236}">
                  <a16:creationId xmlns:a16="http://schemas.microsoft.com/office/drawing/2014/main" id="{D78D80C0-4394-4A40-8087-2B3C5D3CB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6086442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659">
              <a:extLst>
                <a:ext uri="{FF2B5EF4-FFF2-40B4-BE49-F238E27FC236}">
                  <a16:creationId xmlns:a16="http://schemas.microsoft.com/office/drawing/2014/main" id="{4DBAF8F1-BD44-E145-93F9-5B6AAAF0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660">
              <a:extLst>
                <a:ext uri="{FF2B5EF4-FFF2-40B4-BE49-F238E27FC236}">
                  <a16:creationId xmlns:a16="http://schemas.microsoft.com/office/drawing/2014/main" id="{9B03FDAB-5D03-294B-BC04-49A16048A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661">
              <a:extLst>
                <a:ext uri="{FF2B5EF4-FFF2-40B4-BE49-F238E27FC236}">
                  <a16:creationId xmlns:a16="http://schemas.microsoft.com/office/drawing/2014/main" id="{92882E1C-96B3-C64F-B2D9-681EFBC2D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662">
              <a:extLst>
                <a:ext uri="{FF2B5EF4-FFF2-40B4-BE49-F238E27FC236}">
                  <a16:creationId xmlns:a16="http://schemas.microsoft.com/office/drawing/2014/main" id="{153135C8-2DA0-194A-BF5E-788DA88EF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3" y="6143783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663">
              <a:extLst>
                <a:ext uri="{FF2B5EF4-FFF2-40B4-BE49-F238E27FC236}">
                  <a16:creationId xmlns:a16="http://schemas.microsoft.com/office/drawing/2014/main" id="{3846FCFE-8C30-4442-B6C1-F622D2BFB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664">
              <a:extLst>
                <a:ext uri="{FF2B5EF4-FFF2-40B4-BE49-F238E27FC236}">
                  <a16:creationId xmlns:a16="http://schemas.microsoft.com/office/drawing/2014/main" id="{4FCEFD67-3874-1948-8FB7-5718AD9B4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665">
              <a:extLst>
                <a:ext uri="{FF2B5EF4-FFF2-40B4-BE49-F238E27FC236}">
                  <a16:creationId xmlns:a16="http://schemas.microsoft.com/office/drawing/2014/main" id="{D5231D1C-09CC-0E42-9483-416CEDC51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666">
              <a:extLst>
                <a:ext uri="{FF2B5EF4-FFF2-40B4-BE49-F238E27FC236}">
                  <a16:creationId xmlns:a16="http://schemas.microsoft.com/office/drawing/2014/main" id="{48A79CBB-1BF1-B14A-A291-937FFD1BB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5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667">
              <a:extLst>
                <a:ext uri="{FF2B5EF4-FFF2-40B4-BE49-F238E27FC236}">
                  <a16:creationId xmlns:a16="http://schemas.microsoft.com/office/drawing/2014/main" id="{D31B8F01-7050-3B45-BFDC-4C4E8E77B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668">
              <a:extLst>
                <a:ext uri="{FF2B5EF4-FFF2-40B4-BE49-F238E27FC236}">
                  <a16:creationId xmlns:a16="http://schemas.microsoft.com/office/drawing/2014/main" id="{8787AAF4-A8CF-AA48-A915-9ECB41994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0" y="6771335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669">
              <a:extLst>
                <a:ext uri="{FF2B5EF4-FFF2-40B4-BE49-F238E27FC236}">
                  <a16:creationId xmlns:a16="http://schemas.microsoft.com/office/drawing/2014/main" id="{4AC7B7FF-7AD2-1843-876B-6114EEC6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670">
              <a:extLst>
                <a:ext uri="{FF2B5EF4-FFF2-40B4-BE49-F238E27FC236}">
                  <a16:creationId xmlns:a16="http://schemas.microsoft.com/office/drawing/2014/main" id="{D5AD77FC-ACAE-3749-9935-790B8FFF5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5" y="6554720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671">
              <a:extLst>
                <a:ext uri="{FF2B5EF4-FFF2-40B4-BE49-F238E27FC236}">
                  <a16:creationId xmlns:a16="http://schemas.microsoft.com/office/drawing/2014/main" id="{5A917EE4-3754-A949-8FCA-5FB6795E6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672">
              <a:extLst>
                <a:ext uri="{FF2B5EF4-FFF2-40B4-BE49-F238E27FC236}">
                  <a16:creationId xmlns:a16="http://schemas.microsoft.com/office/drawing/2014/main" id="{671B97AF-0EB5-6141-9036-1D939D87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0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673">
              <a:extLst>
                <a:ext uri="{FF2B5EF4-FFF2-40B4-BE49-F238E27FC236}">
                  <a16:creationId xmlns:a16="http://schemas.microsoft.com/office/drawing/2014/main" id="{CA8173E3-A27E-2F44-BEF1-21FF89B10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7" y="6911500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674">
              <a:extLst>
                <a:ext uri="{FF2B5EF4-FFF2-40B4-BE49-F238E27FC236}">
                  <a16:creationId xmlns:a16="http://schemas.microsoft.com/office/drawing/2014/main" id="{57B75805-879F-C845-85E1-91473256E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4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675">
              <a:extLst>
                <a:ext uri="{FF2B5EF4-FFF2-40B4-BE49-F238E27FC236}">
                  <a16:creationId xmlns:a16="http://schemas.microsoft.com/office/drawing/2014/main" id="{3FCBD32A-91FB-0741-A0CD-FD1770762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676">
              <a:extLst>
                <a:ext uri="{FF2B5EF4-FFF2-40B4-BE49-F238E27FC236}">
                  <a16:creationId xmlns:a16="http://schemas.microsoft.com/office/drawing/2014/main" id="{D6CCF39C-0ECE-AF46-8454-FDC1F5F85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677">
              <a:extLst>
                <a:ext uri="{FF2B5EF4-FFF2-40B4-BE49-F238E27FC236}">
                  <a16:creationId xmlns:a16="http://schemas.microsoft.com/office/drawing/2014/main" id="{35B722E7-FFBC-7C4C-A055-959D79E51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678">
              <a:extLst>
                <a:ext uri="{FF2B5EF4-FFF2-40B4-BE49-F238E27FC236}">
                  <a16:creationId xmlns:a16="http://schemas.microsoft.com/office/drawing/2014/main" id="{75663C9F-6B59-F24F-B3FE-1C0D1BBAB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1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679">
              <a:extLst>
                <a:ext uri="{FF2B5EF4-FFF2-40B4-BE49-F238E27FC236}">
                  <a16:creationId xmlns:a16="http://schemas.microsoft.com/office/drawing/2014/main" id="{3699FCC8-69A8-514B-8E4D-110741231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8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680">
              <a:extLst>
                <a:ext uri="{FF2B5EF4-FFF2-40B4-BE49-F238E27FC236}">
                  <a16:creationId xmlns:a16="http://schemas.microsoft.com/office/drawing/2014/main" id="{03E3A3A0-FAE1-6D4E-BA37-41D3916CF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681">
              <a:extLst>
                <a:ext uri="{FF2B5EF4-FFF2-40B4-BE49-F238E27FC236}">
                  <a16:creationId xmlns:a16="http://schemas.microsoft.com/office/drawing/2014/main" id="{A1095CEC-13B0-6A45-87BD-E85D47052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6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682">
              <a:extLst>
                <a:ext uri="{FF2B5EF4-FFF2-40B4-BE49-F238E27FC236}">
                  <a16:creationId xmlns:a16="http://schemas.microsoft.com/office/drawing/2014/main" id="{FE5A3EDD-0545-5C41-AC37-91298B4A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683">
              <a:extLst>
                <a:ext uri="{FF2B5EF4-FFF2-40B4-BE49-F238E27FC236}">
                  <a16:creationId xmlns:a16="http://schemas.microsoft.com/office/drawing/2014/main" id="{0D9D622B-2F53-344F-BC8D-F7B63E6D9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4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684">
              <a:extLst>
                <a:ext uri="{FF2B5EF4-FFF2-40B4-BE49-F238E27FC236}">
                  <a16:creationId xmlns:a16="http://schemas.microsoft.com/office/drawing/2014/main" id="{F3E4280A-0B63-4E46-85A2-768E2FC97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685">
              <a:extLst>
                <a:ext uri="{FF2B5EF4-FFF2-40B4-BE49-F238E27FC236}">
                  <a16:creationId xmlns:a16="http://schemas.microsoft.com/office/drawing/2014/main" id="{BA40E522-F02F-084C-826C-6BD288DD3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24370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686">
              <a:extLst>
                <a:ext uri="{FF2B5EF4-FFF2-40B4-BE49-F238E27FC236}">
                  <a16:creationId xmlns:a16="http://schemas.microsoft.com/office/drawing/2014/main" id="{0CE4E243-5C6B-0D44-9246-5B6016071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687">
              <a:extLst>
                <a:ext uri="{FF2B5EF4-FFF2-40B4-BE49-F238E27FC236}">
                  <a16:creationId xmlns:a16="http://schemas.microsoft.com/office/drawing/2014/main" id="{6C0E8720-4D94-9F47-BADE-ACFFCF72D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688">
              <a:extLst>
                <a:ext uri="{FF2B5EF4-FFF2-40B4-BE49-F238E27FC236}">
                  <a16:creationId xmlns:a16="http://schemas.microsoft.com/office/drawing/2014/main" id="{6191F269-7646-E34C-8552-49D99A6A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1" y="7424370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689">
              <a:extLst>
                <a:ext uri="{FF2B5EF4-FFF2-40B4-BE49-F238E27FC236}">
                  <a16:creationId xmlns:a16="http://schemas.microsoft.com/office/drawing/2014/main" id="{3AFD0CAC-43C2-CE4A-802E-C6CE454D9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5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690">
              <a:extLst>
                <a:ext uri="{FF2B5EF4-FFF2-40B4-BE49-F238E27FC236}">
                  <a16:creationId xmlns:a16="http://schemas.microsoft.com/office/drawing/2014/main" id="{4155E8A6-FD12-C247-8F80-84446FB54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5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691">
              <a:extLst>
                <a:ext uri="{FF2B5EF4-FFF2-40B4-BE49-F238E27FC236}">
                  <a16:creationId xmlns:a16="http://schemas.microsoft.com/office/drawing/2014/main" id="{77204316-653D-9C4D-9FE5-9999F5D9D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692">
              <a:extLst>
                <a:ext uri="{FF2B5EF4-FFF2-40B4-BE49-F238E27FC236}">
                  <a16:creationId xmlns:a16="http://schemas.microsoft.com/office/drawing/2014/main" id="{081D0C39-E246-3C42-AAF9-633A0D82E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0" y="6892387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693">
              <a:extLst>
                <a:ext uri="{FF2B5EF4-FFF2-40B4-BE49-F238E27FC236}">
                  <a16:creationId xmlns:a16="http://schemas.microsoft.com/office/drawing/2014/main" id="{6B279DAA-23F2-D147-84DF-704D390F0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29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694">
              <a:extLst>
                <a:ext uri="{FF2B5EF4-FFF2-40B4-BE49-F238E27FC236}">
                  <a16:creationId xmlns:a16="http://schemas.microsoft.com/office/drawing/2014/main" id="{F9355DFA-18CA-1A49-A866-0A368559D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695">
              <a:extLst>
                <a:ext uri="{FF2B5EF4-FFF2-40B4-BE49-F238E27FC236}">
                  <a16:creationId xmlns:a16="http://schemas.microsoft.com/office/drawing/2014/main" id="{21D9E72F-E369-7B49-B387-5DC7909EF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696">
              <a:extLst>
                <a:ext uri="{FF2B5EF4-FFF2-40B4-BE49-F238E27FC236}">
                  <a16:creationId xmlns:a16="http://schemas.microsoft.com/office/drawing/2014/main" id="{FA34DCD7-7EE8-B848-BD0B-19DE83492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6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697">
              <a:extLst>
                <a:ext uri="{FF2B5EF4-FFF2-40B4-BE49-F238E27FC236}">
                  <a16:creationId xmlns:a16="http://schemas.microsoft.com/office/drawing/2014/main" id="{A0AD8411-41F6-2A42-8E5C-5FAFFD724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698">
              <a:extLst>
                <a:ext uri="{FF2B5EF4-FFF2-40B4-BE49-F238E27FC236}">
                  <a16:creationId xmlns:a16="http://schemas.microsoft.com/office/drawing/2014/main" id="{CACE2389-2B4B-DB4F-ABDF-1EE94851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4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699">
              <a:extLst>
                <a:ext uri="{FF2B5EF4-FFF2-40B4-BE49-F238E27FC236}">
                  <a16:creationId xmlns:a16="http://schemas.microsoft.com/office/drawing/2014/main" id="{743C5EF0-4E84-7D4D-9179-F700C4245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5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700">
              <a:extLst>
                <a:ext uri="{FF2B5EF4-FFF2-40B4-BE49-F238E27FC236}">
                  <a16:creationId xmlns:a16="http://schemas.microsoft.com/office/drawing/2014/main" id="{EFD1A443-7CB2-CB4A-8B03-2564D0BA20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1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701">
              <a:extLst>
                <a:ext uri="{FF2B5EF4-FFF2-40B4-BE49-F238E27FC236}">
                  <a16:creationId xmlns:a16="http://schemas.microsoft.com/office/drawing/2014/main" id="{3FE3C7F4-3F0F-6846-9989-BFAE5CC02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702">
              <a:extLst>
                <a:ext uri="{FF2B5EF4-FFF2-40B4-BE49-F238E27FC236}">
                  <a16:creationId xmlns:a16="http://schemas.microsoft.com/office/drawing/2014/main" id="{45CBEC02-20A9-AD46-A2FD-53196C614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703">
              <a:extLst>
                <a:ext uri="{FF2B5EF4-FFF2-40B4-BE49-F238E27FC236}">
                  <a16:creationId xmlns:a16="http://schemas.microsoft.com/office/drawing/2014/main" id="{22D39148-3E76-E04A-8B25-F09CF5E9D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704">
              <a:extLst>
                <a:ext uri="{FF2B5EF4-FFF2-40B4-BE49-F238E27FC236}">
                  <a16:creationId xmlns:a16="http://schemas.microsoft.com/office/drawing/2014/main" id="{B0A88AED-D6D7-0149-99DF-E8AC90510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6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705">
              <a:extLst>
                <a:ext uri="{FF2B5EF4-FFF2-40B4-BE49-F238E27FC236}">
                  <a16:creationId xmlns:a16="http://schemas.microsoft.com/office/drawing/2014/main" id="{E474F32F-12FD-F84F-B020-362B0B192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0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706">
              <a:extLst>
                <a:ext uri="{FF2B5EF4-FFF2-40B4-BE49-F238E27FC236}">
                  <a16:creationId xmlns:a16="http://schemas.microsoft.com/office/drawing/2014/main" id="{AA3BC2B2-8D53-0E4E-AB1F-74FD10FA6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6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707">
              <a:extLst>
                <a:ext uri="{FF2B5EF4-FFF2-40B4-BE49-F238E27FC236}">
                  <a16:creationId xmlns:a16="http://schemas.microsoft.com/office/drawing/2014/main" id="{736BFDB6-B9B8-474C-A4F1-4E70AE0F3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708">
              <a:extLst>
                <a:ext uri="{FF2B5EF4-FFF2-40B4-BE49-F238E27FC236}">
                  <a16:creationId xmlns:a16="http://schemas.microsoft.com/office/drawing/2014/main" id="{A2B0F055-09FE-E144-9041-7DF8B979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4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709">
              <a:extLst>
                <a:ext uri="{FF2B5EF4-FFF2-40B4-BE49-F238E27FC236}">
                  <a16:creationId xmlns:a16="http://schemas.microsoft.com/office/drawing/2014/main" id="{C1ADF753-ED19-814A-B39A-DE0989E00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710">
              <a:extLst>
                <a:ext uri="{FF2B5EF4-FFF2-40B4-BE49-F238E27FC236}">
                  <a16:creationId xmlns:a16="http://schemas.microsoft.com/office/drawing/2014/main" id="{57148DD7-CBDC-674D-AB81-10F515E89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2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711">
              <a:extLst>
                <a:ext uri="{FF2B5EF4-FFF2-40B4-BE49-F238E27FC236}">
                  <a16:creationId xmlns:a16="http://schemas.microsoft.com/office/drawing/2014/main" id="{DED9F67F-5AB4-4D45-B4E9-2C402A500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712">
              <a:extLst>
                <a:ext uri="{FF2B5EF4-FFF2-40B4-BE49-F238E27FC236}">
                  <a16:creationId xmlns:a16="http://schemas.microsoft.com/office/drawing/2014/main" id="{65D089CF-AD33-5440-95E0-AB3F8BF3C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713">
              <a:extLst>
                <a:ext uri="{FF2B5EF4-FFF2-40B4-BE49-F238E27FC236}">
                  <a16:creationId xmlns:a16="http://schemas.microsoft.com/office/drawing/2014/main" id="{82280F12-FCF2-5246-B7EC-DE696FB08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2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714">
              <a:extLst>
                <a:ext uri="{FF2B5EF4-FFF2-40B4-BE49-F238E27FC236}">
                  <a16:creationId xmlns:a16="http://schemas.microsoft.com/office/drawing/2014/main" id="{F59566D4-DE58-294E-80E7-2B3E94AD0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715">
              <a:extLst>
                <a:ext uri="{FF2B5EF4-FFF2-40B4-BE49-F238E27FC236}">
                  <a16:creationId xmlns:a16="http://schemas.microsoft.com/office/drawing/2014/main" id="{D97D6816-963D-A74C-B6A3-4DA66D813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3"/>
              <a:ext cx="2799365" cy="1825319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716">
              <a:extLst>
                <a:ext uri="{FF2B5EF4-FFF2-40B4-BE49-F238E27FC236}">
                  <a16:creationId xmlns:a16="http://schemas.microsoft.com/office/drawing/2014/main" id="{0505C3A9-B314-934F-85DC-60A07894E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717">
              <a:extLst>
                <a:ext uri="{FF2B5EF4-FFF2-40B4-BE49-F238E27FC236}">
                  <a16:creationId xmlns:a16="http://schemas.microsoft.com/office/drawing/2014/main" id="{3323DA86-1AC9-6B4E-B1BC-4F7AF7760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718">
              <a:extLst>
                <a:ext uri="{FF2B5EF4-FFF2-40B4-BE49-F238E27FC236}">
                  <a16:creationId xmlns:a16="http://schemas.microsoft.com/office/drawing/2014/main" id="{9E16042D-3A33-ED4E-837A-C442629F7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719">
              <a:extLst>
                <a:ext uri="{FF2B5EF4-FFF2-40B4-BE49-F238E27FC236}">
                  <a16:creationId xmlns:a16="http://schemas.microsoft.com/office/drawing/2014/main" id="{F2244F54-CD33-7A42-942B-70974BF12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720">
              <a:extLst>
                <a:ext uri="{FF2B5EF4-FFF2-40B4-BE49-F238E27FC236}">
                  <a16:creationId xmlns:a16="http://schemas.microsoft.com/office/drawing/2014/main" id="{FE0ABC04-DF9F-354A-AB1B-CD14919CB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2" y="4366247"/>
              <a:ext cx="7563695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721">
              <a:extLst>
                <a:ext uri="{FF2B5EF4-FFF2-40B4-BE49-F238E27FC236}">
                  <a16:creationId xmlns:a16="http://schemas.microsoft.com/office/drawing/2014/main" id="{87689688-9EAF-F947-8931-E9AB4F058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722">
              <a:extLst>
                <a:ext uri="{FF2B5EF4-FFF2-40B4-BE49-F238E27FC236}">
                  <a16:creationId xmlns:a16="http://schemas.microsoft.com/office/drawing/2014/main" id="{2E562770-72F3-5843-AF8A-F404AE3E5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723">
              <a:extLst>
                <a:ext uri="{FF2B5EF4-FFF2-40B4-BE49-F238E27FC236}">
                  <a16:creationId xmlns:a16="http://schemas.microsoft.com/office/drawing/2014/main" id="{0F3A8D82-8A98-E44E-B14C-3B765265F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2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724">
              <a:extLst>
                <a:ext uri="{FF2B5EF4-FFF2-40B4-BE49-F238E27FC236}">
                  <a16:creationId xmlns:a16="http://schemas.microsoft.com/office/drawing/2014/main" id="{6249C28F-EB2F-014D-B167-C9335108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9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725">
              <a:extLst>
                <a:ext uri="{FF2B5EF4-FFF2-40B4-BE49-F238E27FC236}">
                  <a16:creationId xmlns:a16="http://schemas.microsoft.com/office/drawing/2014/main" id="{3A24654C-E381-AA40-B272-9A5CB76F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726">
              <a:extLst>
                <a:ext uri="{FF2B5EF4-FFF2-40B4-BE49-F238E27FC236}">
                  <a16:creationId xmlns:a16="http://schemas.microsoft.com/office/drawing/2014/main" id="{7D2A090B-3CF8-5D4A-8A64-42179F67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1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727">
              <a:extLst>
                <a:ext uri="{FF2B5EF4-FFF2-40B4-BE49-F238E27FC236}">
                  <a16:creationId xmlns:a16="http://schemas.microsoft.com/office/drawing/2014/main" id="{9B8B735C-ACCB-584B-862D-0510433A3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9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728">
              <a:extLst>
                <a:ext uri="{FF2B5EF4-FFF2-40B4-BE49-F238E27FC236}">
                  <a16:creationId xmlns:a16="http://schemas.microsoft.com/office/drawing/2014/main" id="{9C923D2C-E3D9-0949-87B4-270930843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729">
              <a:extLst>
                <a:ext uri="{FF2B5EF4-FFF2-40B4-BE49-F238E27FC236}">
                  <a16:creationId xmlns:a16="http://schemas.microsoft.com/office/drawing/2014/main" id="{75CA46A1-053A-6541-97A7-6DE5B9D5B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730">
              <a:extLst>
                <a:ext uri="{FF2B5EF4-FFF2-40B4-BE49-F238E27FC236}">
                  <a16:creationId xmlns:a16="http://schemas.microsoft.com/office/drawing/2014/main" id="{A3319C73-8E8B-9541-AFE4-39F6A0AD2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9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731">
              <a:extLst>
                <a:ext uri="{FF2B5EF4-FFF2-40B4-BE49-F238E27FC236}">
                  <a16:creationId xmlns:a16="http://schemas.microsoft.com/office/drawing/2014/main" id="{FF6C738E-FB4A-664C-8219-2A3A6E457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732">
              <a:extLst>
                <a:ext uri="{FF2B5EF4-FFF2-40B4-BE49-F238E27FC236}">
                  <a16:creationId xmlns:a16="http://schemas.microsoft.com/office/drawing/2014/main" id="{EF5E6698-129F-FC4E-A9BE-3AD752009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5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733">
              <a:extLst>
                <a:ext uri="{FF2B5EF4-FFF2-40B4-BE49-F238E27FC236}">
                  <a16:creationId xmlns:a16="http://schemas.microsoft.com/office/drawing/2014/main" id="{FEC59B51-C294-344C-9BA7-8673F15FA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6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734">
              <a:extLst>
                <a:ext uri="{FF2B5EF4-FFF2-40B4-BE49-F238E27FC236}">
                  <a16:creationId xmlns:a16="http://schemas.microsoft.com/office/drawing/2014/main" id="{AF673984-8F95-F747-A9CD-0730D3D8C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1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735">
              <a:extLst>
                <a:ext uri="{FF2B5EF4-FFF2-40B4-BE49-F238E27FC236}">
                  <a16:creationId xmlns:a16="http://schemas.microsoft.com/office/drawing/2014/main" id="{74D952AD-C5CA-B146-B56D-F95D21672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6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736">
              <a:extLst>
                <a:ext uri="{FF2B5EF4-FFF2-40B4-BE49-F238E27FC236}">
                  <a16:creationId xmlns:a16="http://schemas.microsoft.com/office/drawing/2014/main" id="{9BE382DB-8D34-FF41-9782-C5DC6F44E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737">
              <a:extLst>
                <a:ext uri="{FF2B5EF4-FFF2-40B4-BE49-F238E27FC236}">
                  <a16:creationId xmlns:a16="http://schemas.microsoft.com/office/drawing/2014/main" id="{1C7E4EC0-FFC6-0549-BD45-D9D1D24AA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738">
              <a:extLst>
                <a:ext uri="{FF2B5EF4-FFF2-40B4-BE49-F238E27FC236}">
                  <a16:creationId xmlns:a16="http://schemas.microsoft.com/office/drawing/2014/main" id="{152CE663-EE9F-C942-BC59-0EBCE2732F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4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739">
              <a:extLst>
                <a:ext uri="{FF2B5EF4-FFF2-40B4-BE49-F238E27FC236}">
                  <a16:creationId xmlns:a16="http://schemas.microsoft.com/office/drawing/2014/main" id="{BB8BDEAF-B5BF-9C48-BAB9-A4BA329DD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3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740">
              <a:extLst>
                <a:ext uri="{FF2B5EF4-FFF2-40B4-BE49-F238E27FC236}">
                  <a16:creationId xmlns:a16="http://schemas.microsoft.com/office/drawing/2014/main" id="{A13F1B85-4354-D542-A0D9-79CCEC60D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1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741">
              <a:extLst>
                <a:ext uri="{FF2B5EF4-FFF2-40B4-BE49-F238E27FC236}">
                  <a16:creationId xmlns:a16="http://schemas.microsoft.com/office/drawing/2014/main" id="{FE4EF0AB-DAF7-BB4B-9C11-4206A888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8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742">
              <a:extLst>
                <a:ext uri="{FF2B5EF4-FFF2-40B4-BE49-F238E27FC236}">
                  <a16:creationId xmlns:a16="http://schemas.microsoft.com/office/drawing/2014/main" id="{5E5BB5F8-584B-8E40-8F1A-F77EA4924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8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743">
              <a:extLst>
                <a:ext uri="{FF2B5EF4-FFF2-40B4-BE49-F238E27FC236}">
                  <a16:creationId xmlns:a16="http://schemas.microsoft.com/office/drawing/2014/main" id="{AF425155-7964-DA4C-BC4C-EEACB2956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6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744">
              <a:extLst>
                <a:ext uri="{FF2B5EF4-FFF2-40B4-BE49-F238E27FC236}">
                  <a16:creationId xmlns:a16="http://schemas.microsoft.com/office/drawing/2014/main" id="{6BDCAF64-9332-614A-9805-C0AB38B6B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30"/>
              <a:ext cx="767516" cy="946108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745">
              <a:extLst>
                <a:ext uri="{FF2B5EF4-FFF2-40B4-BE49-F238E27FC236}">
                  <a16:creationId xmlns:a16="http://schemas.microsoft.com/office/drawing/2014/main" id="{DF89470A-6591-CE42-9B24-F85F242AE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1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746">
              <a:extLst>
                <a:ext uri="{FF2B5EF4-FFF2-40B4-BE49-F238E27FC236}">
                  <a16:creationId xmlns:a16="http://schemas.microsoft.com/office/drawing/2014/main" id="{9F7774D5-B09D-C34D-A8EC-8D6137A1C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747">
              <a:extLst>
                <a:ext uri="{FF2B5EF4-FFF2-40B4-BE49-F238E27FC236}">
                  <a16:creationId xmlns:a16="http://schemas.microsoft.com/office/drawing/2014/main" id="{7AC013C2-5EE1-EB4E-8C38-AB608A13B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4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748">
              <a:extLst>
                <a:ext uri="{FF2B5EF4-FFF2-40B4-BE49-F238E27FC236}">
                  <a16:creationId xmlns:a16="http://schemas.microsoft.com/office/drawing/2014/main" id="{6202EF32-1C8F-174D-A974-BF2B7867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749">
              <a:extLst>
                <a:ext uri="{FF2B5EF4-FFF2-40B4-BE49-F238E27FC236}">
                  <a16:creationId xmlns:a16="http://schemas.microsoft.com/office/drawing/2014/main" id="{A43FD844-DABC-1744-A407-6F4C77FED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2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750">
              <a:extLst>
                <a:ext uri="{FF2B5EF4-FFF2-40B4-BE49-F238E27FC236}">
                  <a16:creationId xmlns:a16="http://schemas.microsoft.com/office/drawing/2014/main" id="{EBC13A39-21DE-A544-8DD6-212751662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2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751">
              <a:extLst>
                <a:ext uri="{FF2B5EF4-FFF2-40B4-BE49-F238E27FC236}">
                  <a16:creationId xmlns:a16="http://schemas.microsoft.com/office/drawing/2014/main" id="{32D015CA-099C-C54E-A01A-2ABE44BED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4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752">
              <a:extLst>
                <a:ext uri="{FF2B5EF4-FFF2-40B4-BE49-F238E27FC236}">
                  <a16:creationId xmlns:a16="http://schemas.microsoft.com/office/drawing/2014/main" id="{714B9B4A-A76B-E942-B68D-84F382C44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2" y="9061742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753">
              <a:extLst>
                <a:ext uri="{FF2B5EF4-FFF2-40B4-BE49-F238E27FC236}">
                  <a16:creationId xmlns:a16="http://schemas.microsoft.com/office/drawing/2014/main" id="{9C7B67E0-BE3E-8947-802D-B8BEBD33B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754">
              <a:extLst>
                <a:ext uri="{FF2B5EF4-FFF2-40B4-BE49-F238E27FC236}">
                  <a16:creationId xmlns:a16="http://schemas.microsoft.com/office/drawing/2014/main" id="{5174D467-975E-6C43-BD46-53B604736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1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755">
              <a:extLst>
                <a:ext uri="{FF2B5EF4-FFF2-40B4-BE49-F238E27FC236}">
                  <a16:creationId xmlns:a16="http://schemas.microsoft.com/office/drawing/2014/main" id="{61CADAA6-DAB1-294A-81D3-EB6723C17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8" y="8427820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756">
              <a:extLst>
                <a:ext uri="{FF2B5EF4-FFF2-40B4-BE49-F238E27FC236}">
                  <a16:creationId xmlns:a16="http://schemas.microsoft.com/office/drawing/2014/main" id="{C71D5807-98F3-404A-BDD0-D9C627EE7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4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9" name="Freeform 757">
              <a:extLst>
                <a:ext uri="{FF2B5EF4-FFF2-40B4-BE49-F238E27FC236}">
                  <a16:creationId xmlns:a16="http://schemas.microsoft.com/office/drawing/2014/main" id="{B3EE57A7-B8F0-DF45-A362-6008F19E7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758">
              <a:extLst>
                <a:ext uri="{FF2B5EF4-FFF2-40B4-BE49-F238E27FC236}">
                  <a16:creationId xmlns:a16="http://schemas.microsoft.com/office/drawing/2014/main" id="{7744ECFB-FEB7-F548-B3FD-462978B7D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1" name="Freeform 759">
              <a:extLst>
                <a:ext uri="{FF2B5EF4-FFF2-40B4-BE49-F238E27FC236}">
                  <a16:creationId xmlns:a16="http://schemas.microsoft.com/office/drawing/2014/main" id="{577CD2AF-AB55-E343-96AE-27AC2EC9C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7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2" name="Freeform 760">
              <a:extLst>
                <a:ext uri="{FF2B5EF4-FFF2-40B4-BE49-F238E27FC236}">
                  <a16:creationId xmlns:a16="http://schemas.microsoft.com/office/drawing/2014/main" id="{0B1CD61E-5CF8-ED45-BBB5-7DC51300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3" name="Freeform 761">
              <a:extLst>
                <a:ext uri="{FF2B5EF4-FFF2-40B4-BE49-F238E27FC236}">
                  <a16:creationId xmlns:a16="http://schemas.microsoft.com/office/drawing/2014/main" id="{E7731F32-F1F2-B54A-B2B6-FE91AF6F9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5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4" name="Freeform 762">
              <a:extLst>
                <a:ext uri="{FF2B5EF4-FFF2-40B4-BE49-F238E27FC236}">
                  <a16:creationId xmlns:a16="http://schemas.microsoft.com/office/drawing/2014/main" id="{192B3213-CDF4-BF4E-9AFB-9927AF250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2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5" name="Freeform 763">
              <a:extLst>
                <a:ext uri="{FF2B5EF4-FFF2-40B4-BE49-F238E27FC236}">
                  <a16:creationId xmlns:a16="http://schemas.microsoft.com/office/drawing/2014/main" id="{BFBD1811-33D2-1E46-8A2C-49CB90F47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6" name="Freeform 764">
              <a:extLst>
                <a:ext uri="{FF2B5EF4-FFF2-40B4-BE49-F238E27FC236}">
                  <a16:creationId xmlns:a16="http://schemas.microsoft.com/office/drawing/2014/main" id="{79C38166-4CFD-894A-B97F-02484F5E0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7" name="Freeform 765">
              <a:extLst>
                <a:ext uri="{FF2B5EF4-FFF2-40B4-BE49-F238E27FC236}">
                  <a16:creationId xmlns:a16="http://schemas.microsoft.com/office/drawing/2014/main" id="{B6C0E3BC-8F46-A447-BEA8-72DD7F20E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0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8" name="Freeform 766">
              <a:extLst>
                <a:ext uri="{FF2B5EF4-FFF2-40B4-BE49-F238E27FC236}">
                  <a16:creationId xmlns:a16="http://schemas.microsoft.com/office/drawing/2014/main" id="{44A0834D-266B-E643-97F7-D984D9A8C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5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9" name="Freeform 767">
              <a:extLst>
                <a:ext uri="{FF2B5EF4-FFF2-40B4-BE49-F238E27FC236}">
                  <a16:creationId xmlns:a16="http://schemas.microsoft.com/office/drawing/2014/main" id="{56AC9B52-1A7E-2940-92D4-BD86B6C76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768">
              <a:extLst>
                <a:ext uri="{FF2B5EF4-FFF2-40B4-BE49-F238E27FC236}">
                  <a16:creationId xmlns:a16="http://schemas.microsoft.com/office/drawing/2014/main" id="{9FE4859C-457A-5444-92C7-625525764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769">
              <a:extLst>
                <a:ext uri="{FF2B5EF4-FFF2-40B4-BE49-F238E27FC236}">
                  <a16:creationId xmlns:a16="http://schemas.microsoft.com/office/drawing/2014/main" id="{60FCC781-E106-F745-BCFC-06EEBF9A7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770">
              <a:extLst>
                <a:ext uri="{FF2B5EF4-FFF2-40B4-BE49-F238E27FC236}">
                  <a16:creationId xmlns:a16="http://schemas.microsoft.com/office/drawing/2014/main" id="{42E06C5E-6976-EF44-9946-FDDE3A8C6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3" name="Freeform 771">
              <a:extLst>
                <a:ext uri="{FF2B5EF4-FFF2-40B4-BE49-F238E27FC236}">
                  <a16:creationId xmlns:a16="http://schemas.microsoft.com/office/drawing/2014/main" id="{40E7B7EC-6038-C74E-A2ED-D6A5D1ECD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4" name="Freeform 772">
              <a:extLst>
                <a:ext uri="{FF2B5EF4-FFF2-40B4-BE49-F238E27FC236}">
                  <a16:creationId xmlns:a16="http://schemas.microsoft.com/office/drawing/2014/main" id="{AFEEDD65-2E91-8743-B822-C92B49195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5" name="Freeform 773">
              <a:extLst>
                <a:ext uri="{FF2B5EF4-FFF2-40B4-BE49-F238E27FC236}">
                  <a16:creationId xmlns:a16="http://schemas.microsoft.com/office/drawing/2014/main" id="{DECF4D4F-31FC-3648-AA84-AB9997F8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6" name="Freeform 774">
              <a:extLst>
                <a:ext uri="{FF2B5EF4-FFF2-40B4-BE49-F238E27FC236}">
                  <a16:creationId xmlns:a16="http://schemas.microsoft.com/office/drawing/2014/main" id="{DEA20D30-D4C4-1D41-BE70-E1960E4D6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7" name="Freeform 775">
              <a:extLst>
                <a:ext uri="{FF2B5EF4-FFF2-40B4-BE49-F238E27FC236}">
                  <a16:creationId xmlns:a16="http://schemas.microsoft.com/office/drawing/2014/main" id="{309F0847-F0F9-6A42-853C-9957D66CA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8" name="Freeform 776">
              <a:extLst>
                <a:ext uri="{FF2B5EF4-FFF2-40B4-BE49-F238E27FC236}">
                  <a16:creationId xmlns:a16="http://schemas.microsoft.com/office/drawing/2014/main" id="{2B4C3215-2DBC-8246-B5E3-D00D80014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2" y="3719583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9" name="Freeform 777">
              <a:extLst>
                <a:ext uri="{FF2B5EF4-FFF2-40B4-BE49-F238E27FC236}">
                  <a16:creationId xmlns:a16="http://schemas.microsoft.com/office/drawing/2014/main" id="{CA19C7CF-8DFE-D94C-AC41-E4F9A6138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6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0" name="Freeform 778">
              <a:extLst>
                <a:ext uri="{FF2B5EF4-FFF2-40B4-BE49-F238E27FC236}">
                  <a16:creationId xmlns:a16="http://schemas.microsoft.com/office/drawing/2014/main" id="{BA88F925-9546-224A-A7A5-9C9E3FBFC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59" y="4965130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1" name="Freeform 779">
              <a:extLst>
                <a:ext uri="{FF2B5EF4-FFF2-40B4-BE49-F238E27FC236}">
                  <a16:creationId xmlns:a16="http://schemas.microsoft.com/office/drawing/2014/main" id="{FEE3E7B2-9DFB-E540-86ED-7A2CD6724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1" y="3859746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2" name="Freeform 780">
              <a:extLst>
                <a:ext uri="{FF2B5EF4-FFF2-40B4-BE49-F238E27FC236}">
                  <a16:creationId xmlns:a16="http://schemas.microsoft.com/office/drawing/2014/main" id="{5ED86A9E-F023-1A46-BD99-B3837C7F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7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3" name="Freeform 782">
              <a:extLst>
                <a:ext uri="{FF2B5EF4-FFF2-40B4-BE49-F238E27FC236}">
                  <a16:creationId xmlns:a16="http://schemas.microsoft.com/office/drawing/2014/main" id="{8C409AF2-0B39-4445-A6FE-C0BA86B3B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3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4" name="Freeform 783">
              <a:extLst>
                <a:ext uri="{FF2B5EF4-FFF2-40B4-BE49-F238E27FC236}">
                  <a16:creationId xmlns:a16="http://schemas.microsoft.com/office/drawing/2014/main" id="{039E9BC7-699B-7E46-B72E-678AE0EB0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5" name="Freeform 784">
              <a:extLst>
                <a:ext uri="{FF2B5EF4-FFF2-40B4-BE49-F238E27FC236}">
                  <a16:creationId xmlns:a16="http://schemas.microsoft.com/office/drawing/2014/main" id="{A7E6BCC8-B072-704D-9F28-CCB857DFF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6" name="Freeform 785">
              <a:extLst>
                <a:ext uri="{FF2B5EF4-FFF2-40B4-BE49-F238E27FC236}">
                  <a16:creationId xmlns:a16="http://schemas.microsoft.com/office/drawing/2014/main" id="{CF612B6D-9DDE-6C45-BA12-AF61FC7CF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0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7" name="Freeform 786">
              <a:extLst>
                <a:ext uri="{FF2B5EF4-FFF2-40B4-BE49-F238E27FC236}">
                  <a16:creationId xmlns:a16="http://schemas.microsoft.com/office/drawing/2014/main" id="{ED83F8D6-A750-8E4A-8802-9F95D48D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1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8" name="Freeform 787">
              <a:extLst>
                <a:ext uri="{FF2B5EF4-FFF2-40B4-BE49-F238E27FC236}">
                  <a16:creationId xmlns:a16="http://schemas.microsoft.com/office/drawing/2014/main" id="{E166D7F3-D1B7-1843-B673-A2BCF2B7F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1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9" name="Freeform 788">
              <a:extLst>
                <a:ext uri="{FF2B5EF4-FFF2-40B4-BE49-F238E27FC236}">
                  <a16:creationId xmlns:a16="http://schemas.microsoft.com/office/drawing/2014/main" id="{EBD63539-DBEF-B641-BB57-B717DBAA5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89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0" name="Freeform 789">
              <a:extLst>
                <a:ext uri="{FF2B5EF4-FFF2-40B4-BE49-F238E27FC236}">
                  <a16:creationId xmlns:a16="http://schemas.microsoft.com/office/drawing/2014/main" id="{2A9AB329-D2BE-8845-B749-C78986E47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7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1" name="Freeform 790">
              <a:extLst>
                <a:ext uri="{FF2B5EF4-FFF2-40B4-BE49-F238E27FC236}">
                  <a16:creationId xmlns:a16="http://schemas.microsoft.com/office/drawing/2014/main" id="{1D81B392-7B82-2D42-AE84-3C7455199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4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2" name="Freeform 791">
              <a:extLst>
                <a:ext uri="{FF2B5EF4-FFF2-40B4-BE49-F238E27FC236}">
                  <a16:creationId xmlns:a16="http://schemas.microsoft.com/office/drawing/2014/main" id="{54E91084-5C37-3F42-B903-D35D5548F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3" name="Freeform 792">
              <a:extLst>
                <a:ext uri="{FF2B5EF4-FFF2-40B4-BE49-F238E27FC236}">
                  <a16:creationId xmlns:a16="http://schemas.microsoft.com/office/drawing/2014/main" id="{7CFB7972-44A4-9D45-B162-AE42C23FA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3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4" name="Freeform 793">
              <a:extLst>
                <a:ext uri="{FF2B5EF4-FFF2-40B4-BE49-F238E27FC236}">
                  <a16:creationId xmlns:a16="http://schemas.microsoft.com/office/drawing/2014/main" id="{A0B8FDE0-DABB-C042-A561-32ECEC36A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5" name="Freeform 794">
              <a:extLst>
                <a:ext uri="{FF2B5EF4-FFF2-40B4-BE49-F238E27FC236}">
                  <a16:creationId xmlns:a16="http://schemas.microsoft.com/office/drawing/2014/main" id="{7624AB55-C11E-094C-B28E-25052404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1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6" name="Freeform 795">
              <a:extLst>
                <a:ext uri="{FF2B5EF4-FFF2-40B4-BE49-F238E27FC236}">
                  <a16:creationId xmlns:a16="http://schemas.microsoft.com/office/drawing/2014/main" id="{61EA8DE9-92E6-8743-A033-6685142C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4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7" name="Freeform 796">
              <a:extLst>
                <a:ext uri="{FF2B5EF4-FFF2-40B4-BE49-F238E27FC236}">
                  <a16:creationId xmlns:a16="http://schemas.microsoft.com/office/drawing/2014/main" id="{DAC8E46D-90DC-1943-A19A-7EBEA0703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6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8" name="Freeform 797">
              <a:extLst>
                <a:ext uri="{FF2B5EF4-FFF2-40B4-BE49-F238E27FC236}">
                  <a16:creationId xmlns:a16="http://schemas.microsoft.com/office/drawing/2014/main" id="{B0014B5C-9072-DC4D-B2B1-7EC2C899D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graphicFrame>
        <p:nvGraphicFramePr>
          <p:cNvPr id="50" name="Content Placeholder 5">
            <a:extLst>
              <a:ext uri="{FF2B5EF4-FFF2-40B4-BE49-F238E27FC236}">
                <a16:creationId xmlns:a16="http://schemas.microsoft.com/office/drawing/2014/main" id="{7E566CE3-3B4D-ED49-9AEC-BF11F1CA5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817940"/>
              </p:ext>
            </p:extLst>
          </p:nvPr>
        </p:nvGraphicFramePr>
        <p:xfrm>
          <a:off x="2203448" y="4229101"/>
          <a:ext cx="19970752" cy="4998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1" name="CuadroTexto 350">
            <a:extLst>
              <a:ext uri="{FF2B5EF4-FFF2-40B4-BE49-F238E27FC236}">
                <a16:creationId xmlns:a16="http://schemas.microsoft.com/office/drawing/2014/main" id="{01984D57-71FD-144D-982B-FB6D797A48BA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3" name="CuadroTexto 395">
            <a:extLst>
              <a:ext uri="{FF2B5EF4-FFF2-40B4-BE49-F238E27FC236}">
                <a16:creationId xmlns:a16="http://schemas.microsoft.com/office/drawing/2014/main" id="{30A67D34-89A6-154F-B883-8E765510B2D5}"/>
              </a:ext>
            </a:extLst>
          </p:cNvPr>
          <p:cNvSpPr txBox="1"/>
          <p:nvPr/>
        </p:nvSpPr>
        <p:spPr>
          <a:xfrm flipH="1">
            <a:off x="2127248" y="11725257"/>
            <a:ext cx="437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Business, 75%</a:t>
            </a:r>
          </a:p>
        </p:txBody>
      </p:sp>
      <p:sp>
        <p:nvSpPr>
          <p:cNvPr id="455" name="CuadroTexto 395">
            <a:extLst>
              <a:ext uri="{FF2B5EF4-FFF2-40B4-BE49-F238E27FC236}">
                <a16:creationId xmlns:a16="http://schemas.microsoft.com/office/drawing/2014/main" id="{D0CCD764-3B8B-C649-B0DE-6F3D7EA8CFC4}"/>
              </a:ext>
            </a:extLst>
          </p:cNvPr>
          <p:cNvSpPr txBox="1"/>
          <p:nvPr/>
        </p:nvSpPr>
        <p:spPr>
          <a:xfrm flipH="1">
            <a:off x="6432548" y="11725257"/>
            <a:ext cx="437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Planning, 75%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063CDEA7-3266-A94F-9F59-378E4C31C524}"/>
              </a:ext>
            </a:extLst>
          </p:cNvPr>
          <p:cNvSpPr txBox="1"/>
          <p:nvPr/>
        </p:nvSpPr>
        <p:spPr>
          <a:xfrm>
            <a:off x="11731624" y="11571368"/>
            <a:ext cx="10483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185172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3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6597B"/>
      </a:accent1>
      <a:accent2>
        <a:srgbClr val="0099A7"/>
      </a:accent2>
      <a:accent3>
        <a:srgbClr val="FE6653"/>
      </a:accent3>
      <a:accent4>
        <a:srgbClr val="919098"/>
      </a:accent4>
      <a:accent5>
        <a:srgbClr val="A3D7D7"/>
      </a:accent5>
      <a:accent6>
        <a:srgbClr val="568FC9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133561</TotalTime>
  <Words>1550</Words>
  <Application>Microsoft Macintosh PowerPoint</Application>
  <PresentationFormat>Custom</PresentationFormat>
  <Paragraphs>261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Lato</vt:lpstr>
      <vt:lpstr>Lato Light</vt:lpstr>
      <vt:lpstr>Lato Regular</vt:lpstr>
      <vt:lpstr>Lato Semibold</vt:lpstr>
      <vt:lpstr>Montserrat Light</vt:lpstr>
      <vt:lpstr>Poppins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20995</cp:revision>
  <dcterms:created xsi:type="dcterms:W3CDTF">2014-11-12T21:47:38Z</dcterms:created>
  <dcterms:modified xsi:type="dcterms:W3CDTF">2020-11-18T19:56:47Z</dcterms:modified>
  <cp:category/>
</cp:coreProperties>
</file>