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8" r:id="rId2"/>
    <p:sldId id="4408" r:id="rId3"/>
    <p:sldId id="4403" r:id="rId4"/>
    <p:sldId id="4404" r:id="rId5"/>
    <p:sldId id="4405" r:id="rId6"/>
    <p:sldId id="4406" r:id="rId7"/>
    <p:sldId id="4407" r:id="rId8"/>
    <p:sldId id="4409" r:id="rId9"/>
    <p:sldId id="4410" r:id="rId10"/>
    <p:sldId id="4411" r:id="rId11"/>
    <p:sldId id="4412" r:id="rId12"/>
    <p:sldId id="4415" r:id="rId13"/>
    <p:sldId id="4413" r:id="rId14"/>
    <p:sldId id="4414" r:id="rId15"/>
    <p:sldId id="4416" r:id="rId16"/>
    <p:sldId id="4417" r:id="rId17"/>
    <p:sldId id="4418" r:id="rId18"/>
    <p:sldId id="4419" r:id="rId19"/>
    <p:sldId id="4420" r:id="rId20"/>
    <p:sldId id="442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D9D9D9"/>
    <a:srgbClr val="F2F2F2"/>
    <a:srgbClr val="5693D7"/>
    <a:srgbClr val="9E0202"/>
    <a:srgbClr val="F1EEF4"/>
    <a:srgbClr val="BDDB90"/>
    <a:srgbClr val="337EBF"/>
    <a:srgbClr val="FAE28A"/>
    <a:srgbClr val="8F5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3" autoAdjust="0"/>
    <p:restoredTop sz="38338" autoAdjust="0"/>
  </p:normalViewPr>
  <p:slideViewPr>
    <p:cSldViewPr snapToGrid="0" snapToObjects="1">
      <p:cViewPr varScale="1">
        <p:scale>
          <a:sx n="62" d="100"/>
          <a:sy n="62" d="100"/>
        </p:scale>
        <p:origin x="568" y="20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68705D-D306-3044-AB3E-9550C37B4F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8750" y="5776913"/>
            <a:ext cx="690563" cy="64611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92C6AA0-D312-F948-810E-C69B2B694E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17521" y="7427294"/>
            <a:ext cx="690563" cy="64611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8A7E03B-C183-C14E-B0EC-E46E29C5945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437696" y="9189187"/>
            <a:ext cx="690563" cy="646112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8901E7A-AF26-CA4A-A3BC-A89E9216B3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385228" y="10906474"/>
            <a:ext cx="690563" cy="646112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43C440E-F8F8-D046-B29F-42F4BE1945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51986" y="10816685"/>
            <a:ext cx="1631525" cy="1631525"/>
          </a:xfrm>
          <a:custGeom>
            <a:avLst/>
            <a:gdLst>
              <a:gd name="connsiteX0" fmla="*/ 271926 w 1631525"/>
              <a:gd name="connsiteY0" fmla="*/ 0 h 1631525"/>
              <a:gd name="connsiteX1" fmla="*/ 1359599 w 1631525"/>
              <a:gd name="connsiteY1" fmla="*/ 0 h 1631525"/>
              <a:gd name="connsiteX2" fmla="*/ 1631525 w 1631525"/>
              <a:gd name="connsiteY2" fmla="*/ 271926 h 1631525"/>
              <a:gd name="connsiteX3" fmla="*/ 1631525 w 1631525"/>
              <a:gd name="connsiteY3" fmla="*/ 1359599 h 1631525"/>
              <a:gd name="connsiteX4" fmla="*/ 1359599 w 1631525"/>
              <a:gd name="connsiteY4" fmla="*/ 1631525 h 1631525"/>
              <a:gd name="connsiteX5" fmla="*/ 271926 w 1631525"/>
              <a:gd name="connsiteY5" fmla="*/ 1631525 h 1631525"/>
              <a:gd name="connsiteX6" fmla="*/ 0 w 1631525"/>
              <a:gd name="connsiteY6" fmla="*/ 1359599 h 1631525"/>
              <a:gd name="connsiteX7" fmla="*/ 0 w 1631525"/>
              <a:gd name="connsiteY7" fmla="*/ 271926 h 1631525"/>
              <a:gd name="connsiteX8" fmla="*/ 271926 w 1631525"/>
              <a:gd name="connsiteY8" fmla="*/ 0 h 163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525" h="1631525">
                <a:moveTo>
                  <a:pt x="271926" y="0"/>
                </a:moveTo>
                <a:lnTo>
                  <a:pt x="1359599" y="0"/>
                </a:lnTo>
                <a:cubicBezTo>
                  <a:pt x="1509780" y="0"/>
                  <a:pt x="1631525" y="121745"/>
                  <a:pt x="1631525" y="271926"/>
                </a:cubicBezTo>
                <a:lnTo>
                  <a:pt x="1631525" y="1359599"/>
                </a:lnTo>
                <a:cubicBezTo>
                  <a:pt x="1631525" y="1509780"/>
                  <a:pt x="1509780" y="1631525"/>
                  <a:pt x="1359599" y="1631525"/>
                </a:cubicBezTo>
                <a:lnTo>
                  <a:pt x="271926" y="1631525"/>
                </a:lnTo>
                <a:cubicBezTo>
                  <a:pt x="121745" y="1631525"/>
                  <a:pt x="0" y="1509780"/>
                  <a:pt x="0" y="1359599"/>
                </a:cubicBezTo>
                <a:lnTo>
                  <a:pt x="0" y="271926"/>
                </a:lnTo>
                <a:cubicBezTo>
                  <a:pt x="0" y="121745"/>
                  <a:pt x="121745" y="0"/>
                  <a:pt x="27192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algn="ctr">
              <a:defRPr sz="1800" b="0" i="0">
                <a:solidFill>
                  <a:schemeClr val="tx1"/>
                </a:solidFill>
                <a:latin typeface="Lato Light" panose="020F0302020204030203" pitchFamily="34" charset="77"/>
              </a:defRPr>
            </a:lvl1pPr>
          </a:lstStyle>
          <a:p>
            <a:endParaRPr lang="en-SV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CE85ED-EEBF-EA43-B643-F31317B799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67907" y="10816685"/>
            <a:ext cx="1631525" cy="1631525"/>
          </a:xfrm>
          <a:custGeom>
            <a:avLst/>
            <a:gdLst>
              <a:gd name="connsiteX0" fmla="*/ 271926 w 1631525"/>
              <a:gd name="connsiteY0" fmla="*/ 0 h 1631525"/>
              <a:gd name="connsiteX1" fmla="*/ 1359599 w 1631525"/>
              <a:gd name="connsiteY1" fmla="*/ 0 h 1631525"/>
              <a:gd name="connsiteX2" fmla="*/ 1631525 w 1631525"/>
              <a:gd name="connsiteY2" fmla="*/ 271926 h 1631525"/>
              <a:gd name="connsiteX3" fmla="*/ 1631525 w 1631525"/>
              <a:gd name="connsiteY3" fmla="*/ 1359599 h 1631525"/>
              <a:gd name="connsiteX4" fmla="*/ 1359599 w 1631525"/>
              <a:gd name="connsiteY4" fmla="*/ 1631525 h 1631525"/>
              <a:gd name="connsiteX5" fmla="*/ 271926 w 1631525"/>
              <a:gd name="connsiteY5" fmla="*/ 1631525 h 1631525"/>
              <a:gd name="connsiteX6" fmla="*/ 0 w 1631525"/>
              <a:gd name="connsiteY6" fmla="*/ 1359599 h 1631525"/>
              <a:gd name="connsiteX7" fmla="*/ 0 w 1631525"/>
              <a:gd name="connsiteY7" fmla="*/ 271926 h 1631525"/>
              <a:gd name="connsiteX8" fmla="*/ 271926 w 1631525"/>
              <a:gd name="connsiteY8" fmla="*/ 0 h 163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525" h="1631525">
                <a:moveTo>
                  <a:pt x="271926" y="0"/>
                </a:moveTo>
                <a:lnTo>
                  <a:pt x="1359599" y="0"/>
                </a:lnTo>
                <a:cubicBezTo>
                  <a:pt x="1509780" y="0"/>
                  <a:pt x="1631525" y="121745"/>
                  <a:pt x="1631525" y="271926"/>
                </a:cubicBezTo>
                <a:lnTo>
                  <a:pt x="1631525" y="1359599"/>
                </a:lnTo>
                <a:cubicBezTo>
                  <a:pt x="1631525" y="1509780"/>
                  <a:pt x="1509780" y="1631525"/>
                  <a:pt x="1359599" y="1631525"/>
                </a:cubicBezTo>
                <a:lnTo>
                  <a:pt x="271926" y="1631525"/>
                </a:lnTo>
                <a:cubicBezTo>
                  <a:pt x="121745" y="1631525"/>
                  <a:pt x="0" y="1509780"/>
                  <a:pt x="0" y="1359599"/>
                </a:cubicBezTo>
                <a:lnTo>
                  <a:pt x="0" y="271926"/>
                </a:lnTo>
                <a:cubicBezTo>
                  <a:pt x="0" y="121745"/>
                  <a:pt x="121745" y="0"/>
                  <a:pt x="27192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algn="ctr">
              <a:defRPr sz="1800" b="0" i="0">
                <a:solidFill>
                  <a:schemeClr val="tx1"/>
                </a:solidFill>
                <a:latin typeface="Lato Light" panose="020F0302020204030203" pitchFamily="34" charset="77"/>
              </a:defRPr>
            </a:lvl1pPr>
          </a:lstStyle>
          <a:p>
            <a:endParaRPr lang="en-SV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C1F7C-DEB3-F041-A01B-3974591F11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481662" y="10816685"/>
            <a:ext cx="1631525" cy="1631525"/>
          </a:xfrm>
          <a:custGeom>
            <a:avLst/>
            <a:gdLst>
              <a:gd name="connsiteX0" fmla="*/ 271926 w 1631525"/>
              <a:gd name="connsiteY0" fmla="*/ 0 h 1631525"/>
              <a:gd name="connsiteX1" fmla="*/ 1359599 w 1631525"/>
              <a:gd name="connsiteY1" fmla="*/ 0 h 1631525"/>
              <a:gd name="connsiteX2" fmla="*/ 1631525 w 1631525"/>
              <a:gd name="connsiteY2" fmla="*/ 271926 h 1631525"/>
              <a:gd name="connsiteX3" fmla="*/ 1631525 w 1631525"/>
              <a:gd name="connsiteY3" fmla="*/ 1359599 h 1631525"/>
              <a:gd name="connsiteX4" fmla="*/ 1359599 w 1631525"/>
              <a:gd name="connsiteY4" fmla="*/ 1631525 h 1631525"/>
              <a:gd name="connsiteX5" fmla="*/ 271926 w 1631525"/>
              <a:gd name="connsiteY5" fmla="*/ 1631525 h 1631525"/>
              <a:gd name="connsiteX6" fmla="*/ 0 w 1631525"/>
              <a:gd name="connsiteY6" fmla="*/ 1359599 h 1631525"/>
              <a:gd name="connsiteX7" fmla="*/ 0 w 1631525"/>
              <a:gd name="connsiteY7" fmla="*/ 271926 h 1631525"/>
              <a:gd name="connsiteX8" fmla="*/ 271926 w 1631525"/>
              <a:gd name="connsiteY8" fmla="*/ 0 h 163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525" h="1631525">
                <a:moveTo>
                  <a:pt x="271926" y="0"/>
                </a:moveTo>
                <a:lnTo>
                  <a:pt x="1359599" y="0"/>
                </a:lnTo>
                <a:cubicBezTo>
                  <a:pt x="1509780" y="0"/>
                  <a:pt x="1631525" y="121745"/>
                  <a:pt x="1631525" y="271926"/>
                </a:cubicBezTo>
                <a:lnTo>
                  <a:pt x="1631525" y="1359599"/>
                </a:lnTo>
                <a:cubicBezTo>
                  <a:pt x="1631525" y="1509780"/>
                  <a:pt x="1509780" y="1631525"/>
                  <a:pt x="1359599" y="1631525"/>
                </a:cubicBezTo>
                <a:lnTo>
                  <a:pt x="271926" y="1631525"/>
                </a:lnTo>
                <a:cubicBezTo>
                  <a:pt x="121745" y="1631525"/>
                  <a:pt x="0" y="1509780"/>
                  <a:pt x="0" y="1359599"/>
                </a:cubicBezTo>
                <a:lnTo>
                  <a:pt x="0" y="271926"/>
                </a:lnTo>
                <a:cubicBezTo>
                  <a:pt x="0" y="121745"/>
                  <a:pt x="121745" y="0"/>
                  <a:pt x="271926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algn="ctr">
              <a:defRPr sz="1800" b="0" i="0">
                <a:solidFill>
                  <a:schemeClr val="tx1"/>
                </a:solidFill>
                <a:latin typeface="Lato Light" panose="020F0302020204030203" pitchFamily="34" charset="77"/>
              </a:defRPr>
            </a:lvl1pPr>
          </a:lstStyle>
          <a:p>
            <a:endParaRPr lang="en-SV" dirty="0"/>
          </a:p>
        </p:txBody>
      </p:sp>
    </p:spTree>
    <p:extLst>
      <p:ext uri="{BB962C8B-B14F-4D97-AF65-F5344CB8AC3E}">
        <p14:creationId xmlns:p14="http://schemas.microsoft.com/office/powerpoint/2010/main" val="76702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27D0F5D-80E7-C541-85B8-351216D503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03763" y="4121407"/>
            <a:ext cx="915987" cy="916988"/>
          </a:xfrm>
          <a:custGeom>
            <a:avLst/>
            <a:gdLst>
              <a:gd name="connsiteX0" fmla="*/ 457958 w 915987"/>
              <a:gd name="connsiteY0" fmla="*/ 0 h 916988"/>
              <a:gd name="connsiteX1" fmla="*/ 907137 w 915987"/>
              <a:gd name="connsiteY1" fmla="*/ 366092 h 916988"/>
              <a:gd name="connsiteX2" fmla="*/ 915987 w 915987"/>
              <a:gd name="connsiteY2" fmla="*/ 453882 h 916988"/>
              <a:gd name="connsiteX3" fmla="*/ 915987 w 915987"/>
              <a:gd name="connsiteY3" fmla="*/ 463107 h 916988"/>
              <a:gd name="connsiteX4" fmla="*/ 907137 w 915987"/>
              <a:gd name="connsiteY4" fmla="*/ 550897 h 916988"/>
              <a:gd name="connsiteX5" fmla="*/ 457958 w 915987"/>
              <a:gd name="connsiteY5" fmla="*/ 916988 h 916988"/>
              <a:gd name="connsiteX6" fmla="*/ 8779 w 915987"/>
              <a:gd name="connsiteY6" fmla="*/ 550897 h 916988"/>
              <a:gd name="connsiteX7" fmla="*/ 0 w 915987"/>
              <a:gd name="connsiteY7" fmla="*/ 463811 h 916988"/>
              <a:gd name="connsiteX8" fmla="*/ 0 w 915987"/>
              <a:gd name="connsiteY8" fmla="*/ 453177 h 916988"/>
              <a:gd name="connsiteX9" fmla="*/ 8779 w 915987"/>
              <a:gd name="connsiteY9" fmla="*/ 366092 h 916988"/>
              <a:gd name="connsiteX10" fmla="*/ 457958 w 915987"/>
              <a:gd name="connsiteY10" fmla="*/ 0 h 9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5987" h="916988">
                <a:moveTo>
                  <a:pt x="457958" y="0"/>
                </a:moveTo>
                <a:cubicBezTo>
                  <a:pt x="679525" y="0"/>
                  <a:pt x="864384" y="157164"/>
                  <a:pt x="907137" y="366092"/>
                </a:cubicBezTo>
                <a:lnTo>
                  <a:pt x="915987" y="453882"/>
                </a:lnTo>
                <a:lnTo>
                  <a:pt x="915987" y="463107"/>
                </a:lnTo>
                <a:lnTo>
                  <a:pt x="907137" y="550897"/>
                </a:lnTo>
                <a:cubicBezTo>
                  <a:pt x="864384" y="759825"/>
                  <a:pt x="679525" y="916988"/>
                  <a:pt x="457958" y="916988"/>
                </a:cubicBezTo>
                <a:cubicBezTo>
                  <a:pt x="236392" y="916988"/>
                  <a:pt x="51532" y="759825"/>
                  <a:pt x="8779" y="550897"/>
                </a:cubicBezTo>
                <a:lnTo>
                  <a:pt x="0" y="463811"/>
                </a:lnTo>
                <a:lnTo>
                  <a:pt x="0" y="453177"/>
                </a:lnTo>
                <a:lnTo>
                  <a:pt x="8779" y="366092"/>
                </a:lnTo>
                <a:cubicBezTo>
                  <a:pt x="51532" y="157164"/>
                  <a:pt x="236392" y="0"/>
                  <a:pt x="45795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A9BD0A8-04C1-8E4B-B2E7-11095D7432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03763" y="7176841"/>
            <a:ext cx="915987" cy="895016"/>
          </a:xfrm>
          <a:custGeom>
            <a:avLst/>
            <a:gdLst>
              <a:gd name="connsiteX0" fmla="*/ 457958 w 915987"/>
              <a:gd name="connsiteY0" fmla="*/ 0 h 895016"/>
              <a:gd name="connsiteX1" fmla="*/ 907137 w 915987"/>
              <a:gd name="connsiteY1" fmla="*/ 366092 h 895016"/>
              <a:gd name="connsiteX2" fmla="*/ 915987 w 915987"/>
              <a:gd name="connsiteY2" fmla="*/ 453881 h 895016"/>
              <a:gd name="connsiteX3" fmla="*/ 915987 w 915987"/>
              <a:gd name="connsiteY3" fmla="*/ 463107 h 895016"/>
              <a:gd name="connsiteX4" fmla="*/ 907137 w 915987"/>
              <a:gd name="connsiteY4" fmla="*/ 550897 h 895016"/>
              <a:gd name="connsiteX5" fmla="*/ 636425 w 915987"/>
              <a:gd name="connsiteY5" fmla="*/ 880957 h 895016"/>
              <a:gd name="connsiteX6" fmla="*/ 591135 w 915987"/>
              <a:gd name="connsiteY6" fmla="*/ 895016 h 895016"/>
              <a:gd name="connsiteX7" fmla="*/ 324782 w 915987"/>
              <a:gd name="connsiteY7" fmla="*/ 895016 h 895016"/>
              <a:gd name="connsiteX8" fmla="*/ 279492 w 915987"/>
              <a:gd name="connsiteY8" fmla="*/ 880957 h 895016"/>
              <a:gd name="connsiteX9" fmla="*/ 8779 w 915987"/>
              <a:gd name="connsiteY9" fmla="*/ 550897 h 895016"/>
              <a:gd name="connsiteX10" fmla="*/ 0 w 915987"/>
              <a:gd name="connsiteY10" fmla="*/ 463811 h 895016"/>
              <a:gd name="connsiteX11" fmla="*/ 0 w 915987"/>
              <a:gd name="connsiteY11" fmla="*/ 453177 h 895016"/>
              <a:gd name="connsiteX12" fmla="*/ 8779 w 915987"/>
              <a:gd name="connsiteY12" fmla="*/ 366092 h 895016"/>
              <a:gd name="connsiteX13" fmla="*/ 457958 w 915987"/>
              <a:gd name="connsiteY13" fmla="*/ 0 h 89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5987" h="895016">
                <a:moveTo>
                  <a:pt x="457958" y="0"/>
                </a:moveTo>
                <a:cubicBezTo>
                  <a:pt x="679525" y="0"/>
                  <a:pt x="864384" y="157164"/>
                  <a:pt x="907137" y="366092"/>
                </a:cubicBezTo>
                <a:lnTo>
                  <a:pt x="915987" y="453881"/>
                </a:lnTo>
                <a:lnTo>
                  <a:pt x="915987" y="463107"/>
                </a:lnTo>
                <a:lnTo>
                  <a:pt x="907137" y="550897"/>
                </a:lnTo>
                <a:cubicBezTo>
                  <a:pt x="876599" y="700131"/>
                  <a:pt x="773558" y="822955"/>
                  <a:pt x="636425" y="880957"/>
                </a:cubicBezTo>
                <a:lnTo>
                  <a:pt x="591135" y="895016"/>
                </a:lnTo>
                <a:lnTo>
                  <a:pt x="324782" y="895016"/>
                </a:lnTo>
                <a:lnTo>
                  <a:pt x="279492" y="880957"/>
                </a:lnTo>
                <a:cubicBezTo>
                  <a:pt x="142358" y="822955"/>
                  <a:pt x="39317" y="700131"/>
                  <a:pt x="8779" y="550897"/>
                </a:cubicBezTo>
                <a:lnTo>
                  <a:pt x="0" y="463811"/>
                </a:lnTo>
                <a:lnTo>
                  <a:pt x="0" y="453177"/>
                </a:lnTo>
                <a:lnTo>
                  <a:pt x="8779" y="366092"/>
                </a:lnTo>
                <a:cubicBezTo>
                  <a:pt x="51532" y="157164"/>
                  <a:pt x="236392" y="0"/>
                  <a:pt x="45795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A44A5B7-529B-154D-BE25-466B81326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03763" y="10254578"/>
            <a:ext cx="915987" cy="895016"/>
          </a:xfrm>
          <a:custGeom>
            <a:avLst/>
            <a:gdLst>
              <a:gd name="connsiteX0" fmla="*/ 457958 w 915987"/>
              <a:gd name="connsiteY0" fmla="*/ 0 h 895016"/>
              <a:gd name="connsiteX1" fmla="*/ 907137 w 915987"/>
              <a:gd name="connsiteY1" fmla="*/ 366092 h 895016"/>
              <a:gd name="connsiteX2" fmla="*/ 915987 w 915987"/>
              <a:gd name="connsiteY2" fmla="*/ 453881 h 895016"/>
              <a:gd name="connsiteX3" fmla="*/ 915987 w 915987"/>
              <a:gd name="connsiteY3" fmla="*/ 463107 h 895016"/>
              <a:gd name="connsiteX4" fmla="*/ 907137 w 915987"/>
              <a:gd name="connsiteY4" fmla="*/ 550896 h 895016"/>
              <a:gd name="connsiteX5" fmla="*/ 636425 w 915987"/>
              <a:gd name="connsiteY5" fmla="*/ 880957 h 895016"/>
              <a:gd name="connsiteX6" fmla="*/ 591135 w 915987"/>
              <a:gd name="connsiteY6" fmla="*/ 895016 h 895016"/>
              <a:gd name="connsiteX7" fmla="*/ 324782 w 915987"/>
              <a:gd name="connsiteY7" fmla="*/ 895016 h 895016"/>
              <a:gd name="connsiteX8" fmla="*/ 279492 w 915987"/>
              <a:gd name="connsiteY8" fmla="*/ 880957 h 895016"/>
              <a:gd name="connsiteX9" fmla="*/ 8779 w 915987"/>
              <a:gd name="connsiteY9" fmla="*/ 550896 h 895016"/>
              <a:gd name="connsiteX10" fmla="*/ 0 w 915987"/>
              <a:gd name="connsiteY10" fmla="*/ 463811 h 895016"/>
              <a:gd name="connsiteX11" fmla="*/ 0 w 915987"/>
              <a:gd name="connsiteY11" fmla="*/ 453177 h 895016"/>
              <a:gd name="connsiteX12" fmla="*/ 8779 w 915987"/>
              <a:gd name="connsiteY12" fmla="*/ 366092 h 895016"/>
              <a:gd name="connsiteX13" fmla="*/ 457958 w 915987"/>
              <a:gd name="connsiteY13" fmla="*/ 0 h 89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5987" h="895016">
                <a:moveTo>
                  <a:pt x="457958" y="0"/>
                </a:moveTo>
                <a:cubicBezTo>
                  <a:pt x="679525" y="0"/>
                  <a:pt x="864384" y="157164"/>
                  <a:pt x="907137" y="366092"/>
                </a:cubicBezTo>
                <a:lnTo>
                  <a:pt x="915987" y="453881"/>
                </a:lnTo>
                <a:lnTo>
                  <a:pt x="915987" y="463107"/>
                </a:lnTo>
                <a:lnTo>
                  <a:pt x="907137" y="550896"/>
                </a:lnTo>
                <a:cubicBezTo>
                  <a:pt x="876599" y="700131"/>
                  <a:pt x="773558" y="822955"/>
                  <a:pt x="636425" y="880957"/>
                </a:cubicBezTo>
                <a:lnTo>
                  <a:pt x="591135" y="895016"/>
                </a:lnTo>
                <a:lnTo>
                  <a:pt x="324782" y="895016"/>
                </a:lnTo>
                <a:lnTo>
                  <a:pt x="279492" y="880957"/>
                </a:lnTo>
                <a:cubicBezTo>
                  <a:pt x="142358" y="822955"/>
                  <a:pt x="39317" y="700131"/>
                  <a:pt x="8779" y="550896"/>
                </a:cubicBezTo>
                <a:lnTo>
                  <a:pt x="0" y="463811"/>
                </a:lnTo>
                <a:lnTo>
                  <a:pt x="0" y="453177"/>
                </a:lnTo>
                <a:lnTo>
                  <a:pt x="8779" y="366092"/>
                </a:lnTo>
                <a:cubicBezTo>
                  <a:pt x="51532" y="157164"/>
                  <a:pt x="236392" y="0"/>
                  <a:pt x="45795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8C8B2D1-590A-AF47-AE17-6C8E12A49D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87392" y="8755514"/>
            <a:ext cx="871848" cy="899486"/>
          </a:xfrm>
          <a:custGeom>
            <a:avLst/>
            <a:gdLst>
              <a:gd name="connsiteX0" fmla="*/ 294578 w 871848"/>
              <a:gd name="connsiteY0" fmla="*/ 0 h 899486"/>
              <a:gd name="connsiteX1" fmla="*/ 532130 w 871848"/>
              <a:gd name="connsiteY1" fmla="*/ 0 h 899486"/>
              <a:gd name="connsiteX2" fmla="*/ 591820 w 871848"/>
              <a:gd name="connsiteY2" fmla="*/ 18529 h 899486"/>
              <a:gd name="connsiteX3" fmla="*/ 871848 w 871848"/>
              <a:gd name="connsiteY3" fmla="*/ 440992 h 899486"/>
              <a:gd name="connsiteX4" fmla="*/ 413354 w 871848"/>
              <a:gd name="connsiteY4" fmla="*/ 899486 h 899486"/>
              <a:gd name="connsiteX5" fmla="*/ 33164 w 871848"/>
              <a:gd name="connsiteY5" fmla="*/ 697340 h 899486"/>
              <a:gd name="connsiteX6" fmla="*/ 0 w 871848"/>
              <a:gd name="connsiteY6" fmla="*/ 636241 h 899486"/>
              <a:gd name="connsiteX7" fmla="*/ 0 w 871848"/>
              <a:gd name="connsiteY7" fmla="*/ 245743 h 899486"/>
              <a:gd name="connsiteX8" fmla="*/ 33164 w 871848"/>
              <a:gd name="connsiteY8" fmla="*/ 184644 h 899486"/>
              <a:gd name="connsiteX9" fmla="*/ 234888 w 871848"/>
              <a:gd name="connsiteY9" fmla="*/ 18529 h 89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848" h="899486">
                <a:moveTo>
                  <a:pt x="294578" y="0"/>
                </a:moveTo>
                <a:lnTo>
                  <a:pt x="532130" y="0"/>
                </a:lnTo>
                <a:lnTo>
                  <a:pt x="591820" y="18529"/>
                </a:lnTo>
                <a:cubicBezTo>
                  <a:pt x="756380" y="88132"/>
                  <a:pt x="871848" y="251078"/>
                  <a:pt x="871848" y="440992"/>
                </a:cubicBezTo>
                <a:cubicBezTo>
                  <a:pt x="871848" y="694211"/>
                  <a:pt x="666572" y="899486"/>
                  <a:pt x="413354" y="899486"/>
                </a:cubicBezTo>
                <a:cubicBezTo>
                  <a:pt x="255092" y="899486"/>
                  <a:pt x="115558" y="819300"/>
                  <a:pt x="33164" y="697340"/>
                </a:cubicBezTo>
                <a:lnTo>
                  <a:pt x="0" y="636241"/>
                </a:lnTo>
                <a:lnTo>
                  <a:pt x="0" y="245743"/>
                </a:lnTo>
                <a:lnTo>
                  <a:pt x="33164" y="184644"/>
                </a:lnTo>
                <a:cubicBezTo>
                  <a:pt x="82600" y="111468"/>
                  <a:pt x="152608" y="53330"/>
                  <a:pt x="234888" y="1852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endParaRPr lang="en-SV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22954E1-B3EA-1D4D-804E-FCCD9C6C52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42788" y="5660275"/>
            <a:ext cx="894150" cy="890473"/>
          </a:xfrm>
          <a:custGeom>
            <a:avLst/>
            <a:gdLst>
              <a:gd name="connsiteX0" fmla="*/ 435656 w 894150"/>
              <a:gd name="connsiteY0" fmla="*/ 0 h 890473"/>
              <a:gd name="connsiteX1" fmla="*/ 894150 w 894150"/>
              <a:gd name="connsiteY1" fmla="*/ 458494 h 890473"/>
              <a:gd name="connsiteX2" fmla="*/ 614122 w 894150"/>
              <a:gd name="connsiteY2" fmla="*/ 880957 h 890473"/>
              <a:gd name="connsiteX3" fmla="*/ 583468 w 894150"/>
              <a:gd name="connsiteY3" fmla="*/ 890473 h 890473"/>
              <a:gd name="connsiteX4" fmla="*/ 287844 w 894150"/>
              <a:gd name="connsiteY4" fmla="*/ 890473 h 890473"/>
              <a:gd name="connsiteX5" fmla="*/ 257190 w 894150"/>
              <a:gd name="connsiteY5" fmla="*/ 880957 h 890473"/>
              <a:gd name="connsiteX6" fmla="*/ 13192 w 894150"/>
              <a:gd name="connsiteY6" fmla="*/ 636961 h 890473"/>
              <a:gd name="connsiteX7" fmla="*/ 0 w 894150"/>
              <a:gd name="connsiteY7" fmla="*/ 594461 h 890473"/>
              <a:gd name="connsiteX8" fmla="*/ 0 w 894150"/>
              <a:gd name="connsiteY8" fmla="*/ 322528 h 890473"/>
              <a:gd name="connsiteX9" fmla="*/ 13192 w 894150"/>
              <a:gd name="connsiteY9" fmla="*/ 280028 h 890473"/>
              <a:gd name="connsiteX10" fmla="*/ 435656 w 894150"/>
              <a:gd name="connsiteY10" fmla="*/ 0 h 89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4150" h="890473">
                <a:moveTo>
                  <a:pt x="435656" y="0"/>
                </a:moveTo>
                <a:cubicBezTo>
                  <a:pt x="688876" y="0"/>
                  <a:pt x="894150" y="205275"/>
                  <a:pt x="894150" y="458494"/>
                </a:cubicBezTo>
                <a:cubicBezTo>
                  <a:pt x="894150" y="648408"/>
                  <a:pt x="778684" y="811354"/>
                  <a:pt x="614122" y="880957"/>
                </a:cubicBezTo>
                <a:lnTo>
                  <a:pt x="583468" y="890473"/>
                </a:lnTo>
                <a:lnTo>
                  <a:pt x="287844" y="890473"/>
                </a:lnTo>
                <a:lnTo>
                  <a:pt x="257190" y="880957"/>
                </a:lnTo>
                <a:cubicBezTo>
                  <a:pt x="147482" y="834555"/>
                  <a:pt x="59594" y="746668"/>
                  <a:pt x="13192" y="636961"/>
                </a:cubicBezTo>
                <a:lnTo>
                  <a:pt x="0" y="594461"/>
                </a:lnTo>
                <a:lnTo>
                  <a:pt x="0" y="322528"/>
                </a:lnTo>
                <a:lnTo>
                  <a:pt x="13192" y="280028"/>
                </a:lnTo>
                <a:cubicBezTo>
                  <a:pt x="82796" y="115467"/>
                  <a:pt x="245742" y="0"/>
                  <a:pt x="435656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D825823D-23E0-EE45-BA11-AAF3059EDC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642787" y="11771144"/>
            <a:ext cx="915988" cy="890472"/>
          </a:xfrm>
          <a:custGeom>
            <a:avLst/>
            <a:gdLst>
              <a:gd name="connsiteX0" fmla="*/ 457958 w 915988"/>
              <a:gd name="connsiteY0" fmla="*/ 0 h 890472"/>
              <a:gd name="connsiteX1" fmla="*/ 907136 w 915988"/>
              <a:gd name="connsiteY1" fmla="*/ 366092 h 890472"/>
              <a:gd name="connsiteX2" fmla="*/ 915988 w 915988"/>
              <a:gd name="connsiteY2" fmla="*/ 453891 h 890472"/>
              <a:gd name="connsiteX3" fmla="*/ 915988 w 915988"/>
              <a:gd name="connsiteY3" fmla="*/ 463097 h 890472"/>
              <a:gd name="connsiteX4" fmla="*/ 907136 w 915988"/>
              <a:gd name="connsiteY4" fmla="*/ 550896 h 890472"/>
              <a:gd name="connsiteX5" fmla="*/ 636424 w 915988"/>
              <a:gd name="connsiteY5" fmla="*/ 880957 h 890472"/>
              <a:gd name="connsiteX6" fmla="*/ 605772 w 915988"/>
              <a:gd name="connsiteY6" fmla="*/ 890472 h 890472"/>
              <a:gd name="connsiteX7" fmla="*/ 310144 w 915988"/>
              <a:gd name="connsiteY7" fmla="*/ 890472 h 890472"/>
              <a:gd name="connsiteX8" fmla="*/ 279492 w 915988"/>
              <a:gd name="connsiteY8" fmla="*/ 880957 h 890472"/>
              <a:gd name="connsiteX9" fmla="*/ 8780 w 915988"/>
              <a:gd name="connsiteY9" fmla="*/ 550896 h 890472"/>
              <a:gd name="connsiteX10" fmla="*/ 0 w 915988"/>
              <a:gd name="connsiteY10" fmla="*/ 463811 h 890472"/>
              <a:gd name="connsiteX11" fmla="*/ 0 w 915988"/>
              <a:gd name="connsiteY11" fmla="*/ 453177 h 890472"/>
              <a:gd name="connsiteX12" fmla="*/ 8780 w 915988"/>
              <a:gd name="connsiteY12" fmla="*/ 366092 h 890472"/>
              <a:gd name="connsiteX13" fmla="*/ 457958 w 915988"/>
              <a:gd name="connsiteY13" fmla="*/ 0 h 890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5988" h="890472">
                <a:moveTo>
                  <a:pt x="457958" y="0"/>
                </a:moveTo>
                <a:cubicBezTo>
                  <a:pt x="679524" y="0"/>
                  <a:pt x="864384" y="157164"/>
                  <a:pt x="907136" y="366092"/>
                </a:cubicBezTo>
                <a:lnTo>
                  <a:pt x="915988" y="453891"/>
                </a:lnTo>
                <a:lnTo>
                  <a:pt x="915988" y="463097"/>
                </a:lnTo>
                <a:lnTo>
                  <a:pt x="907136" y="550896"/>
                </a:lnTo>
                <a:cubicBezTo>
                  <a:pt x="876600" y="700131"/>
                  <a:pt x="773558" y="822955"/>
                  <a:pt x="636424" y="880957"/>
                </a:cubicBezTo>
                <a:lnTo>
                  <a:pt x="605772" y="890472"/>
                </a:lnTo>
                <a:lnTo>
                  <a:pt x="310144" y="890472"/>
                </a:lnTo>
                <a:lnTo>
                  <a:pt x="279492" y="880957"/>
                </a:lnTo>
                <a:cubicBezTo>
                  <a:pt x="142358" y="822955"/>
                  <a:pt x="39316" y="700131"/>
                  <a:pt x="8780" y="550896"/>
                </a:cubicBezTo>
                <a:lnTo>
                  <a:pt x="0" y="463811"/>
                </a:lnTo>
                <a:lnTo>
                  <a:pt x="0" y="453177"/>
                </a:lnTo>
                <a:lnTo>
                  <a:pt x="8780" y="366092"/>
                </a:lnTo>
                <a:cubicBezTo>
                  <a:pt x="51532" y="157164"/>
                  <a:pt x="236392" y="0"/>
                  <a:pt x="457958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endParaRPr lang="en-SV" dirty="0"/>
          </a:p>
        </p:txBody>
      </p:sp>
    </p:spTree>
    <p:extLst>
      <p:ext uri="{BB962C8B-B14F-4D97-AF65-F5344CB8AC3E}">
        <p14:creationId xmlns:p14="http://schemas.microsoft.com/office/powerpoint/2010/main" val="190088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E54CB8D-F7CF-B245-8227-2A92EB7A6F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72530" y="5954896"/>
            <a:ext cx="1423382" cy="1402832"/>
          </a:xfrm>
          <a:custGeom>
            <a:avLst/>
            <a:gdLst>
              <a:gd name="connsiteX0" fmla="*/ 544110 w 1423382"/>
              <a:gd name="connsiteY0" fmla="*/ 0 h 1402832"/>
              <a:gd name="connsiteX1" fmla="*/ 879294 w 1423382"/>
              <a:gd name="connsiteY1" fmla="*/ 0 h 1402832"/>
              <a:gd name="connsiteX2" fmla="*/ 988992 w 1423382"/>
              <a:gd name="connsiteY2" fmla="*/ 34053 h 1402832"/>
              <a:gd name="connsiteX3" fmla="*/ 1409608 w 1423382"/>
              <a:gd name="connsiteY3" fmla="*/ 546882 h 1402832"/>
              <a:gd name="connsiteX4" fmla="*/ 1423382 w 1423382"/>
              <a:gd name="connsiteY4" fmla="*/ 683507 h 1402832"/>
              <a:gd name="connsiteX5" fmla="*/ 1423382 w 1423382"/>
              <a:gd name="connsiteY5" fmla="*/ 697395 h 1402832"/>
              <a:gd name="connsiteX6" fmla="*/ 1409608 w 1423382"/>
              <a:gd name="connsiteY6" fmla="*/ 834021 h 1402832"/>
              <a:gd name="connsiteX7" fmla="*/ 711702 w 1423382"/>
              <a:gd name="connsiteY7" fmla="*/ 1402832 h 1402832"/>
              <a:gd name="connsiteX8" fmla="*/ 13794 w 1423382"/>
              <a:gd name="connsiteY8" fmla="*/ 834021 h 1402832"/>
              <a:gd name="connsiteX9" fmla="*/ 0 w 1423382"/>
              <a:gd name="connsiteY9" fmla="*/ 697187 h 1402832"/>
              <a:gd name="connsiteX10" fmla="*/ 0 w 1423382"/>
              <a:gd name="connsiteY10" fmla="*/ 683716 h 1402832"/>
              <a:gd name="connsiteX11" fmla="*/ 13794 w 1423382"/>
              <a:gd name="connsiteY11" fmla="*/ 546882 h 1402832"/>
              <a:gd name="connsiteX12" fmla="*/ 434412 w 1423382"/>
              <a:gd name="connsiteY12" fmla="*/ 34053 h 140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3382" h="1402832">
                <a:moveTo>
                  <a:pt x="544110" y="0"/>
                </a:moveTo>
                <a:lnTo>
                  <a:pt x="879294" y="0"/>
                </a:lnTo>
                <a:lnTo>
                  <a:pt x="988992" y="34053"/>
                </a:lnTo>
                <a:cubicBezTo>
                  <a:pt x="1202062" y="124174"/>
                  <a:pt x="1362162" y="315010"/>
                  <a:pt x="1409608" y="546882"/>
                </a:cubicBezTo>
                <a:lnTo>
                  <a:pt x="1423382" y="683507"/>
                </a:lnTo>
                <a:lnTo>
                  <a:pt x="1423382" y="697395"/>
                </a:lnTo>
                <a:lnTo>
                  <a:pt x="1409608" y="834021"/>
                </a:lnTo>
                <a:cubicBezTo>
                  <a:pt x="1343182" y="1158641"/>
                  <a:pt x="1055958" y="1402832"/>
                  <a:pt x="711702" y="1402832"/>
                </a:cubicBezTo>
                <a:cubicBezTo>
                  <a:pt x="367446" y="1402832"/>
                  <a:pt x="80221" y="1158641"/>
                  <a:pt x="13794" y="834021"/>
                </a:cubicBezTo>
                <a:lnTo>
                  <a:pt x="0" y="697187"/>
                </a:lnTo>
                <a:lnTo>
                  <a:pt x="0" y="683716"/>
                </a:lnTo>
                <a:lnTo>
                  <a:pt x="13794" y="546882"/>
                </a:lnTo>
                <a:cubicBezTo>
                  <a:pt x="61242" y="315010"/>
                  <a:pt x="221342" y="124174"/>
                  <a:pt x="434412" y="3405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>
                <a:latin typeface="Lato" panose="020F05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72759BE-F4C4-634B-BECC-9DFE324B44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672530" y="8016949"/>
            <a:ext cx="1423382" cy="1404161"/>
          </a:xfrm>
          <a:custGeom>
            <a:avLst/>
            <a:gdLst>
              <a:gd name="connsiteX0" fmla="*/ 711702 w 1423382"/>
              <a:gd name="connsiteY0" fmla="*/ 0 h 1404161"/>
              <a:gd name="connsiteX1" fmla="*/ 1409608 w 1423382"/>
              <a:gd name="connsiteY1" fmla="*/ 568811 h 1404161"/>
              <a:gd name="connsiteX2" fmla="*/ 1423382 w 1423382"/>
              <a:gd name="connsiteY2" fmla="*/ 705437 h 1404161"/>
              <a:gd name="connsiteX3" fmla="*/ 1423382 w 1423382"/>
              <a:gd name="connsiteY3" fmla="*/ 719325 h 1404161"/>
              <a:gd name="connsiteX4" fmla="*/ 1409608 w 1423382"/>
              <a:gd name="connsiteY4" fmla="*/ 855951 h 1404161"/>
              <a:gd name="connsiteX5" fmla="*/ 988992 w 1423382"/>
              <a:gd name="connsiteY5" fmla="*/ 1368780 h 1404161"/>
              <a:gd name="connsiteX6" fmla="*/ 875012 w 1423382"/>
              <a:gd name="connsiteY6" fmla="*/ 1404161 h 1404161"/>
              <a:gd name="connsiteX7" fmla="*/ 548392 w 1423382"/>
              <a:gd name="connsiteY7" fmla="*/ 1404161 h 1404161"/>
              <a:gd name="connsiteX8" fmla="*/ 434412 w 1423382"/>
              <a:gd name="connsiteY8" fmla="*/ 1368780 h 1404161"/>
              <a:gd name="connsiteX9" fmla="*/ 13794 w 1423382"/>
              <a:gd name="connsiteY9" fmla="*/ 855951 h 1404161"/>
              <a:gd name="connsiteX10" fmla="*/ 0 w 1423382"/>
              <a:gd name="connsiteY10" fmla="*/ 719116 h 1404161"/>
              <a:gd name="connsiteX11" fmla="*/ 0 w 1423382"/>
              <a:gd name="connsiteY11" fmla="*/ 705646 h 1404161"/>
              <a:gd name="connsiteX12" fmla="*/ 13794 w 1423382"/>
              <a:gd name="connsiteY12" fmla="*/ 568811 h 1404161"/>
              <a:gd name="connsiteX13" fmla="*/ 711702 w 1423382"/>
              <a:gd name="connsiteY13" fmla="*/ 0 h 140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3382" h="1404161">
                <a:moveTo>
                  <a:pt x="711702" y="0"/>
                </a:moveTo>
                <a:cubicBezTo>
                  <a:pt x="1055958" y="0"/>
                  <a:pt x="1343182" y="244192"/>
                  <a:pt x="1409608" y="568811"/>
                </a:cubicBezTo>
                <a:lnTo>
                  <a:pt x="1423382" y="705437"/>
                </a:lnTo>
                <a:lnTo>
                  <a:pt x="1423382" y="719325"/>
                </a:lnTo>
                <a:lnTo>
                  <a:pt x="1409608" y="855951"/>
                </a:lnTo>
                <a:cubicBezTo>
                  <a:pt x="1362162" y="1087822"/>
                  <a:pt x="1202062" y="1278658"/>
                  <a:pt x="988992" y="1368780"/>
                </a:cubicBezTo>
                <a:lnTo>
                  <a:pt x="875012" y="1404161"/>
                </a:lnTo>
                <a:lnTo>
                  <a:pt x="548392" y="1404161"/>
                </a:lnTo>
                <a:lnTo>
                  <a:pt x="434412" y="1368780"/>
                </a:lnTo>
                <a:cubicBezTo>
                  <a:pt x="221342" y="1278658"/>
                  <a:pt x="61242" y="1087822"/>
                  <a:pt x="13794" y="855951"/>
                </a:cubicBezTo>
                <a:lnTo>
                  <a:pt x="0" y="719116"/>
                </a:lnTo>
                <a:lnTo>
                  <a:pt x="0" y="705646"/>
                </a:lnTo>
                <a:lnTo>
                  <a:pt x="13794" y="568811"/>
                </a:lnTo>
                <a:cubicBezTo>
                  <a:pt x="80221" y="244192"/>
                  <a:pt x="367446" y="0"/>
                  <a:pt x="711702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>
                <a:latin typeface="Lato" panose="020F05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9B08A7E-48B2-DB46-96C0-45FA99EA86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672530" y="10144123"/>
            <a:ext cx="1402818" cy="1424100"/>
          </a:xfrm>
          <a:custGeom>
            <a:avLst/>
            <a:gdLst>
              <a:gd name="connsiteX0" fmla="*/ 683872 w 1402818"/>
              <a:gd name="connsiteY0" fmla="*/ 0 h 1424100"/>
              <a:gd name="connsiteX1" fmla="*/ 697004 w 1402818"/>
              <a:gd name="connsiteY1" fmla="*/ 0 h 1424100"/>
              <a:gd name="connsiteX2" fmla="*/ 834008 w 1402818"/>
              <a:gd name="connsiteY2" fmla="*/ 13811 h 1424100"/>
              <a:gd name="connsiteX3" fmla="*/ 1402818 w 1402818"/>
              <a:gd name="connsiteY3" fmla="*/ 711719 h 1424100"/>
              <a:gd name="connsiteX4" fmla="*/ 690438 w 1402818"/>
              <a:gd name="connsiteY4" fmla="*/ 1424100 h 1424100"/>
              <a:gd name="connsiteX5" fmla="*/ 34038 w 1402818"/>
              <a:gd name="connsiteY5" fmla="*/ 989010 h 1424100"/>
              <a:gd name="connsiteX6" fmla="*/ 0 w 1402818"/>
              <a:gd name="connsiteY6" fmla="*/ 879356 h 1424100"/>
              <a:gd name="connsiteX7" fmla="*/ 0 w 1402818"/>
              <a:gd name="connsiteY7" fmla="*/ 544082 h 1424100"/>
              <a:gd name="connsiteX8" fmla="*/ 34038 w 1402818"/>
              <a:gd name="connsiteY8" fmla="*/ 434428 h 1424100"/>
              <a:gd name="connsiteX9" fmla="*/ 546868 w 1402818"/>
              <a:gd name="connsiteY9" fmla="*/ 13811 h 14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2818" h="1424100">
                <a:moveTo>
                  <a:pt x="683872" y="0"/>
                </a:moveTo>
                <a:lnTo>
                  <a:pt x="697004" y="0"/>
                </a:lnTo>
                <a:lnTo>
                  <a:pt x="834008" y="13811"/>
                </a:lnTo>
                <a:cubicBezTo>
                  <a:pt x="1158626" y="80238"/>
                  <a:pt x="1402818" y="367462"/>
                  <a:pt x="1402818" y="711719"/>
                </a:cubicBezTo>
                <a:cubicBezTo>
                  <a:pt x="1402818" y="1105156"/>
                  <a:pt x="1083874" y="1424100"/>
                  <a:pt x="690438" y="1424100"/>
                </a:cubicBezTo>
                <a:cubicBezTo>
                  <a:pt x="395360" y="1424100"/>
                  <a:pt x="142184" y="1244694"/>
                  <a:pt x="34038" y="989010"/>
                </a:cubicBezTo>
                <a:lnTo>
                  <a:pt x="0" y="879356"/>
                </a:lnTo>
                <a:lnTo>
                  <a:pt x="0" y="544082"/>
                </a:lnTo>
                <a:lnTo>
                  <a:pt x="34038" y="434428"/>
                </a:lnTo>
                <a:cubicBezTo>
                  <a:pt x="124160" y="221358"/>
                  <a:pt x="314996" y="61259"/>
                  <a:pt x="546868" y="1381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>
                <a:latin typeface="Lato" panose="020F0502020204030203" pitchFamily="34" charset="77"/>
              </a:defRPr>
            </a:lvl1pPr>
          </a:lstStyle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232611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19635" y="1046901"/>
            <a:ext cx="1053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E23CC2-6EEE-A741-9DD0-78DD6FF84757}"/>
              </a:ext>
            </a:extLst>
          </p:cNvPr>
          <p:cNvSpPr/>
          <p:nvPr/>
        </p:nvSpPr>
        <p:spPr>
          <a:xfrm>
            <a:off x="2928331" y="4189227"/>
            <a:ext cx="9037675" cy="4253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A5AA25-674A-4D46-AEC3-3422C97BEFDC}"/>
              </a:ext>
            </a:extLst>
          </p:cNvPr>
          <p:cNvSpPr/>
          <p:nvPr/>
        </p:nvSpPr>
        <p:spPr>
          <a:xfrm>
            <a:off x="12331428" y="4189227"/>
            <a:ext cx="9037675" cy="4253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E38A0-E816-CD4B-88F2-757F953D2FF8}"/>
              </a:ext>
            </a:extLst>
          </p:cNvPr>
          <p:cNvSpPr/>
          <p:nvPr/>
        </p:nvSpPr>
        <p:spPr>
          <a:xfrm>
            <a:off x="2928331" y="8803757"/>
            <a:ext cx="9037675" cy="4253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80E9B2-FF29-8C40-8290-F22ED6835AB8}"/>
              </a:ext>
            </a:extLst>
          </p:cNvPr>
          <p:cNvSpPr/>
          <p:nvPr/>
        </p:nvSpPr>
        <p:spPr>
          <a:xfrm>
            <a:off x="12331428" y="8803757"/>
            <a:ext cx="9037675" cy="4253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B4FBE97F-3095-C44C-A7FE-F7A672F6CD9C}"/>
              </a:ext>
            </a:extLst>
          </p:cNvPr>
          <p:cNvSpPr/>
          <p:nvPr/>
        </p:nvSpPr>
        <p:spPr>
          <a:xfrm>
            <a:off x="9629971" y="6106216"/>
            <a:ext cx="4672070" cy="4672070"/>
          </a:xfrm>
          <a:prstGeom prst="pie">
            <a:avLst>
              <a:gd name="adj1" fmla="val 10799999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13" name="Pie 12">
            <a:extLst>
              <a:ext uri="{FF2B5EF4-FFF2-40B4-BE49-F238E27FC236}">
                <a16:creationId xmlns:a16="http://schemas.microsoft.com/office/drawing/2014/main" id="{47C5CCD5-2A41-7B4C-95C6-250BA7D045D6}"/>
              </a:ext>
            </a:extLst>
          </p:cNvPr>
          <p:cNvSpPr/>
          <p:nvPr/>
        </p:nvSpPr>
        <p:spPr>
          <a:xfrm rot="5400000">
            <a:off x="9995393" y="6106216"/>
            <a:ext cx="4672070" cy="4672070"/>
          </a:xfrm>
          <a:prstGeom prst="pie">
            <a:avLst>
              <a:gd name="adj1" fmla="val 10799999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836E91D9-4F01-4544-A4A6-2164391D1D09}"/>
              </a:ext>
            </a:extLst>
          </p:cNvPr>
          <p:cNvSpPr/>
          <p:nvPr/>
        </p:nvSpPr>
        <p:spPr>
          <a:xfrm rot="16200000">
            <a:off x="9629971" y="6467722"/>
            <a:ext cx="4672070" cy="4672070"/>
          </a:xfrm>
          <a:prstGeom prst="pie">
            <a:avLst>
              <a:gd name="adj1" fmla="val 10799999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15" name="Pie 14">
            <a:extLst>
              <a:ext uri="{FF2B5EF4-FFF2-40B4-BE49-F238E27FC236}">
                <a16:creationId xmlns:a16="http://schemas.microsoft.com/office/drawing/2014/main" id="{7EEB5CF8-7E85-D444-9188-58F9F6FB8812}"/>
              </a:ext>
            </a:extLst>
          </p:cNvPr>
          <p:cNvSpPr/>
          <p:nvPr/>
        </p:nvSpPr>
        <p:spPr>
          <a:xfrm rot="10800000">
            <a:off x="9995393" y="6467722"/>
            <a:ext cx="4672070" cy="4672070"/>
          </a:xfrm>
          <a:prstGeom prst="pie">
            <a:avLst>
              <a:gd name="adj1" fmla="val 10799999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6AF16BEC-5B0D-A94C-A784-EE69BCB97187}"/>
              </a:ext>
            </a:extLst>
          </p:cNvPr>
          <p:cNvSpPr/>
          <p:nvPr/>
        </p:nvSpPr>
        <p:spPr>
          <a:xfrm>
            <a:off x="21637719" y="5085488"/>
            <a:ext cx="595423" cy="2764466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48A4EBCC-2AD8-5143-BE37-643E3643829D}"/>
              </a:ext>
            </a:extLst>
          </p:cNvPr>
          <p:cNvSpPr/>
          <p:nvPr/>
        </p:nvSpPr>
        <p:spPr>
          <a:xfrm rot="10800000">
            <a:off x="1967486" y="9766943"/>
            <a:ext cx="595423" cy="2764466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A8BB425B-9C1F-6740-ABD6-C919B354FBFC}"/>
              </a:ext>
            </a:extLst>
          </p:cNvPr>
          <p:cNvSpPr/>
          <p:nvPr/>
        </p:nvSpPr>
        <p:spPr>
          <a:xfrm rot="10800000">
            <a:off x="21637719" y="9766943"/>
            <a:ext cx="595423" cy="2764466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D21C4CB0-B943-2E40-AFDA-BDDABC769814}"/>
              </a:ext>
            </a:extLst>
          </p:cNvPr>
          <p:cNvSpPr/>
          <p:nvPr/>
        </p:nvSpPr>
        <p:spPr>
          <a:xfrm>
            <a:off x="1967486" y="5085488"/>
            <a:ext cx="595423" cy="2764466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69948F31-34C4-084F-9645-A7CF3725846C}"/>
              </a:ext>
            </a:extLst>
          </p:cNvPr>
          <p:cNvSpPr/>
          <p:nvPr/>
        </p:nvSpPr>
        <p:spPr>
          <a:xfrm rot="5400000">
            <a:off x="11869384" y="4168287"/>
            <a:ext cx="566328" cy="2764466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6" name="Up-Down Arrow 25">
            <a:extLst>
              <a:ext uri="{FF2B5EF4-FFF2-40B4-BE49-F238E27FC236}">
                <a16:creationId xmlns:a16="http://schemas.microsoft.com/office/drawing/2014/main" id="{4CD0ED34-36B2-8849-B651-95761C962202}"/>
              </a:ext>
            </a:extLst>
          </p:cNvPr>
          <p:cNvSpPr/>
          <p:nvPr/>
        </p:nvSpPr>
        <p:spPr>
          <a:xfrm rot="5400000">
            <a:off x="11869384" y="10250111"/>
            <a:ext cx="566328" cy="2764466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F47CB-C3BA-6C49-AAE5-198F34E297F2}"/>
              </a:ext>
            </a:extLst>
          </p:cNvPr>
          <p:cNvSpPr/>
          <p:nvPr/>
        </p:nvSpPr>
        <p:spPr>
          <a:xfrm>
            <a:off x="3879428" y="5833684"/>
            <a:ext cx="52982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 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B76A7E-79CE-C243-A69F-C6CD57150AA7}"/>
              </a:ext>
            </a:extLst>
          </p:cNvPr>
          <p:cNvSpPr txBox="1"/>
          <p:nvPr/>
        </p:nvSpPr>
        <p:spPr>
          <a:xfrm>
            <a:off x="3873622" y="6406688"/>
            <a:ext cx="4811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E459D8-425E-B548-B14D-9F39237E8A5E}"/>
              </a:ext>
            </a:extLst>
          </p:cNvPr>
          <p:cNvSpPr/>
          <p:nvPr/>
        </p:nvSpPr>
        <p:spPr>
          <a:xfrm>
            <a:off x="3879428" y="10384419"/>
            <a:ext cx="4681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New Diversification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26706B-94BD-C04B-AFFF-20B318F2BE3B}"/>
              </a:ext>
            </a:extLst>
          </p:cNvPr>
          <p:cNvSpPr txBox="1"/>
          <p:nvPr/>
        </p:nvSpPr>
        <p:spPr>
          <a:xfrm>
            <a:off x="3873622" y="10957423"/>
            <a:ext cx="4811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FF6100-A6D5-0A4F-B666-D993DA18C823}"/>
              </a:ext>
            </a:extLst>
          </p:cNvPr>
          <p:cNvSpPr/>
          <p:nvPr/>
        </p:nvSpPr>
        <p:spPr>
          <a:xfrm>
            <a:off x="15069480" y="5833684"/>
            <a:ext cx="5110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Market Development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9D5498-008A-1F4A-A1C0-BA0476C12CFB}"/>
              </a:ext>
            </a:extLst>
          </p:cNvPr>
          <p:cNvSpPr txBox="1"/>
          <p:nvPr/>
        </p:nvSpPr>
        <p:spPr>
          <a:xfrm>
            <a:off x="15441844" y="6406688"/>
            <a:ext cx="4811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DA2FE6-9261-6C4D-B614-60B21C59E1B4}"/>
              </a:ext>
            </a:extLst>
          </p:cNvPr>
          <p:cNvSpPr/>
          <p:nvPr/>
        </p:nvSpPr>
        <p:spPr>
          <a:xfrm>
            <a:off x="15495878" y="10384419"/>
            <a:ext cx="4684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Market Penetration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B82651-7D04-7F44-B554-656976E9182E}"/>
              </a:ext>
            </a:extLst>
          </p:cNvPr>
          <p:cNvSpPr txBox="1"/>
          <p:nvPr/>
        </p:nvSpPr>
        <p:spPr>
          <a:xfrm>
            <a:off x="15441844" y="10957423"/>
            <a:ext cx="4811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6" name="Forma libre 374">
            <a:extLst>
              <a:ext uri="{FF2B5EF4-FFF2-40B4-BE49-F238E27FC236}">
                <a16:creationId xmlns:a16="http://schemas.microsoft.com/office/drawing/2014/main" id="{6F75ECFE-A82F-6549-8AE5-8349CE54EECE}"/>
              </a:ext>
            </a:extLst>
          </p:cNvPr>
          <p:cNvSpPr/>
          <p:nvPr/>
        </p:nvSpPr>
        <p:spPr>
          <a:xfrm>
            <a:off x="10280941" y="7366380"/>
            <a:ext cx="313582" cy="480328"/>
          </a:xfrm>
          <a:custGeom>
            <a:avLst/>
            <a:gdLst>
              <a:gd name="connsiteX0" fmla="*/ 117230 w 147158"/>
              <a:gd name="connsiteY0" fmla="*/ 21409 h 225409"/>
              <a:gd name="connsiteX1" fmla="*/ 15767 w 147158"/>
              <a:gd name="connsiteY1" fmla="*/ 1117 h 225409"/>
              <a:gd name="connsiteX2" fmla="*/ 5426 w 147158"/>
              <a:gd name="connsiteY2" fmla="*/ 3695 h 225409"/>
              <a:gd name="connsiteX3" fmla="*/ 876 w 147158"/>
              <a:gd name="connsiteY3" fmla="*/ 13331 h 225409"/>
              <a:gd name="connsiteX4" fmla="*/ 876 w 147158"/>
              <a:gd name="connsiteY4" fmla="*/ 212657 h 225409"/>
              <a:gd name="connsiteX5" fmla="*/ 13334 w 147158"/>
              <a:gd name="connsiteY5" fmla="*/ 225115 h 225409"/>
              <a:gd name="connsiteX6" fmla="*/ 91390 w 147158"/>
              <a:gd name="connsiteY6" fmla="*/ 225115 h 225409"/>
              <a:gd name="connsiteX7" fmla="*/ 128399 w 147158"/>
              <a:gd name="connsiteY7" fmla="*/ 193034 h 225409"/>
              <a:gd name="connsiteX8" fmla="*/ 146915 w 147158"/>
              <a:gd name="connsiteY8" fmla="*/ 63345 h 225409"/>
              <a:gd name="connsiteX9" fmla="*/ 117230 w 147158"/>
              <a:gd name="connsiteY9" fmla="*/ 21409 h 22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158" h="225409">
                <a:moveTo>
                  <a:pt x="117230" y="21409"/>
                </a:moveTo>
                <a:lnTo>
                  <a:pt x="15767" y="1117"/>
                </a:lnTo>
                <a:cubicBezTo>
                  <a:pt x="12142" y="387"/>
                  <a:pt x="8321" y="1336"/>
                  <a:pt x="5426" y="3695"/>
                </a:cubicBezTo>
                <a:cubicBezTo>
                  <a:pt x="2554" y="6068"/>
                  <a:pt x="876" y="9596"/>
                  <a:pt x="876" y="13331"/>
                </a:cubicBezTo>
                <a:lnTo>
                  <a:pt x="876" y="212657"/>
                </a:lnTo>
                <a:cubicBezTo>
                  <a:pt x="876" y="219543"/>
                  <a:pt x="6448" y="225115"/>
                  <a:pt x="13334" y="225115"/>
                </a:cubicBezTo>
                <a:lnTo>
                  <a:pt x="91390" y="225115"/>
                </a:lnTo>
                <a:cubicBezTo>
                  <a:pt x="109882" y="225115"/>
                  <a:pt x="125795" y="211318"/>
                  <a:pt x="128399" y="193034"/>
                </a:cubicBezTo>
                <a:lnTo>
                  <a:pt x="146915" y="63345"/>
                </a:lnTo>
                <a:cubicBezTo>
                  <a:pt x="149714" y="43709"/>
                  <a:pt x="136696" y="25290"/>
                  <a:pt x="117230" y="2140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Forma libre 375">
            <a:extLst>
              <a:ext uri="{FF2B5EF4-FFF2-40B4-BE49-F238E27FC236}">
                <a16:creationId xmlns:a16="http://schemas.microsoft.com/office/drawing/2014/main" id="{88A1CA0F-7A70-C342-A2BC-7A49102F9F01}"/>
              </a:ext>
            </a:extLst>
          </p:cNvPr>
          <p:cNvSpPr/>
          <p:nvPr/>
        </p:nvSpPr>
        <p:spPr>
          <a:xfrm>
            <a:off x="10601323" y="7446006"/>
            <a:ext cx="955681" cy="507704"/>
          </a:xfrm>
          <a:custGeom>
            <a:avLst/>
            <a:gdLst>
              <a:gd name="connsiteX0" fmla="*/ 373757 w 448482"/>
              <a:gd name="connsiteY0" fmla="*/ 75627 h 238256"/>
              <a:gd name="connsiteX1" fmla="*/ 308384 w 448482"/>
              <a:gd name="connsiteY1" fmla="*/ 87090 h 238256"/>
              <a:gd name="connsiteX2" fmla="*/ 299002 w 448482"/>
              <a:gd name="connsiteY2" fmla="*/ 99793 h 238256"/>
              <a:gd name="connsiteX3" fmla="*/ 299010 w 448482"/>
              <a:gd name="connsiteY3" fmla="*/ 100542 h 238256"/>
              <a:gd name="connsiteX4" fmla="*/ 275676 w 448482"/>
              <a:gd name="connsiteY4" fmla="*/ 147162 h 238256"/>
              <a:gd name="connsiteX5" fmla="*/ 216793 w 448482"/>
              <a:gd name="connsiteY5" fmla="*/ 163111 h 238256"/>
              <a:gd name="connsiteX6" fmla="*/ 77299 w 448482"/>
              <a:gd name="connsiteY6" fmla="*/ 136584 h 238256"/>
              <a:gd name="connsiteX7" fmla="*/ 67887 w 448482"/>
              <a:gd name="connsiteY7" fmla="*/ 122171 h 238256"/>
              <a:gd name="connsiteX8" fmla="*/ 83674 w 448482"/>
              <a:gd name="connsiteY8" fmla="*/ 112487 h 238256"/>
              <a:gd name="connsiteX9" fmla="*/ 216793 w 448482"/>
              <a:gd name="connsiteY9" fmla="*/ 138193 h 238256"/>
              <a:gd name="connsiteX10" fmla="*/ 260785 w 448482"/>
              <a:gd name="connsiteY10" fmla="*/ 127183 h 238256"/>
              <a:gd name="connsiteX11" fmla="*/ 274095 w 448482"/>
              <a:gd name="connsiteY11" fmla="*/ 100540 h 238256"/>
              <a:gd name="connsiteX12" fmla="*/ 273450 w 448482"/>
              <a:gd name="connsiteY12" fmla="*/ 94621 h 238256"/>
              <a:gd name="connsiteX13" fmla="*/ 176914 w 448482"/>
              <a:gd name="connsiteY13" fmla="*/ 38494 h 238256"/>
              <a:gd name="connsiteX14" fmla="*/ 123677 w 448482"/>
              <a:gd name="connsiteY14" fmla="*/ 18857 h 238256"/>
              <a:gd name="connsiteX15" fmla="*/ 62311 w 448482"/>
              <a:gd name="connsiteY15" fmla="*/ 876 h 238256"/>
              <a:gd name="connsiteX16" fmla="*/ 32322 w 448482"/>
              <a:gd name="connsiteY16" fmla="*/ 2937 h 238256"/>
              <a:gd name="connsiteX17" fmla="*/ 21558 w 448482"/>
              <a:gd name="connsiteY17" fmla="*/ 16238 h 238256"/>
              <a:gd name="connsiteX18" fmla="*/ 21215 w 448482"/>
              <a:gd name="connsiteY18" fmla="*/ 29502 h 238256"/>
              <a:gd name="connsiteX19" fmla="*/ 2698 w 448482"/>
              <a:gd name="connsiteY19" fmla="*/ 159227 h 238256"/>
              <a:gd name="connsiteX20" fmla="*/ 1895 w 448482"/>
              <a:gd name="connsiteY20" fmla="*/ 162596 h 238256"/>
              <a:gd name="connsiteX21" fmla="*/ 1237 w 448482"/>
              <a:gd name="connsiteY21" fmla="*/ 165090 h 238256"/>
              <a:gd name="connsiteX22" fmla="*/ 8245 w 448482"/>
              <a:gd name="connsiteY22" fmla="*/ 179446 h 238256"/>
              <a:gd name="connsiteX23" fmla="*/ 186888 w 448482"/>
              <a:gd name="connsiteY23" fmla="*/ 237574 h 238256"/>
              <a:gd name="connsiteX24" fmla="*/ 400521 w 448482"/>
              <a:gd name="connsiteY24" fmla="*/ 156307 h 238256"/>
              <a:gd name="connsiteX25" fmla="*/ 440791 w 448482"/>
              <a:gd name="connsiteY25" fmla="*/ 136982 h 238256"/>
              <a:gd name="connsiteX26" fmla="*/ 448501 w 448482"/>
              <a:gd name="connsiteY26" fmla="*/ 125908 h 238256"/>
              <a:gd name="connsiteX27" fmla="*/ 373757 w 448482"/>
              <a:gd name="connsiteY27" fmla="*/ 75627 h 23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48482" h="238256">
                <a:moveTo>
                  <a:pt x="373757" y="75627"/>
                </a:moveTo>
                <a:cubicBezTo>
                  <a:pt x="358203" y="75627"/>
                  <a:pt x="331970" y="81172"/>
                  <a:pt x="308384" y="87090"/>
                </a:cubicBezTo>
                <a:cubicBezTo>
                  <a:pt x="302608" y="88539"/>
                  <a:pt x="298871" y="93842"/>
                  <a:pt x="299002" y="99793"/>
                </a:cubicBezTo>
                <a:cubicBezTo>
                  <a:pt x="299008" y="100042"/>
                  <a:pt x="299010" y="100291"/>
                  <a:pt x="299010" y="100542"/>
                </a:cubicBezTo>
                <a:cubicBezTo>
                  <a:pt x="299010" y="119386"/>
                  <a:pt x="290713" y="135932"/>
                  <a:pt x="275676" y="147162"/>
                </a:cubicBezTo>
                <a:cubicBezTo>
                  <a:pt x="261101" y="158039"/>
                  <a:pt x="242390" y="163111"/>
                  <a:pt x="216793" y="163111"/>
                </a:cubicBezTo>
                <a:cubicBezTo>
                  <a:pt x="183269" y="163111"/>
                  <a:pt x="137645" y="154430"/>
                  <a:pt x="77299" y="136584"/>
                </a:cubicBezTo>
                <a:cubicBezTo>
                  <a:pt x="71071" y="134742"/>
                  <a:pt x="66669" y="128551"/>
                  <a:pt x="67887" y="122171"/>
                </a:cubicBezTo>
                <a:cubicBezTo>
                  <a:pt x="69291" y="114813"/>
                  <a:pt x="76717" y="110406"/>
                  <a:pt x="83674" y="112487"/>
                </a:cubicBezTo>
                <a:cubicBezTo>
                  <a:pt x="141243" y="129544"/>
                  <a:pt x="186013" y="138193"/>
                  <a:pt x="216793" y="138193"/>
                </a:cubicBezTo>
                <a:cubicBezTo>
                  <a:pt x="242999" y="138193"/>
                  <a:pt x="254458" y="131916"/>
                  <a:pt x="260785" y="127183"/>
                </a:cubicBezTo>
                <a:cubicBezTo>
                  <a:pt x="269495" y="120686"/>
                  <a:pt x="274095" y="111477"/>
                  <a:pt x="274095" y="100540"/>
                </a:cubicBezTo>
                <a:cubicBezTo>
                  <a:pt x="274095" y="98450"/>
                  <a:pt x="273714" y="96569"/>
                  <a:pt x="273450" y="94621"/>
                </a:cubicBezTo>
                <a:cubicBezTo>
                  <a:pt x="268734" y="60226"/>
                  <a:pt x="223446" y="47946"/>
                  <a:pt x="176914" y="38494"/>
                </a:cubicBezTo>
                <a:cubicBezTo>
                  <a:pt x="155307" y="34114"/>
                  <a:pt x="139224" y="26365"/>
                  <a:pt x="123677" y="18857"/>
                </a:cubicBezTo>
                <a:cubicBezTo>
                  <a:pt x="104503" y="9611"/>
                  <a:pt x="86400" y="876"/>
                  <a:pt x="62311" y="876"/>
                </a:cubicBezTo>
                <a:cubicBezTo>
                  <a:pt x="52761" y="876"/>
                  <a:pt x="42675" y="1571"/>
                  <a:pt x="32322" y="2937"/>
                </a:cubicBezTo>
                <a:cubicBezTo>
                  <a:pt x="25783" y="3799"/>
                  <a:pt x="21065" y="9662"/>
                  <a:pt x="21558" y="16238"/>
                </a:cubicBezTo>
                <a:cubicBezTo>
                  <a:pt x="21920" y="21067"/>
                  <a:pt x="21822" y="25400"/>
                  <a:pt x="21215" y="29502"/>
                </a:cubicBezTo>
                <a:lnTo>
                  <a:pt x="2698" y="159227"/>
                </a:lnTo>
                <a:cubicBezTo>
                  <a:pt x="2528" y="160394"/>
                  <a:pt x="2187" y="161490"/>
                  <a:pt x="1895" y="162596"/>
                </a:cubicBezTo>
                <a:cubicBezTo>
                  <a:pt x="1870" y="162706"/>
                  <a:pt x="1262" y="164993"/>
                  <a:pt x="1237" y="165090"/>
                </a:cubicBezTo>
                <a:cubicBezTo>
                  <a:pt x="-198" y="170941"/>
                  <a:pt x="2746" y="176988"/>
                  <a:pt x="8245" y="179446"/>
                </a:cubicBezTo>
                <a:cubicBezTo>
                  <a:pt x="67517" y="205967"/>
                  <a:pt x="146644" y="237574"/>
                  <a:pt x="186888" y="237574"/>
                </a:cubicBezTo>
                <a:cubicBezTo>
                  <a:pt x="235211" y="237574"/>
                  <a:pt x="334704" y="188668"/>
                  <a:pt x="400521" y="156307"/>
                </a:cubicBezTo>
                <a:cubicBezTo>
                  <a:pt x="417510" y="147957"/>
                  <a:pt x="431588" y="141027"/>
                  <a:pt x="440791" y="136982"/>
                </a:cubicBezTo>
                <a:cubicBezTo>
                  <a:pt x="445250" y="135024"/>
                  <a:pt x="448448" y="130778"/>
                  <a:pt x="448501" y="125908"/>
                </a:cubicBezTo>
                <a:cubicBezTo>
                  <a:pt x="448821" y="96326"/>
                  <a:pt x="418000" y="75627"/>
                  <a:pt x="373757" y="7562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376">
            <a:extLst>
              <a:ext uri="{FF2B5EF4-FFF2-40B4-BE49-F238E27FC236}">
                <a16:creationId xmlns:a16="http://schemas.microsoft.com/office/drawing/2014/main" id="{31C4BCAD-C01C-564F-B2F0-D64A9EA9151F}"/>
              </a:ext>
            </a:extLst>
          </p:cNvPr>
          <p:cNvSpPr/>
          <p:nvPr/>
        </p:nvSpPr>
        <p:spPr>
          <a:xfrm>
            <a:off x="10811868" y="6994722"/>
            <a:ext cx="639608" cy="480328"/>
          </a:xfrm>
          <a:custGeom>
            <a:avLst/>
            <a:gdLst>
              <a:gd name="connsiteX0" fmla="*/ 142004 w 300156"/>
              <a:gd name="connsiteY0" fmla="*/ 221882 h 225409"/>
              <a:gd name="connsiteX1" fmla="*/ 150374 w 300156"/>
              <a:gd name="connsiteY1" fmla="*/ 225119 h 225409"/>
              <a:gd name="connsiteX2" fmla="*/ 158745 w 300156"/>
              <a:gd name="connsiteY2" fmla="*/ 221882 h 225409"/>
              <a:gd name="connsiteX3" fmla="*/ 295781 w 300156"/>
              <a:gd name="connsiteY3" fmla="*/ 97303 h 225409"/>
              <a:gd name="connsiteX4" fmla="*/ 299869 w 300156"/>
              <a:gd name="connsiteY4" fmla="*/ 88373 h 225409"/>
              <a:gd name="connsiteX5" fmla="*/ 296219 w 300156"/>
              <a:gd name="connsiteY5" fmla="*/ 79273 h 225409"/>
              <a:gd name="connsiteX6" fmla="*/ 221472 w 300156"/>
              <a:gd name="connsiteY6" fmla="*/ 4526 h 225409"/>
              <a:gd name="connsiteX7" fmla="*/ 212663 w 300156"/>
              <a:gd name="connsiteY7" fmla="*/ 876 h 225409"/>
              <a:gd name="connsiteX8" fmla="*/ 88084 w 300156"/>
              <a:gd name="connsiteY8" fmla="*/ 876 h 225409"/>
              <a:gd name="connsiteX9" fmla="*/ 79276 w 300156"/>
              <a:gd name="connsiteY9" fmla="*/ 4526 h 225409"/>
              <a:gd name="connsiteX10" fmla="*/ 4529 w 300156"/>
              <a:gd name="connsiteY10" fmla="*/ 79273 h 225409"/>
              <a:gd name="connsiteX11" fmla="*/ 879 w 300156"/>
              <a:gd name="connsiteY11" fmla="*/ 88373 h 225409"/>
              <a:gd name="connsiteX12" fmla="*/ 4967 w 300156"/>
              <a:gd name="connsiteY12" fmla="*/ 97303 h 225409"/>
              <a:gd name="connsiteX13" fmla="*/ 142004 w 300156"/>
              <a:gd name="connsiteY13" fmla="*/ 221882 h 225409"/>
              <a:gd name="connsiteX14" fmla="*/ 255184 w 300156"/>
              <a:gd name="connsiteY14" fmla="*/ 100540 h 225409"/>
              <a:gd name="connsiteX15" fmla="*/ 182024 w 300156"/>
              <a:gd name="connsiteY15" fmla="*/ 167049 h 225409"/>
              <a:gd name="connsiteX16" fmla="*/ 208628 w 300156"/>
              <a:gd name="connsiteY16" fmla="*/ 100540 h 225409"/>
              <a:gd name="connsiteX17" fmla="*/ 255184 w 300156"/>
              <a:gd name="connsiteY17" fmla="*/ 100540 h 225409"/>
              <a:gd name="connsiteX18" fmla="*/ 134444 w 300156"/>
              <a:gd name="connsiteY18" fmla="*/ 25792 h 225409"/>
              <a:gd name="connsiteX19" fmla="*/ 166304 w 300156"/>
              <a:gd name="connsiteY19" fmla="*/ 25792 h 225409"/>
              <a:gd name="connsiteX20" fmla="*/ 182913 w 300156"/>
              <a:gd name="connsiteY20" fmla="*/ 75624 h 225409"/>
              <a:gd name="connsiteX21" fmla="*/ 117835 w 300156"/>
              <a:gd name="connsiteY21" fmla="*/ 75624 h 225409"/>
              <a:gd name="connsiteX22" fmla="*/ 134444 w 300156"/>
              <a:gd name="connsiteY22" fmla="*/ 25792 h 225409"/>
              <a:gd name="connsiteX23" fmla="*/ 92118 w 300156"/>
              <a:gd name="connsiteY23" fmla="*/ 100540 h 225409"/>
              <a:gd name="connsiteX24" fmla="*/ 118722 w 300156"/>
              <a:gd name="connsiteY24" fmla="*/ 167049 h 225409"/>
              <a:gd name="connsiteX25" fmla="*/ 45562 w 300156"/>
              <a:gd name="connsiteY25" fmla="*/ 100540 h 225409"/>
              <a:gd name="connsiteX26" fmla="*/ 92118 w 300156"/>
              <a:gd name="connsiteY26" fmla="*/ 100540 h 22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0156" h="225409">
                <a:moveTo>
                  <a:pt x="142004" y="221882"/>
                </a:moveTo>
                <a:cubicBezTo>
                  <a:pt x="144364" y="224036"/>
                  <a:pt x="147381" y="225119"/>
                  <a:pt x="150374" y="225119"/>
                </a:cubicBezTo>
                <a:cubicBezTo>
                  <a:pt x="153368" y="225119"/>
                  <a:pt x="156384" y="224036"/>
                  <a:pt x="158745" y="221882"/>
                </a:cubicBezTo>
                <a:lnTo>
                  <a:pt x="295781" y="97303"/>
                </a:lnTo>
                <a:cubicBezTo>
                  <a:pt x="298311" y="95004"/>
                  <a:pt x="299796" y="91780"/>
                  <a:pt x="299869" y="88373"/>
                </a:cubicBezTo>
                <a:cubicBezTo>
                  <a:pt x="299941" y="84966"/>
                  <a:pt x="298627" y="81682"/>
                  <a:pt x="296219" y="79273"/>
                </a:cubicBezTo>
                <a:lnTo>
                  <a:pt x="221472" y="4526"/>
                </a:lnTo>
                <a:cubicBezTo>
                  <a:pt x="219136" y="2190"/>
                  <a:pt x="215973" y="876"/>
                  <a:pt x="212663" y="876"/>
                </a:cubicBezTo>
                <a:lnTo>
                  <a:pt x="88084" y="876"/>
                </a:lnTo>
                <a:cubicBezTo>
                  <a:pt x="84776" y="876"/>
                  <a:pt x="81612" y="2190"/>
                  <a:pt x="79276" y="4526"/>
                </a:cubicBezTo>
                <a:lnTo>
                  <a:pt x="4529" y="79273"/>
                </a:lnTo>
                <a:cubicBezTo>
                  <a:pt x="2119" y="81682"/>
                  <a:pt x="805" y="84966"/>
                  <a:pt x="879" y="88373"/>
                </a:cubicBezTo>
                <a:cubicBezTo>
                  <a:pt x="952" y="91780"/>
                  <a:pt x="2436" y="95004"/>
                  <a:pt x="4967" y="97303"/>
                </a:cubicBezTo>
                <a:lnTo>
                  <a:pt x="142004" y="221882"/>
                </a:lnTo>
                <a:close/>
                <a:moveTo>
                  <a:pt x="255184" y="100540"/>
                </a:moveTo>
                <a:lnTo>
                  <a:pt x="182024" y="167049"/>
                </a:lnTo>
                <a:lnTo>
                  <a:pt x="208628" y="100540"/>
                </a:lnTo>
                <a:lnTo>
                  <a:pt x="255184" y="100540"/>
                </a:lnTo>
                <a:close/>
                <a:moveTo>
                  <a:pt x="134444" y="25792"/>
                </a:moveTo>
                <a:lnTo>
                  <a:pt x="166304" y="25792"/>
                </a:lnTo>
                <a:lnTo>
                  <a:pt x="182913" y="75624"/>
                </a:lnTo>
                <a:lnTo>
                  <a:pt x="117835" y="75624"/>
                </a:lnTo>
                <a:lnTo>
                  <a:pt x="134444" y="25792"/>
                </a:lnTo>
                <a:close/>
                <a:moveTo>
                  <a:pt x="92118" y="100540"/>
                </a:moveTo>
                <a:lnTo>
                  <a:pt x="118722" y="167049"/>
                </a:lnTo>
                <a:lnTo>
                  <a:pt x="45562" y="100540"/>
                </a:lnTo>
                <a:lnTo>
                  <a:pt x="92118" y="10054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427">
            <a:extLst>
              <a:ext uri="{FF2B5EF4-FFF2-40B4-BE49-F238E27FC236}">
                <a16:creationId xmlns:a16="http://schemas.microsoft.com/office/drawing/2014/main" id="{FD75D8EE-15C3-FB45-BEFE-A282859CD205}"/>
              </a:ext>
            </a:extLst>
          </p:cNvPr>
          <p:cNvSpPr/>
          <p:nvPr/>
        </p:nvSpPr>
        <p:spPr>
          <a:xfrm>
            <a:off x="12842098" y="7078931"/>
            <a:ext cx="1045863" cy="132516"/>
          </a:xfrm>
          <a:custGeom>
            <a:avLst/>
            <a:gdLst>
              <a:gd name="connsiteX0" fmla="*/ 600638 w 655474"/>
              <a:gd name="connsiteY0" fmla="*/ 958 h 83052"/>
              <a:gd name="connsiteX1" fmla="*/ 55475 w 655474"/>
              <a:gd name="connsiteY1" fmla="*/ 958 h 83052"/>
              <a:gd name="connsiteX2" fmla="*/ 958 w 655474"/>
              <a:gd name="connsiteY2" fmla="*/ 55475 h 83052"/>
              <a:gd name="connsiteX3" fmla="*/ 958 w 655474"/>
              <a:gd name="connsiteY3" fmla="*/ 69105 h 83052"/>
              <a:gd name="connsiteX4" fmla="*/ 14588 w 655474"/>
              <a:gd name="connsiteY4" fmla="*/ 82733 h 83052"/>
              <a:gd name="connsiteX5" fmla="*/ 641527 w 655474"/>
              <a:gd name="connsiteY5" fmla="*/ 82733 h 83052"/>
              <a:gd name="connsiteX6" fmla="*/ 655157 w 655474"/>
              <a:gd name="connsiteY6" fmla="*/ 69103 h 83052"/>
              <a:gd name="connsiteX7" fmla="*/ 655157 w 655474"/>
              <a:gd name="connsiteY7" fmla="*/ 55474 h 83052"/>
              <a:gd name="connsiteX8" fmla="*/ 600638 w 655474"/>
              <a:gd name="connsiteY8" fmla="*/ 958 h 8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5474" h="83052">
                <a:moveTo>
                  <a:pt x="600638" y="958"/>
                </a:moveTo>
                <a:lnTo>
                  <a:pt x="55475" y="958"/>
                </a:lnTo>
                <a:cubicBezTo>
                  <a:pt x="25367" y="958"/>
                  <a:pt x="958" y="25365"/>
                  <a:pt x="958" y="55475"/>
                </a:cubicBezTo>
                <a:lnTo>
                  <a:pt x="958" y="69105"/>
                </a:lnTo>
                <a:cubicBezTo>
                  <a:pt x="958" y="76630"/>
                  <a:pt x="7061" y="82733"/>
                  <a:pt x="14588" y="82733"/>
                </a:cubicBezTo>
                <a:lnTo>
                  <a:pt x="641527" y="82733"/>
                </a:lnTo>
                <a:cubicBezTo>
                  <a:pt x="649054" y="82733"/>
                  <a:pt x="655157" y="76630"/>
                  <a:pt x="655157" y="69103"/>
                </a:cubicBezTo>
                <a:lnTo>
                  <a:pt x="655157" y="55474"/>
                </a:lnTo>
                <a:cubicBezTo>
                  <a:pt x="655155" y="25365"/>
                  <a:pt x="630747" y="958"/>
                  <a:pt x="600638" y="9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428">
            <a:extLst>
              <a:ext uri="{FF2B5EF4-FFF2-40B4-BE49-F238E27FC236}">
                <a16:creationId xmlns:a16="http://schemas.microsoft.com/office/drawing/2014/main" id="{64739BD2-918F-CE44-BA99-A0BF989F0A9A}"/>
              </a:ext>
            </a:extLst>
          </p:cNvPr>
          <p:cNvSpPr/>
          <p:nvPr/>
        </p:nvSpPr>
        <p:spPr>
          <a:xfrm>
            <a:off x="12842098" y="7339889"/>
            <a:ext cx="1045863" cy="523950"/>
          </a:xfrm>
          <a:custGeom>
            <a:avLst/>
            <a:gdLst>
              <a:gd name="connsiteX0" fmla="*/ 641526 w 655474"/>
              <a:gd name="connsiteY0" fmla="*/ 958 h 328376"/>
              <a:gd name="connsiteX1" fmla="*/ 14588 w 655474"/>
              <a:gd name="connsiteY1" fmla="*/ 958 h 328376"/>
              <a:gd name="connsiteX2" fmla="*/ 958 w 655474"/>
              <a:gd name="connsiteY2" fmla="*/ 14588 h 328376"/>
              <a:gd name="connsiteX3" fmla="*/ 958 w 655474"/>
              <a:gd name="connsiteY3" fmla="*/ 273541 h 328376"/>
              <a:gd name="connsiteX4" fmla="*/ 55475 w 655474"/>
              <a:gd name="connsiteY4" fmla="*/ 328057 h 328376"/>
              <a:gd name="connsiteX5" fmla="*/ 600640 w 655474"/>
              <a:gd name="connsiteY5" fmla="*/ 328057 h 328376"/>
              <a:gd name="connsiteX6" fmla="*/ 655155 w 655474"/>
              <a:gd name="connsiteY6" fmla="*/ 273540 h 328376"/>
              <a:gd name="connsiteX7" fmla="*/ 655155 w 655474"/>
              <a:gd name="connsiteY7" fmla="*/ 14588 h 328376"/>
              <a:gd name="connsiteX8" fmla="*/ 641526 w 655474"/>
              <a:gd name="connsiteY8" fmla="*/ 958 h 328376"/>
              <a:gd name="connsiteX9" fmla="*/ 491606 w 655474"/>
              <a:gd name="connsiteY9" fmla="*/ 246282 h 328376"/>
              <a:gd name="connsiteX10" fmla="*/ 450719 w 655474"/>
              <a:gd name="connsiteY10" fmla="*/ 235089 h 328376"/>
              <a:gd name="connsiteX11" fmla="*/ 409831 w 655474"/>
              <a:gd name="connsiteY11" fmla="*/ 246282 h 328376"/>
              <a:gd name="connsiteX12" fmla="*/ 328057 w 655474"/>
              <a:gd name="connsiteY12" fmla="*/ 164508 h 328376"/>
              <a:gd name="connsiteX13" fmla="*/ 409831 w 655474"/>
              <a:gd name="connsiteY13" fmla="*/ 82733 h 328376"/>
              <a:gd name="connsiteX14" fmla="*/ 450719 w 655474"/>
              <a:gd name="connsiteY14" fmla="*/ 93926 h 328376"/>
              <a:gd name="connsiteX15" fmla="*/ 491606 w 655474"/>
              <a:gd name="connsiteY15" fmla="*/ 82733 h 328376"/>
              <a:gd name="connsiteX16" fmla="*/ 573381 w 655474"/>
              <a:gd name="connsiteY16" fmla="*/ 164508 h 328376"/>
              <a:gd name="connsiteX17" fmla="*/ 491606 w 655474"/>
              <a:gd name="connsiteY17" fmla="*/ 246282 h 32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5474" h="328376">
                <a:moveTo>
                  <a:pt x="641526" y="958"/>
                </a:moveTo>
                <a:lnTo>
                  <a:pt x="14588" y="958"/>
                </a:lnTo>
                <a:cubicBezTo>
                  <a:pt x="7061" y="958"/>
                  <a:pt x="958" y="7059"/>
                  <a:pt x="958" y="14588"/>
                </a:cubicBezTo>
                <a:lnTo>
                  <a:pt x="958" y="273541"/>
                </a:lnTo>
                <a:cubicBezTo>
                  <a:pt x="958" y="303648"/>
                  <a:pt x="25367" y="328057"/>
                  <a:pt x="55475" y="328057"/>
                </a:cubicBezTo>
                <a:lnTo>
                  <a:pt x="600640" y="328057"/>
                </a:lnTo>
                <a:cubicBezTo>
                  <a:pt x="630747" y="328057"/>
                  <a:pt x="655155" y="303648"/>
                  <a:pt x="655155" y="273540"/>
                </a:cubicBezTo>
                <a:lnTo>
                  <a:pt x="655155" y="14588"/>
                </a:lnTo>
                <a:cubicBezTo>
                  <a:pt x="655155" y="7059"/>
                  <a:pt x="649053" y="958"/>
                  <a:pt x="641526" y="958"/>
                </a:cubicBezTo>
                <a:close/>
                <a:moveTo>
                  <a:pt x="491606" y="246282"/>
                </a:moveTo>
                <a:cubicBezTo>
                  <a:pt x="477178" y="246282"/>
                  <a:pt x="463230" y="242436"/>
                  <a:pt x="450719" y="235089"/>
                </a:cubicBezTo>
                <a:cubicBezTo>
                  <a:pt x="438207" y="242436"/>
                  <a:pt x="424260" y="246282"/>
                  <a:pt x="409831" y="246282"/>
                </a:cubicBezTo>
                <a:cubicBezTo>
                  <a:pt x="364738" y="246282"/>
                  <a:pt x="328057" y="209601"/>
                  <a:pt x="328057" y="164508"/>
                </a:cubicBezTo>
                <a:cubicBezTo>
                  <a:pt x="328057" y="119414"/>
                  <a:pt x="364738" y="82733"/>
                  <a:pt x="409831" y="82733"/>
                </a:cubicBezTo>
                <a:cubicBezTo>
                  <a:pt x="424260" y="82733"/>
                  <a:pt x="438207" y="86579"/>
                  <a:pt x="450719" y="93926"/>
                </a:cubicBezTo>
                <a:cubicBezTo>
                  <a:pt x="463230" y="86579"/>
                  <a:pt x="477178" y="82733"/>
                  <a:pt x="491606" y="82733"/>
                </a:cubicBezTo>
                <a:cubicBezTo>
                  <a:pt x="536700" y="82733"/>
                  <a:pt x="573381" y="119414"/>
                  <a:pt x="573381" y="164508"/>
                </a:cubicBezTo>
                <a:cubicBezTo>
                  <a:pt x="573381" y="209601"/>
                  <a:pt x="536700" y="246282"/>
                  <a:pt x="491606" y="24628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pic>
        <p:nvPicPr>
          <p:cNvPr id="42" name="Gráfico 222">
            <a:extLst>
              <a:ext uri="{FF2B5EF4-FFF2-40B4-BE49-F238E27FC236}">
                <a16:creationId xmlns:a16="http://schemas.microsoft.com/office/drawing/2014/main" id="{3A66A5F8-6F40-3B4F-BA20-B9AADEE04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8638" y="9234574"/>
            <a:ext cx="1058246" cy="1058246"/>
          </a:xfrm>
          <a:prstGeom prst="rect">
            <a:avLst/>
          </a:prstGeom>
        </p:spPr>
      </p:pic>
      <p:sp>
        <p:nvSpPr>
          <p:cNvPr id="43" name="Gráfico 214">
            <a:extLst>
              <a:ext uri="{FF2B5EF4-FFF2-40B4-BE49-F238E27FC236}">
                <a16:creationId xmlns:a16="http://schemas.microsoft.com/office/drawing/2014/main" id="{9C621B0D-5D98-7044-AF36-9B52454EC4A7}"/>
              </a:ext>
            </a:extLst>
          </p:cNvPr>
          <p:cNvSpPr/>
          <p:nvPr/>
        </p:nvSpPr>
        <p:spPr>
          <a:xfrm>
            <a:off x="12794977" y="9319044"/>
            <a:ext cx="923565" cy="923567"/>
          </a:xfrm>
          <a:custGeom>
            <a:avLst/>
            <a:gdLst>
              <a:gd name="connsiteX0" fmla="*/ 566208 w 570385"/>
              <a:gd name="connsiteY0" fmla="*/ 146775 h 570386"/>
              <a:gd name="connsiteX1" fmla="*/ 423611 w 570385"/>
              <a:gd name="connsiteY1" fmla="*/ 4178 h 570386"/>
              <a:gd name="connsiteX2" fmla="*/ 403448 w 570385"/>
              <a:gd name="connsiteY2" fmla="*/ 4178 h 570386"/>
              <a:gd name="connsiteX3" fmla="*/ 142597 w 570385"/>
              <a:gd name="connsiteY3" fmla="*/ 265029 h 570386"/>
              <a:gd name="connsiteX4" fmla="*/ 24343 w 570385"/>
              <a:gd name="connsiteY4" fmla="*/ 146775 h 570386"/>
              <a:gd name="connsiteX5" fmla="*/ 8802 w 570385"/>
              <a:gd name="connsiteY5" fmla="*/ 143683 h 570386"/>
              <a:gd name="connsiteX6" fmla="*/ 0 w 570385"/>
              <a:gd name="connsiteY6" fmla="*/ 156856 h 570386"/>
              <a:gd name="connsiteX7" fmla="*/ 0 w 570385"/>
              <a:gd name="connsiteY7" fmla="*/ 556126 h 570386"/>
              <a:gd name="connsiteX8" fmla="*/ 14260 w 570385"/>
              <a:gd name="connsiteY8" fmla="*/ 570386 h 570386"/>
              <a:gd name="connsiteX9" fmla="*/ 413530 w 570385"/>
              <a:gd name="connsiteY9" fmla="*/ 570386 h 570386"/>
              <a:gd name="connsiteX10" fmla="*/ 426704 w 570385"/>
              <a:gd name="connsiteY10" fmla="*/ 561586 h 570386"/>
              <a:gd name="connsiteX11" fmla="*/ 423611 w 570385"/>
              <a:gd name="connsiteY11" fmla="*/ 546045 h 570386"/>
              <a:gd name="connsiteX12" fmla="*/ 305357 w 570385"/>
              <a:gd name="connsiteY12" fmla="*/ 427789 h 570386"/>
              <a:gd name="connsiteX13" fmla="*/ 566208 w 570385"/>
              <a:gd name="connsiteY13" fmla="*/ 166938 h 570386"/>
              <a:gd name="connsiteX14" fmla="*/ 566208 w 570385"/>
              <a:gd name="connsiteY14" fmla="*/ 146775 h 57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385" h="570386">
                <a:moveTo>
                  <a:pt x="566208" y="146775"/>
                </a:moveTo>
                <a:lnTo>
                  <a:pt x="423611" y="4178"/>
                </a:lnTo>
                <a:cubicBezTo>
                  <a:pt x="418041" y="-1393"/>
                  <a:pt x="409017" y="-1393"/>
                  <a:pt x="403448" y="4178"/>
                </a:cubicBezTo>
                <a:lnTo>
                  <a:pt x="142597" y="265029"/>
                </a:lnTo>
                <a:lnTo>
                  <a:pt x="24343" y="146775"/>
                </a:lnTo>
                <a:cubicBezTo>
                  <a:pt x="20248" y="142695"/>
                  <a:pt x="14121" y="141484"/>
                  <a:pt x="8802" y="143683"/>
                </a:cubicBezTo>
                <a:cubicBezTo>
                  <a:pt x="3481" y="145883"/>
                  <a:pt x="0" y="151091"/>
                  <a:pt x="0" y="156856"/>
                </a:cubicBezTo>
                <a:lnTo>
                  <a:pt x="0" y="556126"/>
                </a:lnTo>
                <a:cubicBezTo>
                  <a:pt x="0" y="564008"/>
                  <a:pt x="6378" y="570386"/>
                  <a:pt x="14260" y="570386"/>
                </a:cubicBezTo>
                <a:lnTo>
                  <a:pt x="413530" y="570386"/>
                </a:lnTo>
                <a:cubicBezTo>
                  <a:pt x="419296" y="570386"/>
                  <a:pt x="424503" y="566918"/>
                  <a:pt x="426704" y="561586"/>
                </a:cubicBezTo>
                <a:cubicBezTo>
                  <a:pt x="428904" y="556252"/>
                  <a:pt x="427678" y="550125"/>
                  <a:pt x="423611" y="546045"/>
                </a:cubicBezTo>
                <a:lnTo>
                  <a:pt x="305357" y="427789"/>
                </a:lnTo>
                <a:lnTo>
                  <a:pt x="566208" y="166938"/>
                </a:lnTo>
                <a:cubicBezTo>
                  <a:pt x="571778" y="161368"/>
                  <a:pt x="571778" y="152344"/>
                  <a:pt x="566208" y="146775"/>
                </a:cubicBezTo>
                <a:close/>
              </a:path>
            </a:pathLst>
          </a:custGeom>
          <a:solidFill>
            <a:schemeClr val="bg1"/>
          </a:solidFill>
          <a:ln w="131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541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19635" y="1046901"/>
            <a:ext cx="1053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7EF576A-A410-CE48-89CE-C69D0CA25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370637"/>
              </p:ext>
            </p:extLst>
          </p:nvPr>
        </p:nvGraphicFramePr>
        <p:xfrm>
          <a:off x="1883167" y="4159056"/>
          <a:ext cx="15851375" cy="802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9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9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9210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</a:tblGrid>
              <a:tr h="150937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Ideas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Impact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Effort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Profitability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103">
                <a:tc>
                  <a:txBody>
                    <a:bodyPr/>
                    <a:lstStyle/>
                    <a:p>
                      <a:pPr lvl="0" algn="l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Upgrade IT</a:t>
                      </a:r>
                    </a:p>
                  </a:txBody>
                  <a:tcPr marL="360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b="1" i="0" dirty="0">
                          <a:solidFill>
                            <a:schemeClr val="accent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b="1" i="0" dirty="0">
                          <a:solidFill>
                            <a:schemeClr val="accent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b="1" i="0" dirty="0">
                          <a:solidFill>
                            <a:schemeClr val="accent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8103">
                <a:tc>
                  <a:txBody>
                    <a:bodyPr/>
                    <a:lstStyle/>
                    <a:p>
                      <a:pPr lvl="0" algn="l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Host Client Conference</a:t>
                      </a:r>
                    </a:p>
                  </a:txBody>
                  <a:tcPr marL="360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b="1" i="0" dirty="0">
                          <a:solidFill>
                            <a:schemeClr val="accent2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b="1" i="0" dirty="0">
                          <a:solidFill>
                            <a:schemeClr val="accent2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b="1" i="0" dirty="0">
                          <a:solidFill>
                            <a:schemeClr val="accent2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8103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Hire more Staff</a:t>
                      </a:r>
                    </a:p>
                  </a:txBody>
                  <a:tcPr marL="360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b="1" i="0" dirty="0">
                          <a:solidFill>
                            <a:schemeClr val="accent3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b="1" i="0" dirty="0">
                          <a:solidFill>
                            <a:schemeClr val="accent3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b="1" i="0" dirty="0">
                          <a:solidFill>
                            <a:schemeClr val="accent3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8103">
                <a:tc>
                  <a:txBody>
                    <a:bodyPr/>
                    <a:lstStyle/>
                    <a:p>
                      <a:pPr lvl="0" algn="l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Create New Product</a:t>
                      </a:r>
                    </a:p>
                  </a:txBody>
                  <a:tcPr marL="360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b="1" i="0" dirty="0">
                          <a:solidFill>
                            <a:schemeClr val="accent4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b="1" i="0" dirty="0">
                          <a:solidFill>
                            <a:schemeClr val="accent4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b="1" i="0" dirty="0">
                          <a:solidFill>
                            <a:schemeClr val="accent4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6951089-A550-9149-9051-721AF0E7DFAF}"/>
              </a:ext>
            </a:extLst>
          </p:cNvPr>
          <p:cNvSpPr txBox="1"/>
          <p:nvPr/>
        </p:nvSpPr>
        <p:spPr>
          <a:xfrm>
            <a:off x="19148926" y="5988055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AD02CE-6CE7-3C40-A08C-742E65F0CE72}"/>
              </a:ext>
            </a:extLst>
          </p:cNvPr>
          <p:cNvSpPr txBox="1"/>
          <p:nvPr/>
        </p:nvSpPr>
        <p:spPr>
          <a:xfrm>
            <a:off x="19148926" y="7604204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84A714-38DA-1543-A168-D0B012A4DF2F}"/>
              </a:ext>
            </a:extLst>
          </p:cNvPr>
          <p:cNvSpPr txBox="1"/>
          <p:nvPr/>
        </p:nvSpPr>
        <p:spPr>
          <a:xfrm>
            <a:off x="19148926" y="9177822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68F4F5-C69F-1545-8B20-565E494476D3}"/>
              </a:ext>
            </a:extLst>
          </p:cNvPr>
          <p:cNvSpPr txBox="1"/>
          <p:nvPr/>
        </p:nvSpPr>
        <p:spPr>
          <a:xfrm>
            <a:off x="19148926" y="10900297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4E9845BA-6703-1146-9E8B-79ECB3174EBE}"/>
              </a:ext>
            </a:extLst>
          </p:cNvPr>
          <p:cNvSpPr/>
          <p:nvPr/>
        </p:nvSpPr>
        <p:spPr>
          <a:xfrm rot="5400000">
            <a:off x="18197608" y="6316211"/>
            <a:ext cx="488251" cy="42090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FE3EE6F0-B392-724A-B328-5839E59497DF}"/>
              </a:ext>
            </a:extLst>
          </p:cNvPr>
          <p:cNvSpPr/>
          <p:nvPr/>
        </p:nvSpPr>
        <p:spPr>
          <a:xfrm rot="5400000">
            <a:off x="18197608" y="7959494"/>
            <a:ext cx="488251" cy="42090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1958A8E4-6016-0C4A-86C4-5B4833390961}"/>
              </a:ext>
            </a:extLst>
          </p:cNvPr>
          <p:cNvSpPr/>
          <p:nvPr/>
        </p:nvSpPr>
        <p:spPr>
          <a:xfrm rot="5400000">
            <a:off x="18197608" y="9505978"/>
            <a:ext cx="488251" cy="42090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DDCBF678-B38E-B04D-8DD5-ED9205A53EFD}"/>
              </a:ext>
            </a:extLst>
          </p:cNvPr>
          <p:cNvSpPr/>
          <p:nvPr/>
        </p:nvSpPr>
        <p:spPr>
          <a:xfrm rot="5400000">
            <a:off x="18197608" y="11228453"/>
            <a:ext cx="488251" cy="42090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77840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19635" y="1046901"/>
            <a:ext cx="1053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82238E-0B8B-5A49-9875-0E6326113E46}"/>
              </a:ext>
            </a:extLst>
          </p:cNvPr>
          <p:cNvSpPr/>
          <p:nvPr/>
        </p:nvSpPr>
        <p:spPr>
          <a:xfrm>
            <a:off x="3895428" y="4699591"/>
            <a:ext cx="1743739" cy="1743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0C1F03-EAD6-4449-B8C9-15B7E8FCF570}"/>
              </a:ext>
            </a:extLst>
          </p:cNvPr>
          <p:cNvSpPr/>
          <p:nvPr/>
        </p:nvSpPr>
        <p:spPr>
          <a:xfrm>
            <a:off x="5936879" y="4699591"/>
            <a:ext cx="1743739" cy="1743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9E0D24-55AF-B944-AA55-D07878704F55}"/>
              </a:ext>
            </a:extLst>
          </p:cNvPr>
          <p:cNvSpPr/>
          <p:nvPr/>
        </p:nvSpPr>
        <p:spPr>
          <a:xfrm>
            <a:off x="7978330" y="4699591"/>
            <a:ext cx="1743739" cy="1743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C76351-4177-E845-8326-D122BDF79893}"/>
              </a:ext>
            </a:extLst>
          </p:cNvPr>
          <p:cNvSpPr/>
          <p:nvPr/>
        </p:nvSpPr>
        <p:spPr>
          <a:xfrm>
            <a:off x="10019781" y="4699591"/>
            <a:ext cx="1743739" cy="1743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9E90FE-B93A-A047-B2D9-9F2A771E4EB1}"/>
              </a:ext>
            </a:extLst>
          </p:cNvPr>
          <p:cNvSpPr/>
          <p:nvPr/>
        </p:nvSpPr>
        <p:spPr>
          <a:xfrm>
            <a:off x="3895428" y="6698512"/>
            <a:ext cx="1743739" cy="1743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E0A40-BD25-594B-B5A9-9EAA8EBF0CCA}"/>
              </a:ext>
            </a:extLst>
          </p:cNvPr>
          <p:cNvSpPr/>
          <p:nvPr/>
        </p:nvSpPr>
        <p:spPr>
          <a:xfrm>
            <a:off x="5936879" y="6698512"/>
            <a:ext cx="1743739" cy="1743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74D31B-F0E2-7448-8258-2AE50DD4B538}"/>
              </a:ext>
            </a:extLst>
          </p:cNvPr>
          <p:cNvSpPr/>
          <p:nvPr/>
        </p:nvSpPr>
        <p:spPr>
          <a:xfrm>
            <a:off x="7978330" y="6698512"/>
            <a:ext cx="1743739" cy="1743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060D7F-8EF6-404A-8E0C-9712F5411BBE}"/>
              </a:ext>
            </a:extLst>
          </p:cNvPr>
          <p:cNvSpPr/>
          <p:nvPr/>
        </p:nvSpPr>
        <p:spPr>
          <a:xfrm>
            <a:off x="10019781" y="6698512"/>
            <a:ext cx="1743739" cy="1743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A46331-692F-104E-8E90-F4C153DA2D1C}"/>
              </a:ext>
            </a:extLst>
          </p:cNvPr>
          <p:cNvSpPr/>
          <p:nvPr/>
        </p:nvSpPr>
        <p:spPr>
          <a:xfrm>
            <a:off x="3895428" y="8739963"/>
            <a:ext cx="1743739" cy="1743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C9795E-CE81-F145-A380-18D0165C7B96}"/>
              </a:ext>
            </a:extLst>
          </p:cNvPr>
          <p:cNvSpPr/>
          <p:nvPr/>
        </p:nvSpPr>
        <p:spPr>
          <a:xfrm>
            <a:off x="5936879" y="8739963"/>
            <a:ext cx="1743739" cy="1743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EC01D7-EF37-934B-AF34-B3EA2BACB015}"/>
              </a:ext>
            </a:extLst>
          </p:cNvPr>
          <p:cNvSpPr/>
          <p:nvPr/>
        </p:nvSpPr>
        <p:spPr>
          <a:xfrm>
            <a:off x="7978330" y="8739963"/>
            <a:ext cx="1743739" cy="1743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26DCF4-45BB-2C4C-A721-C7CFA03F6ABB}"/>
              </a:ext>
            </a:extLst>
          </p:cNvPr>
          <p:cNvSpPr/>
          <p:nvPr/>
        </p:nvSpPr>
        <p:spPr>
          <a:xfrm>
            <a:off x="10019781" y="8739963"/>
            <a:ext cx="1743739" cy="1743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9B752F-F482-244D-AB8D-442A5350A2B6}"/>
              </a:ext>
            </a:extLst>
          </p:cNvPr>
          <p:cNvSpPr/>
          <p:nvPr/>
        </p:nvSpPr>
        <p:spPr>
          <a:xfrm>
            <a:off x="3895428" y="10738884"/>
            <a:ext cx="1743739" cy="1743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A9AB27-2D06-DF4F-86AE-5C7654DF0364}"/>
              </a:ext>
            </a:extLst>
          </p:cNvPr>
          <p:cNvSpPr/>
          <p:nvPr/>
        </p:nvSpPr>
        <p:spPr>
          <a:xfrm>
            <a:off x="5936879" y="10738884"/>
            <a:ext cx="1743739" cy="1743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337541-BC0C-7946-8B94-E186229374A0}"/>
              </a:ext>
            </a:extLst>
          </p:cNvPr>
          <p:cNvSpPr/>
          <p:nvPr/>
        </p:nvSpPr>
        <p:spPr>
          <a:xfrm>
            <a:off x="7978330" y="10738884"/>
            <a:ext cx="1743739" cy="1743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73DA59-DD98-1943-A4F4-BF9786B0AC50}"/>
              </a:ext>
            </a:extLst>
          </p:cNvPr>
          <p:cNvSpPr/>
          <p:nvPr/>
        </p:nvSpPr>
        <p:spPr>
          <a:xfrm>
            <a:off x="10019781" y="10738884"/>
            <a:ext cx="1743739" cy="1743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AFDCE9-9825-4541-B487-D1545205BBE6}"/>
              </a:ext>
            </a:extLst>
          </p:cNvPr>
          <p:cNvSpPr txBox="1"/>
          <p:nvPr/>
        </p:nvSpPr>
        <p:spPr>
          <a:xfrm>
            <a:off x="4488056" y="4114814"/>
            <a:ext cx="255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B61E11-A603-064F-B5D8-3FCC59D8BA24}"/>
              </a:ext>
            </a:extLst>
          </p:cNvPr>
          <p:cNvSpPr txBox="1"/>
          <p:nvPr/>
        </p:nvSpPr>
        <p:spPr>
          <a:xfrm>
            <a:off x="6529508" y="4114814"/>
            <a:ext cx="255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4EADAB-2A2E-C541-8720-FF8FFB24DF79}"/>
              </a:ext>
            </a:extLst>
          </p:cNvPr>
          <p:cNvSpPr txBox="1"/>
          <p:nvPr/>
        </p:nvSpPr>
        <p:spPr>
          <a:xfrm>
            <a:off x="8592225" y="4114814"/>
            <a:ext cx="255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87ED45-FFEF-4B4E-AACE-8982E20122C1}"/>
              </a:ext>
            </a:extLst>
          </p:cNvPr>
          <p:cNvSpPr txBox="1"/>
          <p:nvPr/>
        </p:nvSpPr>
        <p:spPr>
          <a:xfrm rot="16200000">
            <a:off x="10803796" y="6309310"/>
            <a:ext cx="255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914068-9667-DE42-8403-565B0677186B}"/>
              </a:ext>
            </a:extLst>
          </p:cNvPr>
          <p:cNvSpPr txBox="1"/>
          <p:nvPr/>
        </p:nvSpPr>
        <p:spPr>
          <a:xfrm rot="16200000">
            <a:off x="10803796" y="8308231"/>
            <a:ext cx="255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BBEFDC-171B-844F-9C42-8730EC185803}"/>
              </a:ext>
            </a:extLst>
          </p:cNvPr>
          <p:cNvSpPr txBox="1"/>
          <p:nvPr/>
        </p:nvSpPr>
        <p:spPr>
          <a:xfrm rot="16200000">
            <a:off x="10803796" y="10328418"/>
            <a:ext cx="255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73A91F-2928-114F-A850-2759243EE941}"/>
              </a:ext>
            </a:extLst>
          </p:cNvPr>
          <p:cNvSpPr/>
          <p:nvPr/>
        </p:nvSpPr>
        <p:spPr>
          <a:xfrm>
            <a:off x="5247438" y="6051601"/>
            <a:ext cx="1038638" cy="1038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B7538FA-27FF-C94C-8132-96069846F01A}"/>
              </a:ext>
            </a:extLst>
          </p:cNvPr>
          <p:cNvSpPr/>
          <p:nvPr/>
        </p:nvSpPr>
        <p:spPr>
          <a:xfrm>
            <a:off x="9351606" y="8050521"/>
            <a:ext cx="1038638" cy="10386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611AD4-DF35-AB42-AD3F-162370689272}"/>
              </a:ext>
            </a:extLst>
          </p:cNvPr>
          <p:cNvSpPr/>
          <p:nvPr/>
        </p:nvSpPr>
        <p:spPr>
          <a:xfrm>
            <a:off x="7310155" y="8050521"/>
            <a:ext cx="1038638" cy="1038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3152790-D3DB-DA4E-916C-1DAB58198167}"/>
              </a:ext>
            </a:extLst>
          </p:cNvPr>
          <p:cNvSpPr/>
          <p:nvPr/>
        </p:nvSpPr>
        <p:spPr>
          <a:xfrm>
            <a:off x="9351606" y="10219562"/>
            <a:ext cx="1038638" cy="10386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2872DB-86EF-8246-A620-FFEAD63C4F9E}"/>
              </a:ext>
            </a:extLst>
          </p:cNvPr>
          <p:cNvSpPr txBox="1"/>
          <p:nvPr/>
        </p:nvSpPr>
        <p:spPr>
          <a:xfrm>
            <a:off x="15296556" y="5601943"/>
            <a:ext cx="48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8A3FEE-82F7-3C49-A4B3-83EF5A85166F}"/>
              </a:ext>
            </a:extLst>
          </p:cNvPr>
          <p:cNvSpPr txBox="1"/>
          <p:nvPr/>
        </p:nvSpPr>
        <p:spPr>
          <a:xfrm>
            <a:off x="15296556" y="7388213"/>
            <a:ext cx="48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222179-2E89-454A-87E7-946C0EA233C3}"/>
              </a:ext>
            </a:extLst>
          </p:cNvPr>
          <p:cNvSpPr txBox="1"/>
          <p:nvPr/>
        </p:nvSpPr>
        <p:spPr>
          <a:xfrm>
            <a:off x="15296556" y="9131952"/>
            <a:ext cx="48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4B1A15-9D60-DC4F-BA30-DE0BE8543A47}"/>
              </a:ext>
            </a:extLst>
          </p:cNvPr>
          <p:cNvSpPr txBox="1"/>
          <p:nvPr/>
        </p:nvSpPr>
        <p:spPr>
          <a:xfrm>
            <a:off x="15296556" y="10896957"/>
            <a:ext cx="48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F571A9BA-661B-E449-8BCF-3D9C6E4F962A}"/>
              </a:ext>
            </a:extLst>
          </p:cNvPr>
          <p:cNvSpPr/>
          <p:nvPr/>
        </p:nvSpPr>
        <p:spPr>
          <a:xfrm>
            <a:off x="13735246" y="5445475"/>
            <a:ext cx="1287379" cy="80360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6124A181-7BED-7F44-AE7C-8BA0276B071E}"/>
              </a:ext>
            </a:extLst>
          </p:cNvPr>
          <p:cNvSpPr/>
          <p:nvPr/>
        </p:nvSpPr>
        <p:spPr>
          <a:xfrm>
            <a:off x="13735246" y="7316805"/>
            <a:ext cx="1287379" cy="80360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B0D9E429-D220-4A42-BCC1-7548D7832CF0}"/>
              </a:ext>
            </a:extLst>
          </p:cNvPr>
          <p:cNvSpPr/>
          <p:nvPr/>
        </p:nvSpPr>
        <p:spPr>
          <a:xfrm>
            <a:off x="13735246" y="8996749"/>
            <a:ext cx="1287379" cy="80360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79C686D3-7BB5-5D45-9792-6062B41FA4C1}"/>
              </a:ext>
            </a:extLst>
          </p:cNvPr>
          <p:cNvSpPr/>
          <p:nvPr/>
        </p:nvSpPr>
        <p:spPr>
          <a:xfrm>
            <a:off x="13735246" y="10783019"/>
            <a:ext cx="1287379" cy="80360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9180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19635" y="1046901"/>
            <a:ext cx="1053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A011A38C-2AD6-EA46-8384-325C80D42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3824"/>
              </p:ext>
            </p:extLst>
          </p:nvPr>
        </p:nvGraphicFramePr>
        <p:xfrm>
          <a:off x="2000881" y="4167963"/>
          <a:ext cx="20327491" cy="7974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324">
                  <a:extLst>
                    <a:ext uri="{9D8B030D-6E8A-4147-A177-3AD203B41FA5}">
                      <a16:colId xmlns:a16="http://schemas.microsoft.com/office/drawing/2014/main" val="2572780193"/>
                    </a:ext>
                  </a:extLst>
                </a:gridCol>
                <a:gridCol w="3512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2324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3512324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</a:tblGrid>
              <a:tr h="1129415"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Competitors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Trait 1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Trait 2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Trait 3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Trait 4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125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Poppins" pitchFamily="2" charset="77"/>
                        </a:rPr>
                        <a:t>Competitor 1</a:t>
                      </a:r>
                    </a:p>
                  </a:txBody>
                  <a:tcPr marL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dirty="0">
                        <a:solidFill>
                          <a:schemeClr val="tx2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dirty="0">
                        <a:solidFill>
                          <a:schemeClr val="tx2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dirty="0">
                        <a:solidFill>
                          <a:schemeClr val="tx2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dirty="0">
                        <a:solidFill>
                          <a:schemeClr val="tx2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125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Poppins" pitchFamily="2" charset="77"/>
                        </a:rPr>
                        <a:t>Competitor 2</a:t>
                      </a:r>
                    </a:p>
                  </a:txBody>
                  <a:tcPr marL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dirty="0">
                        <a:solidFill>
                          <a:schemeClr val="tx2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dirty="0">
                        <a:solidFill>
                          <a:schemeClr val="tx2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dirty="0">
                        <a:solidFill>
                          <a:schemeClr val="tx2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dirty="0">
                        <a:solidFill>
                          <a:schemeClr val="tx2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1251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Poppins" pitchFamily="2" charset="77"/>
                        </a:rPr>
                        <a:t>Competitor 3</a:t>
                      </a:r>
                    </a:p>
                  </a:txBody>
                  <a:tcPr marL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dirty="0">
                        <a:solidFill>
                          <a:schemeClr val="tx2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dirty="0">
                        <a:solidFill>
                          <a:schemeClr val="tx2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dirty="0">
                        <a:solidFill>
                          <a:schemeClr val="tx2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dirty="0">
                        <a:solidFill>
                          <a:schemeClr val="tx2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125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Poppins" pitchFamily="2" charset="77"/>
                        </a:rPr>
                        <a:t>Competitor 4</a:t>
                      </a:r>
                    </a:p>
                  </a:txBody>
                  <a:tcPr marL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dirty="0">
                        <a:solidFill>
                          <a:schemeClr val="tx2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dirty="0">
                        <a:solidFill>
                          <a:schemeClr val="tx2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dirty="0">
                        <a:solidFill>
                          <a:schemeClr val="tx2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dirty="0">
                        <a:solidFill>
                          <a:schemeClr val="tx2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Oval 61">
            <a:extLst>
              <a:ext uri="{FF2B5EF4-FFF2-40B4-BE49-F238E27FC236}">
                <a16:creationId xmlns:a16="http://schemas.microsoft.com/office/drawing/2014/main" id="{84325931-9970-C741-9210-9119C06579E4}"/>
              </a:ext>
            </a:extLst>
          </p:cNvPr>
          <p:cNvSpPr/>
          <p:nvPr/>
        </p:nvSpPr>
        <p:spPr>
          <a:xfrm>
            <a:off x="9628473" y="5706133"/>
            <a:ext cx="876495" cy="87649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0BF24881-C0A1-E349-B923-32AC580DB7F9}"/>
              </a:ext>
            </a:extLst>
          </p:cNvPr>
          <p:cNvSpPr/>
          <p:nvPr/>
        </p:nvSpPr>
        <p:spPr>
          <a:xfrm rot="18641522">
            <a:off x="9826477" y="5987829"/>
            <a:ext cx="480485" cy="240908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21C9CAA-3524-2B4B-8E49-A8C1BBA7FA08}"/>
              </a:ext>
            </a:extLst>
          </p:cNvPr>
          <p:cNvSpPr/>
          <p:nvPr/>
        </p:nvSpPr>
        <p:spPr>
          <a:xfrm>
            <a:off x="13115952" y="7392087"/>
            <a:ext cx="876495" cy="87649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4A8E66C4-F515-2443-8C1F-252FEB8C9181}"/>
              </a:ext>
            </a:extLst>
          </p:cNvPr>
          <p:cNvSpPr/>
          <p:nvPr/>
        </p:nvSpPr>
        <p:spPr>
          <a:xfrm rot="18641522">
            <a:off x="13313956" y="7673783"/>
            <a:ext cx="480485" cy="240908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3A430ED-3B1E-D540-9556-AC09C5009CEB}"/>
              </a:ext>
            </a:extLst>
          </p:cNvPr>
          <p:cNvSpPr/>
          <p:nvPr/>
        </p:nvSpPr>
        <p:spPr>
          <a:xfrm>
            <a:off x="16603432" y="9135827"/>
            <a:ext cx="876495" cy="87649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1E218B4E-358E-3B4A-9D5F-3E82A7C2B385}"/>
              </a:ext>
            </a:extLst>
          </p:cNvPr>
          <p:cNvSpPr/>
          <p:nvPr/>
        </p:nvSpPr>
        <p:spPr>
          <a:xfrm rot="18641522">
            <a:off x="16801436" y="9417523"/>
            <a:ext cx="480485" cy="240908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B0BE91D-25B9-D045-B4FB-31AF3339B7E3}"/>
              </a:ext>
            </a:extLst>
          </p:cNvPr>
          <p:cNvSpPr/>
          <p:nvPr/>
        </p:nvSpPr>
        <p:spPr>
          <a:xfrm>
            <a:off x="20048379" y="10815770"/>
            <a:ext cx="876495" cy="87649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27A95F94-F71E-C24B-B6B7-66C86BDE0BB4}"/>
              </a:ext>
            </a:extLst>
          </p:cNvPr>
          <p:cNvSpPr/>
          <p:nvPr/>
        </p:nvSpPr>
        <p:spPr>
          <a:xfrm rot="18641522">
            <a:off x="20246383" y="11097466"/>
            <a:ext cx="480485" cy="240908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4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19635" y="1046901"/>
            <a:ext cx="1053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8E1A25-FF4C-664A-A40B-B6CF597B8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77420"/>
              </p:ext>
            </p:extLst>
          </p:nvPr>
        </p:nvGraphicFramePr>
        <p:xfrm>
          <a:off x="1737756" y="4046828"/>
          <a:ext cx="20902138" cy="829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4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6004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</a:tblGrid>
              <a:tr h="1684998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Competitors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Trait 1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Trait 2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Trait 3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1071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spc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Competitor 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1071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spc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Competitor 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1071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spc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Competitor 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1071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spc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Competitor 4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1071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spc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Competitor 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nector 5">
            <a:extLst>
              <a:ext uri="{FF2B5EF4-FFF2-40B4-BE49-F238E27FC236}">
                <a16:creationId xmlns:a16="http://schemas.microsoft.com/office/drawing/2014/main" id="{5124B15F-0F2C-FC48-8DD9-E99E83C855E0}"/>
              </a:ext>
            </a:extLst>
          </p:cNvPr>
          <p:cNvSpPr/>
          <p:nvPr/>
        </p:nvSpPr>
        <p:spPr>
          <a:xfrm>
            <a:off x="11399952" y="6155284"/>
            <a:ext cx="457200" cy="4572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943E3538-D059-204B-828A-B0FA07D68084}"/>
              </a:ext>
            </a:extLst>
          </p:cNvPr>
          <p:cNvSpPr/>
          <p:nvPr/>
        </p:nvSpPr>
        <p:spPr>
          <a:xfrm>
            <a:off x="11399952" y="7519022"/>
            <a:ext cx="457200" cy="4572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nector 8">
            <a:extLst>
              <a:ext uri="{FF2B5EF4-FFF2-40B4-BE49-F238E27FC236}">
                <a16:creationId xmlns:a16="http://schemas.microsoft.com/office/drawing/2014/main" id="{7D194438-4CB3-1146-BD4E-21C15D221268}"/>
              </a:ext>
            </a:extLst>
          </p:cNvPr>
          <p:cNvSpPr/>
          <p:nvPr/>
        </p:nvSpPr>
        <p:spPr>
          <a:xfrm>
            <a:off x="15847262" y="8732231"/>
            <a:ext cx="457200" cy="4572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nector 9">
            <a:extLst>
              <a:ext uri="{FF2B5EF4-FFF2-40B4-BE49-F238E27FC236}">
                <a16:creationId xmlns:a16="http://schemas.microsoft.com/office/drawing/2014/main" id="{F8C08281-AA0C-864B-BD81-092E61BB2D01}"/>
              </a:ext>
            </a:extLst>
          </p:cNvPr>
          <p:cNvSpPr/>
          <p:nvPr/>
        </p:nvSpPr>
        <p:spPr>
          <a:xfrm>
            <a:off x="15847262" y="10095969"/>
            <a:ext cx="457200" cy="4572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nector 10">
            <a:extLst>
              <a:ext uri="{FF2B5EF4-FFF2-40B4-BE49-F238E27FC236}">
                <a16:creationId xmlns:a16="http://schemas.microsoft.com/office/drawing/2014/main" id="{26AE6CBB-F2F2-C64B-B8D8-365C7E004721}"/>
              </a:ext>
            </a:extLst>
          </p:cNvPr>
          <p:cNvSpPr/>
          <p:nvPr/>
        </p:nvSpPr>
        <p:spPr>
          <a:xfrm>
            <a:off x="20169880" y="11509133"/>
            <a:ext cx="457200" cy="457200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3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19635" y="1046901"/>
            <a:ext cx="1053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32BD39-A6FF-374C-8E10-24E13191A06E}"/>
              </a:ext>
            </a:extLst>
          </p:cNvPr>
          <p:cNvSpPr/>
          <p:nvPr/>
        </p:nvSpPr>
        <p:spPr>
          <a:xfrm>
            <a:off x="3074952" y="6122378"/>
            <a:ext cx="7003566" cy="9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DD7E3-8CE8-6943-B5FD-F0213BE2B340}"/>
              </a:ext>
            </a:extLst>
          </p:cNvPr>
          <p:cNvSpPr/>
          <p:nvPr/>
        </p:nvSpPr>
        <p:spPr>
          <a:xfrm>
            <a:off x="3074952" y="7740171"/>
            <a:ext cx="7003566" cy="952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515F31-D6A2-4F4B-9E6A-552F0235E9DD}"/>
              </a:ext>
            </a:extLst>
          </p:cNvPr>
          <p:cNvSpPr/>
          <p:nvPr/>
        </p:nvSpPr>
        <p:spPr>
          <a:xfrm>
            <a:off x="3074952" y="9273261"/>
            <a:ext cx="7003566" cy="9529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D14F9-BCC4-4A43-9CF8-4AB072DAAF21}"/>
              </a:ext>
            </a:extLst>
          </p:cNvPr>
          <p:cNvSpPr/>
          <p:nvPr/>
        </p:nvSpPr>
        <p:spPr>
          <a:xfrm>
            <a:off x="3103527" y="10876398"/>
            <a:ext cx="7003566" cy="952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D64A38-AAF6-FB47-9709-04C50104640F}"/>
              </a:ext>
            </a:extLst>
          </p:cNvPr>
          <p:cNvCxnSpPr>
            <a:cxnSpLocks/>
          </p:cNvCxnSpPr>
          <p:nvPr/>
        </p:nvCxnSpPr>
        <p:spPr>
          <a:xfrm>
            <a:off x="6512134" y="7111525"/>
            <a:ext cx="0" cy="458553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D5F66B-4500-EE46-9BF5-C4238C90145B}"/>
              </a:ext>
            </a:extLst>
          </p:cNvPr>
          <p:cNvSpPr txBox="1"/>
          <p:nvPr/>
        </p:nvSpPr>
        <p:spPr>
          <a:xfrm>
            <a:off x="4479893" y="4712831"/>
            <a:ext cx="4106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New Markets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A85EE1-938E-5F43-A4E8-5683F01C4E74}"/>
              </a:ext>
            </a:extLst>
          </p:cNvPr>
          <p:cNvCxnSpPr>
            <a:cxnSpLocks/>
          </p:cNvCxnSpPr>
          <p:nvPr/>
        </p:nvCxnSpPr>
        <p:spPr>
          <a:xfrm>
            <a:off x="6533053" y="5452697"/>
            <a:ext cx="0" cy="66495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6D733A-786C-0044-B2C4-8CAFE2836DE3}"/>
              </a:ext>
            </a:extLst>
          </p:cNvPr>
          <p:cNvCxnSpPr>
            <a:cxnSpLocks/>
          </p:cNvCxnSpPr>
          <p:nvPr/>
        </p:nvCxnSpPr>
        <p:spPr>
          <a:xfrm>
            <a:off x="6548160" y="7068539"/>
            <a:ext cx="0" cy="66495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3E76E0-BB36-D946-B322-54E279AD97C5}"/>
              </a:ext>
            </a:extLst>
          </p:cNvPr>
          <p:cNvCxnSpPr>
            <a:cxnSpLocks/>
          </p:cNvCxnSpPr>
          <p:nvPr/>
        </p:nvCxnSpPr>
        <p:spPr>
          <a:xfrm>
            <a:off x="6548160" y="8647215"/>
            <a:ext cx="0" cy="66495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98558E-D206-9C41-B348-31D6DC7612DF}"/>
              </a:ext>
            </a:extLst>
          </p:cNvPr>
          <p:cNvCxnSpPr>
            <a:cxnSpLocks/>
          </p:cNvCxnSpPr>
          <p:nvPr/>
        </p:nvCxnSpPr>
        <p:spPr>
          <a:xfrm>
            <a:off x="6548160" y="10228883"/>
            <a:ext cx="0" cy="66495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E5CEF8-426F-7A43-A02E-A801CE48B2BE}"/>
              </a:ext>
            </a:extLst>
          </p:cNvPr>
          <p:cNvSpPr txBox="1"/>
          <p:nvPr/>
        </p:nvSpPr>
        <p:spPr>
          <a:xfrm>
            <a:off x="4095413" y="6287554"/>
            <a:ext cx="48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50E821-1789-194B-8B8F-19A012C9E681}"/>
              </a:ext>
            </a:extLst>
          </p:cNvPr>
          <p:cNvSpPr txBox="1"/>
          <p:nvPr/>
        </p:nvSpPr>
        <p:spPr>
          <a:xfrm>
            <a:off x="4095413" y="7916329"/>
            <a:ext cx="48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BE2A43-24D5-C449-95E2-A6454D5BC60F}"/>
              </a:ext>
            </a:extLst>
          </p:cNvPr>
          <p:cNvSpPr txBox="1"/>
          <p:nvPr/>
        </p:nvSpPr>
        <p:spPr>
          <a:xfrm>
            <a:off x="4095413" y="9430804"/>
            <a:ext cx="48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567810-4414-424E-866E-DAC7111C598A}"/>
              </a:ext>
            </a:extLst>
          </p:cNvPr>
          <p:cNvSpPr txBox="1"/>
          <p:nvPr/>
        </p:nvSpPr>
        <p:spPr>
          <a:xfrm>
            <a:off x="4095413" y="11031004"/>
            <a:ext cx="48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4A7A74-771A-0747-BD05-F10928D695A2}"/>
              </a:ext>
            </a:extLst>
          </p:cNvPr>
          <p:cNvSpPr/>
          <p:nvPr/>
        </p:nvSpPr>
        <p:spPr>
          <a:xfrm>
            <a:off x="14333502" y="6122378"/>
            <a:ext cx="7003566" cy="9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F79FEB-FD76-4C4A-BDC6-8DD2032BD7DF}"/>
              </a:ext>
            </a:extLst>
          </p:cNvPr>
          <p:cNvSpPr/>
          <p:nvPr/>
        </p:nvSpPr>
        <p:spPr>
          <a:xfrm>
            <a:off x="14333502" y="7740171"/>
            <a:ext cx="7003566" cy="952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0B595D-9FB3-9A45-B338-B4DDB901AB3F}"/>
              </a:ext>
            </a:extLst>
          </p:cNvPr>
          <p:cNvSpPr/>
          <p:nvPr/>
        </p:nvSpPr>
        <p:spPr>
          <a:xfrm>
            <a:off x="14333502" y="9273261"/>
            <a:ext cx="7003566" cy="9529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379774-CB21-D94E-8D42-27082D66DF34}"/>
              </a:ext>
            </a:extLst>
          </p:cNvPr>
          <p:cNvSpPr/>
          <p:nvPr/>
        </p:nvSpPr>
        <p:spPr>
          <a:xfrm>
            <a:off x="14362077" y="10876398"/>
            <a:ext cx="7003566" cy="952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5EE0F2-FA59-2B4D-9494-935C0D98B150}"/>
              </a:ext>
            </a:extLst>
          </p:cNvPr>
          <p:cNvCxnSpPr>
            <a:cxnSpLocks/>
          </p:cNvCxnSpPr>
          <p:nvPr/>
        </p:nvCxnSpPr>
        <p:spPr>
          <a:xfrm>
            <a:off x="17770684" y="7111525"/>
            <a:ext cx="0" cy="458553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156D86A-4A99-1946-A147-D7D116D0A3D6}"/>
              </a:ext>
            </a:extLst>
          </p:cNvPr>
          <p:cNvSpPr txBox="1"/>
          <p:nvPr/>
        </p:nvSpPr>
        <p:spPr>
          <a:xfrm>
            <a:off x="16081082" y="4712831"/>
            <a:ext cx="3508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New Products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EB7D87-D0B9-844C-B44E-CF64A0B2D82C}"/>
              </a:ext>
            </a:extLst>
          </p:cNvPr>
          <p:cNvCxnSpPr>
            <a:cxnSpLocks/>
          </p:cNvCxnSpPr>
          <p:nvPr/>
        </p:nvCxnSpPr>
        <p:spPr>
          <a:xfrm>
            <a:off x="17791603" y="5452697"/>
            <a:ext cx="0" cy="66495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10295E-2BB4-0547-9734-026E5985B8AA}"/>
              </a:ext>
            </a:extLst>
          </p:cNvPr>
          <p:cNvCxnSpPr>
            <a:cxnSpLocks/>
          </p:cNvCxnSpPr>
          <p:nvPr/>
        </p:nvCxnSpPr>
        <p:spPr>
          <a:xfrm>
            <a:off x="17806710" y="7068539"/>
            <a:ext cx="0" cy="66495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57DE4E-83C9-584E-8660-E8152981733E}"/>
              </a:ext>
            </a:extLst>
          </p:cNvPr>
          <p:cNvCxnSpPr>
            <a:cxnSpLocks/>
          </p:cNvCxnSpPr>
          <p:nvPr/>
        </p:nvCxnSpPr>
        <p:spPr>
          <a:xfrm>
            <a:off x="17806710" y="8647215"/>
            <a:ext cx="0" cy="66495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3F59B98-175E-9249-98C3-ADFAA1C2B130}"/>
              </a:ext>
            </a:extLst>
          </p:cNvPr>
          <p:cNvCxnSpPr>
            <a:cxnSpLocks/>
          </p:cNvCxnSpPr>
          <p:nvPr/>
        </p:nvCxnSpPr>
        <p:spPr>
          <a:xfrm>
            <a:off x="17806710" y="10228883"/>
            <a:ext cx="0" cy="66495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470BD-612A-C64B-8553-E18FEC18892D}"/>
              </a:ext>
            </a:extLst>
          </p:cNvPr>
          <p:cNvSpPr txBox="1"/>
          <p:nvPr/>
        </p:nvSpPr>
        <p:spPr>
          <a:xfrm>
            <a:off x="15353963" y="6287554"/>
            <a:ext cx="48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16FF4E-D99E-FE48-BFBE-0A4C2F15D46B}"/>
              </a:ext>
            </a:extLst>
          </p:cNvPr>
          <p:cNvSpPr txBox="1"/>
          <p:nvPr/>
        </p:nvSpPr>
        <p:spPr>
          <a:xfrm>
            <a:off x="15353963" y="7916329"/>
            <a:ext cx="48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1EB749-7EB6-9343-A963-17034CF19781}"/>
              </a:ext>
            </a:extLst>
          </p:cNvPr>
          <p:cNvSpPr txBox="1"/>
          <p:nvPr/>
        </p:nvSpPr>
        <p:spPr>
          <a:xfrm>
            <a:off x="15353963" y="9430804"/>
            <a:ext cx="48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B9E688-E7D2-1247-9AE8-6DE5D1C09CBA}"/>
              </a:ext>
            </a:extLst>
          </p:cNvPr>
          <p:cNvSpPr txBox="1"/>
          <p:nvPr/>
        </p:nvSpPr>
        <p:spPr>
          <a:xfrm>
            <a:off x="15353963" y="11031004"/>
            <a:ext cx="48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FCEA2C7E-C275-2A43-805F-BD20A4ACABD9}"/>
              </a:ext>
            </a:extLst>
          </p:cNvPr>
          <p:cNvSpPr/>
          <p:nvPr/>
        </p:nvSpPr>
        <p:spPr>
          <a:xfrm>
            <a:off x="10107094" y="6287554"/>
            <a:ext cx="4197834" cy="80360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031AE0-5C85-544B-862A-23C45CBB8258}"/>
              </a:ext>
            </a:extLst>
          </p:cNvPr>
          <p:cNvSpPr/>
          <p:nvPr/>
        </p:nvSpPr>
        <p:spPr>
          <a:xfrm>
            <a:off x="11551896" y="6117652"/>
            <a:ext cx="1085850" cy="1085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CA6FCA34-2871-894B-80D6-7039B6CCE1D9}"/>
              </a:ext>
            </a:extLst>
          </p:cNvPr>
          <p:cNvSpPr/>
          <p:nvPr/>
        </p:nvSpPr>
        <p:spPr>
          <a:xfrm>
            <a:off x="10107094" y="7859179"/>
            <a:ext cx="4197834" cy="80360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FF8610C-7D7B-2E46-A723-BF72AF7B560B}"/>
              </a:ext>
            </a:extLst>
          </p:cNvPr>
          <p:cNvSpPr/>
          <p:nvPr/>
        </p:nvSpPr>
        <p:spPr>
          <a:xfrm>
            <a:off x="11551896" y="7689277"/>
            <a:ext cx="1085850" cy="1085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7E1DBAF3-3FC2-B049-8214-D3D46911CA1C}"/>
              </a:ext>
            </a:extLst>
          </p:cNvPr>
          <p:cNvSpPr/>
          <p:nvPr/>
        </p:nvSpPr>
        <p:spPr>
          <a:xfrm>
            <a:off x="10107094" y="9373654"/>
            <a:ext cx="4197834" cy="80360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081D340-3A59-B044-83E3-1276AEFB5ACC}"/>
              </a:ext>
            </a:extLst>
          </p:cNvPr>
          <p:cNvSpPr/>
          <p:nvPr/>
        </p:nvSpPr>
        <p:spPr>
          <a:xfrm>
            <a:off x="11551896" y="9203752"/>
            <a:ext cx="1085850" cy="1085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3320FFA0-9FBB-9146-BEBF-134918E53C36}"/>
              </a:ext>
            </a:extLst>
          </p:cNvPr>
          <p:cNvSpPr/>
          <p:nvPr/>
        </p:nvSpPr>
        <p:spPr>
          <a:xfrm>
            <a:off x="10107094" y="10973854"/>
            <a:ext cx="4197834" cy="80360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66A4463-4356-B340-B11D-C51FB88B7635}"/>
              </a:ext>
            </a:extLst>
          </p:cNvPr>
          <p:cNvSpPr/>
          <p:nvPr/>
        </p:nvSpPr>
        <p:spPr>
          <a:xfrm>
            <a:off x="11551896" y="10803952"/>
            <a:ext cx="1085850" cy="1085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6" name="Gráfico 216">
            <a:extLst>
              <a:ext uri="{FF2B5EF4-FFF2-40B4-BE49-F238E27FC236}">
                <a16:creationId xmlns:a16="http://schemas.microsoft.com/office/drawing/2014/main" id="{3269BC79-DAB5-DD42-B807-163716F5BC66}"/>
              </a:ext>
            </a:extLst>
          </p:cNvPr>
          <p:cNvSpPr/>
          <p:nvPr/>
        </p:nvSpPr>
        <p:spPr>
          <a:xfrm>
            <a:off x="11787535" y="6344599"/>
            <a:ext cx="570831" cy="57083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285416 w 570831"/>
              <a:gd name="connsiteY5" fmla="*/ 83247 h 570831"/>
              <a:gd name="connsiteX6" fmla="*/ 422177 w 570831"/>
              <a:gd name="connsiteY6" fmla="*/ 220009 h 570831"/>
              <a:gd name="connsiteX7" fmla="*/ 285416 w 570831"/>
              <a:gd name="connsiteY7" fmla="*/ 356769 h 570831"/>
              <a:gd name="connsiteX8" fmla="*/ 148654 w 570831"/>
              <a:gd name="connsiteY8" fmla="*/ 220007 h 570831"/>
              <a:gd name="connsiteX9" fmla="*/ 285416 w 570831"/>
              <a:gd name="connsiteY9" fmla="*/ 83247 h 570831"/>
              <a:gd name="connsiteX10" fmla="*/ 285416 w 570831"/>
              <a:gd name="connsiteY10" fmla="*/ 523261 h 570831"/>
              <a:gd name="connsiteX11" fmla="*/ 95354 w 570831"/>
              <a:gd name="connsiteY11" fmla="*/ 427809 h 570831"/>
              <a:gd name="connsiteX12" fmla="*/ 285416 w 570831"/>
              <a:gd name="connsiteY12" fmla="*/ 380554 h 570831"/>
              <a:gd name="connsiteX13" fmla="*/ 475478 w 570831"/>
              <a:gd name="connsiteY13" fmla="*/ 427807 h 570831"/>
              <a:gd name="connsiteX14" fmla="*/ 285416 w 570831"/>
              <a:gd name="connsiteY14" fmla="*/ 523261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285416" y="83247"/>
                </a:moveTo>
                <a:cubicBezTo>
                  <a:pt x="360822" y="83247"/>
                  <a:pt x="422177" y="144601"/>
                  <a:pt x="422177" y="220009"/>
                </a:cubicBezTo>
                <a:cubicBezTo>
                  <a:pt x="422177" y="295416"/>
                  <a:pt x="360822" y="356769"/>
                  <a:pt x="285416" y="356769"/>
                </a:cubicBezTo>
                <a:cubicBezTo>
                  <a:pt x="210009" y="356769"/>
                  <a:pt x="148654" y="295415"/>
                  <a:pt x="148654" y="220007"/>
                </a:cubicBezTo>
                <a:cubicBezTo>
                  <a:pt x="148654" y="144600"/>
                  <a:pt x="210009" y="83247"/>
                  <a:pt x="285416" y="83247"/>
                </a:cubicBezTo>
                <a:close/>
                <a:moveTo>
                  <a:pt x="285416" y="523261"/>
                </a:moveTo>
                <a:cubicBezTo>
                  <a:pt x="207699" y="523261"/>
                  <a:pt x="138783" y="485628"/>
                  <a:pt x="95354" y="427809"/>
                </a:cubicBezTo>
                <a:cubicBezTo>
                  <a:pt x="142934" y="404915"/>
                  <a:pt x="210882" y="380554"/>
                  <a:pt x="285416" y="380554"/>
                </a:cubicBezTo>
                <a:cubicBezTo>
                  <a:pt x="359955" y="380554"/>
                  <a:pt x="427908" y="404919"/>
                  <a:pt x="475478" y="427807"/>
                </a:cubicBezTo>
                <a:cubicBezTo>
                  <a:pt x="432049" y="485627"/>
                  <a:pt x="363133" y="523261"/>
                  <a:pt x="285416" y="523261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Gráfico 223">
            <a:extLst>
              <a:ext uri="{FF2B5EF4-FFF2-40B4-BE49-F238E27FC236}">
                <a16:creationId xmlns:a16="http://schemas.microsoft.com/office/drawing/2014/main" id="{7C327983-1E2F-C949-AA11-BBB4594097C4}"/>
              </a:ext>
            </a:extLst>
          </p:cNvPr>
          <p:cNvSpPr/>
          <p:nvPr/>
        </p:nvSpPr>
        <p:spPr>
          <a:xfrm>
            <a:off x="11794390" y="11030391"/>
            <a:ext cx="570831" cy="57083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51908 w 570831"/>
              <a:gd name="connsiteY5" fmla="*/ 297308 h 570831"/>
              <a:gd name="connsiteX6" fmla="*/ 440015 w 570831"/>
              <a:gd name="connsiteY6" fmla="*/ 309201 h 570831"/>
              <a:gd name="connsiteX7" fmla="*/ 130815 w 570831"/>
              <a:gd name="connsiteY7" fmla="*/ 309201 h 570831"/>
              <a:gd name="connsiteX8" fmla="*/ 118922 w 570831"/>
              <a:gd name="connsiteY8" fmla="*/ 297308 h 570831"/>
              <a:gd name="connsiteX9" fmla="*/ 118922 w 570831"/>
              <a:gd name="connsiteY9" fmla="*/ 273524 h 570831"/>
              <a:gd name="connsiteX10" fmla="*/ 130815 w 570831"/>
              <a:gd name="connsiteY10" fmla="*/ 261631 h 570831"/>
              <a:gd name="connsiteX11" fmla="*/ 440015 w 570831"/>
              <a:gd name="connsiteY11" fmla="*/ 261631 h 570831"/>
              <a:gd name="connsiteX12" fmla="*/ 451908 w 570831"/>
              <a:gd name="connsiteY12" fmla="*/ 273524 h 570831"/>
              <a:gd name="connsiteX13" fmla="*/ 451908 w 570831"/>
              <a:gd name="connsiteY13" fmla="*/ 2973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51908" y="297308"/>
                </a:moveTo>
                <a:cubicBezTo>
                  <a:pt x="451908" y="303882"/>
                  <a:pt x="446588" y="309201"/>
                  <a:pt x="440015" y="309201"/>
                </a:cubicBezTo>
                <a:lnTo>
                  <a:pt x="130815" y="309201"/>
                </a:lnTo>
                <a:cubicBezTo>
                  <a:pt x="124242" y="309201"/>
                  <a:pt x="118922" y="303882"/>
                  <a:pt x="118922" y="297308"/>
                </a:cubicBezTo>
                <a:lnTo>
                  <a:pt x="118922" y="273524"/>
                </a:lnTo>
                <a:cubicBezTo>
                  <a:pt x="118922" y="266950"/>
                  <a:pt x="124242" y="261631"/>
                  <a:pt x="130815" y="261631"/>
                </a:cubicBezTo>
                <a:lnTo>
                  <a:pt x="440015" y="261631"/>
                </a:lnTo>
                <a:cubicBezTo>
                  <a:pt x="446588" y="261631"/>
                  <a:pt x="451908" y="266950"/>
                  <a:pt x="451908" y="273524"/>
                </a:cubicBezTo>
                <a:lnTo>
                  <a:pt x="451908" y="297308"/>
                </a:ln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Gráfico 224">
            <a:extLst>
              <a:ext uri="{FF2B5EF4-FFF2-40B4-BE49-F238E27FC236}">
                <a16:creationId xmlns:a16="http://schemas.microsoft.com/office/drawing/2014/main" id="{DD67E74F-D6AE-7040-A777-1F6CD3768E75}"/>
              </a:ext>
            </a:extLst>
          </p:cNvPr>
          <p:cNvSpPr/>
          <p:nvPr/>
        </p:nvSpPr>
        <p:spPr>
          <a:xfrm>
            <a:off x="11795787" y="9457786"/>
            <a:ext cx="570831" cy="57083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114464 w 570831"/>
              <a:gd name="connsiteY5" fmla="*/ 294485 h 570831"/>
              <a:gd name="connsiteX6" fmla="*/ 107031 w 570831"/>
              <a:gd name="connsiteY6" fmla="*/ 297307 h 570831"/>
              <a:gd name="connsiteX7" fmla="*/ 95138 w 570831"/>
              <a:gd name="connsiteY7" fmla="*/ 285414 h 570831"/>
              <a:gd name="connsiteX8" fmla="*/ 99923 w 570831"/>
              <a:gd name="connsiteY8" fmla="*/ 244739 h 570831"/>
              <a:gd name="connsiteX9" fmla="*/ 102363 w 570831"/>
              <a:gd name="connsiteY9" fmla="*/ 233921 h 570831"/>
              <a:gd name="connsiteX10" fmla="*/ 285417 w 570831"/>
              <a:gd name="connsiteY10" fmla="*/ 95138 h 570831"/>
              <a:gd name="connsiteX11" fmla="*/ 451729 w 570831"/>
              <a:gd name="connsiteY11" fmla="*/ 192917 h 570831"/>
              <a:gd name="connsiteX12" fmla="*/ 446217 w 570831"/>
              <a:gd name="connsiteY12" fmla="*/ 209260 h 570831"/>
              <a:gd name="connsiteX13" fmla="*/ 424682 w 570831"/>
              <a:gd name="connsiteY13" fmla="*/ 219481 h 570831"/>
              <a:gd name="connsiteX14" fmla="*/ 409173 w 570831"/>
              <a:gd name="connsiteY14" fmla="*/ 214295 h 570831"/>
              <a:gd name="connsiteX15" fmla="*/ 285416 w 570831"/>
              <a:gd name="connsiteY15" fmla="*/ 142708 h 570831"/>
              <a:gd name="connsiteX16" fmla="*/ 165077 w 570831"/>
              <a:gd name="connsiteY16" fmla="*/ 208987 h 570831"/>
              <a:gd name="connsiteX17" fmla="*/ 182147 w 570831"/>
              <a:gd name="connsiteY17" fmla="*/ 214677 h 570831"/>
              <a:gd name="connsiteX18" fmla="*/ 190068 w 570831"/>
              <a:gd name="connsiteY18" fmla="*/ 223747 h 570831"/>
              <a:gd name="connsiteX19" fmla="*/ 186003 w 570831"/>
              <a:gd name="connsiteY19" fmla="*/ 235093 h 570831"/>
              <a:gd name="connsiteX20" fmla="*/ 114649 w 570831"/>
              <a:gd name="connsiteY20" fmla="*/ 294554 h 570831"/>
              <a:gd name="connsiteX21" fmla="*/ 114464 w 570831"/>
              <a:gd name="connsiteY21" fmla="*/ 294485 h 570831"/>
              <a:gd name="connsiteX22" fmla="*/ 472144 w 570831"/>
              <a:gd name="connsiteY22" fmla="*/ 326091 h 570831"/>
              <a:gd name="connsiteX23" fmla="*/ 469705 w 570831"/>
              <a:gd name="connsiteY23" fmla="*/ 336908 h 570831"/>
              <a:gd name="connsiteX24" fmla="*/ 286651 w 570831"/>
              <a:gd name="connsiteY24" fmla="*/ 475692 h 570831"/>
              <a:gd name="connsiteX25" fmla="*/ 120338 w 570831"/>
              <a:gd name="connsiteY25" fmla="*/ 377912 h 570831"/>
              <a:gd name="connsiteX26" fmla="*/ 125850 w 570831"/>
              <a:gd name="connsiteY26" fmla="*/ 361570 h 570831"/>
              <a:gd name="connsiteX27" fmla="*/ 147386 w 570831"/>
              <a:gd name="connsiteY27" fmla="*/ 351349 h 570831"/>
              <a:gd name="connsiteX28" fmla="*/ 162894 w 570831"/>
              <a:gd name="connsiteY28" fmla="*/ 356535 h 570831"/>
              <a:gd name="connsiteX29" fmla="*/ 286652 w 570831"/>
              <a:gd name="connsiteY29" fmla="*/ 428123 h 570831"/>
              <a:gd name="connsiteX30" fmla="*/ 406990 w 570831"/>
              <a:gd name="connsiteY30" fmla="*/ 361844 h 570831"/>
              <a:gd name="connsiteX31" fmla="*/ 389920 w 570831"/>
              <a:gd name="connsiteY31" fmla="*/ 356154 h 570831"/>
              <a:gd name="connsiteX32" fmla="*/ 382000 w 570831"/>
              <a:gd name="connsiteY32" fmla="*/ 347084 h 570831"/>
              <a:gd name="connsiteX33" fmla="*/ 386065 w 570831"/>
              <a:gd name="connsiteY33" fmla="*/ 335738 h 570831"/>
              <a:gd name="connsiteX34" fmla="*/ 457418 w 570831"/>
              <a:gd name="connsiteY34" fmla="*/ 276277 h 570831"/>
              <a:gd name="connsiteX35" fmla="*/ 457605 w 570831"/>
              <a:gd name="connsiteY35" fmla="*/ 276347 h 570831"/>
              <a:gd name="connsiteX36" fmla="*/ 465038 w 570831"/>
              <a:gd name="connsiteY36" fmla="*/ 273525 h 570831"/>
              <a:gd name="connsiteX37" fmla="*/ 476930 w 570831"/>
              <a:gd name="connsiteY37" fmla="*/ 285418 h 570831"/>
              <a:gd name="connsiteX38" fmla="*/ 472144 w 570831"/>
              <a:gd name="connsiteY38" fmla="*/ 326091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114464" y="294485"/>
                </a:moveTo>
                <a:cubicBezTo>
                  <a:pt x="112412" y="296164"/>
                  <a:pt x="109893" y="297307"/>
                  <a:pt x="107031" y="297307"/>
                </a:cubicBezTo>
                <a:cubicBezTo>
                  <a:pt x="100457" y="297307"/>
                  <a:pt x="95138" y="291988"/>
                  <a:pt x="95138" y="285414"/>
                </a:cubicBezTo>
                <a:cubicBezTo>
                  <a:pt x="95138" y="271648"/>
                  <a:pt x="97013" y="258070"/>
                  <a:pt x="99923" y="244739"/>
                </a:cubicBezTo>
                <a:cubicBezTo>
                  <a:pt x="99923" y="244739"/>
                  <a:pt x="102265" y="234195"/>
                  <a:pt x="102363" y="233921"/>
                </a:cubicBezTo>
                <a:cubicBezTo>
                  <a:pt x="125185" y="152904"/>
                  <a:pt x="200361" y="95138"/>
                  <a:pt x="285417" y="95138"/>
                </a:cubicBezTo>
                <a:cubicBezTo>
                  <a:pt x="354383" y="95138"/>
                  <a:pt x="418372" y="133140"/>
                  <a:pt x="451729" y="192917"/>
                </a:cubicBezTo>
                <a:cubicBezTo>
                  <a:pt x="455023" y="198822"/>
                  <a:pt x="452324" y="206362"/>
                  <a:pt x="446217" y="209260"/>
                </a:cubicBezTo>
                <a:lnTo>
                  <a:pt x="424682" y="219481"/>
                </a:lnTo>
                <a:cubicBezTo>
                  <a:pt x="418950" y="222202"/>
                  <a:pt x="412345" y="219790"/>
                  <a:pt x="409173" y="214295"/>
                </a:cubicBezTo>
                <a:cubicBezTo>
                  <a:pt x="383878" y="170466"/>
                  <a:pt x="336467" y="142708"/>
                  <a:pt x="285416" y="142708"/>
                </a:cubicBezTo>
                <a:cubicBezTo>
                  <a:pt x="235855" y="142708"/>
                  <a:pt x="190780" y="168866"/>
                  <a:pt x="165077" y="208987"/>
                </a:cubicBezTo>
                <a:lnTo>
                  <a:pt x="182147" y="214677"/>
                </a:lnTo>
                <a:cubicBezTo>
                  <a:pt x="186236" y="216036"/>
                  <a:pt x="189266" y="219508"/>
                  <a:pt x="190068" y="223747"/>
                </a:cubicBezTo>
                <a:cubicBezTo>
                  <a:pt x="190869" y="227986"/>
                  <a:pt x="189313" y="232329"/>
                  <a:pt x="186003" y="235093"/>
                </a:cubicBezTo>
                <a:lnTo>
                  <a:pt x="114649" y="294554"/>
                </a:lnTo>
                <a:cubicBezTo>
                  <a:pt x="114590" y="294605"/>
                  <a:pt x="114523" y="294454"/>
                  <a:pt x="114464" y="294485"/>
                </a:cubicBezTo>
                <a:close/>
                <a:moveTo>
                  <a:pt x="472144" y="326091"/>
                </a:moveTo>
                <a:cubicBezTo>
                  <a:pt x="472144" y="326091"/>
                  <a:pt x="469803" y="336635"/>
                  <a:pt x="469705" y="336908"/>
                </a:cubicBezTo>
                <a:cubicBezTo>
                  <a:pt x="446883" y="417926"/>
                  <a:pt x="371707" y="475692"/>
                  <a:pt x="286651" y="475692"/>
                </a:cubicBezTo>
                <a:cubicBezTo>
                  <a:pt x="217684" y="475692"/>
                  <a:pt x="153695" y="437690"/>
                  <a:pt x="120338" y="377912"/>
                </a:cubicBezTo>
                <a:cubicBezTo>
                  <a:pt x="117045" y="372008"/>
                  <a:pt x="119743" y="364468"/>
                  <a:pt x="125850" y="361570"/>
                </a:cubicBezTo>
                <a:lnTo>
                  <a:pt x="147386" y="351349"/>
                </a:lnTo>
                <a:cubicBezTo>
                  <a:pt x="153118" y="348628"/>
                  <a:pt x="159722" y="351040"/>
                  <a:pt x="162894" y="356535"/>
                </a:cubicBezTo>
                <a:cubicBezTo>
                  <a:pt x="188189" y="400365"/>
                  <a:pt x="235600" y="428123"/>
                  <a:pt x="286652" y="428123"/>
                </a:cubicBezTo>
                <a:cubicBezTo>
                  <a:pt x="336213" y="428123"/>
                  <a:pt x="381287" y="401965"/>
                  <a:pt x="406990" y="361844"/>
                </a:cubicBezTo>
                <a:lnTo>
                  <a:pt x="389920" y="356154"/>
                </a:lnTo>
                <a:cubicBezTo>
                  <a:pt x="385832" y="354795"/>
                  <a:pt x="382801" y="351323"/>
                  <a:pt x="382000" y="347084"/>
                </a:cubicBezTo>
                <a:cubicBezTo>
                  <a:pt x="381198" y="342845"/>
                  <a:pt x="382754" y="338502"/>
                  <a:pt x="386065" y="335738"/>
                </a:cubicBezTo>
                <a:lnTo>
                  <a:pt x="457418" y="276277"/>
                </a:lnTo>
                <a:cubicBezTo>
                  <a:pt x="457478" y="276228"/>
                  <a:pt x="457544" y="276378"/>
                  <a:pt x="457605" y="276347"/>
                </a:cubicBezTo>
                <a:cubicBezTo>
                  <a:pt x="459656" y="274668"/>
                  <a:pt x="462176" y="273525"/>
                  <a:pt x="465038" y="273525"/>
                </a:cubicBezTo>
                <a:cubicBezTo>
                  <a:pt x="471611" y="273525"/>
                  <a:pt x="476930" y="278844"/>
                  <a:pt x="476930" y="285418"/>
                </a:cubicBezTo>
                <a:cubicBezTo>
                  <a:pt x="476929" y="299182"/>
                  <a:pt x="475054" y="312760"/>
                  <a:pt x="472144" y="326091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Gráfico 225">
            <a:extLst>
              <a:ext uri="{FF2B5EF4-FFF2-40B4-BE49-F238E27FC236}">
                <a16:creationId xmlns:a16="http://schemas.microsoft.com/office/drawing/2014/main" id="{29FC8629-A647-3B4E-8E27-075E20856AB4}"/>
              </a:ext>
            </a:extLst>
          </p:cNvPr>
          <p:cNvSpPr/>
          <p:nvPr/>
        </p:nvSpPr>
        <p:spPr>
          <a:xfrm>
            <a:off x="11809405" y="7971519"/>
            <a:ext cx="570831" cy="57083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285416 w 570831"/>
              <a:gd name="connsiteY5" fmla="*/ 475693 h 570831"/>
              <a:gd name="connsiteX6" fmla="*/ 261631 w 570831"/>
              <a:gd name="connsiteY6" fmla="*/ 451909 h 570831"/>
              <a:gd name="connsiteX7" fmla="*/ 285416 w 570831"/>
              <a:gd name="connsiteY7" fmla="*/ 428124 h 570831"/>
              <a:gd name="connsiteX8" fmla="*/ 309200 w 570831"/>
              <a:gd name="connsiteY8" fmla="*/ 451909 h 570831"/>
              <a:gd name="connsiteX9" fmla="*/ 285416 w 570831"/>
              <a:gd name="connsiteY9" fmla="*/ 475693 h 570831"/>
              <a:gd name="connsiteX10" fmla="*/ 392446 w 570831"/>
              <a:gd name="connsiteY10" fmla="*/ 205340 h 570831"/>
              <a:gd name="connsiteX11" fmla="*/ 360601 w 570831"/>
              <a:gd name="connsiteY11" fmla="*/ 278134 h 570831"/>
              <a:gd name="connsiteX12" fmla="*/ 326110 w 570831"/>
              <a:gd name="connsiteY12" fmla="*/ 310651 h 570831"/>
              <a:gd name="connsiteX13" fmla="*/ 309200 w 570831"/>
              <a:gd name="connsiteY13" fmla="*/ 348848 h 570831"/>
              <a:gd name="connsiteX14" fmla="*/ 309200 w 570831"/>
              <a:gd name="connsiteY14" fmla="*/ 392446 h 570831"/>
              <a:gd name="connsiteX15" fmla="*/ 297307 w 570831"/>
              <a:gd name="connsiteY15" fmla="*/ 404339 h 570831"/>
              <a:gd name="connsiteX16" fmla="*/ 273523 w 570831"/>
              <a:gd name="connsiteY16" fmla="*/ 404339 h 570831"/>
              <a:gd name="connsiteX17" fmla="*/ 261630 w 570831"/>
              <a:gd name="connsiteY17" fmla="*/ 392446 h 570831"/>
              <a:gd name="connsiteX18" fmla="*/ 261630 w 570831"/>
              <a:gd name="connsiteY18" fmla="*/ 348849 h 570831"/>
              <a:gd name="connsiteX19" fmla="*/ 293475 w 570831"/>
              <a:gd name="connsiteY19" fmla="*/ 276044 h 570831"/>
              <a:gd name="connsiteX20" fmla="*/ 327968 w 570831"/>
              <a:gd name="connsiteY20" fmla="*/ 243525 h 570831"/>
              <a:gd name="connsiteX21" fmla="*/ 344878 w 570831"/>
              <a:gd name="connsiteY21" fmla="*/ 205340 h 570831"/>
              <a:gd name="connsiteX22" fmla="*/ 344878 w 570831"/>
              <a:gd name="connsiteY22" fmla="*/ 185516 h 570831"/>
              <a:gd name="connsiteX23" fmla="*/ 285417 w 570831"/>
              <a:gd name="connsiteY23" fmla="*/ 130815 h 570831"/>
              <a:gd name="connsiteX24" fmla="*/ 225955 w 570831"/>
              <a:gd name="connsiteY24" fmla="*/ 185516 h 570831"/>
              <a:gd name="connsiteX25" fmla="*/ 225955 w 570831"/>
              <a:gd name="connsiteY25" fmla="*/ 202170 h 570831"/>
              <a:gd name="connsiteX26" fmla="*/ 214063 w 570831"/>
              <a:gd name="connsiteY26" fmla="*/ 214063 h 570831"/>
              <a:gd name="connsiteX27" fmla="*/ 190278 w 570831"/>
              <a:gd name="connsiteY27" fmla="*/ 214063 h 570831"/>
              <a:gd name="connsiteX28" fmla="*/ 178386 w 570831"/>
              <a:gd name="connsiteY28" fmla="*/ 202170 h 570831"/>
              <a:gd name="connsiteX29" fmla="*/ 178386 w 570831"/>
              <a:gd name="connsiteY29" fmla="*/ 185516 h 570831"/>
              <a:gd name="connsiteX30" fmla="*/ 285417 w 570831"/>
              <a:gd name="connsiteY30" fmla="*/ 83247 h 570831"/>
              <a:gd name="connsiteX31" fmla="*/ 392447 w 570831"/>
              <a:gd name="connsiteY31" fmla="*/ 185516 h 570831"/>
              <a:gd name="connsiteX32" fmla="*/ 392447 w 570831"/>
              <a:gd name="connsiteY32" fmla="*/ 205340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285416" y="475693"/>
                </a:moveTo>
                <a:cubicBezTo>
                  <a:pt x="272304" y="475693"/>
                  <a:pt x="261631" y="465020"/>
                  <a:pt x="261631" y="451909"/>
                </a:cubicBezTo>
                <a:cubicBezTo>
                  <a:pt x="261631" y="438797"/>
                  <a:pt x="272304" y="428124"/>
                  <a:pt x="285416" y="428124"/>
                </a:cubicBezTo>
                <a:cubicBezTo>
                  <a:pt x="298527" y="428124"/>
                  <a:pt x="309200" y="438797"/>
                  <a:pt x="309200" y="451909"/>
                </a:cubicBezTo>
                <a:cubicBezTo>
                  <a:pt x="309200" y="465020"/>
                  <a:pt x="298527" y="475693"/>
                  <a:pt x="285416" y="475693"/>
                </a:cubicBezTo>
                <a:close/>
                <a:moveTo>
                  <a:pt x="392446" y="205340"/>
                </a:moveTo>
                <a:cubicBezTo>
                  <a:pt x="392446" y="232527"/>
                  <a:pt x="380845" y="259052"/>
                  <a:pt x="360601" y="278134"/>
                </a:cubicBezTo>
                <a:lnTo>
                  <a:pt x="326110" y="310651"/>
                </a:lnTo>
                <a:cubicBezTo>
                  <a:pt x="315205" y="320930"/>
                  <a:pt x="309200" y="334494"/>
                  <a:pt x="309200" y="348848"/>
                </a:cubicBezTo>
                <a:lnTo>
                  <a:pt x="309200" y="392446"/>
                </a:lnTo>
                <a:cubicBezTo>
                  <a:pt x="309200" y="399014"/>
                  <a:pt x="303875" y="404339"/>
                  <a:pt x="297307" y="404339"/>
                </a:cubicBezTo>
                <a:lnTo>
                  <a:pt x="273523" y="404339"/>
                </a:lnTo>
                <a:cubicBezTo>
                  <a:pt x="266955" y="404339"/>
                  <a:pt x="261630" y="399014"/>
                  <a:pt x="261630" y="392446"/>
                </a:cubicBezTo>
                <a:lnTo>
                  <a:pt x="261630" y="348849"/>
                </a:lnTo>
                <a:cubicBezTo>
                  <a:pt x="261630" y="321662"/>
                  <a:pt x="273232" y="295124"/>
                  <a:pt x="293475" y="276044"/>
                </a:cubicBezTo>
                <a:lnTo>
                  <a:pt x="327968" y="243525"/>
                </a:lnTo>
                <a:cubicBezTo>
                  <a:pt x="338873" y="233247"/>
                  <a:pt x="344878" y="219683"/>
                  <a:pt x="344878" y="205340"/>
                </a:cubicBezTo>
                <a:lnTo>
                  <a:pt x="344878" y="185516"/>
                </a:lnTo>
                <a:cubicBezTo>
                  <a:pt x="344878" y="155355"/>
                  <a:pt x="318202" y="130815"/>
                  <a:pt x="285417" y="130815"/>
                </a:cubicBezTo>
                <a:cubicBezTo>
                  <a:pt x="252632" y="130815"/>
                  <a:pt x="225955" y="155354"/>
                  <a:pt x="225955" y="185516"/>
                </a:cubicBezTo>
                <a:lnTo>
                  <a:pt x="225955" y="202170"/>
                </a:lnTo>
                <a:cubicBezTo>
                  <a:pt x="225955" y="208738"/>
                  <a:pt x="220631" y="214063"/>
                  <a:pt x="214063" y="214063"/>
                </a:cubicBezTo>
                <a:lnTo>
                  <a:pt x="190278" y="214063"/>
                </a:lnTo>
                <a:cubicBezTo>
                  <a:pt x="183711" y="214063"/>
                  <a:pt x="178386" y="208738"/>
                  <a:pt x="178386" y="202170"/>
                </a:cubicBezTo>
                <a:lnTo>
                  <a:pt x="178386" y="185516"/>
                </a:lnTo>
                <a:cubicBezTo>
                  <a:pt x="178386" y="129120"/>
                  <a:pt x="226397" y="83247"/>
                  <a:pt x="285417" y="83247"/>
                </a:cubicBezTo>
                <a:cubicBezTo>
                  <a:pt x="344436" y="83247"/>
                  <a:pt x="392447" y="129120"/>
                  <a:pt x="392447" y="185516"/>
                </a:cubicBezTo>
                <a:lnTo>
                  <a:pt x="392447" y="205340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621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19635" y="1046901"/>
            <a:ext cx="1053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5C48C-0D04-114D-B2B8-3355FC978128}"/>
              </a:ext>
            </a:extLst>
          </p:cNvPr>
          <p:cNvCxnSpPr>
            <a:cxnSpLocks/>
          </p:cNvCxnSpPr>
          <p:nvPr/>
        </p:nvCxnSpPr>
        <p:spPr>
          <a:xfrm flipH="1">
            <a:off x="3691323" y="4859640"/>
            <a:ext cx="6873179" cy="0"/>
          </a:xfrm>
          <a:prstGeom prst="straightConnector1">
            <a:avLst/>
          </a:prstGeom>
          <a:ln w="152400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8C09B6-9564-4B4D-ADCC-3283E5E3FA32}"/>
              </a:ext>
            </a:extLst>
          </p:cNvPr>
          <p:cNvCxnSpPr>
            <a:cxnSpLocks/>
          </p:cNvCxnSpPr>
          <p:nvPr/>
        </p:nvCxnSpPr>
        <p:spPr>
          <a:xfrm rot="5400000" flipH="1">
            <a:off x="-161822" y="8733648"/>
            <a:ext cx="6873179" cy="0"/>
          </a:xfrm>
          <a:prstGeom prst="straightConnector1">
            <a:avLst/>
          </a:prstGeom>
          <a:ln w="152400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Diagonal Corner Rectangle 14">
            <a:extLst>
              <a:ext uri="{FF2B5EF4-FFF2-40B4-BE49-F238E27FC236}">
                <a16:creationId xmlns:a16="http://schemas.microsoft.com/office/drawing/2014/main" id="{4A83CEBF-9CDA-AD4C-A85A-42E5E1E0D3DD}"/>
              </a:ext>
            </a:extLst>
          </p:cNvPr>
          <p:cNvSpPr/>
          <p:nvPr/>
        </p:nvSpPr>
        <p:spPr>
          <a:xfrm>
            <a:off x="3691323" y="5337825"/>
            <a:ext cx="3180866" cy="3180866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Poppins" pitchFamily="2" charset="77"/>
            </a:endParaRPr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3D68DD2E-1F26-F247-9C18-B7F13C6E8AB8}"/>
              </a:ext>
            </a:extLst>
          </p:cNvPr>
          <p:cNvSpPr/>
          <p:nvPr/>
        </p:nvSpPr>
        <p:spPr>
          <a:xfrm>
            <a:off x="7269063" y="5337825"/>
            <a:ext cx="3180866" cy="3180866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Poppins" pitchFamily="2" charset="77"/>
            </a:endParaRPr>
          </a:p>
        </p:txBody>
      </p:sp>
      <p:sp>
        <p:nvSpPr>
          <p:cNvPr id="17" name="Snip Diagonal Corner Rectangle 16">
            <a:extLst>
              <a:ext uri="{FF2B5EF4-FFF2-40B4-BE49-F238E27FC236}">
                <a16:creationId xmlns:a16="http://schemas.microsoft.com/office/drawing/2014/main" id="{D0493F55-568D-C846-8BB8-06DF054E45EF}"/>
              </a:ext>
            </a:extLst>
          </p:cNvPr>
          <p:cNvSpPr/>
          <p:nvPr/>
        </p:nvSpPr>
        <p:spPr>
          <a:xfrm>
            <a:off x="3691323" y="8885245"/>
            <a:ext cx="3180866" cy="3180866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Poppins" pitchFamily="2" charset="77"/>
            </a:endParaRPr>
          </a:p>
        </p:txBody>
      </p:sp>
      <p:sp>
        <p:nvSpPr>
          <p:cNvPr id="18" name="Snip Diagonal Corner Rectangle 17">
            <a:extLst>
              <a:ext uri="{FF2B5EF4-FFF2-40B4-BE49-F238E27FC236}">
                <a16:creationId xmlns:a16="http://schemas.microsoft.com/office/drawing/2014/main" id="{8AA6D2A4-4C99-6A4F-88DC-51561F97F1D3}"/>
              </a:ext>
            </a:extLst>
          </p:cNvPr>
          <p:cNvSpPr/>
          <p:nvPr/>
        </p:nvSpPr>
        <p:spPr>
          <a:xfrm>
            <a:off x="7269063" y="8885245"/>
            <a:ext cx="3180866" cy="3180866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Poppins" pitchFamily="2" charset="77"/>
            </a:endParaRPr>
          </a:p>
        </p:txBody>
      </p:sp>
      <p:sp>
        <p:nvSpPr>
          <p:cNvPr id="20" name="Forma libre 384">
            <a:extLst>
              <a:ext uri="{FF2B5EF4-FFF2-40B4-BE49-F238E27FC236}">
                <a16:creationId xmlns:a16="http://schemas.microsoft.com/office/drawing/2014/main" id="{92786F76-99D8-6945-B212-B530235549FC}"/>
              </a:ext>
            </a:extLst>
          </p:cNvPr>
          <p:cNvSpPr/>
          <p:nvPr/>
        </p:nvSpPr>
        <p:spPr>
          <a:xfrm>
            <a:off x="5269977" y="6430113"/>
            <a:ext cx="553061" cy="498789"/>
          </a:xfrm>
          <a:custGeom>
            <a:avLst/>
            <a:gdLst>
              <a:gd name="connsiteX0" fmla="*/ 96362 w 273433"/>
              <a:gd name="connsiteY0" fmla="*/ 246283 h 246601"/>
              <a:gd name="connsiteX1" fmla="*/ 182122 w 273433"/>
              <a:gd name="connsiteY1" fmla="*/ 191364 h 246601"/>
              <a:gd name="connsiteX2" fmla="*/ 273541 w 273433"/>
              <a:gd name="connsiteY2" fmla="*/ 96362 h 246601"/>
              <a:gd name="connsiteX3" fmla="*/ 178137 w 273433"/>
              <a:gd name="connsiteY3" fmla="*/ 958 h 246601"/>
              <a:gd name="connsiteX4" fmla="*/ 92067 w 273433"/>
              <a:gd name="connsiteY4" fmla="*/ 55910 h 246601"/>
              <a:gd name="connsiteX5" fmla="*/ 958 w 273433"/>
              <a:gd name="connsiteY5" fmla="*/ 150879 h 246601"/>
              <a:gd name="connsiteX6" fmla="*/ 96362 w 273433"/>
              <a:gd name="connsiteY6" fmla="*/ 246283 h 246601"/>
              <a:gd name="connsiteX7" fmla="*/ 164508 w 273433"/>
              <a:gd name="connsiteY7" fmla="*/ 69105 h 246601"/>
              <a:gd name="connsiteX8" fmla="*/ 178137 w 273433"/>
              <a:gd name="connsiteY8" fmla="*/ 55475 h 246601"/>
              <a:gd name="connsiteX9" fmla="*/ 191767 w 273433"/>
              <a:gd name="connsiteY9" fmla="*/ 69105 h 246601"/>
              <a:gd name="connsiteX10" fmla="*/ 191767 w 273433"/>
              <a:gd name="connsiteY10" fmla="*/ 123622 h 246601"/>
              <a:gd name="connsiteX11" fmla="*/ 178137 w 273433"/>
              <a:gd name="connsiteY11" fmla="*/ 137251 h 246601"/>
              <a:gd name="connsiteX12" fmla="*/ 164508 w 273433"/>
              <a:gd name="connsiteY12" fmla="*/ 123622 h 246601"/>
              <a:gd name="connsiteX13" fmla="*/ 164508 w 273433"/>
              <a:gd name="connsiteY13" fmla="*/ 69105 h 246601"/>
              <a:gd name="connsiteX14" fmla="*/ 83966 w 273433"/>
              <a:gd name="connsiteY14" fmla="*/ 84164 h 246601"/>
              <a:gd name="connsiteX15" fmla="*/ 82733 w 273433"/>
              <a:gd name="connsiteY15" fmla="*/ 96364 h 246601"/>
              <a:gd name="connsiteX16" fmla="*/ 84984 w 273433"/>
              <a:gd name="connsiteY16" fmla="*/ 116561 h 246601"/>
              <a:gd name="connsiteX17" fmla="*/ 82733 w 273433"/>
              <a:gd name="connsiteY17" fmla="*/ 123622 h 246601"/>
              <a:gd name="connsiteX18" fmla="*/ 82733 w 273433"/>
              <a:gd name="connsiteY18" fmla="*/ 178138 h 246601"/>
              <a:gd name="connsiteX19" fmla="*/ 96362 w 273433"/>
              <a:gd name="connsiteY19" fmla="*/ 191768 h 246601"/>
              <a:gd name="connsiteX20" fmla="*/ 109992 w 273433"/>
              <a:gd name="connsiteY20" fmla="*/ 178138 h 246601"/>
              <a:gd name="connsiteX21" fmla="*/ 109992 w 273433"/>
              <a:gd name="connsiteY21" fmla="*/ 162921 h 246601"/>
              <a:gd name="connsiteX22" fmla="*/ 152939 w 273433"/>
              <a:gd name="connsiteY22" fmla="*/ 187959 h 246601"/>
              <a:gd name="connsiteX23" fmla="*/ 96362 w 273433"/>
              <a:gd name="connsiteY23" fmla="*/ 219026 h 246601"/>
              <a:gd name="connsiteX24" fmla="*/ 28217 w 273433"/>
              <a:gd name="connsiteY24" fmla="*/ 150881 h 246601"/>
              <a:gd name="connsiteX25" fmla="*/ 83966 w 273433"/>
              <a:gd name="connsiteY25" fmla="*/ 84164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3433" h="246601">
                <a:moveTo>
                  <a:pt x="96362" y="246283"/>
                </a:moveTo>
                <a:cubicBezTo>
                  <a:pt x="133337" y="246283"/>
                  <a:pt x="166488" y="224502"/>
                  <a:pt x="182122" y="191364"/>
                </a:cubicBezTo>
                <a:cubicBezTo>
                  <a:pt x="232840" y="189223"/>
                  <a:pt x="273541" y="147598"/>
                  <a:pt x="273541" y="96362"/>
                </a:cubicBezTo>
                <a:cubicBezTo>
                  <a:pt x="273541" y="43762"/>
                  <a:pt x="230737" y="958"/>
                  <a:pt x="178137" y="958"/>
                </a:cubicBezTo>
                <a:cubicBezTo>
                  <a:pt x="140048" y="958"/>
                  <a:pt x="107350" y="23554"/>
                  <a:pt x="92067" y="55910"/>
                </a:cubicBezTo>
                <a:cubicBezTo>
                  <a:pt x="41494" y="58211"/>
                  <a:pt x="958" y="99751"/>
                  <a:pt x="958" y="150879"/>
                </a:cubicBezTo>
                <a:cubicBezTo>
                  <a:pt x="958" y="203480"/>
                  <a:pt x="43762" y="246283"/>
                  <a:pt x="96362" y="246283"/>
                </a:cubicBezTo>
                <a:close/>
                <a:moveTo>
                  <a:pt x="164508" y="69105"/>
                </a:moveTo>
                <a:cubicBezTo>
                  <a:pt x="164508" y="61571"/>
                  <a:pt x="170604" y="55475"/>
                  <a:pt x="178137" y="55475"/>
                </a:cubicBezTo>
                <a:cubicBezTo>
                  <a:pt x="185671" y="55475"/>
                  <a:pt x="191767" y="61571"/>
                  <a:pt x="191767" y="69105"/>
                </a:cubicBezTo>
                <a:lnTo>
                  <a:pt x="191767" y="123622"/>
                </a:lnTo>
                <a:cubicBezTo>
                  <a:pt x="191767" y="131155"/>
                  <a:pt x="185671" y="137251"/>
                  <a:pt x="178137" y="137251"/>
                </a:cubicBezTo>
                <a:cubicBezTo>
                  <a:pt x="170604" y="137251"/>
                  <a:pt x="164508" y="131155"/>
                  <a:pt x="164508" y="123622"/>
                </a:cubicBezTo>
                <a:lnTo>
                  <a:pt x="164508" y="69105"/>
                </a:lnTo>
                <a:close/>
                <a:moveTo>
                  <a:pt x="83966" y="84164"/>
                </a:moveTo>
                <a:cubicBezTo>
                  <a:pt x="83442" y="88202"/>
                  <a:pt x="82733" y="92187"/>
                  <a:pt x="82733" y="96364"/>
                </a:cubicBezTo>
                <a:cubicBezTo>
                  <a:pt x="82733" y="103304"/>
                  <a:pt x="83570" y="110038"/>
                  <a:pt x="84984" y="116561"/>
                </a:cubicBezTo>
                <a:cubicBezTo>
                  <a:pt x="83684" y="118650"/>
                  <a:pt x="82733" y="120977"/>
                  <a:pt x="82733" y="123622"/>
                </a:cubicBezTo>
                <a:lnTo>
                  <a:pt x="82733" y="178138"/>
                </a:lnTo>
                <a:cubicBezTo>
                  <a:pt x="82733" y="185672"/>
                  <a:pt x="88829" y="191768"/>
                  <a:pt x="96362" y="191768"/>
                </a:cubicBezTo>
                <a:cubicBezTo>
                  <a:pt x="103896" y="191768"/>
                  <a:pt x="109992" y="185672"/>
                  <a:pt x="109992" y="178138"/>
                </a:cubicBezTo>
                <a:lnTo>
                  <a:pt x="109992" y="162921"/>
                </a:lnTo>
                <a:cubicBezTo>
                  <a:pt x="121630" y="174834"/>
                  <a:pt x="136440" y="183404"/>
                  <a:pt x="152939" y="187959"/>
                </a:cubicBezTo>
                <a:cubicBezTo>
                  <a:pt x="140578" y="206943"/>
                  <a:pt x="119516" y="219026"/>
                  <a:pt x="96362" y="219026"/>
                </a:cubicBezTo>
                <a:cubicBezTo>
                  <a:pt x="58776" y="219026"/>
                  <a:pt x="28217" y="188453"/>
                  <a:pt x="28217" y="150881"/>
                </a:cubicBezTo>
                <a:cubicBezTo>
                  <a:pt x="28216" y="117773"/>
                  <a:pt x="51986" y="90186"/>
                  <a:pt x="83966" y="841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Poppins" pitchFamily="2" charset="77"/>
            </a:endParaRPr>
          </a:p>
        </p:txBody>
      </p:sp>
      <p:sp>
        <p:nvSpPr>
          <p:cNvPr id="21" name="Forma libre 385">
            <a:extLst>
              <a:ext uri="{FF2B5EF4-FFF2-40B4-BE49-F238E27FC236}">
                <a16:creationId xmlns:a16="http://schemas.microsoft.com/office/drawing/2014/main" id="{DED8369B-F9DE-4D4E-AE77-9E098F20F27D}"/>
              </a:ext>
            </a:extLst>
          </p:cNvPr>
          <p:cNvSpPr/>
          <p:nvPr/>
        </p:nvSpPr>
        <p:spPr>
          <a:xfrm>
            <a:off x="4608372" y="6816055"/>
            <a:ext cx="325634" cy="498789"/>
          </a:xfrm>
          <a:custGeom>
            <a:avLst/>
            <a:gdLst>
              <a:gd name="connsiteX0" fmla="*/ 128252 w 160993"/>
              <a:gd name="connsiteY0" fmla="*/ 23422 h 246601"/>
              <a:gd name="connsiteX1" fmla="*/ 17249 w 160993"/>
              <a:gd name="connsiteY1" fmla="*/ 1222 h 246601"/>
              <a:gd name="connsiteX2" fmla="*/ 5936 w 160993"/>
              <a:gd name="connsiteY2" fmla="*/ 4043 h 246601"/>
              <a:gd name="connsiteX3" fmla="*/ 958 w 160993"/>
              <a:gd name="connsiteY3" fmla="*/ 14584 h 246601"/>
              <a:gd name="connsiteX4" fmla="*/ 958 w 160993"/>
              <a:gd name="connsiteY4" fmla="*/ 232650 h 246601"/>
              <a:gd name="connsiteX5" fmla="*/ 14588 w 160993"/>
              <a:gd name="connsiteY5" fmla="*/ 246280 h 246601"/>
              <a:gd name="connsiteX6" fmla="*/ 99982 w 160993"/>
              <a:gd name="connsiteY6" fmla="*/ 246280 h 246601"/>
              <a:gd name="connsiteX7" fmla="*/ 140471 w 160993"/>
              <a:gd name="connsiteY7" fmla="*/ 211182 h 246601"/>
              <a:gd name="connsiteX8" fmla="*/ 160728 w 160993"/>
              <a:gd name="connsiteY8" fmla="*/ 69300 h 246601"/>
              <a:gd name="connsiteX9" fmla="*/ 128252 w 160993"/>
              <a:gd name="connsiteY9" fmla="*/ 23422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993" h="246601">
                <a:moveTo>
                  <a:pt x="128252" y="23422"/>
                </a:moveTo>
                <a:lnTo>
                  <a:pt x="17249" y="1222"/>
                </a:lnTo>
                <a:cubicBezTo>
                  <a:pt x="13283" y="423"/>
                  <a:pt x="9104" y="1462"/>
                  <a:pt x="5936" y="4043"/>
                </a:cubicBezTo>
                <a:cubicBezTo>
                  <a:pt x="2794" y="6638"/>
                  <a:pt x="958" y="10498"/>
                  <a:pt x="958" y="14584"/>
                </a:cubicBezTo>
                <a:lnTo>
                  <a:pt x="958" y="232650"/>
                </a:lnTo>
                <a:cubicBezTo>
                  <a:pt x="958" y="240184"/>
                  <a:pt x="7054" y="246280"/>
                  <a:pt x="14588" y="246280"/>
                </a:cubicBezTo>
                <a:lnTo>
                  <a:pt x="99982" y="246280"/>
                </a:lnTo>
                <a:cubicBezTo>
                  <a:pt x="120213" y="246280"/>
                  <a:pt x="137622" y="231186"/>
                  <a:pt x="140471" y="211182"/>
                </a:cubicBezTo>
                <a:lnTo>
                  <a:pt x="160728" y="69300"/>
                </a:lnTo>
                <a:cubicBezTo>
                  <a:pt x="163789" y="47818"/>
                  <a:pt x="149548" y="27668"/>
                  <a:pt x="128252" y="2342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Poppins" pitchFamily="2" charset="77"/>
            </a:endParaRPr>
          </a:p>
        </p:txBody>
      </p:sp>
      <p:sp>
        <p:nvSpPr>
          <p:cNvPr id="22" name="Forma libre 386">
            <a:extLst>
              <a:ext uri="{FF2B5EF4-FFF2-40B4-BE49-F238E27FC236}">
                <a16:creationId xmlns:a16="http://schemas.microsoft.com/office/drawing/2014/main" id="{49C16489-3A66-5245-9759-34205285F6AA}"/>
              </a:ext>
            </a:extLst>
          </p:cNvPr>
          <p:cNvSpPr/>
          <p:nvPr/>
        </p:nvSpPr>
        <p:spPr>
          <a:xfrm>
            <a:off x="4941066" y="6898741"/>
            <a:ext cx="992409" cy="527218"/>
          </a:xfrm>
          <a:custGeom>
            <a:avLst/>
            <a:gdLst>
              <a:gd name="connsiteX0" fmla="*/ 408897 w 490647"/>
              <a:gd name="connsiteY0" fmla="*/ 82737 h 260656"/>
              <a:gd name="connsiteX1" fmla="*/ 337377 w 490647"/>
              <a:gd name="connsiteY1" fmla="*/ 95278 h 260656"/>
              <a:gd name="connsiteX2" fmla="*/ 327113 w 490647"/>
              <a:gd name="connsiteY2" fmla="*/ 109176 h 260656"/>
              <a:gd name="connsiteX3" fmla="*/ 327122 w 490647"/>
              <a:gd name="connsiteY3" fmla="*/ 109995 h 260656"/>
              <a:gd name="connsiteX4" fmla="*/ 301594 w 490647"/>
              <a:gd name="connsiteY4" fmla="*/ 160998 h 260656"/>
              <a:gd name="connsiteX5" fmla="*/ 237175 w 490647"/>
              <a:gd name="connsiteY5" fmla="*/ 178446 h 260656"/>
              <a:gd name="connsiteX6" fmla="*/ 84567 w 490647"/>
              <a:gd name="connsiteY6" fmla="*/ 149425 h 260656"/>
              <a:gd name="connsiteX7" fmla="*/ 74270 w 490647"/>
              <a:gd name="connsiteY7" fmla="*/ 133657 h 260656"/>
              <a:gd name="connsiteX8" fmla="*/ 91541 w 490647"/>
              <a:gd name="connsiteY8" fmla="*/ 123063 h 260656"/>
              <a:gd name="connsiteX9" fmla="*/ 237175 w 490647"/>
              <a:gd name="connsiteY9" fmla="*/ 151186 h 260656"/>
              <a:gd name="connsiteX10" fmla="*/ 285303 w 490647"/>
              <a:gd name="connsiteY10" fmla="*/ 139141 h 260656"/>
              <a:gd name="connsiteX11" fmla="*/ 299864 w 490647"/>
              <a:gd name="connsiteY11" fmla="*/ 109992 h 260656"/>
              <a:gd name="connsiteX12" fmla="*/ 299159 w 490647"/>
              <a:gd name="connsiteY12" fmla="*/ 103516 h 260656"/>
              <a:gd name="connsiteX13" fmla="*/ 193547 w 490647"/>
              <a:gd name="connsiteY13" fmla="*/ 42113 h 260656"/>
              <a:gd name="connsiteX14" fmla="*/ 135304 w 490647"/>
              <a:gd name="connsiteY14" fmla="*/ 20630 h 260656"/>
              <a:gd name="connsiteX15" fmla="*/ 68170 w 490647"/>
              <a:gd name="connsiteY15" fmla="*/ 958 h 260656"/>
              <a:gd name="connsiteX16" fmla="*/ 35360 w 490647"/>
              <a:gd name="connsiteY16" fmla="*/ 3213 h 260656"/>
              <a:gd name="connsiteX17" fmla="*/ 23585 w 490647"/>
              <a:gd name="connsiteY17" fmla="*/ 17764 h 260656"/>
              <a:gd name="connsiteX18" fmla="*/ 23209 w 490647"/>
              <a:gd name="connsiteY18" fmla="*/ 32275 h 260656"/>
              <a:gd name="connsiteX19" fmla="*/ 2952 w 490647"/>
              <a:gd name="connsiteY19" fmla="*/ 174197 h 260656"/>
              <a:gd name="connsiteX20" fmla="*/ 2073 w 490647"/>
              <a:gd name="connsiteY20" fmla="*/ 177883 h 260656"/>
              <a:gd name="connsiteX21" fmla="*/ 1354 w 490647"/>
              <a:gd name="connsiteY21" fmla="*/ 180611 h 260656"/>
              <a:gd name="connsiteX22" fmla="*/ 9020 w 490647"/>
              <a:gd name="connsiteY22" fmla="*/ 196317 h 260656"/>
              <a:gd name="connsiteX23" fmla="*/ 204459 w 490647"/>
              <a:gd name="connsiteY23" fmla="*/ 259910 h 260656"/>
              <a:gd name="connsiteX24" fmla="*/ 438177 w 490647"/>
              <a:gd name="connsiteY24" fmla="*/ 171002 h 260656"/>
              <a:gd name="connsiteX25" fmla="*/ 482233 w 490647"/>
              <a:gd name="connsiteY25" fmla="*/ 149861 h 260656"/>
              <a:gd name="connsiteX26" fmla="*/ 490667 w 490647"/>
              <a:gd name="connsiteY26" fmla="*/ 137746 h 260656"/>
              <a:gd name="connsiteX27" fmla="*/ 408897 w 490647"/>
              <a:gd name="connsiteY27" fmla="*/ 82737 h 26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0647" h="260656">
                <a:moveTo>
                  <a:pt x="408897" y="82737"/>
                </a:moveTo>
                <a:cubicBezTo>
                  <a:pt x="391880" y="82737"/>
                  <a:pt x="363181" y="88803"/>
                  <a:pt x="337377" y="95278"/>
                </a:cubicBezTo>
                <a:cubicBezTo>
                  <a:pt x="331059" y="96863"/>
                  <a:pt x="326970" y="102664"/>
                  <a:pt x="327113" y="109176"/>
                </a:cubicBezTo>
                <a:cubicBezTo>
                  <a:pt x="327119" y="109448"/>
                  <a:pt x="327122" y="109720"/>
                  <a:pt x="327122" y="109995"/>
                </a:cubicBezTo>
                <a:cubicBezTo>
                  <a:pt x="327122" y="130611"/>
                  <a:pt x="318045" y="148712"/>
                  <a:pt x="301594" y="160998"/>
                </a:cubicBezTo>
                <a:cubicBezTo>
                  <a:pt x="285649" y="172897"/>
                  <a:pt x="265179" y="178446"/>
                  <a:pt x="237175" y="178446"/>
                </a:cubicBezTo>
                <a:cubicBezTo>
                  <a:pt x="200499" y="178446"/>
                  <a:pt x="150586" y="168949"/>
                  <a:pt x="84567" y="149425"/>
                </a:cubicBezTo>
                <a:cubicBezTo>
                  <a:pt x="77753" y="147410"/>
                  <a:pt x="72937" y="140637"/>
                  <a:pt x="74270" y="133657"/>
                </a:cubicBezTo>
                <a:cubicBezTo>
                  <a:pt x="75806" y="125607"/>
                  <a:pt x="83929" y="120786"/>
                  <a:pt x="91541" y="123063"/>
                </a:cubicBezTo>
                <a:cubicBezTo>
                  <a:pt x="154523" y="141723"/>
                  <a:pt x="203502" y="151186"/>
                  <a:pt x="237175" y="151186"/>
                </a:cubicBezTo>
                <a:cubicBezTo>
                  <a:pt x="265845" y="151186"/>
                  <a:pt x="278382" y="144318"/>
                  <a:pt x="285303" y="139141"/>
                </a:cubicBezTo>
                <a:cubicBezTo>
                  <a:pt x="294832" y="132033"/>
                  <a:pt x="299864" y="121958"/>
                  <a:pt x="299864" y="109992"/>
                </a:cubicBezTo>
                <a:cubicBezTo>
                  <a:pt x="299864" y="107706"/>
                  <a:pt x="299448" y="105648"/>
                  <a:pt x="299159" y="103516"/>
                </a:cubicBezTo>
                <a:cubicBezTo>
                  <a:pt x="293999" y="65889"/>
                  <a:pt x="244454" y="52453"/>
                  <a:pt x="193547" y="42113"/>
                </a:cubicBezTo>
                <a:cubicBezTo>
                  <a:pt x="169909" y="37321"/>
                  <a:pt x="152313" y="28843"/>
                  <a:pt x="135304" y="20630"/>
                </a:cubicBezTo>
                <a:cubicBezTo>
                  <a:pt x="114328" y="10514"/>
                  <a:pt x="94523" y="958"/>
                  <a:pt x="68170" y="958"/>
                </a:cubicBezTo>
                <a:cubicBezTo>
                  <a:pt x="57722" y="958"/>
                  <a:pt x="46687" y="1719"/>
                  <a:pt x="35360" y="3213"/>
                </a:cubicBezTo>
                <a:cubicBezTo>
                  <a:pt x="28208" y="4156"/>
                  <a:pt x="23046" y="10571"/>
                  <a:pt x="23585" y="17764"/>
                </a:cubicBezTo>
                <a:cubicBezTo>
                  <a:pt x="23981" y="23048"/>
                  <a:pt x="23874" y="27788"/>
                  <a:pt x="23209" y="32275"/>
                </a:cubicBezTo>
                <a:lnTo>
                  <a:pt x="2952" y="174197"/>
                </a:lnTo>
                <a:cubicBezTo>
                  <a:pt x="2765" y="175474"/>
                  <a:pt x="2392" y="176673"/>
                  <a:pt x="2073" y="177883"/>
                </a:cubicBezTo>
                <a:cubicBezTo>
                  <a:pt x="2046" y="178003"/>
                  <a:pt x="1380" y="180505"/>
                  <a:pt x="1354" y="180611"/>
                </a:cubicBezTo>
                <a:cubicBezTo>
                  <a:pt x="-217" y="187012"/>
                  <a:pt x="3004" y="193628"/>
                  <a:pt x="9020" y="196317"/>
                </a:cubicBezTo>
                <a:cubicBezTo>
                  <a:pt x="73865" y="225331"/>
                  <a:pt x="160431" y="259910"/>
                  <a:pt x="204459" y="259910"/>
                </a:cubicBezTo>
                <a:cubicBezTo>
                  <a:pt x="257325" y="259910"/>
                  <a:pt x="366172" y="206406"/>
                  <a:pt x="438177" y="171002"/>
                </a:cubicBezTo>
                <a:cubicBezTo>
                  <a:pt x="456763" y="161868"/>
                  <a:pt x="472165" y="154286"/>
                  <a:pt x="482233" y="149861"/>
                </a:cubicBezTo>
                <a:cubicBezTo>
                  <a:pt x="487111" y="147718"/>
                  <a:pt x="490610" y="143074"/>
                  <a:pt x="490667" y="137746"/>
                </a:cubicBezTo>
                <a:cubicBezTo>
                  <a:pt x="491017" y="105382"/>
                  <a:pt x="457299" y="82737"/>
                  <a:pt x="408897" y="8273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Poppins" pitchFamily="2" charset="77"/>
            </a:endParaRPr>
          </a:p>
        </p:txBody>
      </p:sp>
      <p:sp>
        <p:nvSpPr>
          <p:cNvPr id="24" name="Forma libre 294">
            <a:extLst>
              <a:ext uri="{FF2B5EF4-FFF2-40B4-BE49-F238E27FC236}">
                <a16:creationId xmlns:a16="http://schemas.microsoft.com/office/drawing/2014/main" id="{272E4D1D-DBFA-424D-B5AB-8910932E79B2}"/>
              </a:ext>
            </a:extLst>
          </p:cNvPr>
          <p:cNvSpPr/>
          <p:nvPr/>
        </p:nvSpPr>
        <p:spPr>
          <a:xfrm>
            <a:off x="8404161" y="6292219"/>
            <a:ext cx="909486" cy="1211859"/>
          </a:xfrm>
          <a:custGeom>
            <a:avLst/>
            <a:gdLst>
              <a:gd name="connsiteX0" fmla="*/ 445694 w 449650"/>
              <a:gd name="connsiteY0" fmla="*/ 129089 h 599144"/>
              <a:gd name="connsiteX1" fmla="*/ 321145 w 449650"/>
              <a:gd name="connsiteY1" fmla="*/ 4541 h 599144"/>
              <a:gd name="connsiteX2" fmla="*/ 312323 w 449650"/>
              <a:gd name="connsiteY2" fmla="*/ 876 h 599144"/>
              <a:gd name="connsiteX3" fmla="*/ 50708 w 449650"/>
              <a:gd name="connsiteY3" fmla="*/ 876 h 599144"/>
              <a:gd name="connsiteX4" fmla="*/ 876 w 449650"/>
              <a:gd name="connsiteY4" fmla="*/ 50708 h 599144"/>
              <a:gd name="connsiteX5" fmla="*/ 876 w 449650"/>
              <a:gd name="connsiteY5" fmla="*/ 549022 h 599144"/>
              <a:gd name="connsiteX6" fmla="*/ 50708 w 449650"/>
              <a:gd name="connsiteY6" fmla="*/ 598853 h 599144"/>
              <a:gd name="connsiteX7" fmla="*/ 399528 w 449650"/>
              <a:gd name="connsiteY7" fmla="*/ 598853 h 599144"/>
              <a:gd name="connsiteX8" fmla="*/ 449359 w 449650"/>
              <a:gd name="connsiteY8" fmla="*/ 549021 h 599144"/>
              <a:gd name="connsiteX9" fmla="*/ 449359 w 449650"/>
              <a:gd name="connsiteY9" fmla="*/ 137912 h 599144"/>
              <a:gd name="connsiteX10" fmla="*/ 445694 w 449650"/>
              <a:gd name="connsiteY10" fmla="*/ 129089 h 599144"/>
              <a:gd name="connsiteX11" fmla="*/ 225117 w 449650"/>
              <a:gd name="connsiteY11" fmla="*/ 200202 h 599144"/>
              <a:gd name="connsiteX12" fmla="*/ 187744 w 449650"/>
              <a:gd name="connsiteY12" fmla="*/ 162828 h 599144"/>
              <a:gd name="connsiteX13" fmla="*/ 212659 w 449650"/>
              <a:gd name="connsiteY13" fmla="*/ 127750 h 599144"/>
              <a:gd name="connsiteX14" fmla="*/ 212659 w 449650"/>
              <a:gd name="connsiteY14" fmla="*/ 125455 h 599144"/>
              <a:gd name="connsiteX15" fmla="*/ 225117 w 449650"/>
              <a:gd name="connsiteY15" fmla="*/ 112997 h 599144"/>
              <a:gd name="connsiteX16" fmla="*/ 237576 w 449650"/>
              <a:gd name="connsiteY16" fmla="*/ 125455 h 599144"/>
              <a:gd name="connsiteX17" fmla="*/ 250034 w 449650"/>
              <a:gd name="connsiteY17" fmla="*/ 125455 h 599144"/>
              <a:gd name="connsiteX18" fmla="*/ 262492 w 449650"/>
              <a:gd name="connsiteY18" fmla="*/ 137913 h 599144"/>
              <a:gd name="connsiteX19" fmla="*/ 250034 w 449650"/>
              <a:gd name="connsiteY19" fmla="*/ 150371 h 599144"/>
              <a:gd name="connsiteX20" fmla="*/ 225117 w 449650"/>
              <a:gd name="connsiteY20" fmla="*/ 150371 h 599144"/>
              <a:gd name="connsiteX21" fmla="*/ 212659 w 449650"/>
              <a:gd name="connsiteY21" fmla="*/ 162830 h 599144"/>
              <a:gd name="connsiteX22" fmla="*/ 225117 w 449650"/>
              <a:gd name="connsiteY22" fmla="*/ 175288 h 599144"/>
              <a:gd name="connsiteX23" fmla="*/ 262491 w 449650"/>
              <a:gd name="connsiteY23" fmla="*/ 212661 h 599144"/>
              <a:gd name="connsiteX24" fmla="*/ 237576 w 449650"/>
              <a:gd name="connsiteY24" fmla="*/ 247740 h 599144"/>
              <a:gd name="connsiteX25" fmla="*/ 237576 w 449650"/>
              <a:gd name="connsiteY25" fmla="*/ 250035 h 599144"/>
              <a:gd name="connsiteX26" fmla="*/ 225117 w 449650"/>
              <a:gd name="connsiteY26" fmla="*/ 262493 h 599144"/>
              <a:gd name="connsiteX27" fmla="*/ 212659 w 449650"/>
              <a:gd name="connsiteY27" fmla="*/ 250035 h 599144"/>
              <a:gd name="connsiteX28" fmla="*/ 200201 w 449650"/>
              <a:gd name="connsiteY28" fmla="*/ 250035 h 599144"/>
              <a:gd name="connsiteX29" fmla="*/ 187743 w 449650"/>
              <a:gd name="connsiteY29" fmla="*/ 237577 h 599144"/>
              <a:gd name="connsiteX30" fmla="*/ 200201 w 449650"/>
              <a:gd name="connsiteY30" fmla="*/ 225119 h 599144"/>
              <a:gd name="connsiteX31" fmla="*/ 225117 w 449650"/>
              <a:gd name="connsiteY31" fmla="*/ 225119 h 599144"/>
              <a:gd name="connsiteX32" fmla="*/ 237576 w 449650"/>
              <a:gd name="connsiteY32" fmla="*/ 212660 h 599144"/>
              <a:gd name="connsiteX33" fmla="*/ 225117 w 449650"/>
              <a:gd name="connsiteY33" fmla="*/ 200202 h 599144"/>
              <a:gd name="connsiteX34" fmla="*/ 137912 w 449650"/>
              <a:gd name="connsiteY34" fmla="*/ 524106 h 599144"/>
              <a:gd name="connsiteX35" fmla="*/ 75623 w 449650"/>
              <a:gd name="connsiteY35" fmla="*/ 461817 h 599144"/>
              <a:gd name="connsiteX36" fmla="*/ 137912 w 449650"/>
              <a:gd name="connsiteY36" fmla="*/ 399528 h 599144"/>
              <a:gd name="connsiteX37" fmla="*/ 200201 w 449650"/>
              <a:gd name="connsiteY37" fmla="*/ 461817 h 599144"/>
              <a:gd name="connsiteX38" fmla="*/ 137912 w 449650"/>
              <a:gd name="connsiteY38" fmla="*/ 524106 h 599144"/>
              <a:gd name="connsiteX39" fmla="*/ 171636 w 449650"/>
              <a:gd name="connsiteY39" fmla="*/ 370962 h 599144"/>
              <a:gd name="connsiteX40" fmla="*/ 154020 w 449650"/>
              <a:gd name="connsiteY40" fmla="*/ 370962 h 599144"/>
              <a:gd name="connsiteX41" fmla="*/ 154020 w 449650"/>
              <a:gd name="connsiteY41" fmla="*/ 353346 h 599144"/>
              <a:gd name="connsiteX42" fmla="*/ 216309 w 449650"/>
              <a:gd name="connsiteY42" fmla="*/ 291057 h 599144"/>
              <a:gd name="connsiteX43" fmla="*/ 233925 w 449650"/>
              <a:gd name="connsiteY43" fmla="*/ 291057 h 599144"/>
              <a:gd name="connsiteX44" fmla="*/ 296214 w 449650"/>
              <a:gd name="connsiteY44" fmla="*/ 353346 h 599144"/>
              <a:gd name="connsiteX45" fmla="*/ 296214 w 449650"/>
              <a:gd name="connsiteY45" fmla="*/ 370962 h 599144"/>
              <a:gd name="connsiteX46" fmla="*/ 287405 w 449650"/>
              <a:gd name="connsiteY46" fmla="*/ 374612 h 599144"/>
              <a:gd name="connsiteX47" fmla="*/ 278597 w 449650"/>
              <a:gd name="connsiteY47" fmla="*/ 370962 h 599144"/>
              <a:gd name="connsiteX48" fmla="*/ 225117 w 449650"/>
              <a:gd name="connsiteY48" fmla="*/ 317480 h 599144"/>
              <a:gd name="connsiteX49" fmla="*/ 171636 w 449650"/>
              <a:gd name="connsiteY49" fmla="*/ 370962 h 599144"/>
              <a:gd name="connsiteX50" fmla="*/ 374612 w 449650"/>
              <a:gd name="connsiteY50" fmla="*/ 511648 h 599144"/>
              <a:gd name="connsiteX51" fmla="*/ 362153 w 449650"/>
              <a:gd name="connsiteY51" fmla="*/ 524106 h 599144"/>
              <a:gd name="connsiteX52" fmla="*/ 262491 w 449650"/>
              <a:gd name="connsiteY52" fmla="*/ 524106 h 599144"/>
              <a:gd name="connsiteX53" fmla="*/ 250033 w 449650"/>
              <a:gd name="connsiteY53" fmla="*/ 511648 h 599144"/>
              <a:gd name="connsiteX54" fmla="*/ 250033 w 449650"/>
              <a:gd name="connsiteY54" fmla="*/ 411985 h 599144"/>
              <a:gd name="connsiteX55" fmla="*/ 262491 w 449650"/>
              <a:gd name="connsiteY55" fmla="*/ 399527 h 599144"/>
              <a:gd name="connsiteX56" fmla="*/ 362153 w 449650"/>
              <a:gd name="connsiteY56" fmla="*/ 399527 h 599144"/>
              <a:gd name="connsiteX57" fmla="*/ 374612 w 449650"/>
              <a:gd name="connsiteY57" fmla="*/ 411985 h 599144"/>
              <a:gd name="connsiteX58" fmla="*/ 374612 w 449650"/>
              <a:gd name="connsiteY58" fmla="*/ 511648 h 599144"/>
              <a:gd name="connsiteX59" fmla="*/ 349696 w 449650"/>
              <a:gd name="connsiteY59" fmla="*/ 125455 h 599144"/>
              <a:gd name="connsiteX60" fmla="*/ 324781 w 449650"/>
              <a:gd name="connsiteY60" fmla="*/ 100540 h 599144"/>
              <a:gd name="connsiteX61" fmla="*/ 324781 w 449650"/>
              <a:gd name="connsiteY61" fmla="*/ 43408 h 599144"/>
              <a:gd name="connsiteX62" fmla="*/ 406828 w 449650"/>
              <a:gd name="connsiteY62" fmla="*/ 125455 h 599144"/>
              <a:gd name="connsiteX63" fmla="*/ 349696 w 449650"/>
              <a:gd name="connsiteY63" fmla="*/ 125455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49650" h="599144">
                <a:moveTo>
                  <a:pt x="445694" y="129089"/>
                </a:moveTo>
                <a:lnTo>
                  <a:pt x="321145" y="4541"/>
                </a:lnTo>
                <a:cubicBezTo>
                  <a:pt x="318890" y="2279"/>
                  <a:pt x="315773" y="876"/>
                  <a:pt x="312323" y="876"/>
                </a:cubicBezTo>
                <a:lnTo>
                  <a:pt x="50708" y="876"/>
                </a:lnTo>
                <a:cubicBezTo>
                  <a:pt x="23237" y="876"/>
                  <a:pt x="876" y="23224"/>
                  <a:pt x="876" y="50708"/>
                </a:cubicBezTo>
                <a:lnTo>
                  <a:pt x="876" y="549022"/>
                </a:lnTo>
                <a:cubicBezTo>
                  <a:pt x="876" y="576505"/>
                  <a:pt x="23237" y="598853"/>
                  <a:pt x="50708" y="598853"/>
                </a:cubicBezTo>
                <a:lnTo>
                  <a:pt x="399528" y="598853"/>
                </a:lnTo>
                <a:cubicBezTo>
                  <a:pt x="426998" y="598853"/>
                  <a:pt x="449359" y="576505"/>
                  <a:pt x="449359" y="549021"/>
                </a:cubicBezTo>
                <a:lnTo>
                  <a:pt x="449359" y="137912"/>
                </a:lnTo>
                <a:cubicBezTo>
                  <a:pt x="449359" y="134462"/>
                  <a:pt x="447956" y="131345"/>
                  <a:pt x="445694" y="129089"/>
                </a:cubicBezTo>
                <a:close/>
                <a:moveTo>
                  <a:pt x="225117" y="200202"/>
                </a:moveTo>
                <a:cubicBezTo>
                  <a:pt x="204508" y="200202"/>
                  <a:pt x="187744" y="183438"/>
                  <a:pt x="187744" y="162828"/>
                </a:cubicBezTo>
                <a:cubicBezTo>
                  <a:pt x="187744" y="146608"/>
                  <a:pt x="198190" y="132910"/>
                  <a:pt x="212659" y="127750"/>
                </a:cubicBezTo>
                <a:lnTo>
                  <a:pt x="212659" y="125455"/>
                </a:lnTo>
                <a:cubicBezTo>
                  <a:pt x="212659" y="118569"/>
                  <a:pt x="218231" y="112997"/>
                  <a:pt x="225117" y="112997"/>
                </a:cubicBezTo>
                <a:cubicBezTo>
                  <a:pt x="232003" y="112997"/>
                  <a:pt x="237576" y="118569"/>
                  <a:pt x="237576" y="125455"/>
                </a:cubicBezTo>
                <a:lnTo>
                  <a:pt x="250034" y="125455"/>
                </a:lnTo>
                <a:cubicBezTo>
                  <a:pt x="256920" y="125455"/>
                  <a:pt x="262492" y="131027"/>
                  <a:pt x="262492" y="137913"/>
                </a:cubicBezTo>
                <a:cubicBezTo>
                  <a:pt x="262492" y="144799"/>
                  <a:pt x="256920" y="150371"/>
                  <a:pt x="250034" y="150371"/>
                </a:cubicBezTo>
                <a:lnTo>
                  <a:pt x="225117" y="150371"/>
                </a:lnTo>
                <a:cubicBezTo>
                  <a:pt x="218244" y="150371"/>
                  <a:pt x="212659" y="155955"/>
                  <a:pt x="212659" y="162830"/>
                </a:cubicBezTo>
                <a:cubicBezTo>
                  <a:pt x="212659" y="169703"/>
                  <a:pt x="218243" y="175288"/>
                  <a:pt x="225117" y="175288"/>
                </a:cubicBezTo>
                <a:cubicBezTo>
                  <a:pt x="245727" y="175288"/>
                  <a:pt x="262491" y="192052"/>
                  <a:pt x="262491" y="212661"/>
                </a:cubicBezTo>
                <a:cubicBezTo>
                  <a:pt x="262491" y="228882"/>
                  <a:pt x="252045" y="242580"/>
                  <a:pt x="237576" y="247740"/>
                </a:cubicBezTo>
                <a:lnTo>
                  <a:pt x="237576" y="250035"/>
                </a:lnTo>
                <a:cubicBezTo>
                  <a:pt x="237576" y="256921"/>
                  <a:pt x="232003" y="262493"/>
                  <a:pt x="225117" y="262493"/>
                </a:cubicBezTo>
                <a:cubicBezTo>
                  <a:pt x="218231" y="262493"/>
                  <a:pt x="212659" y="256921"/>
                  <a:pt x="212659" y="250035"/>
                </a:cubicBezTo>
                <a:lnTo>
                  <a:pt x="200201" y="250035"/>
                </a:lnTo>
                <a:cubicBezTo>
                  <a:pt x="193315" y="250035"/>
                  <a:pt x="187743" y="244463"/>
                  <a:pt x="187743" y="237577"/>
                </a:cubicBezTo>
                <a:cubicBezTo>
                  <a:pt x="187743" y="230691"/>
                  <a:pt x="193315" y="225119"/>
                  <a:pt x="200201" y="225119"/>
                </a:cubicBezTo>
                <a:lnTo>
                  <a:pt x="225117" y="225119"/>
                </a:lnTo>
                <a:cubicBezTo>
                  <a:pt x="231991" y="225119"/>
                  <a:pt x="237576" y="219535"/>
                  <a:pt x="237576" y="212660"/>
                </a:cubicBezTo>
                <a:cubicBezTo>
                  <a:pt x="237576" y="205786"/>
                  <a:pt x="231991" y="200202"/>
                  <a:pt x="225117" y="200202"/>
                </a:cubicBezTo>
                <a:close/>
                <a:moveTo>
                  <a:pt x="137912" y="524106"/>
                </a:moveTo>
                <a:cubicBezTo>
                  <a:pt x="103568" y="524106"/>
                  <a:pt x="75623" y="496161"/>
                  <a:pt x="75623" y="461817"/>
                </a:cubicBezTo>
                <a:cubicBezTo>
                  <a:pt x="75623" y="427473"/>
                  <a:pt x="103568" y="399528"/>
                  <a:pt x="137912" y="399528"/>
                </a:cubicBezTo>
                <a:cubicBezTo>
                  <a:pt x="172256" y="399528"/>
                  <a:pt x="200201" y="427473"/>
                  <a:pt x="200201" y="461817"/>
                </a:cubicBezTo>
                <a:cubicBezTo>
                  <a:pt x="200201" y="496161"/>
                  <a:pt x="172257" y="524106"/>
                  <a:pt x="137912" y="524106"/>
                </a:cubicBezTo>
                <a:close/>
                <a:moveTo>
                  <a:pt x="171636" y="370962"/>
                </a:moveTo>
                <a:cubicBezTo>
                  <a:pt x="166769" y="375829"/>
                  <a:pt x="158886" y="375829"/>
                  <a:pt x="154020" y="370962"/>
                </a:cubicBezTo>
                <a:cubicBezTo>
                  <a:pt x="149154" y="366095"/>
                  <a:pt x="149153" y="358212"/>
                  <a:pt x="154020" y="353346"/>
                </a:cubicBezTo>
                <a:lnTo>
                  <a:pt x="216309" y="291057"/>
                </a:lnTo>
                <a:cubicBezTo>
                  <a:pt x="221176" y="286190"/>
                  <a:pt x="229059" y="286190"/>
                  <a:pt x="233925" y="291057"/>
                </a:cubicBezTo>
                <a:lnTo>
                  <a:pt x="296214" y="353346"/>
                </a:lnTo>
                <a:cubicBezTo>
                  <a:pt x="301080" y="358213"/>
                  <a:pt x="301080" y="366096"/>
                  <a:pt x="296214" y="370962"/>
                </a:cubicBezTo>
                <a:cubicBezTo>
                  <a:pt x="293781" y="373395"/>
                  <a:pt x="290592" y="374612"/>
                  <a:pt x="287405" y="374612"/>
                </a:cubicBezTo>
                <a:cubicBezTo>
                  <a:pt x="284218" y="374612"/>
                  <a:pt x="281031" y="373395"/>
                  <a:pt x="278597" y="370962"/>
                </a:cubicBezTo>
                <a:lnTo>
                  <a:pt x="225117" y="317480"/>
                </a:lnTo>
                <a:lnTo>
                  <a:pt x="171636" y="370962"/>
                </a:lnTo>
                <a:close/>
                <a:moveTo>
                  <a:pt x="374612" y="511648"/>
                </a:moveTo>
                <a:cubicBezTo>
                  <a:pt x="374612" y="518534"/>
                  <a:pt x="369039" y="524106"/>
                  <a:pt x="362153" y="524106"/>
                </a:cubicBezTo>
                <a:lnTo>
                  <a:pt x="262491" y="524106"/>
                </a:lnTo>
                <a:cubicBezTo>
                  <a:pt x="255605" y="524106"/>
                  <a:pt x="250033" y="518534"/>
                  <a:pt x="250033" y="511648"/>
                </a:cubicBezTo>
                <a:lnTo>
                  <a:pt x="250033" y="411985"/>
                </a:lnTo>
                <a:cubicBezTo>
                  <a:pt x="250033" y="405099"/>
                  <a:pt x="255605" y="399527"/>
                  <a:pt x="262491" y="399527"/>
                </a:cubicBezTo>
                <a:lnTo>
                  <a:pt x="362153" y="399527"/>
                </a:lnTo>
                <a:cubicBezTo>
                  <a:pt x="369039" y="399527"/>
                  <a:pt x="374612" y="405099"/>
                  <a:pt x="374612" y="411985"/>
                </a:cubicBezTo>
                <a:lnTo>
                  <a:pt x="374612" y="511648"/>
                </a:lnTo>
                <a:close/>
                <a:moveTo>
                  <a:pt x="349696" y="125455"/>
                </a:moveTo>
                <a:cubicBezTo>
                  <a:pt x="335949" y="125455"/>
                  <a:pt x="324781" y="114274"/>
                  <a:pt x="324781" y="100540"/>
                </a:cubicBezTo>
                <a:lnTo>
                  <a:pt x="324781" y="43408"/>
                </a:lnTo>
                <a:lnTo>
                  <a:pt x="406828" y="125455"/>
                </a:lnTo>
                <a:lnTo>
                  <a:pt x="349696" y="12545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Poppins" pitchFamily="2" charset="77"/>
            </a:endParaRPr>
          </a:p>
        </p:txBody>
      </p:sp>
      <p:sp>
        <p:nvSpPr>
          <p:cNvPr id="26" name="Forma libre 293">
            <a:extLst>
              <a:ext uri="{FF2B5EF4-FFF2-40B4-BE49-F238E27FC236}">
                <a16:creationId xmlns:a16="http://schemas.microsoft.com/office/drawing/2014/main" id="{CFE19160-465D-AB4F-91D8-C176B4CB35CE}"/>
              </a:ext>
            </a:extLst>
          </p:cNvPr>
          <p:cNvSpPr/>
          <p:nvPr/>
        </p:nvSpPr>
        <p:spPr>
          <a:xfrm>
            <a:off x="4681764" y="10427573"/>
            <a:ext cx="282706" cy="432968"/>
          </a:xfrm>
          <a:custGeom>
            <a:avLst/>
            <a:gdLst>
              <a:gd name="connsiteX0" fmla="*/ 111072 w 139770"/>
              <a:gd name="connsiteY0" fmla="*/ 19601 h 214060"/>
              <a:gd name="connsiteX1" fmla="*/ 14215 w 139770"/>
              <a:gd name="connsiteY1" fmla="*/ 230 h 214060"/>
              <a:gd name="connsiteX2" fmla="*/ 4344 w 139770"/>
              <a:gd name="connsiteY2" fmla="*/ 2692 h 214060"/>
              <a:gd name="connsiteX3" fmla="*/ 0 w 139770"/>
              <a:gd name="connsiteY3" fmla="*/ 11891 h 214060"/>
              <a:gd name="connsiteX4" fmla="*/ 0 w 139770"/>
              <a:gd name="connsiteY4" fmla="*/ 202168 h 214060"/>
              <a:gd name="connsiteX5" fmla="*/ 11893 w 139770"/>
              <a:gd name="connsiteY5" fmla="*/ 214061 h 214060"/>
              <a:gd name="connsiteX6" fmla="*/ 86405 w 139770"/>
              <a:gd name="connsiteY6" fmla="*/ 214061 h 214060"/>
              <a:gd name="connsiteX7" fmla="*/ 121734 w 139770"/>
              <a:gd name="connsiteY7" fmla="*/ 183435 h 214060"/>
              <a:gd name="connsiteX8" fmla="*/ 139410 w 139770"/>
              <a:gd name="connsiteY8" fmla="*/ 59634 h 214060"/>
              <a:gd name="connsiteX9" fmla="*/ 111072 w 139770"/>
              <a:gd name="connsiteY9" fmla="*/ 19601 h 21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770" h="214060">
                <a:moveTo>
                  <a:pt x="111072" y="19601"/>
                </a:moveTo>
                <a:lnTo>
                  <a:pt x="14215" y="230"/>
                </a:lnTo>
                <a:cubicBezTo>
                  <a:pt x="10754" y="-467"/>
                  <a:pt x="7108" y="439"/>
                  <a:pt x="4344" y="2692"/>
                </a:cubicBezTo>
                <a:cubicBezTo>
                  <a:pt x="1603" y="4957"/>
                  <a:pt x="0" y="8325"/>
                  <a:pt x="0" y="11891"/>
                </a:cubicBezTo>
                <a:lnTo>
                  <a:pt x="0" y="202168"/>
                </a:lnTo>
                <a:cubicBezTo>
                  <a:pt x="0" y="208742"/>
                  <a:pt x="5319" y="214061"/>
                  <a:pt x="11893" y="214061"/>
                </a:cubicBezTo>
                <a:lnTo>
                  <a:pt x="86405" y="214061"/>
                </a:lnTo>
                <a:cubicBezTo>
                  <a:pt x="104057" y="214061"/>
                  <a:pt x="119248" y="200890"/>
                  <a:pt x="121734" y="183435"/>
                </a:cubicBezTo>
                <a:lnTo>
                  <a:pt x="139410" y="59634"/>
                </a:lnTo>
                <a:cubicBezTo>
                  <a:pt x="142081" y="40889"/>
                  <a:pt x="129654" y="23306"/>
                  <a:pt x="111072" y="1960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Poppins" pitchFamily="2" charset="77"/>
            </a:endParaRPr>
          </a:p>
        </p:txBody>
      </p:sp>
      <p:sp>
        <p:nvSpPr>
          <p:cNvPr id="27" name="Forma libre 294">
            <a:extLst>
              <a:ext uri="{FF2B5EF4-FFF2-40B4-BE49-F238E27FC236}">
                <a16:creationId xmlns:a16="http://schemas.microsoft.com/office/drawing/2014/main" id="{BD6538E7-EB59-8740-854D-ED52DD763A7B}"/>
              </a:ext>
            </a:extLst>
          </p:cNvPr>
          <p:cNvSpPr/>
          <p:nvPr/>
        </p:nvSpPr>
        <p:spPr>
          <a:xfrm>
            <a:off x="4972061" y="10499731"/>
            <a:ext cx="864288" cy="457024"/>
          </a:xfrm>
          <a:custGeom>
            <a:avLst/>
            <a:gdLst>
              <a:gd name="connsiteX0" fmla="*/ 355954 w 427305"/>
              <a:gd name="connsiteY0" fmla="*/ 71354 h 225953"/>
              <a:gd name="connsiteX1" fmla="*/ 293548 w 427305"/>
              <a:gd name="connsiteY1" fmla="*/ 82297 h 225953"/>
              <a:gd name="connsiteX2" fmla="*/ 284592 w 427305"/>
              <a:gd name="connsiteY2" fmla="*/ 94425 h 225953"/>
              <a:gd name="connsiteX3" fmla="*/ 284600 w 427305"/>
              <a:gd name="connsiteY3" fmla="*/ 95139 h 225953"/>
              <a:gd name="connsiteX4" fmla="*/ 262325 w 427305"/>
              <a:gd name="connsiteY4" fmla="*/ 139643 h 225953"/>
              <a:gd name="connsiteX5" fmla="*/ 206115 w 427305"/>
              <a:gd name="connsiteY5" fmla="*/ 154868 h 225953"/>
              <a:gd name="connsiteX6" fmla="*/ 72953 w 427305"/>
              <a:gd name="connsiteY6" fmla="*/ 129546 h 225953"/>
              <a:gd name="connsiteX7" fmla="*/ 63968 w 427305"/>
              <a:gd name="connsiteY7" fmla="*/ 115787 h 225953"/>
              <a:gd name="connsiteX8" fmla="*/ 79038 w 427305"/>
              <a:gd name="connsiteY8" fmla="*/ 106545 h 225953"/>
              <a:gd name="connsiteX9" fmla="*/ 206114 w 427305"/>
              <a:gd name="connsiteY9" fmla="*/ 131084 h 225953"/>
              <a:gd name="connsiteX10" fmla="*/ 248109 w 427305"/>
              <a:gd name="connsiteY10" fmla="*/ 120574 h 225953"/>
              <a:gd name="connsiteX11" fmla="*/ 260814 w 427305"/>
              <a:gd name="connsiteY11" fmla="*/ 95139 h 225953"/>
              <a:gd name="connsiteX12" fmla="*/ 260199 w 427305"/>
              <a:gd name="connsiteY12" fmla="*/ 89489 h 225953"/>
              <a:gd name="connsiteX13" fmla="*/ 168045 w 427305"/>
              <a:gd name="connsiteY13" fmla="*/ 35910 h 225953"/>
              <a:gd name="connsiteX14" fmla="*/ 117225 w 427305"/>
              <a:gd name="connsiteY14" fmla="*/ 17165 h 225953"/>
              <a:gd name="connsiteX15" fmla="*/ 58645 w 427305"/>
              <a:gd name="connsiteY15" fmla="*/ 0 h 225953"/>
              <a:gd name="connsiteX16" fmla="*/ 30017 w 427305"/>
              <a:gd name="connsiteY16" fmla="*/ 1967 h 225953"/>
              <a:gd name="connsiteX17" fmla="*/ 19743 w 427305"/>
              <a:gd name="connsiteY17" fmla="*/ 14664 h 225953"/>
              <a:gd name="connsiteX18" fmla="*/ 19415 w 427305"/>
              <a:gd name="connsiteY18" fmla="*/ 27326 h 225953"/>
              <a:gd name="connsiteX19" fmla="*/ 1740 w 427305"/>
              <a:gd name="connsiteY19" fmla="*/ 151162 h 225953"/>
              <a:gd name="connsiteX20" fmla="*/ 973 w 427305"/>
              <a:gd name="connsiteY20" fmla="*/ 154379 h 225953"/>
              <a:gd name="connsiteX21" fmla="*/ 345 w 427305"/>
              <a:gd name="connsiteY21" fmla="*/ 156759 h 225953"/>
              <a:gd name="connsiteX22" fmla="*/ 7034 w 427305"/>
              <a:gd name="connsiteY22" fmla="*/ 170463 h 225953"/>
              <a:gd name="connsiteX23" fmla="*/ 177568 w 427305"/>
              <a:gd name="connsiteY23" fmla="*/ 225953 h 225953"/>
              <a:gd name="connsiteX24" fmla="*/ 381503 w 427305"/>
              <a:gd name="connsiteY24" fmla="*/ 148375 h 225953"/>
              <a:gd name="connsiteX25" fmla="*/ 419945 w 427305"/>
              <a:gd name="connsiteY25" fmla="*/ 129928 h 225953"/>
              <a:gd name="connsiteX26" fmla="*/ 427303 w 427305"/>
              <a:gd name="connsiteY26" fmla="*/ 119356 h 225953"/>
              <a:gd name="connsiteX27" fmla="*/ 355954 w 427305"/>
              <a:gd name="connsiteY27" fmla="*/ 71354 h 22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7305" h="225953">
                <a:moveTo>
                  <a:pt x="355954" y="71354"/>
                </a:moveTo>
                <a:cubicBezTo>
                  <a:pt x="341105" y="71354"/>
                  <a:pt x="316064" y="76646"/>
                  <a:pt x="293548" y="82297"/>
                </a:cubicBezTo>
                <a:cubicBezTo>
                  <a:pt x="288036" y="83680"/>
                  <a:pt x="284467" y="88742"/>
                  <a:pt x="284592" y="94425"/>
                </a:cubicBezTo>
                <a:cubicBezTo>
                  <a:pt x="284596" y="94661"/>
                  <a:pt x="284600" y="94900"/>
                  <a:pt x="284600" y="95139"/>
                </a:cubicBezTo>
                <a:cubicBezTo>
                  <a:pt x="284600" y="113128"/>
                  <a:pt x="276680" y="128923"/>
                  <a:pt x="262325" y="139643"/>
                </a:cubicBezTo>
                <a:cubicBezTo>
                  <a:pt x="248412" y="150026"/>
                  <a:pt x="230550" y="154868"/>
                  <a:pt x="206115" y="154868"/>
                </a:cubicBezTo>
                <a:cubicBezTo>
                  <a:pt x="174113" y="154868"/>
                  <a:pt x="130560" y="146580"/>
                  <a:pt x="72953" y="129546"/>
                </a:cubicBezTo>
                <a:cubicBezTo>
                  <a:pt x="67008" y="127788"/>
                  <a:pt x="62807" y="121877"/>
                  <a:pt x="63968" y="115787"/>
                </a:cubicBezTo>
                <a:cubicBezTo>
                  <a:pt x="65309" y="108762"/>
                  <a:pt x="72397" y="104557"/>
                  <a:pt x="79038" y="106545"/>
                </a:cubicBezTo>
                <a:cubicBezTo>
                  <a:pt x="133994" y="122827"/>
                  <a:pt x="176732" y="131084"/>
                  <a:pt x="206114" y="131084"/>
                </a:cubicBezTo>
                <a:cubicBezTo>
                  <a:pt x="231130" y="131084"/>
                  <a:pt x="242070" y="125091"/>
                  <a:pt x="248109" y="120574"/>
                </a:cubicBezTo>
                <a:cubicBezTo>
                  <a:pt x="256424" y="114371"/>
                  <a:pt x="260814" y="105580"/>
                  <a:pt x="260814" y="95139"/>
                </a:cubicBezTo>
                <a:cubicBezTo>
                  <a:pt x="260814" y="93145"/>
                  <a:pt x="260451" y="91349"/>
                  <a:pt x="260199" y="89489"/>
                </a:cubicBezTo>
                <a:cubicBezTo>
                  <a:pt x="255697" y="56656"/>
                  <a:pt x="212465" y="44933"/>
                  <a:pt x="168045" y="35910"/>
                </a:cubicBezTo>
                <a:cubicBezTo>
                  <a:pt x="147420" y="31729"/>
                  <a:pt x="132066" y="24332"/>
                  <a:pt x="117225" y="17165"/>
                </a:cubicBezTo>
                <a:cubicBezTo>
                  <a:pt x="98921" y="8338"/>
                  <a:pt x="81640" y="0"/>
                  <a:pt x="58645" y="0"/>
                </a:cubicBezTo>
                <a:cubicBezTo>
                  <a:pt x="49529" y="0"/>
                  <a:pt x="39901" y="663"/>
                  <a:pt x="30017" y="1967"/>
                </a:cubicBezTo>
                <a:cubicBezTo>
                  <a:pt x="23776" y="2792"/>
                  <a:pt x="19272" y="8387"/>
                  <a:pt x="19743" y="14664"/>
                </a:cubicBezTo>
                <a:cubicBezTo>
                  <a:pt x="20089" y="19273"/>
                  <a:pt x="19994" y="23410"/>
                  <a:pt x="19415" y="27326"/>
                </a:cubicBezTo>
                <a:lnTo>
                  <a:pt x="1740" y="151162"/>
                </a:lnTo>
                <a:cubicBezTo>
                  <a:pt x="1577" y="152277"/>
                  <a:pt x="1251" y="153323"/>
                  <a:pt x="973" y="154379"/>
                </a:cubicBezTo>
                <a:cubicBezTo>
                  <a:pt x="949" y="154483"/>
                  <a:pt x="368" y="156666"/>
                  <a:pt x="345" y="156759"/>
                </a:cubicBezTo>
                <a:cubicBezTo>
                  <a:pt x="-1025" y="162345"/>
                  <a:pt x="1785" y="168118"/>
                  <a:pt x="7034" y="170463"/>
                </a:cubicBezTo>
                <a:cubicBezTo>
                  <a:pt x="63616" y="195781"/>
                  <a:pt x="139150" y="225953"/>
                  <a:pt x="177568" y="225953"/>
                </a:cubicBezTo>
                <a:cubicBezTo>
                  <a:pt x="223697" y="225953"/>
                  <a:pt x="318674" y="179267"/>
                  <a:pt x="381503" y="148375"/>
                </a:cubicBezTo>
                <a:cubicBezTo>
                  <a:pt x="397721" y="140403"/>
                  <a:pt x="411159" y="133789"/>
                  <a:pt x="419945" y="129928"/>
                </a:cubicBezTo>
                <a:cubicBezTo>
                  <a:pt x="424201" y="128058"/>
                  <a:pt x="427254" y="124004"/>
                  <a:pt x="427303" y="119356"/>
                </a:cubicBezTo>
                <a:cubicBezTo>
                  <a:pt x="427610" y="91113"/>
                  <a:pt x="398188" y="71354"/>
                  <a:pt x="355954" y="7135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Poppins" pitchFamily="2" charset="77"/>
            </a:endParaRPr>
          </a:p>
        </p:txBody>
      </p:sp>
      <p:sp>
        <p:nvSpPr>
          <p:cNvPr id="28" name="Forma libre 295">
            <a:extLst>
              <a:ext uri="{FF2B5EF4-FFF2-40B4-BE49-F238E27FC236}">
                <a16:creationId xmlns:a16="http://schemas.microsoft.com/office/drawing/2014/main" id="{DDFDD114-1AD7-8E44-9425-1C941A1A18D8}"/>
              </a:ext>
            </a:extLst>
          </p:cNvPr>
          <p:cNvSpPr/>
          <p:nvPr/>
        </p:nvSpPr>
        <p:spPr>
          <a:xfrm>
            <a:off x="5066622" y="9994601"/>
            <a:ext cx="278074" cy="240540"/>
          </a:xfrm>
          <a:custGeom>
            <a:avLst/>
            <a:gdLst>
              <a:gd name="connsiteX0" fmla="*/ 11894 w 137480"/>
              <a:gd name="connsiteY0" fmla="*/ 118924 h 118923"/>
              <a:gd name="connsiteX1" fmla="*/ 107032 w 137480"/>
              <a:gd name="connsiteY1" fmla="*/ 118924 h 118923"/>
              <a:gd name="connsiteX2" fmla="*/ 118925 w 137480"/>
              <a:gd name="connsiteY2" fmla="*/ 107031 h 118923"/>
              <a:gd name="connsiteX3" fmla="*/ 119157 w 137480"/>
              <a:gd name="connsiteY3" fmla="*/ 104731 h 118923"/>
              <a:gd name="connsiteX4" fmla="*/ 119157 w 137480"/>
              <a:gd name="connsiteY4" fmla="*/ 104696 h 118923"/>
              <a:gd name="connsiteX5" fmla="*/ 137251 w 137480"/>
              <a:gd name="connsiteY5" fmla="*/ 14226 h 118923"/>
              <a:gd name="connsiteX6" fmla="*/ 134789 w 137480"/>
              <a:gd name="connsiteY6" fmla="*/ 4355 h 118923"/>
              <a:gd name="connsiteX7" fmla="*/ 125591 w 137480"/>
              <a:gd name="connsiteY7" fmla="*/ 0 h 118923"/>
              <a:gd name="connsiteX8" fmla="*/ 60543 w 137480"/>
              <a:gd name="connsiteY8" fmla="*/ 0 h 118923"/>
              <a:gd name="connsiteX9" fmla="*/ 49951 w 137480"/>
              <a:gd name="connsiteY9" fmla="*/ 6481 h 118923"/>
              <a:gd name="connsiteX10" fmla="*/ 1303 w 137480"/>
              <a:gd name="connsiteY10" fmla="*/ 101619 h 118923"/>
              <a:gd name="connsiteX11" fmla="*/ 1755 w 137480"/>
              <a:gd name="connsiteY11" fmla="*/ 113233 h 118923"/>
              <a:gd name="connsiteX12" fmla="*/ 11894 w 137480"/>
              <a:gd name="connsiteY12" fmla="*/ 118924 h 11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480" h="118923">
                <a:moveTo>
                  <a:pt x="11894" y="118924"/>
                </a:moveTo>
                <a:lnTo>
                  <a:pt x="107032" y="118924"/>
                </a:lnTo>
                <a:cubicBezTo>
                  <a:pt x="113606" y="118924"/>
                  <a:pt x="118925" y="113604"/>
                  <a:pt x="118925" y="107031"/>
                </a:cubicBezTo>
                <a:cubicBezTo>
                  <a:pt x="118925" y="106253"/>
                  <a:pt x="118995" y="105487"/>
                  <a:pt x="119157" y="104731"/>
                </a:cubicBezTo>
                <a:lnTo>
                  <a:pt x="119157" y="104696"/>
                </a:lnTo>
                <a:lnTo>
                  <a:pt x="137251" y="14226"/>
                </a:lnTo>
                <a:cubicBezTo>
                  <a:pt x="137947" y="10731"/>
                  <a:pt x="137041" y="7108"/>
                  <a:pt x="134789" y="4355"/>
                </a:cubicBezTo>
                <a:cubicBezTo>
                  <a:pt x="132525" y="1602"/>
                  <a:pt x="129156" y="0"/>
                  <a:pt x="125591" y="0"/>
                </a:cubicBezTo>
                <a:lnTo>
                  <a:pt x="60543" y="0"/>
                </a:lnTo>
                <a:cubicBezTo>
                  <a:pt x="56072" y="0"/>
                  <a:pt x="51984" y="2497"/>
                  <a:pt x="49951" y="6481"/>
                </a:cubicBezTo>
                <a:lnTo>
                  <a:pt x="1303" y="101619"/>
                </a:lnTo>
                <a:cubicBezTo>
                  <a:pt x="-579" y="105300"/>
                  <a:pt x="-417" y="109702"/>
                  <a:pt x="1755" y="113233"/>
                </a:cubicBezTo>
                <a:cubicBezTo>
                  <a:pt x="3916" y="116775"/>
                  <a:pt x="7749" y="118924"/>
                  <a:pt x="11894" y="11892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Poppins" pitchFamily="2" charset="77"/>
            </a:endParaRPr>
          </a:p>
        </p:txBody>
      </p:sp>
      <p:sp>
        <p:nvSpPr>
          <p:cNvPr id="29" name="Forma libre 296">
            <a:extLst>
              <a:ext uri="{FF2B5EF4-FFF2-40B4-BE49-F238E27FC236}">
                <a16:creationId xmlns:a16="http://schemas.microsoft.com/office/drawing/2014/main" id="{F3B77E6C-EDB4-734B-96AA-42132A6694FC}"/>
              </a:ext>
            </a:extLst>
          </p:cNvPr>
          <p:cNvSpPr/>
          <p:nvPr/>
        </p:nvSpPr>
        <p:spPr>
          <a:xfrm>
            <a:off x="5558281" y="9994603"/>
            <a:ext cx="278074" cy="240540"/>
          </a:xfrm>
          <a:custGeom>
            <a:avLst/>
            <a:gdLst>
              <a:gd name="connsiteX0" fmla="*/ 18556 w 137480"/>
              <a:gd name="connsiteY0" fmla="*/ 107031 h 118923"/>
              <a:gd name="connsiteX1" fmla="*/ 30448 w 137480"/>
              <a:gd name="connsiteY1" fmla="*/ 118924 h 118923"/>
              <a:gd name="connsiteX2" fmla="*/ 125586 w 137480"/>
              <a:gd name="connsiteY2" fmla="*/ 118924 h 118923"/>
              <a:gd name="connsiteX3" fmla="*/ 135725 w 137480"/>
              <a:gd name="connsiteY3" fmla="*/ 113233 h 118923"/>
              <a:gd name="connsiteX4" fmla="*/ 136178 w 137480"/>
              <a:gd name="connsiteY4" fmla="*/ 101619 h 118923"/>
              <a:gd name="connsiteX5" fmla="*/ 87529 w 137480"/>
              <a:gd name="connsiteY5" fmla="*/ 6481 h 118923"/>
              <a:gd name="connsiteX6" fmla="*/ 76938 w 137480"/>
              <a:gd name="connsiteY6" fmla="*/ 0 h 118923"/>
              <a:gd name="connsiteX7" fmla="*/ 11890 w 137480"/>
              <a:gd name="connsiteY7" fmla="*/ 0 h 118923"/>
              <a:gd name="connsiteX8" fmla="*/ 2692 w 137480"/>
              <a:gd name="connsiteY8" fmla="*/ 4355 h 118923"/>
              <a:gd name="connsiteX9" fmla="*/ 230 w 137480"/>
              <a:gd name="connsiteY9" fmla="*/ 14226 h 118923"/>
              <a:gd name="connsiteX10" fmla="*/ 18556 w 137480"/>
              <a:gd name="connsiteY10" fmla="*/ 107031 h 11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480" h="118923">
                <a:moveTo>
                  <a:pt x="18556" y="107031"/>
                </a:moveTo>
                <a:cubicBezTo>
                  <a:pt x="18556" y="113604"/>
                  <a:pt x="23875" y="118924"/>
                  <a:pt x="30448" y="118924"/>
                </a:cubicBezTo>
                <a:lnTo>
                  <a:pt x="125586" y="118924"/>
                </a:lnTo>
                <a:cubicBezTo>
                  <a:pt x="129733" y="118924"/>
                  <a:pt x="133565" y="116775"/>
                  <a:pt x="135725" y="113233"/>
                </a:cubicBezTo>
                <a:cubicBezTo>
                  <a:pt x="137897" y="109702"/>
                  <a:pt x="138060" y="105300"/>
                  <a:pt x="136178" y="101619"/>
                </a:cubicBezTo>
                <a:lnTo>
                  <a:pt x="87529" y="6481"/>
                </a:lnTo>
                <a:cubicBezTo>
                  <a:pt x="85497" y="2497"/>
                  <a:pt x="81408" y="0"/>
                  <a:pt x="76938" y="0"/>
                </a:cubicBezTo>
                <a:lnTo>
                  <a:pt x="11890" y="0"/>
                </a:lnTo>
                <a:cubicBezTo>
                  <a:pt x="8324" y="0"/>
                  <a:pt x="4956" y="1603"/>
                  <a:pt x="2692" y="4355"/>
                </a:cubicBezTo>
                <a:cubicBezTo>
                  <a:pt x="438" y="7108"/>
                  <a:pt x="-467" y="10731"/>
                  <a:pt x="230" y="14226"/>
                </a:cubicBezTo>
                <a:lnTo>
                  <a:pt x="18556" y="107031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Poppins" pitchFamily="2" charset="77"/>
            </a:endParaRPr>
          </a:p>
        </p:txBody>
      </p:sp>
      <p:sp>
        <p:nvSpPr>
          <p:cNvPr id="30" name="Forma libre 297">
            <a:extLst>
              <a:ext uri="{FF2B5EF4-FFF2-40B4-BE49-F238E27FC236}">
                <a16:creationId xmlns:a16="http://schemas.microsoft.com/office/drawing/2014/main" id="{0CE287EB-252C-A840-92A2-FD8617421E33}"/>
              </a:ext>
            </a:extLst>
          </p:cNvPr>
          <p:cNvSpPr/>
          <p:nvPr/>
        </p:nvSpPr>
        <p:spPr>
          <a:xfrm>
            <a:off x="5066626" y="10283251"/>
            <a:ext cx="769725" cy="339293"/>
          </a:xfrm>
          <a:custGeom>
            <a:avLst/>
            <a:gdLst>
              <a:gd name="connsiteX0" fmla="*/ 368662 w 380553"/>
              <a:gd name="connsiteY0" fmla="*/ 0 h 167747"/>
              <a:gd name="connsiteX1" fmla="*/ 273524 w 380553"/>
              <a:gd name="connsiteY1" fmla="*/ 0 h 167747"/>
              <a:gd name="connsiteX2" fmla="*/ 261631 w 380553"/>
              <a:gd name="connsiteY2" fmla="*/ 11893 h 167747"/>
              <a:gd name="connsiteX3" fmla="*/ 261631 w 380553"/>
              <a:gd name="connsiteY3" fmla="*/ 35677 h 167747"/>
              <a:gd name="connsiteX4" fmla="*/ 249739 w 380553"/>
              <a:gd name="connsiteY4" fmla="*/ 47570 h 167747"/>
              <a:gd name="connsiteX5" fmla="*/ 130816 w 380553"/>
              <a:gd name="connsiteY5" fmla="*/ 47570 h 167747"/>
              <a:gd name="connsiteX6" fmla="*/ 118924 w 380553"/>
              <a:gd name="connsiteY6" fmla="*/ 35677 h 167747"/>
              <a:gd name="connsiteX7" fmla="*/ 118924 w 380553"/>
              <a:gd name="connsiteY7" fmla="*/ 11893 h 167747"/>
              <a:gd name="connsiteX8" fmla="*/ 107031 w 380553"/>
              <a:gd name="connsiteY8" fmla="*/ 0 h 167747"/>
              <a:gd name="connsiteX9" fmla="*/ 11893 w 380553"/>
              <a:gd name="connsiteY9" fmla="*/ 0 h 167747"/>
              <a:gd name="connsiteX10" fmla="*/ 0 w 380553"/>
              <a:gd name="connsiteY10" fmla="*/ 11893 h 167747"/>
              <a:gd name="connsiteX11" fmla="*/ 0 w 380553"/>
              <a:gd name="connsiteY11" fmla="*/ 71354 h 167747"/>
              <a:gd name="connsiteX12" fmla="*/ 11893 w 380553"/>
              <a:gd name="connsiteY12" fmla="*/ 83247 h 167747"/>
              <a:gd name="connsiteX13" fmla="*/ 80912 w 380553"/>
              <a:gd name="connsiteY13" fmla="*/ 102828 h 167747"/>
              <a:gd name="connsiteX14" fmla="*/ 126019 w 380553"/>
              <a:gd name="connsiteY14" fmla="*/ 119644 h 167747"/>
              <a:gd name="connsiteX15" fmla="*/ 224293 w 380553"/>
              <a:gd name="connsiteY15" fmla="*/ 163380 h 167747"/>
              <a:gd name="connsiteX16" fmla="*/ 233502 w 380553"/>
              <a:gd name="connsiteY16" fmla="*/ 167747 h 167747"/>
              <a:gd name="connsiteX17" fmla="*/ 236452 w 380553"/>
              <a:gd name="connsiteY17" fmla="*/ 167376 h 167747"/>
              <a:gd name="connsiteX18" fmla="*/ 309200 w 380553"/>
              <a:gd name="connsiteY18" fmla="*/ 154602 h 167747"/>
              <a:gd name="connsiteX19" fmla="*/ 363505 w 380553"/>
              <a:gd name="connsiteY19" fmla="*/ 166006 h 167747"/>
              <a:gd name="connsiteX20" fmla="*/ 374990 w 380553"/>
              <a:gd name="connsiteY20" fmla="*/ 165356 h 167747"/>
              <a:gd name="connsiteX21" fmla="*/ 380554 w 380553"/>
              <a:gd name="connsiteY21" fmla="*/ 155287 h 167747"/>
              <a:gd name="connsiteX22" fmla="*/ 380554 w 380553"/>
              <a:gd name="connsiteY22" fmla="*/ 11892 h 167747"/>
              <a:gd name="connsiteX23" fmla="*/ 368662 w 380553"/>
              <a:gd name="connsiteY23" fmla="*/ 0 h 1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0553" h="167747">
                <a:moveTo>
                  <a:pt x="368662" y="0"/>
                </a:moveTo>
                <a:lnTo>
                  <a:pt x="273524" y="0"/>
                </a:lnTo>
                <a:cubicBezTo>
                  <a:pt x="266950" y="0"/>
                  <a:pt x="261631" y="5319"/>
                  <a:pt x="261631" y="11893"/>
                </a:cubicBezTo>
                <a:lnTo>
                  <a:pt x="261631" y="35677"/>
                </a:lnTo>
                <a:cubicBezTo>
                  <a:pt x="261631" y="42238"/>
                  <a:pt x="256301" y="47570"/>
                  <a:pt x="249739" y="47570"/>
                </a:cubicBezTo>
                <a:lnTo>
                  <a:pt x="130816" y="47570"/>
                </a:lnTo>
                <a:cubicBezTo>
                  <a:pt x="124255" y="47570"/>
                  <a:pt x="118924" y="42239"/>
                  <a:pt x="118924" y="35677"/>
                </a:cubicBezTo>
                <a:lnTo>
                  <a:pt x="118924" y="11893"/>
                </a:lnTo>
                <a:cubicBezTo>
                  <a:pt x="118924" y="5319"/>
                  <a:pt x="113604" y="0"/>
                  <a:pt x="107031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71354"/>
                </a:lnTo>
                <a:cubicBezTo>
                  <a:pt x="0" y="77927"/>
                  <a:pt x="5319" y="83247"/>
                  <a:pt x="11893" y="83247"/>
                </a:cubicBezTo>
                <a:cubicBezTo>
                  <a:pt x="40323" y="83247"/>
                  <a:pt x="60902" y="93176"/>
                  <a:pt x="80912" y="102828"/>
                </a:cubicBezTo>
                <a:cubicBezTo>
                  <a:pt x="94407" y="109331"/>
                  <a:pt x="108355" y="116056"/>
                  <a:pt x="126019" y="119644"/>
                </a:cubicBezTo>
                <a:cubicBezTo>
                  <a:pt x="152208" y="124951"/>
                  <a:pt x="200938" y="134834"/>
                  <a:pt x="224293" y="163380"/>
                </a:cubicBezTo>
                <a:cubicBezTo>
                  <a:pt x="226593" y="166191"/>
                  <a:pt x="229984" y="167747"/>
                  <a:pt x="233502" y="167747"/>
                </a:cubicBezTo>
                <a:cubicBezTo>
                  <a:pt x="234489" y="167747"/>
                  <a:pt x="235477" y="167631"/>
                  <a:pt x="236452" y="167376"/>
                </a:cubicBezTo>
                <a:cubicBezTo>
                  <a:pt x="269029" y="159014"/>
                  <a:pt x="294183" y="154602"/>
                  <a:pt x="309200" y="154602"/>
                </a:cubicBezTo>
                <a:cubicBezTo>
                  <a:pt x="329221" y="154602"/>
                  <a:pt x="348001" y="158538"/>
                  <a:pt x="363505" y="166006"/>
                </a:cubicBezTo>
                <a:cubicBezTo>
                  <a:pt x="367198" y="167748"/>
                  <a:pt x="371541" y="167539"/>
                  <a:pt x="374990" y="165356"/>
                </a:cubicBezTo>
                <a:cubicBezTo>
                  <a:pt x="378451" y="163184"/>
                  <a:pt x="380554" y="159374"/>
                  <a:pt x="380554" y="155287"/>
                </a:cubicBezTo>
                <a:lnTo>
                  <a:pt x="380554" y="11892"/>
                </a:lnTo>
                <a:cubicBezTo>
                  <a:pt x="380555" y="5318"/>
                  <a:pt x="375236" y="0"/>
                  <a:pt x="368662" y="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Poppins" pitchFamily="2" charset="77"/>
            </a:endParaRPr>
          </a:p>
        </p:txBody>
      </p:sp>
      <p:sp>
        <p:nvSpPr>
          <p:cNvPr id="32" name="Forma libre 366">
            <a:extLst>
              <a:ext uri="{FF2B5EF4-FFF2-40B4-BE49-F238E27FC236}">
                <a16:creationId xmlns:a16="http://schemas.microsoft.com/office/drawing/2014/main" id="{4DAAD931-83CA-0B43-BCDD-84DEAA5A371F}"/>
              </a:ext>
            </a:extLst>
          </p:cNvPr>
          <p:cNvSpPr/>
          <p:nvPr/>
        </p:nvSpPr>
        <p:spPr>
          <a:xfrm>
            <a:off x="8281607" y="10114870"/>
            <a:ext cx="1058374" cy="769727"/>
          </a:xfrm>
          <a:custGeom>
            <a:avLst/>
            <a:gdLst>
              <a:gd name="connsiteX0" fmla="*/ 523261 w 523261"/>
              <a:gd name="connsiteY0" fmla="*/ 332985 h 380554"/>
              <a:gd name="connsiteX1" fmla="*/ 523261 w 523261"/>
              <a:gd name="connsiteY1" fmla="*/ 47570 h 380554"/>
              <a:gd name="connsiteX2" fmla="*/ 475692 w 523261"/>
              <a:gd name="connsiteY2" fmla="*/ 0 h 380554"/>
              <a:gd name="connsiteX3" fmla="*/ 47569 w 523261"/>
              <a:gd name="connsiteY3" fmla="*/ 0 h 380554"/>
              <a:gd name="connsiteX4" fmla="*/ 0 w 523261"/>
              <a:gd name="connsiteY4" fmla="*/ 47570 h 380554"/>
              <a:gd name="connsiteX5" fmla="*/ 0 w 523261"/>
              <a:gd name="connsiteY5" fmla="*/ 332985 h 380554"/>
              <a:gd name="connsiteX6" fmla="*/ 47570 w 523261"/>
              <a:gd name="connsiteY6" fmla="*/ 380555 h 380554"/>
              <a:gd name="connsiteX7" fmla="*/ 475693 w 523261"/>
              <a:gd name="connsiteY7" fmla="*/ 380555 h 380554"/>
              <a:gd name="connsiteX8" fmla="*/ 523261 w 523261"/>
              <a:gd name="connsiteY8" fmla="*/ 332985 h 380554"/>
              <a:gd name="connsiteX9" fmla="*/ 475693 w 523261"/>
              <a:gd name="connsiteY9" fmla="*/ 23784 h 380554"/>
              <a:gd name="connsiteX10" fmla="*/ 499477 w 523261"/>
              <a:gd name="connsiteY10" fmla="*/ 47569 h 380554"/>
              <a:gd name="connsiteX11" fmla="*/ 499477 w 523261"/>
              <a:gd name="connsiteY11" fmla="*/ 93936 h 380554"/>
              <a:gd name="connsiteX12" fmla="*/ 429325 w 523261"/>
              <a:gd name="connsiteY12" fmla="*/ 23784 h 380554"/>
              <a:gd name="connsiteX13" fmla="*/ 475693 w 523261"/>
              <a:gd name="connsiteY13" fmla="*/ 23784 h 380554"/>
              <a:gd name="connsiteX14" fmla="*/ 23784 w 523261"/>
              <a:gd name="connsiteY14" fmla="*/ 47570 h 380554"/>
              <a:gd name="connsiteX15" fmla="*/ 47569 w 523261"/>
              <a:gd name="connsiteY15" fmla="*/ 23785 h 380554"/>
              <a:gd name="connsiteX16" fmla="*/ 93936 w 523261"/>
              <a:gd name="connsiteY16" fmla="*/ 23785 h 380554"/>
              <a:gd name="connsiteX17" fmla="*/ 23784 w 523261"/>
              <a:gd name="connsiteY17" fmla="*/ 93937 h 380554"/>
              <a:gd name="connsiteX18" fmla="*/ 23784 w 523261"/>
              <a:gd name="connsiteY18" fmla="*/ 47570 h 380554"/>
              <a:gd name="connsiteX19" fmla="*/ 47570 w 523261"/>
              <a:gd name="connsiteY19" fmla="*/ 356769 h 380554"/>
              <a:gd name="connsiteX20" fmla="*/ 23785 w 523261"/>
              <a:gd name="connsiteY20" fmla="*/ 332985 h 380554"/>
              <a:gd name="connsiteX21" fmla="*/ 23785 w 523261"/>
              <a:gd name="connsiteY21" fmla="*/ 286617 h 380554"/>
              <a:gd name="connsiteX22" fmla="*/ 93937 w 523261"/>
              <a:gd name="connsiteY22" fmla="*/ 356769 h 380554"/>
              <a:gd name="connsiteX23" fmla="*/ 47570 w 523261"/>
              <a:gd name="connsiteY23" fmla="*/ 356769 h 380554"/>
              <a:gd name="connsiteX24" fmla="*/ 95138 w 523261"/>
              <a:gd name="connsiteY24" fmla="*/ 214062 h 380554"/>
              <a:gd name="connsiteX25" fmla="*/ 71354 w 523261"/>
              <a:gd name="connsiteY25" fmla="*/ 190277 h 380554"/>
              <a:gd name="connsiteX26" fmla="*/ 95138 w 523261"/>
              <a:gd name="connsiteY26" fmla="*/ 166493 h 380554"/>
              <a:gd name="connsiteX27" fmla="*/ 118922 w 523261"/>
              <a:gd name="connsiteY27" fmla="*/ 190277 h 380554"/>
              <a:gd name="connsiteX28" fmla="*/ 95138 w 523261"/>
              <a:gd name="connsiteY28" fmla="*/ 214062 h 380554"/>
              <a:gd name="connsiteX29" fmla="*/ 255684 w 523261"/>
              <a:gd name="connsiteY29" fmla="*/ 178385 h 380554"/>
              <a:gd name="connsiteX30" fmla="*/ 267577 w 523261"/>
              <a:gd name="connsiteY30" fmla="*/ 178385 h 380554"/>
              <a:gd name="connsiteX31" fmla="*/ 309200 w 523261"/>
              <a:gd name="connsiteY31" fmla="*/ 220007 h 380554"/>
              <a:gd name="connsiteX32" fmla="*/ 273523 w 523261"/>
              <a:gd name="connsiteY32" fmla="*/ 261029 h 380554"/>
              <a:gd name="connsiteX33" fmla="*/ 273523 w 523261"/>
              <a:gd name="connsiteY33" fmla="*/ 273523 h 380554"/>
              <a:gd name="connsiteX34" fmla="*/ 261630 w 523261"/>
              <a:gd name="connsiteY34" fmla="*/ 285416 h 380554"/>
              <a:gd name="connsiteX35" fmla="*/ 249737 w 523261"/>
              <a:gd name="connsiteY35" fmla="*/ 273523 h 380554"/>
              <a:gd name="connsiteX36" fmla="*/ 249737 w 523261"/>
              <a:gd name="connsiteY36" fmla="*/ 261630 h 380554"/>
              <a:gd name="connsiteX37" fmla="*/ 225953 w 523261"/>
              <a:gd name="connsiteY37" fmla="*/ 261630 h 380554"/>
              <a:gd name="connsiteX38" fmla="*/ 214061 w 523261"/>
              <a:gd name="connsiteY38" fmla="*/ 249737 h 380554"/>
              <a:gd name="connsiteX39" fmla="*/ 225953 w 523261"/>
              <a:gd name="connsiteY39" fmla="*/ 237845 h 380554"/>
              <a:gd name="connsiteX40" fmla="*/ 267577 w 523261"/>
              <a:gd name="connsiteY40" fmla="*/ 237845 h 380554"/>
              <a:gd name="connsiteX41" fmla="*/ 285416 w 523261"/>
              <a:gd name="connsiteY41" fmla="*/ 220006 h 380554"/>
              <a:gd name="connsiteX42" fmla="*/ 267577 w 523261"/>
              <a:gd name="connsiteY42" fmla="*/ 202168 h 380554"/>
              <a:gd name="connsiteX43" fmla="*/ 255684 w 523261"/>
              <a:gd name="connsiteY43" fmla="*/ 202168 h 380554"/>
              <a:gd name="connsiteX44" fmla="*/ 214062 w 523261"/>
              <a:gd name="connsiteY44" fmla="*/ 160546 h 380554"/>
              <a:gd name="connsiteX45" fmla="*/ 249739 w 523261"/>
              <a:gd name="connsiteY45" fmla="*/ 119524 h 380554"/>
              <a:gd name="connsiteX46" fmla="*/ 249739 w 523261"/>
              <a:gd name="connsiteY46" fmla="*/ 107031 h 380554"/>
              <a:gd name="connsiteX47" fmla="*/ 261631 w 523261"/>
              <a:gd name="connsiteY47" fmla="*/ 95138 h 380554"/>
              <a:gd name="connsiteX48" fmla="*/ 273524 w 523261"/>
              <a:gd name="connsiteY48" fmla="*/ 107031 h 380554"/>
              <a:gd name="connsiteX49" fmla="*/ 273524 w 523261"/>
              <a:gd name="connsiteY49" fmla="*/ 118924 h 380554"/>
              <a:gd name="connsiteX50" fmla="*/ 297308 w 523261"/>
              <a:gd name="connsiteY50" fmla="*/ 118924 h 380554"/>
              <a:gd name="connsiteX51" fmla="*/ 309201 w 523261"/>
              <a:gd name="connsiteY51" fmla="*/ 130816 h 380554"/>
              <a:gd name="connsiteX52" fmla="*/ 297308 w 523261"/>
              <a:gd name="connsiteY52" fmla="*/ 142709 h 380554"/>
              <a:gd name="connsiteX53" fmla="*/ 255685 w 523261"/>
              <a:gd name="connsiteY53" fmla="*/ 142709 h 380554"/>
              <a:gd name="connsiteX54" fmla="*/ 237847 w 523261"/>
              <a:gd name="connsiteY54" fmla="*/ 160547 h 380554"/>
              <a:gd name="connsiteX55" fmla="*/ 255684 w 523261"/>
              <a:gd name="connsiteY55" fmla="*/ 178385 h 380554"/>
              <a:gd name="connsiteX56" fmla="*/ 404339 w 523261"/>
              <a:gd name="connsiteY56" fmla="*/ 190277 h 380554"/>
              <a:gd name="connsiteX57" fmla="*/ 428123 w 523261"/>
              <a:gd name="connsiteY57" fmla="*/ 166493 h 380554"/>
              <a:gd name="connsiteX58" fmla="*/ 451908 w 523261"/>
              <a:gd name="connsiteY58" fmla="*/ 190277 h 380554"/>
              <a:gd name="connsiteX59" fmla="*/ 428123 w 523261"/>
              <a:gd name="connsiteY59" fmla="*/ 214062 h 380554"/>
              <a:gd name="connsiteX60" fmla="*/ 404339 w 523261"/>
              <a:gd name="connsiteY60" fmla="*/ 190277 h 380554"/>
              <a:gd name="connsiteX61" fmla="*/ 499477 w 523261"/>
              <a:gd name="connsiteY61" fmla="*/ 286617 h 380554"/>
              <a:gd name="connsiteX62" fmla="*/ 499477 w 523261"/>
              <a:gd name="connsiteY62" fmla="*/ 332985 h 380554"/>
              <a:gd name="connsiteX63" fmla="*/ 475693 w 523261"/>
              <a:gd name="connsiteY63" fmla="*/ 356769 h 380554"/>
              <a:gd name="connsiteX64" fmla="*/ 429325 w 523261"/>
              <a:gd name="connsiteY64" fmla="*/ 356769 h 380554"/>
              <a:gd name="connsiteX65" fmla="*/ 499477 w 523261"/>
              <a:gd name="connsiteY65" fmla="*/ 286617 h 38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23261" h="380554">
                <a:moveTo>
                  <a:pt x="523261" y="332985"/>
                </a:moveTo>
                <a:lnTo>
                  <a:pt x="523261" y="47570"/>
                </a:lnTo>
                <a:cubicBezTo>
                  <a:pt x="523261" y="21335"/>
                  <a:pt x="501928" y="0"/>
                  <a:pt x="475692" y="0"/>
                </a:cubicBezTo>
                <a:lnTo>
                  <a:pt x="47569" y="0"/>
                </a:lnTo>
                <a:cubicBezTo>
                  <a:pt x="21334" y="0"/>
                  <a:pt x="0" y="21334"/>
                  <a:pt x="0" y="47570"/>
                </a:cubicBezTo>
                <a:lnTo>
                  <a:pt x="0" y="332985"/>
                </a:lnTo>
                <a:cubicBezTo>
                  <a:pt x="0" y="359220"/>
                  <a:pt x="21334" y="380555"/>
                  <a:pt x="47570" y="380555"/>
                </a:cubicBezTo>
                <a:lnTo>
                  <a:pt x="475693" y="380555"/>
                </a:lnTo>
                <a:cubicBezTo>
                  <a:pt x="501928" y="380554"/>
                  <a:pt x="523261" y="359220"/>
                  <a:pt x="523261" y="332985"/>
                </a:cubicBezTo>
                <a:close/>
                <a:moveTo>
                  <a:pt x="475693" y="23784"/>
                </a:moveTo>
                <a:cubicBezTo>
                  <a:pt x="488804" y="23784"/>
                  <a:pt x="499477" y="34457"/>
                  <a:pt x="499477" y="47569"/>
                </a:cubicBezTo>
                <a:lnTo>
                  <a:pt x="499477" y="93936"/>
                </a:lnTo>
                <a:cubicBezTo>
                  <a:pt x="463160" y="88671"/>
                  <a:pt x="434591" y="60101"/>
                  <a:pt x="429325" y="23784"/>
                </a:cubicBezTo>
                <a:lnTo>
                  <a:pt x="475693" y="23784"/>
                </a:lnTo>
                <a:close/>
                <a:moveTo>
                  <a:pt x="23784" y="47570"/>
                </a:moveTo>
                <a:cubicBezTo>
                  <a:pt x="23784" y="34458"/>
                  <a:pt x="34457" y="23785"/>
                  <a:pt x="47569" y="23785"/>
                </a:cubicBezTo>
                <a:lnTo>
                  <a:pt x="93936" y="23785"/>
                </a:lnTo>
                <a:cubicBezTo>
                  <a:pt x="88671" y="60102"/>
                  <a:pt x="60101" y="88672"/>
                  <a:pt x="23784" y="93937"/>
                </a:cubicBezTo>
                <a:lnTo>
                  <a:pt x="23784" y="47570"/>
                </a:lnTo>
                <a:close/>
                <a:moveTo>
                  <a:pt x="47570" y="356769"/>
                </a:moveTo>
                <a:cubicBezTo>
                  <a:pt x="34458" y="356769"/>
                  <a:pt x="23785" y="346096"/>
                  <a:pt x="23785" y="332985"/>
                </a:cubicBezTo>
                <a:lnTo>
                  <a:pt x="23785" y="286617"/>
                </a:lnTo>
                <a:cubicBezTo>
                  <a:pt x="60102" y="291883"/>
                  <a:pt x="88672" y="320452"/>
                  <a:pt x="93937" y="356769"/>
                </a:cubicBezTo>
                <a:lnTo>
                  <a:pt x="47570" y="356769"/>
                </a:lnTo>
                <a:close/>
                <a:moveTo>
                  <a:pt x="95138" y="214062"/>
                </a:moveTo>
                <a:cubicBezTo>
                  <a:pt x="82027" y="214062"/>
                  <a:pt x="71354" y="203389"/>
                  <a:pt x="71354" y="190277"/>
                </a:cubicBezTo>
                <a:cubicBezTo>
                  <a:pt x="71354" y="177166"/>
                  <a:pt x="82027" y="166493"/>
                  <a:pt x="95138" y="166493"/>
                </a:cubicBezTo>
                <a:cubicBezTo>
                  <a:pt x="108249" y="166493"/>
                  <a:pt x="118922" y="177166"/>
                  <a:pt x="118922" y="190277"/>
                </a:cubicBezTo>
                <a:cubicBezTo>
                  <a:pt x="118924" y="203389"/>
                  <a:pt x="108251" y="214062"/>
                  <a:pt x="95138" y="214062"/>
                </a:cubicBezTo>
                <a:close/>
                <a:moveTo>
                  <a:pt x="255684" y="178385"/>
                </a:moveTo>
                <a:lnTo>
                  <a:pt x="267577" y="178385"/>
                </a:lnTo>
                <a:cubicBezTo>
                  <a:pt x="290525" y="178385"/>
                  <a:pt x="309200" y="197059"/>
                  <a:pt x="309200" y="220007"/>
                </a:cubicBezTo>
                <a:cubicBezTo>
                  <a:pt x="309200" y="240921"/>
                  <a:pt x="293642" y="258115"/>
                  <a:pt x="273523" y="261029"/>
                </a:cubicBezTo>
                <a:lnTo>
                  <a:pt x="273523" y="273523"/>
                </a:lnTo>
                <a:cubicBezTo>
                  <a:pt x="273523" y="280096"/>
                  <a:pt x="268204" y="285416"/>
                  <a:pt x="261630" y="285416"/>
                </a:cubicBezTo>
                <a:cubicBezTo>
                  <a:pt x="255057" y="285416"/>
                  <a:pt x="249737" y="280096"/>
                  <a:pt x="249737" y="273523"/>
                </a:cubicBezTo>
                <a:lnTo>
                  <a:pt x="249737" y="261630"/>
                </a:lnTo>
                <a:lnTo>
                  <a:pt x="225953" y="261630"/>
                </a:lnTo>
                <a:cubicBezTo>
                  <a:pt x="219380" y="261630"/>
                  <a:pt x="214061" y="256311"/>
                  <a:pt x="214061" y="249737"/>
                </a:cubicBezTo>
                <a:cubicBezTo>
                  <a:pt x="214061" y="243164"/>
                  <a:pt x="219380" y="237845"/>
                  <a:pt x="225953" y="237845"/>
                </a:cubicBezTo>
                <a:lnTo>
                  <a:pt x="267577" y="237845"/>
                </a:lnTo>
                <a:cubicBezTo>
                  <a:pt x="277414" y="237845"/>
                  <a:pt x="285416" y="229843"/>
                  <a:pt x="285416" y="220006"/>
                </a:cubicBezTo>
                <a:cubicBezTo>
                  <a:pt x="285416" y="210170"/>
                  <a:pt x="277414" y="202168"/>
                  <a:pt x="267577" y="202168"/>
                </a:cubicBezTo>
                <a:lnTo>
                  <a:pt x="255684" y="202168"/>
                </a:lnTo>
                <a:cubicBezTo>
                  <a:pt x="232736" y="202169"/>
                  <a:pt x="214062" y="183494"/>
                  <a:pt x="214062" y="160546"/>
                </a:cubicBezTo>
                <a:cubicBezTo>
                  <a:pt x="214062" y="139633"/>
                  <a:pt x="229619" y="122439"/>
                  <a:pt x="249739" y="119524"/>
                </a:cubicBezTo>
                <a:lnTo>
                  <a:pt x="249739" y="107031"/>
                </a:lnTo>
                <a:cubicBezTo>
                  <a:pt x="249739" y="100457"/>
                  <a:pt x="255058" y="95138"/>
                  <a:pt x="261631" y="95138"/>
                </a:cubicBezTo>
                <a:cubicBezTo>
                  <a:pt x="268205" y="95138"/>
                  <a:pt x="273524" y="100457"/>
                  <a:pt x="273524" y="107031"/>
                </a:cubicBezTo>
                <a:lnTo>
                  <a:pt x="273524" y="118924"/>
                </a:lnTo>
                <a:lnTo>
                  <a:pt x="297308" y="118924"/>
                </a:lnTo>
                <a:cubicBezTo>
                  <a:pt x="303882" y="118924"/>
                  <a:pt x="309201" y="124243"/>
                  <a:pt x="309201" y="130816"/>
                </a:cubicBezTo>
                <a:cubicBezTo>
                  <a:pt x="309201" y="137390"/>
                  <a:pt x="303882" y="142709"/>
                  <a:pt x="297308" y="142709"/>
                </a:cubicBezTo>
                <a:lnTo>
                  <a:pt x="255685" y="142709"/>
                </a:lnTo>
                <a:cubicBezTo>
                  <a:pt x="245849" y="142709"/>
                  <a:pt x="237847" y="150711"/>
                  <a:pt x="237847" y="160547"/>
                </a:cubicBezTo>
                <a:cubicBezTo>
                  <a:pt x="237847" y="170384"/>
                  <a:pt x="245848" y="178385"/>
                  <a:pt x="255684" y="178385"/>
                </a:cubicBezTo>
                <a:close/>
                <a:moveTo>
                  <a:pt x="404339" y="190277"/>
                </a:moveTo>
                <a:cubicBezTo>
                  <a:pt x="404339" y="177166"/>
                  <a:pt x="415012" y="166493"/>
                  <a:pt x="428123" y="166493"/>
                </a:cubicBezTo>
                <a:cubicBezTo>
                  <a:pt x="441235" y="166493"/>
                  <a:pt x="451908" y="177166"/>
                  <a:pt x="451908" y="190277"/>
                </a:cubicBezTo>
                <a:cubicBezTo>
                  <a:pt x="451908" y="203389"/>
                  <a:pt x="441235" y="214062"/>
                  <a:pt x="428123" y="214062"/>
                </a:cubicBezTo>
                <a:cubicBezTo>
                  <a:pt x="415012" y="214062"/>
                  <a:pt x="404339" y="203389"/>
                  <a:pt x="404339" y="190277"/>
                </a:cubicBezTo>
                <a:close/>
                <a:moveTo>
                  <a:pt x="499477" y="286617"/>
                </a:moveTo>
                <a:lnTo>
                  <a:pt x="499477" y="332985"/>
                </a:lnTo>
                <a:cubicBezTo>
                  <a:pt x="499477" y="346096"/>
                  <a:pt x="488804" y="356769"/>
                  <a:pt x="475693" y="356769"/>
                </a:cubicBezTo>
                <a:lnTo>
                  <a:pt x="429325" y="356769"/>
                </a:lnTo>
                <a:cubicBezTo>
                  <a:pt x="434591" y="320452"/>
                  <a:pt x="463160" y="291883"/>
                  <a:pt x="499477" y="286617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Poppins" pitchFamily="2" charset="77"/>
            </a:endParaRPr>
          </a:p>
        </p:txBody>
      </p:sp>
      <p:sp>
        <p:nvSpPr>
          <p:cNvPr id="33" name="Forma libre 367">
            <a:extLst>
              <a:ext uri="{FF2B5EF4-FFF2-40B4-BE49-F238E27FC236}">
                <a16:creationId xmlns:a16="http://schemas.microsoft.com/office/drawing/2014/main" id="{52B45F63-A8E0-E040-B07F-ED6E58049409}"/>
              </a:ext>
            </a:extLst>
          </p:cNvPr>
          <p:cNvSpPr/>
          <p:nvPr/>
        </p:nvSpPr>
        <p:spPr>
          <a:xfrm>
            <a:off x="8391202" y="10224467"/>
            <a:ext cx="1044994" cy="756345"/>
          </a:xfrm>
          <a:custGeom>
            <a:avLst/>
            <a:gdLst>
              <a:gd name="connsiteX0" fmla="*/ 492862 w 516646"/>
              <a:gd name="connsiteY0" fmla="*/ 0 h 373938"/>
              <a:gd name="connsiteX1" fmla="*/ 492862 w 516646"/>
              <a:gd name="connsiteY1" fmla="*/ 302585 h 373938"/>
              <a:gd name="connsiteX2" fmla="*/ 445293 w 516646"/>
              <a:gd name="connsiteY2" fmla="*/ 350155 h 373938"/>
              <a:gd name="connsiteX3" fmla="*/ 0 w 516646"/>
              <a:gd name="connsiteY3" fmla="*/ 350155 h 373938"/>
              <a:gd name="connsiteX4" fmla="*/ 40954 w 516646"/>
              <a:gd name="connsiteY4" fmla="*/ 373939 h 373938"/>
              <a:gd name="connsiteX5" fmla="*/ 469077 w 516646"/>
              <a:gd name="connsiteY5" fmla="*/ 373939 h 373938"/>
              <a:gd name="connsiteX6" fmla="*/ 516647 w 516646"/>
              <a:gd name="connsiteY6" fmla="*/ 326369 h 373938"/>
              <a:gd name="connsiteX7" fmla="*/ 516647 w 516646"/>
              <a:gd name="connsiteY7" fmla="*/ 40954 h 373938"/>
              <a:gd name="connsiteX8" fmla="*/ 492862 w 516646"/>
              <a:gd name="connsiteY8" fmla="*/ 0 h 37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646" h="373938">
                <a:moveTo>
                  <a:pt x="492862" y="0"/>
                </a:moveTo>
                <a:lnTo>
                  <a:pt x="492862" y="302585"/>
                </a:lnTo>
                <a:cubicBezTo>
                  <a:pt x="492862" y="328820"/>
                  <a:pt x="471529" y="350155"/>
                  <a:pt x="445293" y="350155"/>
                </a:cubicBezTo>
                <a:lnTo>
                  <a:pt x="0" y="350155"/>
                </a:lnTo>
                <a:cubicBezTo>
                  <a:pt x="8250" y="364304"/>
                  <a:pt x="23422" y="373939"/>
                  <a:pt x="40954" y="373939"/>
                </a:cubicBezTo>
                <a:lnTo>
                  <a:pt x="469077" y="373939"/>
                </a:lnTo>
                <a:cubicBezTo>
                  <a:pt x="495313" y="373939"/>
                  <a:pt x="516647" y="352605"/>
                  <a:pt x="516647" y="326369"/>
                </a:cubicBezTo>
                <a:lnTo>
                  <a:pt x="516647" y="40954"/>
                </a:lnTo>
                <a:cubicBezTo>
                  <a:pt x="516647" y="23422"/>
                  <a:pt x="507012" y="8250"/>
                  <a:pt x="492862" y="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Poppins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C24FC7-DA42-974E-847E-5E9A78652C4C}"/>
              </a:ext>
            </a:extLst>
          </p:cNvPr>
          <p:cNvSpPr/>
          <p:nvPr/>
        </p:nvSpPr>
        <p:spPr>
          <a:xfrm>
            <a:off x="5173647" y="3997785"/>
            <a:ext cx="3397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New Products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DE1623-B104-434E-ACF4-76751CF737CF}"/>
              </a:ext>
            </a:extLst>
          </p:cNvPr>
          <p:cNvSpPr/>
          <p:nvPr/>
        </p:nvSpPr>
        <p:spPr>
          <a:xfrm rot="16200000">
            <a:off x="737728" y="8483458"/>
            <a:ext cx="3995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Existing Markets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237F2B-F4A8-F742-BFD5-4FD623A03DF4}"/>
              </a:ext>
            </a:extLst>
          </p:cNvPr>
          <p:cNvSpPr/>
          <p:nvPr/>
        </p:nvSpPr>
        <p:spPr>
          <a:xfrm>
            <a:off x="12294296" y="6702065"/>
            <a:ext cx="457195" cy="14325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F7784F-3CAE-5143-9A33-4EA988C815E4}"/>
              </a:ext>
            </a:extLst>
          </p:cNvPr>
          <p:cNvSpPr txBox="1"/>
          <p:nvPr/>
        </p:nvSpPr>
        <p:spPr>
          <a:xfrm>
            <a:off x="13211310" y="6879744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90BE05-C345-6E4C-A545-4D8AA801CDA6}"/>
              </a:ext>
            </a:extLst>
          </p:cNvPr>
          <p:cNvSpPr/>
          <p:nvPr/>
        </p:nvSpPr>
        <p:spPr>
          <a:xfrm>
            <a:off x="12294296" y="8979590"/>
            <a:ext cx="457195" cy="14325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FF00E9-FCA5-634C-92DE-9FF1C1010369}"/>
              </a:ext>
            </a:extLst>
          </p:cNvPr>
          <p:cNvSpPr txBox="1"/>
          <p:nvPr/>
        </p:nvSpPr>
        <p:spPr>
          <a:xfrm>
            <a:off x="13211310" y="9157269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5464D1-C503-A14F-93EE-8CF5027B6DC2}"/>
              </a:ext>
            </a:extLst>
          </p:cNvPr>
          <p:cNvSpPr/>
          <p:nvPr/>
        </p:nvSpPr>
        <p:spPr>
          <a:xfrm>
            <a:off x="17466371" y="6702065"/>
            <a:ext cx="457195" cy="14325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27C603-42D2-C049-A574-516D6B96B368}"/>
              </a:ext>
            </a:extLst>
          </p:cNvPr>
          <p:cNvSpPr txBox="1"/>
          <p:nvPr/>
        </p:nvSpPr>
        <p:spPr>
          <a:xfrm>
            <a:off x="18383385" y="6879744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E30184-3884-564A-A862-FE0D5A0BF42F}"/>
              </a:ext>
            </a:extLst>
          </p:cNvPr>
          <p:cNvSpPr/>
          <p:nvPr/>
        </p:nvSpPr>
        <p:spPr>
          <a:xfrm>
            <a:off x="17466371" y="8979590"/>
            <a:ext cx="457195" cy="14325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B52ED7-B6AD-7748-B45E-09C4E28499FC}"/>
              </a:ext>
            </a:extLst>
          </p:cNvPr>
          <p:cNvSpPr txBox="1"/>
          <p:nvPr/>
        </p:nvSpPr>
        <p:spPr>
          <a:xfrm>
            <a:off x="18383385" y="9157269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31663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19635" y="1046901"/>
            <a:ext cx="1053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D82EE8E-C028-A347-A763-BE24B480D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16454"/>
              </p:ext>
            </p:extLst>
          </p:nvPr>
        </p:nvGraphicFramePr>
        <p:xfrm>
          <a:off x="3088611" y="3786118"/>
          <a:ext cx="18620732" cy="833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183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4655183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4655183">
                  <a:extLst>
                    <a:ext uri="{9D8B030D-6E8A-4147-A177-3AD203B41FA5}">
                      <a16:colId xmlns:a16="http://schemas.microsoft.com/office/drawing/2014/main" val="3728875802"/>
                    </a:ext>
                  </a:extLst>
                </a:gridCol>
                <a:gridCol w="4655183">
                  <a:extLst>
                    <a:ext uri="{9D8B030D-6E8A-4147-A177-3AD203B41FA5}">
                      <a16:colId xmlns:a16="http://schemas.microsoft.com/office/drawing/2014/main" val="29041716"/>
                    </a:ext>
                  </a:extLst>
                </a:gridCol>
              </a:tblGrid>
              <a:tr h="1954155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New Products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Existing Products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47549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New Markets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New Markets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47549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Existing Markets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Existing Markets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47549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Modified Markets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Modified Markets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954155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54" name="Right Arrow 53">
            <a:extLst>
              <a:ext uri="{FF2B5EF4-FFF2-40B4-BE49-F238E27FC236}">
                <a16:creationId xmlns:a16="http://schemas.microsoft.com/office/drawing/2014/main" id="{464115C6-0881-184A-9D7C-59C4AB647F9D}"/>
              </a:ext>
            </a:extLst>
          </p:cNvPr>
          <p:cNvSpPr/>
          <p:nvPr/>
        </p:nvSpPr>
        <p:spPr>
          <a:xfrm rot="16200000">
            <a:off x="7955440" y="6871285"/>
            <a:ext cx="944479" cy="80360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5B8CC43F-48E7-9740-8629-37CD14A3253D}"/>
              </a:ext>
            </a:extLst>
          </p:cNvPr>
          <p:cNvSpPr/>
          <p:nvPr/>
        </p:nvSpPr>
        <p:spPr>
          <a:xfrm rot="16200000">
            <a:off x="7955441" y="8357185"/>
            <a:ext cx="944479" cy="80360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C6CA6C6-D30F-C944-B5D4-DE625EEABE77}"/>
              </a:ext>
            </a:extLst>
          </p:cNvPr>
          <p:cNvSpPr/>
          <p:nvPr/>
        </p:nvSpPr>
        <p:spPr>
          <a:xfrm rot="5400000">
            <a:off x="7955442" y="9688540"/>
            <a:ext cx="944479" cy="80360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DB5DC094-4A7C-3649-8FB7-7022A505CCFC}"/>
              </a:ext>
            </a:extLst>
          </p:cNvPr>
          <p:cNvSpPr/>
          <p:nvPr/>
        </p:nvSpPr>
        <p:spPr>
          <a:xfrm rot="16200000">
            <a:off x="12470291" y="6871285"/>
            <a:ext cx="944479" cy="80360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54C18AB4-E358-D249-914A-A719ECDAFCBF}"/>
              </a:ext>
            </a:extLst>
          </p:cNvPr>
          <p:cNvSpPr/>
          <p:nvPr/>
        </p:nvSpPr>
        <p:spPr>
          <a:xfrm rot="16200000">
            <a:off x="12470292" y="8357185"/>
            <a:ext cx="944479" cy="80360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8CC10D43-9739-264E-8041-C8384CF69C9A}"/>
              </a:ext>
            </a:extLst>
          </p:cNvPr>
          <p:cNvSpPr/>
          <p:nvPr/>
        </p:nvSpPr>
        <p:spPr>
          <a:xfrm rot="5400000">
            <a:off x="12470293" y="9688540"/>
            <a:ext cx="944479" cy="80360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85132A33-09D5-744B-AC93-3567D6244951}"/>
              </a:ext>
            </a:extLst>
          </p:cNvPr>
          <p:cNvSpPr/>
          <p:nvPr/>
        </p:nvSpPr>
        <p:spPr>
          <a:xfrm>
            <a:off x="3088611" y="12257185"/>
            <a:ext cx="18620732" cy="658715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80112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19635" y="1046901"/>
            <a:ext cx="1053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609E8E-6368-D24F-8FB7-7F66346B46BC}"/>
              </a:ext>
            </a:extLst>
          </p:cNvPr>
          <p:cNvSpPr/>
          <p:nvPr/>
        </p:nvSpPr>
        <p:spPr>
          <a:xfrm>
            <a:off x="8859837" y="5228013"/>
            <a:ext cx="6657975" cy="6657975"/>
          </a:xfrm>
          <a:prstGeom prst="ellipse">
            <a:avLst/>
          </a:prstGeom>
          <a:solidFill>
            <a:schemeClr val="bg1"/>
          </a:solidFill>
          <a:ln w="254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" name="Pie 4">
            <a:extLst>
              <a:ext uri="{FF2B5EF4-FFF2-40B4-BE49-F238E27FC236}">
                <a16:creationId xmlns:a16="http://schemas.microsoft.com/office/drawing/2014/main" id="{CFAE60EA-3F15-2244-8BE5-B749E0B39C07}"/>
              </a:ext>
            </a:extLst>
          </p:cNvPr>
          <p:cNvSpPr/>
          <p:nvPr/>
        </p:nvSpPr>
        <p:spPr>
          <a:xfrm>
            <a:off x="7937498" y="4444902"/>
            <a:ext cx="6657975" cy="6657975"/>
          </a:xfrm>
          <a:prstGeom prst="pie">
            <a:avLst>
              <a:gd name="adj1" fmla="val 1076142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47" name="Pie 46">
            <a:extLst>
              <a:ext uri="{FF2B5EF4-FFF2-40B4-BE49-F238E27FC236}">
                <a16:creationId xmlns:a16="http://schemas.microsoft.com/office/drawing/2014/main" id="{7378E7CF-9297-2449-9581-1734C5DD3F02}"/>
              </a:ext>
            </a:extLst>
          </p:cNvPr>
          <p:cNvSpPr/>
          <p:nvPr/>
        </p:nvSpPr>
        <p:spPr>
          <a:xfrm rot="5400000">
            <a:off x="9782175" y="4444902"/>
            <a:ext cx="6657975" cy="6657975"/>
          </a:xfrm>
          <a:prstGeom prst="pie">
            <a:avLst>
              <a:gd name="adj1" fmla="val 10761424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48" name="Pie 47">
            <a:extLst>
              <a:ext uri="{FF2B5EF4-FFF2-40B4-BE49-F238E27FC236}">
                <a16:creationId xmlns:a16="http://schemas.microsoft.com/office/drawing/2014/main" id="{3EE8E082-0AB0-C343-BFDA-29E7F34A8DAC}"/>
              </a:ext>
            </a:extLst>
          </p:cNvPr>
          <p:cNvSpPr/>
          <p:nvPr/>
        </p:nvSpPr>
        <p:spPr>
          <a:xfrm rot="16200000">
            <a:off x="7937498" y="6011124"/>
            <a:ext cx="6657975" cy="6657975"/>
          </a:xfrm>
          <a:prstGeom prst="pie">
            <a:avLst>
              <a:gd name="adj1" fmla="val 10761424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49" name="Pie 48">
            <a:extLst>
              <a:ext uri="{FF2B5EF4-FFF2-40B4-BE49-F238E27FC236}">
                <a16:creationId xmlns:a16="http://schemas.microsoft.com/office/drawing/2014/main" id="{2696BBFF-E7BB-7340-9B55-272312103A61}"/>
              </a:ext>
            </a:extLst>
          </p:cNvPr>
          <p:cNvSpPr/>
          <p:nvPr/>
        </p:nvSpPr>
        <p:spPr>
          <a:xfrm rot="10800000">
            <a:off x="9782176" y="6011124"/>
            <a:ext cx="6657975" cy="6657975"/>
          </a:xfrm>
          <a:prstGeom prst="pie">
            <a:avLst>
              <a:gd name="adj1" fmla="val 10761424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463462-B301-E14B-A4C6-7CFC5F42124C}"/>
              </a:ext>
            </a:extLst>
          </p:cNvPr>
          <p:cNvSpPr txBox="1"/>
          <p:nvPr/>
        </p:nvSpPr>
        <p:spPr>
          <a:xfrm>
            <a:off x="4093219" y="6800850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CE2C2F-6F1B-5E46-A69E-C9CD42402CA8}"/>
              </a:ext>
            </a:extLst>
          </p:cNvPr>
          <p:cNvSpPr txBox="1"/>
          <p:nvPr/>
        </p:nvSpPr>
        <p:spPr>
          <a:xfrm>
            <a:off x="4093219" y="10442730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3D8AC2-3BA3-084E-B392-02DE15511F5A}"/>
              </a:ext>
            </a:extLst>
          </p:cNvPr>
          <p:cNvSpPr txBox="1"/>
          <p:nvPr/>
        </p:nvSpPr>
        <p:spPr>
          <a:xfrm>
            <a:off x="16866244" y="6800850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7CBA80-B731-F940-85A1-1FA12578E310}"/>
              </a:ext>
            </a:extLst>
          </p:cNvPr>
          <p:cNvSpPr txBox="1"/>
          <p:nvPr/>
        </p:nvSpPr>
        <p:spPr>
          <a:xfrm>
            <a:off x="16866244" y="10251557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B94CC2-ACB7-3844-BC0A-B4212AD861C5}"/>
              </a:ext>
            </a:extLst>
          </p:cNvPr>
          <p:cNvSpPr/>
          <p:nvPr/>
        </p:nvSpPr>
        <p:spPr>
          <a:xfrm>
            <a:off x="4124127" y="5717269"/>
            <a:ext cx="33522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 </a:t>
            </a:r>
          </a:p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Development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36CE98D-8EC8-C14A-A990-509F2CB05A50}"/>
              </a:ext>
            </a:extLst>
          </p:cNvPr>
          <p:cNvSpPr/>
          <p:nvPr/>
        </p:nvSpPr>
        <p:spPr>
          <a:xfrm>
            <a:off x="3867586" y="9340111"/>
            <a:ext cx="35557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New </a:t>
            </a:r>
          </a:p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Diversification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3D1FDEB-DA09-FE4F-9464-73E9E932749D}"/>
              </a:ext>
            </a:extLst>
          </p:cNvPr>
          <p:cNvSpPr/>
          <p:nvPr/>
        </p:nvSpPr>
        <p:spPr>
          <a:xfrm>
            <a:off x="16827974" y="5581027"/>
            <a:ext cx="33522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Market </a:t>
            </a:r>
          </a:p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Development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739551-613D-104E-8F05-E0683BC04A9F}"/>
              </a:ext>
            </a:extLst>
          </p:cNvPr>
          <p:cNvSpPr/>
          <p:nvPr/>
        </p:nvSpPr>
        <p:spPr>
          <a:xfrm>
            <a:off x="16866243" y="9030687"/>
            <a:ext cx="29258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Market </a:t>
            </a:r>
          </a:p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Penetration</a:t>
            </a:r>
          </a:p>
        </p:txBody>
      </p:sp>
      <p:sp>
        <p:nvSpPr>
          <p:cNvPr id="60" name="Gráfico 224">
            <a:extLst>
              <a:ext uri="{FF2B5EF4-FFF2-40B4-BE49-F238E27FC236}">
                <a16:creationId xmlns:a16="http://schemas.microsoft.com/office/drawing/2014/main" id="{F8B163B1-D2BC-6C47-B8FE-AC52CC84E341}"/>
              </a:ext>
            </a:extLst>
          </p:cNvPr>
          <p:cNvSpPr/>
          <p:nvPr/>
        </p:nvSpPr>
        <p:spPr>
          <a:xfrm>
            <a:off x="9020963" y="5581027"/>
            <a:ext cx="1594517" cy="1594517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114464 w 570831"/>
              <a:gd name="connsiteY5" fmla="*/ 294485 h 570831"/>
              <a:gd name="connsiteX6" fmla="*/ 107031 w 570831"/>
              <a:gd name="connsiteY6" fmla="*/ 297307 h 570831"/>
              <a:gd name="connsiteX7" fmla="*/ 95138 w 570831"/>
              <a:gd name="connsiteY7" fmla="*/ 285414 h 570831"/>
              <a:gd name="connsiteX8" fmla="*/ 99923 w 570831"/>
              <a:gd name="connsiteY8" fmla="*/ 244739 h 570831"/>
              <a:gd name="connsiteX9" fmla="*/ 102363 w 570831"/>
              <a:gd name="connsiteY9" fmla="*/ 233921 h 570831"/>
              <a:gd name="connsiteX10" fmla="*/ 285417 w 570831"/>
              <a:gd name="connsiteY10" fmla="*/ 95138 h 570831"/>
              <a:gd name="connsiteX11" fmla="*/ 451729 w 570831"/>
              <a:gd name="connsiteY11" fmla="*/ 192917 h 570831"/>
              <a:gd name="connsiteX12" fmla="*/ 446217 w 570831"/>
              <a:gd name="connsiteY12" fmla="*/ 209260 h 570831"/>
              <a:gd name="connsiteX13" fmla="*/ 424682 w 570831"/>
              <a:gd name="connsiteY13" fmla="*/ 219481 h 570831"/>
              <a:gd name="connsiteX14" fmla="*/ 409173 w 570831"/>
              <a:gd name="connsiteY14" fmla="*/ 214295 h 570831"/>
              <a:gd name="connsiteX15" fmla="*/ 285416 w 570831"/>
              <a:gd name="connsiteY15" fmla="*/ 142708 h 570831"/>
              <a:gd name="connsiteX16" fmla="*/ 165077 w 570831"/>
              <a:gd name="connsiteY16" fmla="*/ 208987 h 570831"/>
              <a:gd name="connsiteX17" fmla="*/ 182147 w 570831"/>
              <a:gd name="connsiteY17" fmla="*/ 214677 h 570831"/>
              <a:gd name="connsiteX18" fmla="*/ 190068 w 570831"/>
              <a:gd name="connsiteY18" fmla="*/ 223747 h 570831"/>
              <a:gd name="connsiteX19" fmla="*/ 186003 w 570831"/>
              <a:gd name="connsiteY19" fmla="*/ 235093 h 570831"/>
              <a:gd name="connsiteX20" fmla="*/ 114649 w 570831"/>
              <a:gd name="connsiteY20" fmla="*/ 294554 h 570831"/>
              <a:gd name="connsiteX21" fmla="*/ 114464 w 570831"/>
              <a:gd name="connsiteY21" fmla="*/ 294485 h 570831"/>
              <a:gd name="connsiteX22" fmla="*/ 472144 w 570831"/>
              <a:gd name="connsiteY22" fmla="*/ 326091 h 570831"/>
              <a:gd name="connsiteX23" fmla="*/ 469705 w 570831"/>
              <a:gd name="connsiteY23" fmla="*/ 336908 h 570831"/>
              <a:gd name="connsiteX24" fmla="*/ 286651 w 570831"/>
              <a:gd name="connsiteY24" fmla="*/ 475692 h 570831"/>
              <a:gd name="connsiteX25" fmla="*/ 120338 w 570831"/>
              <a:gd name="connsiteY25" fmla="*/ 377912 h 570831"/>
              <a:gd name="connsiteX26" fmla="*/ 125850 w 570831"/>
              <a:gd name="connsiteY26" fmla="*/ 361570 h 570831"/>
              <a:gd name="connsiteX27" fmla="*/ 147386 w 570831"/>
              <a:gd name="connsiteY27" fmla="*/ 351349 h 570831"/>
              <a:gd name="connsiteX28" fmla="*/ 162894 w 570831"/>
              <a:gd name="connsiteY28" fmla="*/ 356535 h 570831"/>
              <a:gd name="connsiteX29" fmla="*/ 286652 w 570831"/>
              <a:gd name="connsiteY29" fmla="*/ 428123 h 570831"/>
              <a:gd name="connsiteX30" fmla="*/ 406990 w 570831"/>
              <a:gd name="connsiteY30" fmla="*/ 361844 h 570831"/>
              <a:gd name="connsiteX31" fmla="*/ 389920 w 570831"/>
              <a:gd name="connsiteY31" fmla="*/ 356154 h 570831"/>
              <a:gd name="connsiteX32" fmla="*/ 382000 w 570831"/>
              <a:gd name="connsiteY32" fmla="*/ 347084 h 570831"/>
              <a:gd name="connsiteX33" fmla="*/ 386065 w 570831"/>
              <a:gd name="connsiteY33" fmla="*/ 335738 h 570831"/>
              <a:gd name="connsiteX34" fmla="*/ 457418 w 570831"/>
              <a:gd name="connsiteY34" fmla="*/ 276277 h 570831"/>
              <a:gd name="connsiteX35" fmla="*/ 457605 w 570831"/>
              <a:gd name="connsiteY35" fmla="*/ 276347 h 570831"/>
              <a:gd name="connsiteX36" fmla="*/ 465038 w 570831"/>
              <a:gd name="connsiteY36" fmla="*/ 273525 h 570831"/>
              <a:gd name="connsiteX37" fmla="*/ 476930 w 570831"/>
              <a:gd name="connsiteY37" fmla="*/ 285418 h 570831"/>
              <a:gd name="connsiteX38" fmla="*/ 472144 w 570831"/>
              <a:gd name="connsiteY38" fmla="*/ 326091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114464" y="294485"/>
                </a:moveTo>
                <a:cubicBezTo>
                  <a:pt x="112412" y="296164"/>
                  <a:pt x="109893" y="297307"/>
                  <a:pt x="107031" y="297307"/>
                </a:cubicBezTo>
                <a:cubicBezTo>
                  <a:pt x="100457" y="297307"/>
                  <a:pt x="95138" y="291988"/>
                  <a:pt x="95138" y="285414"/>
                </a:cubicBezTo>
                <a:cubicBezTo>
                  <a:pt x="95138" y="271648"/>
                  <a:pt x="97013" y="258070"/>
                  <a:pt x="99923" y="244739"/>
                </a:cubicBezTo>
                <a:cubicBezTo>
                  <a:pt x="99923" y="244739"/>
                  <a:pt x="102265" y="234195"/>
                  <a:pt x="102363" y="233921"/>
                </a:cubicBezTo>
                <a:cubicBezTo>
                  <a:pt x="125185" y="152904"/>
                  <a:pt x="200361" y="95138"/>
                  <a:pt x="285417" y="95138"/>
                </a:cubicBezTo>
                <a:cubicBezTo>
                  <a:pt x="354383" y="95138"/>
                  <a:pt x="418372" y="133140"/>
                  <a:pt x="451729" y="192917"/>
                </a:cubicBezTo>
                <a:cubicBezTo>
                  <a:pt x="455023" y="198822"/>
                  <a:pt x="452324" y="206362"/>
                  <a:pt x="446217" y="209260"/>
                </a:cubicBezTo>
                <a:lnTo>
                  <a:pt x="424682" y="219481"/>
                </a:lnTo>
                <a:cubicBezTo>
                  <a:pt x="418950" y="222202"/>
                  <a:pt x="412345" y="219790"/>
                  <a:pt x="409173" y="214295"/>
                </a:cubicBezTo>
                <a:cubicBezTo>
                  <a:pt x="383878" y="170466"/>
                  <a:pt x="336467" y="142708"/>
                  <a:pt x="285416" y="142708"/>
                </a:cubicBezTo>
                <a:cubicBezTo>
                  <a:pt x="235855" y="142708"/>
                  <a:pt x="190780" y="168866"/>
                  <a:pt x="165077" y="208987"/>
                </a:cubicBezTo>
                <a:lnTo>
                  <a:pt x="182147" y="214677"/>
                </a:lnTo>
                <a:cubicBezTo>
                  <a:pt x="186236" y="216036"/>
                  <a:pt x="189266" y="219508"/>
                  <a:pt x="190068" y="223747"/>
                </a:cubicBezTo>
                <a:cubicBezTo>
                  <a:pt x="190869" y="227986"/>
                  <a:pt x="189313" y="232329"/>
                  <a:pt x="186003" y="235093"/>
                </a:cubicBezTo>
                <a:lnTo>
                  <a:pt x="114649" y="294554"/>
                </a:lnTo>
                <a:cubicBezTo>
                  <a:pt x="114590" y="294605"/>
                  <a:pt x="114523" y="294454"/>
                  <a:pt x="114464" y="294485"/>
                </a:cubicBezTo>
                <a:close/>
                <a:moveTo>
                  <a:pt x="472144" y="326091"/>
                </a:moveTo>
                <a:cubicBezTo>
                  <a:pt x="472144" y="326091"/>
                  <a:pt x="469803" y="336635"/>
                  <a:pt x="469705" y="336908"/>
                </a:cubicBezTo>
                <a:cubicBezTo>
                  <a:pt x="446883" y="417926"/>
                  <a:pt x="371707" y="475692"/>
                  <a:pt x="286651" y="475692"/>
                </a:cubicBezTo>
                <a:cubicBezTo>
                  <a:pt x="217684" y="475692"/>
                  <a:pt x="153695" y="437690"/>
                  <a:pt x="120338" y="377912"/>
                </a:cubicBezTo>
                <a:cubicBezTo>
                  <a:pt x="117045" y="372008"/>
                  <a:pt x="119743" y="364468"/>
                  <a:pt x="125850" y="361570"/>
                </a:cubicBezTo>
                <a:lnTo>
                  <a:pt x="147386" y="351349"/>
                </a:lnTo>
                <a:cubicBezTo>
                  <a:pt x="153118" y="348628"/>
                  <a:pt x="159722" y="351040"/>
                  <a:pt x="162894" y="356535"/>
                </a:cubicBezTo>
                <a:cubicBezTo>
                  <a:pt x="188189" y="400365"/>
                  <a:pt x="235600" y="428123"/>
                  <a:pt x="286652" y="428123"/>
                </a:cubicBezTo>
                <a:cubicBezTo>
                  <a:pt x="336213" y="428123"/>
                  <a:pt x="381287" y="401965"/>
                  <a:pt x="406990" y="361844"/>
                </a:cubicBezTo>
                <a:lnTo>
                  <a:pt x="389920" y="356154"/>
                </a:lnTo>
                <a:cubicBezTo>
                  <a:pt x="385832" y="354795"/>
                  <a:pt x="382801" y="351323"/>
                  <a:pt x="382000" y="347084"/>
                </a:cubicBezTo>
                <a:cubicBezTo>
                  <a:pt x="381198" y="342845"/>
                  <a:pt x="382754" y="338502"/>
                  <a:pt x="386065" y="335738"/>
                </a:cubicBezTo>
                <a:lnTo>
                  <a:pt x="457418" y="276277"/>
                </a:lnTo>
                <a:cubicBezTo>
                  <a:pt x="457478" y="276228"/>
                  <a:pt x="457544" y="276378"/>
                  <a:pt x="457605" y="276347"/>
                </a:cubicBezTo>
                <a:cubicBezTo>
                  <a:pt x="459656" y="274668"/>
                  <a:pt x="462176" y="273525"/>
                  <a:pt x="465038" y="273525"/>
                </a:cubicBezTo>
                <a:cubicBezTo>
                  <a:pt x="471611" y="273525"/>
                  <a:pt x="476930" y="278844"/>
                  <a:pt x="476930" y="285418"/>
                </a:cubicBezTo>
                <a:cubicBezTo>
                  <a:pt x="476929" y="299182"/>
                  <a:pt x="475054" y="312760"/>
                  <a:pt x="472144" y="3260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Forma libre 201">
            <a:extLst>
              <a:ext uri="{FF2B5EF4-FFF2-40B4-BE49-F238E27FC236}">
                <a16:creationId xmlns:a16="http://schemas.microsoft.com/office/drawing/2014/main" id="{A41D5AF0-AD66-0E49-8647-D51A21201932}"/>
              </a:ext>
            </a:extLst>
          </p:cNvPr>
          <p:cNvSpPr/>
          <p:nvPr/>
        </p:nvSpPr>
        <p:spPr>
          <a:xfrm>
            <a:off x="13645104" y="5764556"/>
            <a:ext cx="1439563" cy="1112393"/>
          </a:xfrm>
          <a:custGeom>
            <a:avLst/>
            <a:gdLst>
              <a:gd name="connsiteX0" fmla="*/ 484961 w 523262"/>
              <a:gd name="connsiteY0" fmla="*/ 47570 h 404340"/>
              <a:gd name="connsiteX1" fmla="*/ 439981 w 523262"/>
              <a:gd name="connsiteY1" fmla="*/ 47570 h 404340"/>
              <a:gd name="connsiteX2" fmla="*/ 428089 w 523262"/>
              <a:gd name="connsiteY2" fmla="*/ 59415 h 404340"/>
              <a:gd name="connsiteX3" fmla="*/ 312394 w 523262"/>
              <a:gd name="connsiteY3" fmla="*/ 234502 h 404340"/>
              <a:gd name="connsiteX4" fmla="*/ 282234 w 523262"/>
              <a:gd name="connsiteY4" fmla="*/ 234513 h 404340"/>
              <a:gd name="connsiteX5" fmla="*/ 166528 w 523262"/>
              <a:gd name="connsiteY5" fmla="*/ 59415 h 404340"/>
              <a:gd name="connsiteX6" fmla="*/ 154635 w 523262"/>
              <a:gd name="connsiteY6" fmla="*/ 47570 h 404340"/>
              <a:gd name="connsiteX7" fmla="*/ 105106 w 523262"/>
              <a:gd name="connsiteY7" fmla="*/ 47570 h 404340"/>
              <a:gd name="connsiteX8" fmla="*/ 95446 w 523262"/>
              <a:gd name="connsiteY8" fmla="*/ 16689 h 404340"/>
              <a:gd name="connsiteX9" fmla="*/ 72737 w 523262"/>
              <a:gd name="connsiteY9" fmla="*/ 0 h 404340"/>
              <a:gd name="connsiteX10" fmla="*/ 11893 w 523262"/>
              <a:gd name="connsiteY10" fmla="*/ 0 h 404340"/>
              <a:gd name="connsiteX11" fmla="*/ 0 w 523262"/>
              <a:gd name="connsiteY11" fmla="*/ 11893 h 404340"/>
              <a:gd name="connsiteX12" fmla="*/ 0 w 523262"/>
              <a:gd name="connsiteY12" fmla="*/ 35677 h 404340"/>
              <a:gd name="connsiteX13" fmla="*/ 11893 w 523262"/>
              <a:gd name="connsiteY13" fmla="*/ 47570 h 404340"/>
              <a:gd name="connsiteX14" fmla="*/ 55258 w 523262"/>
              <a:gd name="connsiteY14" fmla="*/ 47570 h 404340"/>
              <a:gd name="connsiteX15" fmla="*/ 130437 w 523262"/>
              <a:gd name="connsiteY15" fmla="*/ 287839 h 404340"/>
              <a:gd name="connsiteX16" fmla="*/ 95139 w 523262"/>
              <a:gd name="connsiteY16" fmla="*/ 323137 h 404340"/>
              <a:gd name="connsiteX17" fmla="*/ 84826 w 523262"/>
              <a:gd name="connsiteY17" fmla="*/ 374969 h 404340"/>
              <a:gd name="connsiteX18" fmla="*/ 128773 w 523262"/>
              <a:gd name="connsiteY18" fmla="*/ 404340 h 404340"/>
              <a:gd name="connsiteX19" fmla="*/ 463801 w 523262"/>
              <a:gd name="connsiteY19" fmla="*/ 404340 h 404340"/>
              <a:gd name="connsiteX20" fmla="*/ 475694 w 523262"/>
              <a:gd name="connsiteY20" fmla="*/ 392447 h 404340"/>
              <a:gd name="connsiteX21" fmla="*/ 475694 w 523262"/>
              <a:gd name="connsiteY21" fmla="*/ 368663 h 404340"/>
              <a:gd name="connsiteX22" fmla="*/ 463801 w 523262"/>
              <a:gd name="connsiteY22" fmla="*/ 356770 h 404340"/>
              <a:gd name="connsiteX23" fmla="*/ 128773 w 523262"/>
              <a:gd name="connsiteY23" fmla="*/ 356770 h 404340"/>
              <a:gd name="connsiteX24" fmla="*/ 176341 w 523262"/>
              <a:gd name="connsiteY24" fmla="*/ 309201 h 404340"/>
              <a:gd name="connsiteX25" fmla="*/ 393585 w 523262"/>
              <a:gd name="connsiteY25" fmla="*/ 309201 h 404340"/>
              <a:gd name="connsiteX26" fmla="*/ 436637 w 523262"/>
              <a:gd name="connsiteY26" fmla="*/ 281886 h 404340"/>
              <a:gd name="connsiteX27" fmla="*/ 519628 w 523262"/>
              <a:gd name="connsiteY27" fmla="*/ 105533 h 404340"/>
              <a:gd name="connsiteX28" fmla="*/ 523262 w 523262"/>
              <a:gd name="connsiteY28" fmla="*/ 89239 h 404340"/>
              <a:gd name="connsiteX29" fmla="*/ 523262 w 523262"/>
              <a:gd name="connsiteY29" fmla="*/ 85871 h 404340"/>
              <a:gd name="connsiteX30" fmla="*/ 484961 w 523262"/>
              <a:gd name="connsiteY30" fmla="*/ 47570 h 4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3262" h="404340">
                <a:moveTo>
                  <a:pt x="484961" y="47570"/>
                </a:moveTo>
                <a:lnTo>
                  <a:pt x="439981" y="47570"/>
                </a:lnTo>
                <a:cubicBezTo>
                  <a:pt x="433431" y="47570"/>
                  <a:pt x="428112" y="52865"/>
                  <a:pt x="428089" y="59415"/>
                </a:cubicBezTo>
                <a:cubicBezTo>
                  <a:pt x="427729" y="155855"/>
                  <a:pt x="403944" y="191857"/>
                  <a:pt x="312394" y="234502"/>
                </a:cubicBezTo>
                <a:cubicBezTo>
                  <a:pt x="302847" y="238938"/>
                  <a:pt x="291757" y="238927"/>
                  <a:pt x="282234" y="234513"/>
                </a:cubicBezTo>
                <a:cubicBezTo>
                  <a:pt x="190672" y="191857"/>
                  <a:pt x="166888" y="155855"/>
                  <a:pt x="166528" y="59415"/>
                </a:cubicBezTo>
                <a:cubicBezTo>
                  <a:pt x="166504" y="52865"/>
                  <a:pt x="161185" y="47570"/>
                  <a:pt x="154635" y="47570"/>
                </a:cubicBezTo>
                <a:lnTo>
                  <a:pt x="105106" y="47570"/>
                </a:lnTo>
                <a:lnTo>
                  <a:pt x="95446" y="16689"/>
                </a:lnTo>
                <a:cubicBezTo>
                  <a:pt x="92340" y="6760"/>
                  <a:pt x="83142" y="0"/>
                  <a:pt x="72737" y="0"/>
                </a:cubicBezTo>
                <a:lnTo>
                  <a:pt x="11893" y="0"/>
                </a:lnTo>
                <a:cubicBezTo>
                  <a:pt x="5325" y="0"/>
                  <a:pt x="0" y="5324"/>
                  <a:pt x="0" y="11893"/>
                </a:cubicBezTo>
                <a:lnTo>
                  <a:pt x="0" y="35677"/>
                </a:lnTo>
                <a:cubicBezTo>
                  <a:pt x="0" y="42245"/>
                  <a:pt x="5325" y="47570"/>
                  <a:pt x="11893" y="47570"/>
                </a:cubicBezTo>
                <a:lnTo>
                  <a:pt x="55258" y="47570"/>
                </a:lnTo>
                <a:lnTo>
                  <a:pt x="130437" y="287839"/>
                </a:lnTo>
                <a:lnTo>
                  <a:pt x="95139" y="323137"/>
                </a:lnTo>
                <a:cubicBezTo>
                  <a:pt x="81482" y="336784"/>
                  <a:pt x="77440" y="357131"/>
                  <a:pt x="84826" y="374969"/>
                </a:cubicBezTo>
                <a:cubicBezTo>
                  <a:pt x="92213" y="392808"/>
                  <a:pt x="109470" y="404340"/>
                  <a:pt x="128773" y="404340"/>
                </a:cubicBezTo>
                <a:lnTo>
                  <a:pt x="463801" y="404340"/>
                </a:lnTo>
                <a:cubicBezTo>
                  <a:pt x="470369" y="404340"/>
                  <a:pt x="475694" y="399015"/>
                  <a:pt x="475694" y="392447"/>
                </a:cubicBezTo>
                <a:lnTo>
                  <a:pt x="475694" y="368663"/>
                </a:lnTo>
                <a:cubicBezTo>
                  <a:pt x="475694" y="362094"/>
                  <a:pt x="470369" y="356770"/>
                  <a:pt x="463801" y="356770"/>
                </a:cubicBezTo>
                <a:lnTo>
                  <a:pt x="128773" y="356770"/>
                </a:lnTo>
                <a:lnTo>
                  <a:pt x="176341" y="309201"/>
                </a:lnTo>
                <a:lnTo>
                  <a:pt x="393585" y="309201"/>
                </a:lnTo>
                <a:cubicBezTo>
                  <a:pt x="411923" y="309201"/>
                  <a:pt x="428820" y="298481"/>
                  <a:pt x="436637" y="281886"/>
                </a:cubicBezTo>
                <a:lnTo>
                  <a:pt x="519628" y="105533"/>
                </a:lnTo>
                <a:cubicBezTo>
                  <a:pt x="522008" y="100458"/>
                  <a:pt x="523262" y="94826"/>
                  <a:pt x="523262" y="89239"/>
                </a:cubicBezTo>
                <a:lnTo>
                  <a:pt x="523262" y="85871"/>
                </a:lnTo>
                <a:cubicBezTo>
                  <a:pt x="523262" y="64747"/>
                  <a:pt x="506085" y="47570"/>
                  <a:pt x="484961" y="4757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202">
            <a:extLst>
              <a:ext uri="{FF2B5EF4-FFF2-40B4-BE49-F238E27FC236}">
                <a16:creationId xmlns:a16="http://schemas.microsoft.com/office/drawing/2014/main" id="{9F88B65C-D99F-3245-BA00-D8C0E41B5496}"/>
              </a:ext>
            </a:extLst>
          </p:cNvPr>
          <p:cNvSpPr/>
          <p:nvPr/>
        </p:nvSpPr>
        <p:spPr>
          <a:xfrm>
            <a:off x="13906841" y="6942379"/>
            <a:ext cx="261740" cy="261740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203">
            <a:extLst>
              <a:ext uri="{FF2B5EF4-FFF2-40B4-BE49-F238E27FC236}">
                <a16:creationId xmlns:a16="http://schemas.microsoft.com/office/drawing/2014/main" id="{8ABFE461-7516-5744-A8C6-19C59BF40842}"/>
              </a:ext>
            </a:extLst>
          </p:cNvPr>
          <p:cNvSpPr/>
          <p:nvPr/>
        </p:nvSpPr>
        <p:spPr>
          <a:xfrm>
            <a:off x="14692056" y="6942379"/>
            <a:ext cx="261740" cy="261740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Forma libre 204">
            <a:extLst>
              <a:ext uri="{FF2B5EF4-FFF2-40B4-BE49-F238E27FC236}">
                <a16:creationId xmlns:a16="http://schemas.microsoft.com/office/drawing/2014/main" id="{FF8D6D8D-C6E3-7340-9011-0F36D450D7D5}"/>
              </a:ext>
            </a:extLst>
          </p:cNvPr>
          <p:cNvSpPr/>
          <p:nvPr/>
        </p:nvSpPr>
        <p:spPr>
          <a:xfrm>
            <a:off x="14168581" y="5633687"/>
            <a:ext cx="588910" cy="719762"/>
          </a:xfrm>
          <a:custGeom>
            <a:avLst/>
            <a:gdLst>
              <a:gd name="connsiteX0" fmla="*/ 102014 w 214061"/>
              <a:gd name="connsiteY0" fmla="*/ 260510 h 261624"/>
              <a:gd name="connsiteX1" fmla="*/ 107031 w 214061"/>
              <a:gd name="connsiteY1" fmla="*/ 261625 h 261624"/>
              <a:gd name="connsiteX2" fmla="*/ 112048 w 214061"/>
              <a:gd name="connsiteY2" fmla="*/ 260510 h 261624"/>
              <a:gd name="connsiteX3" fmla="*/ 214062 w 214061"/>
              <a:gd name="connsiteY3" fmla="*/ 104958 h 261624"/>
              <a:gd name="connsiteX4" fmla="*/ 214062 w 214061"/>
              <a:gd name="connsiteY4" fmla="*/ 42906 h 261624"/>
              <a:gd name="connsiteX5" fmla="*/ 205863 w 214061"/>
              <a:gd name="connsiteY5" fmla="*/ 31594 h 261624"/>
              <a:gd name="connsiteX6" fmla="*/ 110724 w 214061"/>
              <a:gd name="connsiteY6" fmla="*/ 575 h 261624"/>
              <a:gd name="connsiteX7" fmla="*/ 103338 w 214061"/>
              <a:gd name="connsiteY7" fmla="*/ 575 h 261624"/>
              <a:gd name="connsiteX8" fmla="*/ 8200 w 214061"/>
              <a:gd name="connsiteY8" fmla="*/ 31595 h 261624"/>
              <a:gd name="connsiteX9" fmla="*/ 0 w 214061"/>
              <a:gd name="connsiteY9" fmla="*/ 42906 h 261624"/>
              <a:gd name="connsiteX10" fmla="*/ 0 w 214061"/>
              <a:gd name="connsiteY10" fmla="*/ 104957 h 261624"/>
              <a:gd name="connsiteX11" fmla="*/ 102014 w 214061"/>
              <a:gd name="connsiteY11" fmla="*/ 260510 h 261624"/>
              <a:gd name="connsiteX12" fmla="*/ 47570 w 214061"/>
              <a:gd name="connsiteY12" fmla="*/ 77433 h 261624"/>
              <a:gd name="connsiteX13" fmla="*/ 55769 w 214061"/>
              <a:gd name="connsiteY13" fmla="*/ 66122 h 261624"/>
              <a:gd name="connsiteX14" fmla="*/ 103338 w 214061"/>
              <a:gd name="connsiteY14" fmla="*/ 50606 h 261624"/>
              <a:gd name="connsiteX15" fmla="*/ 114022 w 214061"/>
              <a:gd name="connsiteY15" fmla="*/ 52289 h 261624"/>
              <a:gd name="connsiteX16" fmla="*/ 118923 w 214061"/>
              <a:gd name="connsiteY16" fmla="*/ 61916 h 261624"/>
              <a:gd name="connsiteX17" fmla="*/ 118923 w 214061"/>
              <a:gd name="connsiteY17" fmla="*/ 118916 h 261624"/>
              <a:gd name="connsiteX18" fmla="*/ 154600 w 214061"/>
              <a:gd name="connsiteY18" fmla="*/ 118916 h 261624"/>
              <a:gd name="connsiteX19" fmla="*/ 163218 w 214061"/>
              <a:gd name="connsiteY19" fmla="*/ 122609 h 261624"/>
              <a:gd name="connsiteX20" fmla="*/ 166470 w 214061"/>
              <a:gd name="connsiteY20" fmla="*/ 131389 h 261624"/>
              <a:gd name="connsiteX21" fmla="*/ 112466 w 214061"/>
              <a:gd name="connsiteY21" fmla="*/ 207447 h 261624"/>
              <a:gd name="connsiteX22" fmla="*/ 107031 w 214061"/>
              <a:gd name="connsiteY22" fmla="*/ 208759 h 261624"/>
              <a:gd name="connsiteX23" fmla="*/ 100829 w 214061"/>
              <a:gd name="connsiteY23" fmla="*/ 207017 h 261624"/>
              <a:gd name="connsiteX24" fmla="*/ 95138 w 214061"/>
              <a:gd name="connsiteY24" fmla="*/ 196866 h 261624"/>
              <a:gd name="connsiteX25" fmla="*/ 95138 w 214061"/>
              <a:gd name="connsiteY25" fmla="*/ 142701 h 261624"/>
              <a:gd name="connsiteX26" fmla="*/ 59461 w 214061"/>
              <a:gd name="connsiteY26" fmla="*/ 142701 h 261624"/>
              <a:gd name="connsiteX27" fmla="*/ 47569 w 214061"/>
              <a:gd name="connsiteY27" fmla="*/ 130808 h 261624"/>
              <a:gd name="connsiteX28" fmla="*/ 47569 w 214061"/>
              <a:gd name="connsiteY28" fmla="*/ 77433 h 26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4061" h="261624">
                <a:moveTo>
                  <a:pt x="102014" y="260510"/>
                </a:moveTo>
                <a:cubicBezTo>
                  <a:pt x="103594" y="261253"/>
                  <a:pt x="105312" y="261625"/>
                  <a:pt x="107031" y="261625"/>
                </a:cubicBezTo>
                <a:cubicBezTo>
                  <a:pt x="108750" y="261625"/>
                  <a:pt x="110468" y="261253"/>
                  <a:pt x="112048" y="260510"/>
                </a:cubicBezTo>
                <a:cubicBezTo>
                  <a:pt x="200683" y="219236"/>
                  <a:pt x="214062" y="188657"/>
                  <a:pt x="214062" y="104958"/>
                </a:cubicBezTo>
                <a:lnTo>
                  <a:pt x="214062" y="42906"/>
                </a:lnTo>
                <a:cubicBezTo>
                  <a:pt x="214062" y="37761"/>
                  <a:pt x="210740" y="33197"/>
                  <a:pt x="205863" y="31594"/>
                </a:cubicBezTo>
                <a:lnTo>
                  <a:pt x="110724" y="575"/>
                </a:lnTo>
                <a:cubicBezTo>
                  <a:pt x="108308" y="-192"/>
                  <a:pt x="105754" y="-192"/>
                  <a:pt x="103338" y="575"/>
                </a:cubicBezTo>
                <a:lnTo>
                  <a:pt x="8200" y="31595"/>
                </a:lnTo>
                <a:cubicBezTo>
                  <a:pt x="3321" y="33197"/>
                  <a:pt x="0" y="37762"/>
                  <a:pt x="0" y="42906"/>
                </a:cubicBezTo>
                <a:lnTo>
                  <a:pt x="0" y="104957"/>
                </a:lnTo>
                <a:cubicBezTo>
                  <a:pt x="0" y="188657"/>
                  <a:pt x="13379" y="219236"/>
                  <a:pt x="102014" y="260510"/>
                </a:cubicBezTo>
                <a:close/>
                <a:moveTo>
                  <a:pt x="47570" y="77433"/>
                </a:moveTo>
                <a:cubicBezTo>
                  <a:pt x="47570" y="72288"/>
                  <a:pt x="50891" y="67725"/>
                  <a:pt x="55769" y="66122"/>
                </a:cubicBezTo>
                <a:lnTo>
                  <a:pt x="103338" y="50606"/>
                </a:lnTo>
                <a:cubicBezTo>
                  <a:pt x="106985" y="49467"/>
                  <a:pt x="110934" y="50059"/>
                  <a:pt x="114022" y="52289"/>
                </a:cubicBezTo>
                <a:cubicBezTo>
                  <a:pt x="117088" y="54530"/>
                  <a:pt x="118923" y="58108"/>
                  <a:pt x="118923" y="61916"/>
                </a:cubicBezTo>
                <a:lnTo>
                  <a:pt x="118923" y="118916"/>
                </a:lnTo>
                <a:lnTo>
                  <a:pt x="154600" y="118916"/>
                </a:lnTo>
                <a:cubicBezTo>
                  <a:pt x="157853" y="118916"/>
                  <a:pt x="160964" y="120251"/>
                  <a:pt x="163218" y="122609"/>
                </a:cubicBezTo>
                <a:cubicBezTo>
                  <a:pt x="165447" y="124967"/>
                  <a:pt x="166633" y="128137"/>
                  <a:pt x="166470" y="131389"/>
                </a:cubicBezTo>
                <a:cubicBezTo>
                  <a:pt x="164588" y="170318"/>
                  <a:pt x="152975" y="186670"/>
                  <a:pt x="112466" y="207447"/>
                </a:cubicBezTo>
                <a:cubicBezTo>
                  <a:pt x="110747" y="208330"/>
                  <a:pt x="108889" y="208759"/>
                  <a:pt x="107031" y="208759"/>
                </a:cubicBezTo>
                <a:cubicBezTo>
                  <a:pt x="104870" y="208759"/>
                  <a:pt x="102734" y="208178"/>
                  <a:pt x="100829" y="207017"/>
                </a:cubicBezTo>
                <a:cubicBezTo>
                  <a:pt x="97298" y="204856"/>
                  <a:pt x="95138" y="201013"/>
                  <a:pt x="95138" y="196866"/>
                </a:cubicBezTo>
                <a:lnTo>
                  <a:pt x="95138" y="142701"/>
                </a:lnTo>
                <a:lnTo>
                  <a:pt x="59461" y="142701"/>
                </a:lnTo>
                <a:cubicBezTo>
                  <a:pt x="52888" y="142701"/>
                  <a:pt x="47569" y="137382"/>
                  <a:pt x="47569" y="130808"/>
                </a:cubicBezTo>
                <a:lnTo>
                  <a:pt x="47569" y="7743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470">
            <a:extLst>
              <a:ext uri="{FF2B5EF4-FFF2-40B4-BE49-F238E27FC236}">
                <a16:creationId xmlns:a16="http://schemas.microsoft.com/office/drawing/2014/main" id="{C1D88B83-EC6C-094A-8F62-6E0FABC1712E}"/>
              </a:ext>
            </a:extLst>
          </p:cNvPr>
          <p:cNvSpPr/>
          <p:nvPr/>
        </p:nvSpPr>
        <p:spPr>
          <a:xfrm>
            <a:off x="9158206" y="10350156"/>
            <a:ext cx="165004" cy="165004"/>
          </a:xfrm>
          <a:custGeom>
            <a:avLst/>
            <a:gdLst>
              <a:gd name="connsiteX0" fmla="*/ 59461 w 71354"/>
              <a:gd name="connsiteY0" fmla="*/ 0 h 71354"/>
              <a:gd name="connsiteX1" fmla="*/ 11893 w 71354"/>
              <a:gd name="connsiteY1" fmla="*/ 0 h 71354"/>
              <a:gd name="connsiteX2" fmla="*/ 0 w 71354"/>
              <a:gd name="connsiteY2" fmla="*/ 11893 h 71354"/>
              <a:gd name="connsiteX3" fmla="*/ 0 w 71354"/>
              <a:gd name="connsiteY3" fmla="*/ 59462 h 71354"/>
              <a:gd name="connsiteX4" fmla="*/ 11893 w 71354"/>
              <a:gd name="connsiteY4" fmla="*/ 71355 h 71354"/>
              <a:gd name="connsiteX5" fmla="*/ 59462 w 71354"/>
              <a:gd name="connsiteY5" fmla="*/ 71355 h 71354"/>
              <a:gd name="connsiteX6" fmla="*/ 71355 w 71354"/>
              <a:gd name="connsiteY6" fmla="*/ 59462 h 71354"/>
              <a:gd name="connsiteX7" fmla="*/ 71355 w 71354"/>
              <a:gd name="connsiteY7" fmla="*/ 11893 h 71354"/>
              <a:gd name="connsiteX8" fmla="*/ 59461 w 71354"/>
              <a:gd name="connsiteY8" fmla="*/ 0 h 7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" h="71354">
                <a:moveTo>
                  <a:pt x="59461" y="0"/>
                </a:move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59462"/>
                </a:lnTo>
                <a:cubicBezTo>
                  <a:pt x="0" y="66036"/>
                  <a:pt x="5319" y="71355"/>
                  <a:pt x="11893" y="71355"/>
                </a:cubicBezTo>
                <a:lnTo>
                  <a:pt x="59462" y="71355"/>
                </a:lnTo>
                <a:cubicBezTo>
                  <a:pt x="66036" y="71355"/>
                  <a:pt x="71355" y="66036"/>
                  <a:pt x="71355" y="59462"/>
                </a:cubicBezTo>
                <a:lnTo>
                  <a:pt x="71355" y="11893"/>
                </a:lnTo>
                <a:cubicBezTo>
                  <a:pt x="71354" y="5319"/>
                  <a:pt x="66035" y="0"/>
                  <a:pt x="59461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orma libre 471">
            <a:extLst>
              <a:ext uri="{FF2B5EF4-FFF2-40B4-BE49-F238E27FC236}">
                <a16:creationId xmlns:a16="http://schemas.microsoft.com/office/drawing/2014/main" id="{C325AB3E-0394-2C48-BF0C-E8BB22F0AA6F}"/>
              </a:ext>
            </a:extLst>
          </p:cNvPr>
          <p:cNvSpPr/>
          <p:nvPr/>
        </p:nvSpPr>
        <p:spPr>
          <a:xfrm>
            <a:off x="9158206" y="10707664"/>
            <a:ext cx="165002" cy="165002"/>
          </a:xfrm>
          <a:custGeom>
            <a:avLst/>
            <a:gdLst>
              <a:gd name="connsiteX0" fmla="*/ 59461 w 71353"/>
              <a:gd name="connsiteY0" fmla="*/ 0 h 71353"/>
              <a:gd name="connsiteX1" fmla="*/ 11893 w 71353"/>
              <a:gd name="connsiteY1" fmla="*/ 0 h 71353"/>
              <a:gd name="connsiteX2" fmla="*/ 0 w 71353"/>
              <a:gd name="connsiteY2" fmla="*/ 11893 h 71353"/>
              <a:gd name="connsiteX3" fmla="*/ 0 w 71353"/>
              <a:gd name="connsiteY3" fmla="*/ 59462 h 71353"/>
              <a:gd name="connsiteX4" fmla="*/ 11893 w 71353"/>
              <a:gd name="connsiteY4" fmla="*/ 71354 h 71353"/>
              <a:gd name="connsiteX5" fmla="*/ 59462 w 71353"/>
              <a:gd name="connsiteY5" fmla="*/ 71354 h 71353"/>
              <a:gd name="connsiteX6" fmla="*/ 71354 w 71353"/>
              <a:gd name="connsiteY6" fmla="*/ 59461 h 71353"/>
              <a:gd name="connsiteX7" fmla="*/ 71354 w 71353"/>
              <a:gd name="connsiteY7" fmla="*/ 11892 h 71353"/>
              <a:gd name="connsiteX8" fmla="*/ 59461 w 71353"/>
              <a:gd name="connsiteY8" fmla="*/ 0 h 7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3" h="71353">
                <a:moveTo>
                  <a:pt x="59461" y="0"/>
                </a:move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59462"/>
                </a:lnTo>
                <a:cubicBezTo>
                  <a:pt x="0" y="66035"/>
                  <a:pt x="5319" y="71354"/>
                  <a:pt x="11893" y="71354"/>
                </a:cubicBezTo>
                <a:lnTo>
                  <a:pt x="59462" y="71354"/>
                </a:lnTo>
                <a:cubicBezTo>
                  <a:pt x="66035" y="71354"/>
                  <a:pt x="71354" y="66035"/>
                  <a:pt x="71354" y="59461"/>
                </a:cubicBezTo>
                <a:lnTo>
                  <a:pt x="71354" y="11892"/>
                </a:lnTo>
                <a:cubicBezTo>
                  <a:pt x="71354" y="5319"/>
                  <a:pt x="66035" y="0"/>
                  <a:pt x="59461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0" name="Forma libre 472">
            <a:extLst>
              <a:ext uri="{FF2B5EF4-FFF2-40B4-BE49-F238E27FC236}">
                <a16:creationId xmlns:a16="http://schemas.microsoft.com/office/drawing/2014/main" id="{7EC9180E-47FC-0A4E-88E7-57BBD56093A4}"/>
              </a:ext>
            </a:extLst>
          </p:cNvPr>
          <p:cNvSpPr/>
          <p:nvPr/>
        </p:nvSpPr>
        <p:spPr>
          <a:xfrm>
            <a:off x="9158206" y="11065171"/>
            <a:ext cx="165002" cy="165002"/>
          </a:xfrm>
          <a:custGeom>
            <a:avLst/>
            <a:gdLst>
              <a:gd name="connsiteX0" fmla="*/ 59461 w 71353"/>
              <a:gd name="connsiteY0" fmla="*/ 0 h 71353"/>
              <a:gd name="connsiteX1" fmla="*/ 11893 w 71353"/>
              <a:gd name="connsiteY1" fmla="*/ 0 h 71353"/>
              <a:gd name="connsiteX2" fmla="*/ 0 w 71353"/>
              <a:gd name="connsiteY2" fmla="*/ 11892 h 71353"/>
              <a:gd name="connsiteX3" fmla="*/ 0 w 71353"/>
              <a:gd name="connsiteY3" fmla="*/ 59461 h 71353"/>
              <a:gd name="connsiteX4" fmla="*/ 11893 w 71353"/>
              <a:gd name="connsiteY4" fmla="*/ 71354 h 71353"/>
              <a:gd name="connsiteX5" fmla="*/ 59462 w 71353"/>
              <a:gd name="connsiteY5" fmla="*/ 71354 h 71353"/>
              <a:gd name="connsiteX6" fmla="*/ 71354 w 71353"/>
              <a:gd name="connsiteY6" fmla="*/ 59461 h 71353"/>
              <a:gd name="connsiteX7" fmla="*/ 71354 w 71353"/>
              <a:gd name="connsiteY7" fmla="*/ 11892 h 71353"/>
              <a:gd name="connsiteX8" fmla="*/ 59461 w 71353"/>
              <a:gd name="connsiteY8" fmla="*/ 0 h 7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3" h="71353">
                <a:moveTo>
                  <a:pt x="59461" y="0"/>
                </a:moveTo>
                <a:lnTo>
                  <a:pt x="11893" y="0"/>
                </a:lnTo>
                <a:cubicBezTo>
                  <a:pt x="5319" y="0"/>
                  <a:pt x="0" y="5319"/>
                  <a:pt x="0" y="11892"/>
                </a:cubicBezTo>
                <a:lnTo>
                  <a:pt x="0" y="59461"/>
                </a:lnTo>
                <a:cubicBezTo>
                  <a:pt x="0" y="66035"/>
                  <a:pt x="5319" y="71354"/>
                  <a:pt x="11893" y="71354"/>
                </a:cubicBezTo>
                <a:lnTo>
                  <a:pt x="59462" y="71354"/>
                </a:lnTo>
                <a:cubicBezTo>
                  <a:pt x="66035" y="71354"/>
                  <a:pt x="71354" y="66035"/>
                  <a:pt x="71354" y="59461"/>
                </a:cubicBezTo>
                <a:lnTo>
                  <a:pt x="71354" y="11892"/>
                </a:lnTo>
                <a:cubicBezTo>
                  <a:pt x="71354" y="5319"/>
                  <a:pt x="66035" y="0"/>
                  <a:pt x="59461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Forma libre 473">
            <a:extLst>
              <a:ext uri="{FF2B5EF4-FFF2-40B4-BE49-F238E27FC236}">
                <a16:creationId xmlns:a16="http://schemas.microsoft.com/office/drawing/2014/main" id="{D4B49FB1-19D4-2E42-A046-926782650A5A}"/>
              </a:ext>
            </a:extLst>
          </p:cNvPr>
          <p:cNvSpPr/>
          <p:nvPr/>
        </p:nvSpPr>
        <p:spPr>
          <a:xfrm>
            <a:off x="9433209" y="10405158"/>
            <a:ext cx="1045023" cy="110002"/>
          </a:xfrm>
          <a:custGeom>
            <a:avLst/>
            <a:gdLst>
              <a:gd name="connsiteX0" fmla="*/ 440016 w 451908"/>
              <a:gd name="connsiteY0" fmla="*/ 0 h 47569"/>
              <a:gd name="connsiteX1" fmla="*/ 11893 w 451908"/>
              <a:gd name="connsiteY1" fmla="*/ 0 h 47569"/>
              <a:gd name="connsiteX2" fmla="*/ 0 w 451908"/>
              <a:gd name="connsiteY2" fmla="*/ 11893 h 47569"/>
              <a:gd name="connsiteX3" fmla="*/ 0 w 451908"/>
              <a:gd name="connsiteY3" fmla="*/ 35677 h 47569"/>
              <a:gd name="connsiteX4" fmla="*/ 11893 w 451908"/>
              <a:gd name="connsiteY4" fmla="*/ 47570 h 47569"/>
              <a:gd name="connsiteX5" fmla="*/ 440016 w 451908"/>
              <a:gd name="connsiteY5" fmla="*/ 47570 h 47569"/>
              <a:gd name="connsiteX6" fmla="*/ 451909 w 451908"/>
              <a:gd name="connsiteY6" fmla="*/ 35677 h 47569"/>
              <a:gd name="connsiteX7" fmla="*/ 451909 w 451908"/>
              <a:gd name="connsiteY7" fmla="*/ 11893 h 47569"/>
              <a:gd name="connsiteX8" fmla="*/ 440016 w 451908"/>
              <a:gd name="connsiteY8" fmla="*/ 0 h 4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1908" h="47569">
                <a:moveTo>
                  <a:pt x="440016" y="0"/>
                </a:move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35677"/>
                </a:lnTo>
                <a:cubicBezTo>
                  <a:pt x="0" y="42250"/>
                  <a:pt x="5319" y="47570"/>
                  <a:pt x="11893" y="47570"/>
                </a:cubicBezTo>
                <a:lnTo>
                  <a:pt x="440016" y="47570"/>
                </a:lnTo>
                <a:cubicBezTo>
                  <a:pt x="446589" y="47570"/>
                  <a:pt x="451909" y="42250"/>
                  <a:pt x="451909" y="35677"/>
                </a:cubicBezTo>
                <a:lnTo>
                  <a:pt x="451909" y="11893"/>
                </a:lnTo>
                <a:cubicBezTo>
                  <a:pt x="451909" y="5319"/>
                  <a:pt x="446589" y="0"/>
                  <a:pt x="440016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2" name="Forma libre 474">
            <a:extLst>
              <a:ext uri="{FF2B5EF4-FFF2-40B4-BE49-F238E27FC236}">
                <a16:creationId xmlns:a16="http://schemas.microsoft.com/office/drawing/2014/main" id="{A970AFF1-B4A0-B648-A822-E5417444D6E7}"/>
              </a:ext>
            </a:extLst>
          </p:cNvPr>
          <p:cNvSpPr/>
          <p:nvPr/>
        </p:nvSpPr>
        <p:spPr>
          <a:xfrm>
            <a:off x="9433209" y="10735166"/>
            <a:ext cx="1045023" cy="110002"/>
          </a:xfrm>
          <a:custGeom>
            <a:avLst/>
            <a:gdLst>
              <a:gd name="connsiteX0" fmla="*/ 440016 w 451908"/>
              <a:gd name="connsiteY0" fmla="*/ 0 h 47569"/>
              <a:gd name="connsiteX1" fmla="*/ 11893 w 451908"/>
              <a:gd name="connsiteY1" fmla="*/ 0 h 47569"/>
              <a:gd name="connsiteX2" fmla="*/ 0 w 451908"/>
              <a:gd name="connsiteY2" fmla="*/ 11893 h 47569"/>
              <a:gd name="connsiteX3" fmla="*/ 0 w 451908"/>
              <a:gd name="connsiteY3" fmla="*/ 35677 h 47569"/>
              <a:gd name="connsiteX4" fmla="*/ 11893 w 451908"/>
              <a:gd name="connsiteY4" fmla="*/ 47570 h 47569"/>
              <a:gd name="connsiteX5" fmla="*/ 440016 w 451908"/>
              <a:gd name="connsiteY5" fmla="*/ 47570 h 47569"/>
              <a:gd name="connsiteX6" fmla="*/ 451909 w 451908"/>
              <a:gd name="connsiteY6" fmla="*/ 35677 h 47569"/>
              <a:gd name="connsiteX7" fmla="*/ 451909 w 451908"/>
              <a:gd name="connsiteY7" fmla="*/ 11893 h 47569"/>
              <a:gd name="connsiteX8" fmla="*/ 440016 w 451908"/>
              <a:gd name="connsiteY8" fmla="*/ 0 h 4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1908" h="47569">
                <a:moveTo>
                  <a:pt x="440016" y="0"/>
                </a:move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35677"/>
                </a:lnTo>
                <a:cubicBezTo>
                  <a:pt x="0" y="42250"/>
                  <a:pt x="5319" y="47570"/>
                  <a:pt x="11893" y="47570"/>
                </a:cubicBezTo>
                <a:lnTo>
                  <a:pt x="440016" y="47570"/>
                </a:lnTo>
                <a:cubicBezTo>
                  <a:pt x="446589" y="47570"/>
                  <a:pt x="451909" y="42250"/>
                  <a:pt x="451909" y="35677"/>
                </a:cubicBezTo>
                <a:lnTo>
                  <a:pt x="451909" y="11893"/>
                </a:lnTo>
                <a:cubicBezTo>
                  <a:pt x="451909" y="5319"/>
                  <a:pt x="446589" y="0"/>
                  <a:pt x="440016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3" name="Forma libre 475">
            <a:extLst>
              <a:ext uri="{FF2B5EF4-FFF2-40B4-BE49-F238E27FC236}">
                <a16:creationId xmlns:a16="http://schemas.microsoft.com/office/drawing/2014/main" id="{D25920A0-8CA9-884F-9F82-1237772900DA}"/>
              </a:ext>
            </a:extLst>
          </p:cNvPr>
          <p:cNvSpPr/>
          <p:nvPr/>
        </p:nvSpPr>
        <p:spPr>
          <a:xfrm>
            <a:off x="9433209" y="11065171"/>
            <a:ext cx="1045023" cy="110002"/>
          </a:xfrm>
          <a:custGeom>
            <a:avLst/>
            <a:gdLst>
              <a:gd name="connsiteX0" fmla="*/ 440016 w 451908"/>
              <a:gd name="connsiteY0" fmla="*/ 0 h 47569"/>
              <a:gd name="connsiteX1" fmla="*/ 11893 w 451908"/>
              <a:gd name="connsiteY1" fmla="*/ 0 h 47569"/>
              <a:gd name="connsiteX2" fmla="*/ 0 w 451908"/>
              <a:gd name="connsiteY2" fmla="*/ 11893 h 47569"/>
              <a:gd name="connsiteX3" fmla="*/ 0 w 451908"/>
              <a:gd name="connsiteY3" fmla="*/ 35677 h 47569"/>
              <a:gd name="connsiteX4" fmla="*/ 11893 w 451908"/>
              <a:gd name="connsiteY4" fmla="*/ 47570 h 47569"/>
              <a:gd name="connsiteX5" fmla="*/ 440016 w 451908"/>
              <a:gd name="connsiteY5" fmla="*/ 47570 h 47569"/>
              <a:gd name="connsiteX6" fmla="*/ 451909 w 451908"/>
              <a:gd name="connsiteY6" fmla="*/ 35677 h 47569"/>
              <a:gd name="connsiteX7" fmla="*/ 451909 w 451908"/>
              <a:gd name="connsiteY7" fmla="*/ 11893 h 47569"/>
              <a:gd name="connsiteX8" fmla="*/ 440016 w 451908"/>
              <a:gd name="connsiteY8" fmla="*/ 0 h 4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1908" h="47569">
                <a:moveTo>
                  <a:pt x="440016" y="0"/>
                </a:move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35677"/>
                </a:lnTo>
                <a:cubicBezTo>
                  <a:pt x="0" y="42250"/>
                  <a:pt x="5319" y="47570"/>
                  <a:pt x="11893" y="47570"/>
                </a:cubicBezTo>
                <a:lnTo>
                  <a:pt x="440016" y="47570"/>
                </a:lnTo>
                <a:cubicBezTo>
                  <a:pt x="446589" y="47570"/>
                  <a:pt x="451909" y="42250"/>
                  <a:pt x="451909" y="35677"/>
                </a:cubicBezTo>
                <a:lnTo>
                  <a:pt x="451909" y="11893"/>
                </a:lnTo>
                <a:cubicBezTo>
                  <a:pt x="451909" y="5319"/>
                  <a:pt x="446589" y="0"/>
                  <a:pt x="440016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4" name="Gráfico 222">
            <a:extLst>
              <a:ext uri="{FF2B5EF4-FFF2-40B4-BE49-F238E27FC236}">
                <a16:creationId xmlns:a16="http://schemas.microsoft.com/office/drawing/2014/main" id="{D177F721-A202-E24A-9CA6-FB11320EFFA4}"/>
              </a:ext>
            </a:extLst>
          </p:cNvPr>
          <p:cNvSpPr/>
          <p:nvPr/>
        </p:nvSpPr>
        <p:spPr>
          <a:xfrm rot="10800000">
            <a:off x="14264798" y="10138117"/>
            <a:ext cx="831872" cy="1247807"/>
          </a:xfrm>
          <a:custGeom>
            <a:avLst/>
            <a:gdLst>
              <a:gd name="connsiteX0" fmla="*/ 204446 w 380554"/>
              <a:gd name="connsiteY0" fmla="*/ 285416 h 570831"/>
              <a:gd name="connsiteX1" fmla="*/ 356165 w 380554"/>
              <a:gd name="connsiteY1" fmla="*/ 142116 h 570831"/>
              <a:gd name="connsiteX2" fmla="*/ 380554 w 380554"/>
              <a:gd name="connsiteY2" fmla="*/ 83247 h 570831"/>
              <a:gd name="connsiteX3" fmla="*/ 297308 w 380554"/>
              <a:gd name="connsiteY3" fmla="*/ 0 h 570831"/>
              <a:gd name="connsiteX4" fmla="*/ 238590 w 380554"/>
              <a:gd name="connsiteY4" fmla="*/ 24249 h 570831"/>
              <a:gd name="connsiteX5" fmla="*/ 24389 w 380554"/>
              <a:gd name="connsiteY5" fmla="*/ 226546 h 570831"/>
              <a:gd name="connsiteX6" fmla="*/ 1672 w 380554"/>
              <a:gd name="connsiteY6" fmla="*/ 268704 h 570831"/>
              <a:gd name="connsiteX7" fmla="*/ 0 w 380554"/>
              <a:gd name="connsiteY7" fmla="*/ 285417 h 570831"/>
              <a:gd name="connsiteX8" fmla="*/ 1672 w 380554"/>
              <a:gd name="connsiteY8" fmla="*/ 302187 h 570831"/>
              <a:gd name="connsiteX9" fmla="*/ 24620 w 380554"/>
              <a:gd name="connsiteY9" fmla="*/ 344507 h 570831"/>
              <a:gd name="connsiteX10" fmla="*/ 238450 w 380554"/>
              <a:gd name="connsiteY10" fmla="*/ 546444 h 570831"/>
              <a:gd name="connsiteX11" fmla="*/ 297308 w 380554"/>
              <a:gd name="connsiteY11" fmla="*/ 570831 h 570831"/>
              <a:gd name="connsiteX12" fmla="*/ 380555 w 380554"/>
              <a:gd name="connsiteY12" fmla="*/ 487584 h 570831"/>
              <a:gd name="connsiteX13" fmla="*/ 355934 w 380554"/>
              <a:gd name="connsiteY13" fmla="*/ 428483 h 570831"/>
              <a:gd name="connsiteX14" fmla="*/ 204446 w 380554"/>
              <a:gd name="connsiteY14" fmla="*/ 28541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0554" h="570831">
                <a:moveTo>
                  <a:pt x="204446" y="285416"/>
                </a:moveTo>
                <a:lnTo>
                  <a:pt x="356165" y="142116"/>
                </a:lnTo>
                <a:cubicBezTo>
                  <a:pt x="371890" y="126391"/>
                  <a:pt x="380554" y="105487"/>
                  <a:pt x="380554" y="83247"/>
                </a:cubicBezTo>
                <a:cubicBezTo>
                  <a:pt x="380555" y="37349"/>
                  <a:pt x="343205" y="0"/>
                  <a:pt x="297308" y="0"/>
                </a:cubicBezTo>
                <a:cubicBezTo>
                  <a:pt x="275149" y="0"/>
                  <a:pt x="254292" y="8606"/>
                  <a:pt x="238590" y="24249"/>
                </a:cubicBezTo>
                <a:lnTo>
                  <a:pt x="24389" y="226546"/>
                </a:lnTo>
                <a:cubicBezTo>
                  <a:pt x="12798" y="238125"/>
                  <a:pt x="4947" y="252689"/>
                  <a:pt x="1672" y="268704"/>
                </a:cubicBezTo>
                <a:cubicBezTo>
                  <a:pt x="557" y="274255"/>
                  <a:pt x="0" y="279877"/>
                  <a:pt x="0" y="285417"/>
                </a:cubicBezTo>
                <a:cubicBezTo>
                  <a:pt x="0" y="290957"/>
                  <a:pt x="557" y="296577"/>
                  <a:pt x="1672" y="302187"/>
                </a:cubicBezTo>
                <a:cubicBezTo>
                  <a:pt x="4948" y="318156"/>
                  <a:pt x="12798" y="332708"/>
                  <a:pt x="24620" y="344507"/>
                </a:cubicBezTo>
                <a:lnTo>
                  <a:pt x="238450" y="546444"/>
                </a:lnTo>
                <a:cubicBezTo>
                  <a:pt x="254176" y="562167"/>
                  <a:pt x="275080" y="570831"/>
                  <a:pt x="297308" y="570831"/>
                </a:cubicBezTo>
                <a:cubicBezTo>
                  <a:pt x="343205" y="570831"/>
                  <a:pt x="380555" y="533482"/>
                  <a:pt x="380555" y="487584"/>
                </a:cubicBezTo>
                <a:cubicBezTo>
                  <a:pt x="380555" y="465333"/>
                  <a:pt x="371891" y="444429"/>
                  <a:pt x="355934" y="428483"/>
                </a:cubicBezTo>
                <a:lnTo>
                  <a:pt x="204446" y="28541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8476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19635" y="1046901"/>
            <a:ext cx="1053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DA93391-1C1F-2142-9625-15E19203FF1C}"/>
              </a:ext>
            </a:extLst>
          </p:cNvPr>
          <p:cNvSpPr/>
          <p:nvPr/>
        </p:nvSpPr>
        <p:spPr>
          <a:xfrm>
            <a:off x="3705295" y="5219509"/>
            <a:ext cx="7596514" cy="1568335"/>
          </a:xfrm>
          <a:prstGeom prst="wedgeRoundRectCallout">
            <a:avLst>
              <a:gd name="adj1" fmla="val 57366"/>
              <a:gd name="adj2" fmla="val -11413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39C7A2C-2400-B94C-8FB6-AB293601067F}"/>
              </a:ext>
            </a:extLst>
          </p:cNvPr>
          <p:cNvSpPr/>
          <p:nvPr/>
        </p:nvSpPr>
        <p:spPr>
          <a:xfrm flipH="1">
            <a:off x="13089164" y="5219509"/>
            <a:ext cx="7596514" cy="1568335"/>
          </a:xfrm>
          <a:prstGeom prst="wedgeRoundRectCallout">
            <a:avLst>
              <a:gd name="adj1" fmla="val 57366"/>
              <a:gd name="adj2" fmla="val -11413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80E245C4-A6DA-2D47-9BD0-4BBDEAA6FA46}"/>
              </a:ext>
            </a:extLst>
          </p:cNvPr>
          <p:cNvSpPr/>
          <p:nvPr/>
        </p:nvSpPr>
        <p:spPr>
          <a:xfrm>
            <a:off x="3705295" y="7179927"/>
            <a:ext cx="7596514" cy="1568335"/>
          </a:xfrm>
          <a:prstGeom prst="wedgeRoundRectCallout">
            <a:avLst>
              <a:gd name="adj1" fmla="val 57366"/>
              <a:gd name="adj2" fmla="val -11413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77F9923B-D8F8-D44F-9485-B18ABF56B92E}"/>
              </a:ext>
            </a:extLst>
          </p:cNvPr>
          <p:cNvSpPr/>
          <p:nvPr/>
        </p:nvSpPr>
        <p:spPr>
          <a:xfrm flipH="1">
            <a:off x="13089164" y="7179927"/>
            <a:ext cx="7596514" cy="1568335"/>
          </a:xfrm>
          <a:prstGeom prst="wedgeRoundRectCallout">
            <a:avLst>
              <a:gd name="adj1" fmla="val 57366"/>
              <a:gd name="adj2" fmla="val -11413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6FD8411B-B8C2-024D-BDA2-3835692184BC}"/>
              </a:ext>
            </a:extLst>
          </p:cNvPr>
          <p:cNvSpPr/>
          <p:nvPr/>
        </p:nvSpPr>
        <p:spPr>
          <a:xfrm>
            <a:off x="3705295" y="9140346"/>
            <a:ext cx="7596514" cy="1568335"/>
          </a:xfrm>
          <a:prstGeom prst="wedgeRoundRectCallout">
            <a:avLst>
              <a:gd name="adj1" fmla="val 57366"/>
              <a:gd name="adj2" fmla="val -11413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D1C6E7FF-0BC9-3342-A140-1A86C0E78D97}"/>
              </a:ext>
            </a:extLst>
          </p:cNvPr>
          <p:cNvSpPr/>
          <p:nvPr/>
        </p:nvSpPr>
        <p:spPr>
          <a:xfrm flipH="1">
            <a:off x="13089164" y="9140346"/>
            <a:ext cx="7596514" cy="1568335"/>
          </a:xfrm>
          <a:prstGeom prst="wedgeRoundRectCallout">
            <a:avLst>
              <a:gd name="adj1" fmla="val 57366"/>
              <a:gd name="adj2" fmla="val -11413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C0B02746-1B48-BB4D-B32B-8EF58987E7A6}"/>
              </a:ext>
            </a:extLst>
          </p:cNvPr>
          <p:cNvSpPr/>
          <p:nvPr/>
        </p:nvSpPr>
        <p:spPr>
          <a:xfrm>
            <a:off x="3705295" y="11100764"/>
            <a:ext cx="7596514" cy="1568335"/>
          </a:xfrm>
          <a:prstGeom prst="wedgeRoundRectCallout">
            <a:avLst>
              <a:gd name="adj1" fmla="val 57366"/>
              <a:gd name="adj2" fmla="val -11413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C1845E5D-D69A-0E4C-8990-17AA6EF022D3}"/>
              </a:ext>
            </a:extLst>
          </p:cNvPr>
          <p:cNvSpPr/>
          <p:nvPr/>
        </p:nvSpPr>
        <p:spPr>
          <a:xfrm flipH="1">
            <a:off x="13089164" y="11100764"/>
            <a:ext cx="7596514" cy="1568335"/>
          </a:xfrm>
          <a:prstGeom prst="wedgeRoundRectCallout">
            <a:avLst>
              <a:gd name="adj1" fmla="val 57366"/>
              <a:gd name="adj2" fmla="val -11413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7EEABE9-7564-F74A-BC03-34D0DE7CC21E}"/>
              </a:ext>
            </a:extLst>
          </p:cNvPr>
          <p:cNvSpPr/>
          <p:nvPr/>
        </p:nvSpPr>
        <p:spPr>
          <a:xfrm rot="16200000">
            <a:off x="963317" y="6422196"/>
            <a:ext cx="3526445" cy="112107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55B1DED-B5D4-1A45-A090-52942DB338A2}"/>
              </a:ext>
            </a:extLst>
          </p:cNvPr>
          <p:cNvSpPr/>
          <p:nvPr/>
        </p:nvSpPr>
        <p:spPr>
          <a:xfrm rot="5400000">
            <a:off x="963317" y="10343033"/>
            <a:ext cx="3526445" cy="112107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9749AC5-5984-7D48-806E-1F694F0B6036}"/>
              </a:ext>
            </a:extLst>
          </p:cNvPr>
          <p:cNvSpPr/>
          <p:nvPr/>
        </p:nvSpPr>
        <p:spPr>
          <a:xfrm rot="16200000">
            <a:off x="19887889" y="6422197"/>
            <a:ext cx="3526445" cy="112107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7D25401-1D7B-3E40-9B43-E3B85E42DCE0}"/>
              </a:ext>
            </a:extLst>
          </p:cNvPr>
          <p:cNvSpPr/>
          <p:nvPr/>
        </p:nvSpPr>
        <p:spPr>
          <a:xfrm rot="5400000">
            <a:off x="19887889" y="10343034"/>
            <a:ext cx="3526445" cy="112107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27ED9C61-A445-1940-80F8-3396B66A351B}"/>
              </a:ext>
            </a:extLst>
          </p:cNvPr>
          <p:cNvSpPr/>
          <p:nvPr/>
        </p:nvSpPr>
        <p:spPr>
          <a:xfrm rot="10800000">
            <a:off x="13089164" y="3858098"/>
            <a:ext cx="1941286" cy="112107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BD2F8684-8A51-FD4E-ABAB-95AD289950D3}"/>
              </a:ext>
            </a:extLst>
          </p:cNvPr>
          <p:cNvSpPr/>
          <p:nvPr/>
        </p:nvSpPr>
        <p:spPr>
          <a:xfrm>
            <a:off x="9174389" y="3858098"/>
            <a:ext cx="1941286" cy="112107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FFAEFA-8055-584C-9FAB-ADE29F48C121}"/>
              </a:ext>
            </a:extLst>
          </p:cNvPr>
          <p:cNvSpPr txBox="1"/>
          <p:nvPr/>
        </p:nvSpPr>
        <p:spPr>
          <a:xfrm>
            <a:off x="4301297" y="5654138"/>
            <a:ext cx="508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1E8AD4-DFF2-1449-9C06-7EAAC38469E5}"/>
              </a:ext>
            </a:extLst>
          </p:cNvPr>
          <p:cNvSpPr txBox="1"/>
          <p:nvPr/>
        </p:nvSpPr>
        <p:spPr>
          <a:xfrm>
            <a:off x="4301297" y="7625813"/>
            <a:ext cx="508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98FB80-7AFF-A84B-BBFF-DE62D01DC0C9}"/>
              </a:ext>
            </a:extLst>
          </p:cNvPr>
          <p:cNvSpPr txBox="1"/>
          <p:nvPr/>
        </p:nvSpPr>
        <p:spPr>
          <a:xfrm>
            <a:off x="4301297" y="9626063"/>
            <a:ext cx="508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2075D0-2304-5543-8D93-F9C4BE4BC757}"/>
              </a:ext>
            </a:extLst>
          </p:cNvPr>
          <p:cNvSpPr txBox="1"/>
          <p:nvPr/>
        </p:nvSpPr>
        <p:spPr>
          <a:xfrm>
            <a:off x="4301297" y="11569163"/>
            <a:ext cx="508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4B6402-F8F5-CD4D-9941-8C24867CA1F4}"/>
              </a:ext>
            </a:extLst>
          </p:cNvPr>
          <p:cNvSpPr txBox="1"/>
          <p:nvPr/>
        </p:nvSpPr>
        <p:spPr>
          <a:xfrm>
            <a:off x="14874047" y="5654138"/>
            <a:ext cx="508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BE14E3-33EF-1A47-BD05-0EE7CD3E24FB}"/>
              </a:ext>
            </a:extLst>
          </p:cNvPr>
          <p:cNvSpPr txBox="1"/>
          <p:nvPr/>
        </p:nvSpPr>
        <p:spPr>
          <a:xfrm>
            <a:off x="14874047" y="7625813"/>
            <a:ext cx="508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671D52-FD20-F549-9881-7C3C06F95399}"/>
              </a:ext>
            </a:extLst>
          </p:cNvPr>
          <p:cNvSpPr txBox="1"/>
          <p:nvPr/>
        </p:nvSpPr>
        <p:spPr>
          <a:xfrm>
            <a:off x="14874047" y="9626063"/>
            <a:ext cx="508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E7FCF7-6191-9242-BACA-67D5236EC86B}"/>
              </a:ext>
            </a:extLst>
          </p:cNvPr>
          <p:cNvSpPr txBox="1"/>
          <p:nvPr/>
        </p:nvSpPr>
        <p:spPr>
          <a:xfrm>
            <a:off x="14874047" y="11569163"/>
            <a:ext cx="508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8A78C4-F0E7-F84B-B99C-DFFD1B24C3ED}"/>
              </a:ext>
            </a:extLst>
          </p:cNvPr>
          <p:cNvSpPr/>
          <p:nvPr/>
        </p:nvSpPr>
        <p:spPr>
          <a:xfrm>
            <a:off x="10145032" y="5715661"/>
            <a:ext cx="5148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30A570-75A5-F54B-B225-891E55B7FE41}"/>
              </a:ext>
            </a:extLst>
          </p:cNvPr>
          <p:cNvSpPr/>
          <p:nvPr/>
        </p:nvSpPr>
        <p:spPr>
          <a:xfrm>
            <a:off x="13712935" y="5715661"/>
            <a:ext cx="3513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6BA361-2A92-D747-836B-0336EE00F03F}"/>
              </a:ext>
            </a:extLst>
          </p:cNvPr>
          <p:cNvSpPr/>
          <p:nvPr/>
        </p:nvSpPr>
        <p:spPr>
          <a:xfrm>
            <a:off x="10161864" y="7658761"/>
            <a:ext cx="481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3E7634-59F5-F04D-9D7D-E50E1F26196F}"/>
              </a:ext>
            </a:extLst>
          </p:cNvPr>
          <p:cNvSpPr/>
          <p:nvPr/>
        </p:nvSpPr>
        <p:spPr>
          <a:xfrm>
            <a:off x="13664043" y="7658761"/>
            <a:ext cx="449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DCE562-5C1E-F543-A6A6-FB884B04741E}"/>
              </a:ext>
            </a:extLst>
          </p:cNvPr>
          <p:cNvSpPr/>
          <p:nvPr/>
        </p:nvSpPr>
        <p:spPr>
          <a:xfrm>
            <a:off x="10133010" y="9630436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5B9957-2198-6041-B810-AFEDAB513D6C}"/>
              </a:ext>
            </a:extLst>
          </p:cNvPr>
          <p:cNvSpPr/>
          <p:nvPr/>
        </p:nvSpPr>
        <p:spPr>
          <a:xfrm>
            <a:off x="13657631" y="9630436"/>
            <a:ext cx="461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112017-749B-794B-8406-46FAFAA36171}"/>
              </a:ext>
            </a:extLst>
          </p:cNvPr>
          <p:cNvSpPr/>
          <p:nvPr/>
        </p:nvSpPr>
        <p:spPr>
          <a:xfrm>
            <a:off x="10145032" y="11573536"/>
            <a:ext cx="5148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F54E56-769C-5945-A8CB-BF348F0EB0D6}"/>
              </a:ext>
            </a:extLst>
          </p:cNvPr>
          <p:cNvSpPr/>
          <p:nvPr/>
        </p:nvSpPr>
        <p:spPr>
          <a:xfrm>
            <a:off x="13644006" y="11573536"/>
            <a:ext cx="489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3D2BC5D-A461-B24E-AE62-C5838F4102F7}"/>
              </a:ext>
            </a:extLst>
          </p:cNvPr>
          <p:cNvSpPr/>
          <p:nvPr/>
        </p:nvSpPr>
        <p:spPr>
          <a:xfrm>
            <a:off x="3705295" y="4129842"/>
            <a:ext cx="3397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New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ABE67A-8240-254D-AF1D-C4F1A10D45BF}"/>
              </a:ext>
            </a:extLst>
          </p:cNvPr>
          <p:cNvSpPr/>
          <p:nvPr/>
        </p:nvSpPr>
        <p:spPr>
          <a:xfrm>
            <a:off x="16464374" y="4129842"/>
            <a:ext cx="418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Existing Products</a:t>
            </a:r>
          </a:p>
        </p:txBody>
      </p:sp>
    </p:spTree>
    <p:extLst>
      <p:ext uri="{BB962C8B-B14F-4D97-AF65-F5344CB8AC3E}">
        <p14:creationId xmlns:p14="http://schemas.microsoft.com/office/powerpoint/2010/main" val="289297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19635" y="1046901"/>
            <a:ext cx="1053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58FEB3-BB9B-5E48-97A5-3AD210A298A9}"/>
              </a:ext>
            </a:extLst>
          </p:cNvPr>
          <p:cNvCxnSpPr>
            <a:cxnSpLocks/>
          </p:cNvCxnSpPr>
          <p:nvPr/>
        </p:nvCxnSpPr>
        <p:spPr>
          <a:xfrm>
            <a:off x="12144007" y="4137263"/>
            <a:ext cx="0" cy="8531835"/>
          </a:xfrm>
          <a:prstGeom prst="straightConnector1">
            <a:avLst/>
          </a:prstGeom>
          <a:ln w="152400">
            <a:solidFill>
              <a:schemeClr val="bg1">
                <a:lumMod val="9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231358-B332-F34D-9401-09CE77EBD000}"/>
              </a:ext>
            </a:extLst>
          </p:cNvPr>
          <p:cNvCxnSpPr>
            <a:cxnSpLocks/>
          </p:cNvCxnSpPr>
          <p:nvPr/>
        </p:nvCxnSpPr>
        <p:spPr>
          <a:xfrm flipH="1">
            <a:off x="7803256" y="8392844"/>
            <a:ext cx="8752458" cy="0"/>
          </a:xfrm>
          <a:prstGeom prst="straightConnector1">
            <a:avLst/>
          </a:prstGeom>
          <a:ln w="152400">
            <a:solidFill>
              <a:schemeClr val="bg1">
                <a:lumMod val="9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38">
            <a:extLst>
              <a:ext uri="{FF2B5EF4-FFF2-40B4-BE49-F238E27FC236}">
                <a16:creationId xmlns:a16="http://schemas.microsoft.com/office/drawing/2014/main" id="{AA514521-1930-E642-B307-D4C9D0DBF681}"/>
              </a:ext>
            </a:extLst>
          </p:cNvPr>
          <p:cNvSpPr/>
          <p:nvPr/>
        </p:nvSpPr>
        <p:spPr>
          <a:xfrm>
            <a:off x="5725767" y="6030546"/>
            <a:ext cx="2759510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Financial</a:t>
            </a:r>
          </a:p>
        </p:txBody>
      </p:sp>
      <p:sp>
        <p:nvSpPr>
          <p:cNvPr id="7" name="Rectángulo 38">
            <a:extLst>
              <a:ext uri="{FF2B5EF4-FFF2-40B4-BE49-F238E27FC236}">
                <a16:creationId xmlns:a16="http://schemas.microsoft.com/office/drawing/2014/main" id="{3127F53B-8362-754A-B5F0-D3A05E524094}"/>
              </a:ext>
            </a:extLst>
          </p:cNvPr>
          <p:cNvSpPr/>
          <p:nvPr/>
        </p:nvSpPr>
        <p:spPr>
          <a:xfrm>
            <a:off x="5725767" y="9922567"/>
            <a:ext cx="2759510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Business</a:t>
            </a:r>
          </a:p>
        </p:txBody>
      </p:sp>
      <p:sp>
        <p:nvSpPr>
          <p:cNvPr id="8" name="Rectángulo 38">
            <a:extLst>
              <a:ext uri="{FF2B5EF4-FFF2-40B4-BE49-F238E27FC236}">
                <a16:creationId xmlns:a16="http://schemas.microsoft.com/office/drawing/2014/main" id="{805DA7D4-E677-8F43-8898-F5C7BD3F8747}"/>
              </a:ext>
            </a:extLst>
          </p:cNvPr>
          <p:cNvSpPr/>
          <p:nvPr/>
        </p:nvSpPr>
        <p:spPr>
          <a:xfrm>
            <a:off x="15844167" y="6030546"/>
            <a:ext cx="3036315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Strategy</a:t>
            </a:r>
          </a:p>
        </p:txBody>
      </p:sp>
      <p:sp>
        <p:nvSpPr>
          <p:cNvPr id="9" name="Rectángulo 38">
            <a:extLst>
              <a:ext uri="{FF2B5EF4-FFF2-40B4-BE49-F238E27FC236}">
                <a16:creationId xmlns:a16="http://schemas.microsoft.com/office/drawing/2014/main" id="{28E10B79-225F-4149-9D03-C43A22303037}"/>
              </a:ext>
            </a:extLst>
          </p:cNvPr>
          <p:cNvSpPr/>
          <p:nvPr/>
        </p:nvSpPr>
        <p:spPr>
          <a:xfrm>
            <a:off x="15844165" y="9922567"/>
            <a:ext cx="3036315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Suppliers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A9DA0-2F0E-7B4A-B233-E7CA8F27E2E3}"/>
              </a:ext>
            </a:extLst>
          </p:cNvPr>
          <p:cNvSpPr/>
          <p:nvPr/>
        </p:nvSpPr>
        <p:spPr>
          <a:xfrm>
            <a:off x="8543879" y="4634171"/>
            <a:ext cx="3341847" cy="3450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Poppins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ED1BB9-8294-9449-9E37-2615ABE85CDB}"/>
              </a:ext>
            </a:extLst>
          </p:cNvPr>
          <p:cNvSpPr/>
          <p:nvPr/>
        </p:nvSpPr>
        <p:spPr>
          <a:xfrm>
            <a:off x="12472335" y="4634171"/>
            <a:ext cx="3341847" cy="34500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Poppins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C7694-46B9-7345-BA21-9A134FD7B983}"/>
              </a:ext>
            </a:extLst>
          </p:cNvPr>
          <p:cNvSpPr/>
          <p:nvPr/>
        </p:nvSpPr>
        <p:spPr>
          <a:xfrm>
            <a:off x="8543879" y="8646248"/>
            <a:ext cx="3341847" cy="34500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Poppins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08AC4E-976A-A745-9DE7-E368CBB7AAF5}"/>
              </a:ext>
            </a:extLst>
          </p:cNvPr>
          <p:cNvSpPr/>
          <p:nvPr/>
        </p:nvSpPr>
        <p:spPr>
          <a:xfrm>
            <a:off x="12472335" y="8646248"/>
            <a:ext cx="3341847" cy="34500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Poppins" pitchFamily="2" charset="77"/>
            </a:endParaRPr>
          </a:p>
        </p:txBody>
      </p:sp>
      <p:sp>
        <p:nvSpPr>
          <p:cNvPr id="15" name="Forma libre 354">
            <a:extLst>
              <a:ext uri="{FF2B5EF4-FFF2-40B4-BE49-F238E27FC236}">
                <a16:creationId xmlns:a16="http://schemas.microsoft.com/office/drawing/2014/main" id="{AA3FEF49-2B3B-6E40-89CB-250A5BC5FA2F}"/>
              </a:ext>
            </a:extLst>
          </p:cNvPr>
          <p:cNvSpPr/>
          <p:nvPr/>
        </p:nvSpPr>
        <p:spPr>
          <a:xfrm>
            <a:off x="9560958" y="6294614"/>
            <a:ext cx="713280" cy="712584"/>
          </a:xfrm>
          <a:custGeom>
            <a:avLst/>
            <a:gdLst>
              <a:gd name="connsiteX0" fmla="*/ 294772 w 311583"/>
              <a:gd name="connsiteY0" fmla="*/ 135235 h 311279"/>
              <a:gd name="connsiteX1" fmla="*/ 203048 w 311583"/>
              <a:gd name="connsiteY1" fmla="*/ 167839 h 311279"/>
              <a:gd name="connsiteX2" fmla="*/ 207722 w 311583"/>
              <a:gd name="connsiteY2" fmla="*/ 187508 h 311279"/>
              <a:gd name="connsiteX3" fmla="*/ 168774 w 311583"/>
              <a:gd name="connsiteY3" fmla="*/ 232247 h 311279"/>
              <a:gd name="connsiteX4" fmla="*/ 168774 w 311583"/>
              <a:gd name="connsiteY4" fmla="*/ 245872 h 311279"/>
              <a:gd name="connsiteX5" fmla="*/ 155791 w 311583"/>
              <a:gd name="connsiteY5" fmla="*/ 258842 h 311279"/>
              <a:gd name="connsiteX6" fmla="*/ 142808 w 311583"/>
              <a:gd name="connsiteY6" fmla="*/ 245872 h 311279"/>
              <a:gd name="connsiteX7" fmla="*/ 142808 w 311583"/>
              <a:gd name="connsiteY7" fmla="*/ 232903 h 311279"/>
              <a:gd name="connsiteX8" fmla="*/ 116844 w 311583"/>
              <a:gd name="connsiteY8" fmla="*/ 232903 h 311279"/>
              <a:gd name="connsiteX9" fmla="*/ 103861 w 311583"/>
              <a:gd name="connsiteY9" fmla="*/ 219933 h 311279"/>
              <a:gd name="connsiteX10" fmla="*/ 116844 w 311583"/>
              <a:gd name="connsiteY10" fmla="*/ 206961 h 311279"/>
              <a:gd name="connsiteX11" fmla="*/ 162283 w 311583"/>
              <a:gd name="connsiteY11" fmla="*/ 206961 h 311279"/>
              <a:gd name="connsiteX12" fmla="*/ 181757 w 311583"/>
              <a:gd name="connsiteY12" fmla="*/ 187506 h 311279"/>
              <a:gd name="connsiteX13" fmla="*/ 162283 w 311583"/>
              <a:gd name="connsiteY13" fmla="*/ 168052 h 311279"/>
              <a:gd name="connsiteX14" fmla="*/ 149300 w 311583"/>
              <a:gd name="connsiteY14" fmla="*/ 168052 h 311279"/>
              <a:gd name="connsiteX15" fmla="*/ 103861 w 311583"/>
              <a:gd name="connsiteY15" fmla="*/ 122657 h 311279"/>
              <a:gd name="connsiteX16" fmla="*/ 126665 w 311583"/>
              <a:gd name="connsiteY16" fmla="*/ 83570 h 311279"/>
              <a:gd name="connsiteX17" fmla="*/ 192157 w 311583"/>
              <a:gd name="connsiteY17" fmla="*/ 4421 h 311279"/>
              <a:gd name="connsiteX18" fmla="*/ 155792 w 311583"/>
              <a:gd name="connsiteY18" fmla="*/ 0 h 311279"/>
              <a:gd name="connsiteX19" fmla="*/ 0 w 311583"/>
              <a:gd name="connsiteY19" fmla="*/ 155640 h 311279"/>
              <a:gd name="connsiteX20" fmla="*/ 155792 w 311583"/>
              <a:gd name="connsiteY20" fmla="*/ 311279 h 311279"/>
              <a:gd name="connsiteX21" fmla="*/ 311584 w 311583"/>
              <a:gd name="connsiteY21" fmla="*/ 155640 h 311279"/>
              <a:gd name="connsiteX22" fmla="*/ 308609 w 311583"/>
              <a:gd name="connsiteY22" fmla="*/ 126421 h 311279"/>
              <a:gd name="connsiteX23" fmla="*/ 294772 w 311583"/>
              <a:gd name="connsiteY23" fmla="*/ 135235 h 31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1583" h="311279">
                <a:moveTo>
                  <a:pt x="294772" y="135235"/>
                </a:moveTo>
                <a:cubicBezTo>
                  <a:pt x="280563" y="145023"/>
                  <a:pt x="243256" y="167705"/>
                  <a:pt x="203048" y="167839"/>
                </a:cubicBezTo>
                <a:cubicBezTo>
                  <a:pt x="205951" y="173814"/>
                  <a:pt x="207722" y="180433"/>
                  <a:pt x="207722" y="187508"/>
                </a:cubicBezTo>
                <a:cubicBezTo>
                  <a:pt x="207722" y="210317"/>
                  <a:pt x="190738" y="229068"/>
                  <a:pt x="168774" y="232247"/>
                </a:cubicBezTo>
                <a:lnTo>
                  <a:pt x="168774" y="245872"/>
                </a:lnTo>
                <a:cubicBezTo>
                  <a:pt x="168774" y="253041"/>
                  <a:pt x="162967" y="258842"/>
                  <a:pt x="155791" y="258842"/>
                </a:cubicBezTo>
                <a:cubicBezTo>
                  <a:pt x="148614" y="258842"/>
                  <a:pt x="142808" y="253041"/>
                  <a:pt x="142808" y="245872"/>
                </a:cubicBezTo>
                <a:lnTo>
                  <a:pt x="142808" y="232903"/>
                </a:lnTo>
                <a:lnTo>
                  <a:pt x="116844" y="232903"/>
                </a:lnTo>
                <a:cubicBezTo>
                  <a:pt x="109668" y="232903"/>
                  <a:pt x="103861" y="227102"/>
                  <a:pt x="103861" y="219933"/>
                </a:cubicBezTo>
                <a:cubicBezTo>
                  <a:pt x="103861" y="212764"/>
                  <a:pt x="109668" y="206961"/>
                  <a:pt x="116844" y="206961"/>
                </a:cubicBezTo>
                <a:lnTo>
                  <a:pt x="162283" y="206961"/>
                </a:lnTo>
                <a:cubicBezTo>
                  <a:pt x="173009" y="206961"/>
                  <a:pt x="181757" y="198234"/>
                  <a:pt x="181757" y="187506"/>
                </a:cubicBezTo>
                <a:cubicBezTo>
                  <a:pt x="181757" y="176779"/>
                  <a:pt x="173008" y="168052"/>
                  <a:pt x="162283" y="168052"/>
                </a:cubicBezTo>
                <a:lnTo>
                  <a:pt x="149300" y="168052"/>
                </a:lnTo>
                <a:cubicBezTo>
                  <a:pt x="124248" y="168052"/>
                  <a:pt x="103861" y="147685"/>
                  <a:pt x="103861" y="122657"/>
                </a:cubicBezTo>
                <a:cubicBezTo>
                  <a:pt x="103861" y="105892"/>
                  <a:pt x="113079" y="91378"/>
                  <a:pt x="126665" y="83570"/>
                </a:cubicBezTo>
                <a:cubicBezTo>
                  <a:pt x="135364" y="52512"/>
                  <a:pt x="165541" y="22686"/>
                  <a:pt x="192157" y="4421"/>
                </a:cubicBezTo>
                <a:cubicBezTo>
                  <a:pt x="180282" y="1574"/>
                  <a:pt x="168081" y="0"/>
                  <a:pt x="155792" y="0"/>
                </a:cubicBezTo>
                <a:cubicBezTo>
                  <a:pt x="69884" y="0"/>
                  <a:pt x="0" y="69815"/>
                  <a:pt x="0" y="155640"/>
                </a:cubicBezTo>
                <a:cubicBezTo>
                  <a:pt x="0" y="241464"/>
                  <a:pt x="69884" y="311279"/>
                  <a:pt x="155792" y="311279"/>
                </a:cubicBezTo>
                <a:cubicBezTo>
                  <a:pt x="241700" y="311279"/>
                  <a:pt x="311584" y="241464"/>
                  <a:pt x="311584" y="155640"/>
                </a:cubicBezTo>
                <a:cubicBezTo>
                  <a:pt x="311584" y="145757"/>
                  <a:pt x="310471" y="136020"/>
                  <a:pt x="308609" y="126421"/>
                </a:cubicBezTo>
                <a:cubicBezTo>
                  <a:pt x="304065" y="129125"/>
                  <a:pt x="299460" y="132001"/>
                  <a:pt x="294772" y="135235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Poppins" pitchFamily="2" charset="77"/>
            </a:endParaRPr>
          </a:p>
        </p:txBody>
      </p:sp>
      <p:sp>
        <p:nvSpPr>
          <p:cNvPr id="16" name="Forma libre 355">
            <a:extLst>
              <a:ext uri="{FF2B5EF4-FFF2-40B4-BE49-F238E27FC236}">
                <a16:creationId xmlns:a16="http://schemas.microsoft.com/office/drawing/2014/main" id="{B734C0C5-827C-D745-BB25-FCAA32DD17BA}"/>
              </a:ext>
            </a:extLst>
          </p:cNvPr>
          <p:cNvSpPr/>
          <p:nvPr/>
        </p:nvSpPr>
        <p:spPr>
          <a:xfrm>
            <a:off x="9878081" y="5699512"/>
            <a:ext cx="990563" cy="919987"/>
          </a:xfrm>
          <a:custGeom>
            <a:avLst/>
            <a:gdLst>
              <a:gd name="connsiteX0" fmla="*/ 320504 w 432709"/>
              <a:gd name="connsiteY0" fmla="*/ 862 h 401879"/>
              <a:gd name="connsiteX1" fmla="*/ 307851 w 432709"/>
              <a:gd name="connsiteY1" fmla="*/ 2762 h 401879"/>
              <a:gd name="connsiteX2" fmla="*/ 221080 w 432709"/>
              <a:gd name="connsiteY2" fmla="*/ 52489 h 401879"/>
              <a:gd name="connsiteX3" fmla="*/ 184337 w 432709"/>
              <a:gd name="connsiteY3" fmla="*/ 63078 h 401879"/>
              <a:gd name="connsiteX4" fmla="*/ 34048 w 432709"/>
              <a:gd name="connsiteY4" fmla="*/ 120531 h 401879"/>
              <a:gd name="connsiteX5" fmla="*/ 247 w 432709"/>
              <a:gd name="connsiteY5" fmla="*/ 218211 h 401879"/>
              <a:gd name="connsiteX6" fmla="*/ 3037 w 432709"/>
              <a:gd name="connsiteY6" fmla="*/ 229041 h 401879"/>
              <a:gd name="connsiteX7" fmla="*/ 13205 w 432709"/>
              <a:gd name="connsiteY7" fmla="*/ 233677 h 401879"/>
              <a:gd name="connsiteX8" fmla="*/ 17261 w 432709"/>
              <a:gd name="connsiteY8" fmla="*/ 233461 h 401879"/>
              <a:gd name="connsiteX9" fmla="*/ 90974 w 432709"/>
              <a:gd name="connsiteY9" fmla="*/ 249078 h 401879"/>
              <a:gd name="connsiteX10" fmla="*/ 101142 w 432709"/>
              <a:gd name="connsiteY10" fmla="*/ 249243 h 401879"/>
              <a:gd name="connsiteX11" fmla="*/ 108292 w 432709"/>
              <a:gd name="connsiteY11" fmla="*/ 242036 h 401879"/>
              <a:gd name="connsiteX12" fmla="*/ 117802 w 432709"/>
              <a:gd name="connsiteY12" fmla="*/ 218300 h 401879"/>
              <a:gd name="connsiteX13" fmla="*/ 145162 w 432709"/>
              <a:gd name="connsiteY13" fmla="*/ 209459 h 401879"/>
              <a:gd name="connsiteX14" fmla="*/ 154367 w 432709"/>
              <a:gd name="connsiteY14" fmla="*/ 213828 h 401879"/>
              <a:gd name="connsiteX15" fmla="*/ 170164 w 432709"/>
              <a:gd name="connsiteY15" fmla="*/ 222353 h 401879"/>
              <a:gd name="connsiteX16" fmla="*/ 90290 w 432709"/>
              <a:gd name="connsiteY16" fmla="*/ 273321 h 401879"/>
              <a:gd name="connsiteX17" fmla="*/ 12141 w 432709"/>
              <a:gd name="connsiteY17" fmla="*/ 353572 h 401879"/>
              <a:gd name="connsiteX18" fmla="*/ 21066 w 432709"/>
              <a:gd name="connsiteY18" fmla="*/ 385300 h 401879"/>
              <a:gd name="connsiteX19" fmla="*/ 64173 w 432709"/>
              <a:gd name="connsiteY19" fmla="*/ 401880 h 401879"/>
              <a:gd name="connsiteX20" fmla="*/ 141486 w 432709"/>
              <a:gd name="connsiteY20" fmla="*/ 373837 h 401879"/>
              <a:gd name="connsiteX21" fmla="*/ 226228 w 432709"/>
              <a:gd name="connsiteY21" fmla="*/ 337157 h 401879"/>
              <a:gd name="connsiteX22" fmla="*/ 236700 w 432709"/>
              <a:gd name="connsiteY22" fmla="*/ 336498 h 401879"/>
              <a:gd name="connsiteX23" fmla="*/ 310514 w 432709"/>
              <a:gd name="connsiteY23" fmla="*/ 308798 h 401879"/>
              <a:gd name="connsiteX24" fmla="*/ 352404 w 432709"/>
              <a:gd name="connsiteY24" fmla="*/ 257475 h 401879"/>
              <a:gd name="connsiteX25" fmla="*/ 426243 w 432709"/>
              <a:gd name="connsiteY25" fmla="*/ 179833 h 401879"/>
              <a:gd name="connsiteX26" fmla="*/ 432709 w 432709"/>
              <a:gd name="connsiteY26" fmla="*/ 168611 h 401879"/>
              <a:gd name="connsiteX27" fmla="*/ 320504 w 432709"/>
              <a:gd name="connsiteY27" fmla="*/ 862 h 4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2709" h="401879">
                <a:moveTo>
                  <a:pt x="320504" y="862"/>
                </a:moveTo>
                <a:cubicBezTo>
                  <a:pt x="316270" y="-759"/>
                  <a:pt x="311451" y="-75"/>
                  <a:pt x="307851" y="2762"/>
                </a:cubicBezTo>
                <a:cubicBezTo>
                  <a:pt x="307394" y="3129"/>
                  <a:pt x="259496" y="40354"/>
                  <a:pt x="221080" y="52489"/>
                </a:cubicBezTo>
                <a:cubicBezTo>
                  <a:pt x="211951" y="55363"/>
                  <a:pt x="199095" y="58948"/>
                  <a:pt x="184337" y="63078"/>
                </a:cubicBezTo>
                <a:cubicBezTo>
                  <a:pt x="113870" y="82761"/>
                  <a:pt x="53927" y="100670"/>
                  <a:pt x="34048" y="120531"/>
                </a:cubicBezTo>
                <a:cubicBezTo>
                  <a:pt x="29535" y="125027"/>
                  <a:pt x="15791" y="138745"/>
                  <a:pt x="247" y="218211"/>
                </a:cubicBezTo>
                <a:cubicBezTo>
                  <a:pt x="-514" y="222062"/>
                  <a:pt x="500" y="226038"/>
                  <a:pt x="3037" y="229041"/>
                </a:cubicBezTo>
                <a:cubicBezTo>
                  <a:pt x="5548" y="232042"/>
                  <a:pt x="8767" y="233702"/>
                  <a:pt x="13205" y="233677"/>
                </a:cubicBezTo>
                <a:lnTo>
                  <a:pt x="17261" y="233461"/>
                </a:lnTo>
                <a:cubicBezTo>
                  <a:pt x="42872" y="233461"/>
                  <a:pt x="67671" y="238718"/>
                  <a:pt x="90974" y="249078"/>
                </a:cubicBezTo>
                <a:cubicBezTo>
                  <a:pt x="94169" y="250484"/>
                  <a:pt x="97846" y="250547"/>
                  <a:pt x="101142" y="249243"/>
                </a:cubicBezTo>
                <a:cubicBezTo>
                  <a:pt x="104413" y="247912"/>
                  <a:pt x="107000" y="245316"/>
                  <a:pt x="108292" y="242036"/>
                </a:cubicBezTo>
                <a:lnTo>
                  <a:pt x="117802" y="218300"/>
                </a:lnTo>
                <a:cubicBezTo>
                  <a:pt x="124877" y="216285"/>
                  <a:pt x="136262" y="212879"/>
                  <a:pt x="145162" y="209459"/>
                </a:cubicBezTo>
                <a:cubicBezTo>
                  <a:pt x="147951" y="211029"/>
                  <a:pt x="151044" y="212385"/>
                  <a:pt x="154367" y="213828"/>
                </a:cubicBezTo>
                <a:cubicBezTo>
                  <a:pt x="159717" y="216184"/>
                  <a:pt x="165599" y="218755"/>
                  <a:pt x="170164" y="222353"/>
                </a:cubicBezTo>
                <a:cubicBezTo>
                  <a:pt x="156420" y="241605"/>
                  <a:pt x="119881" y="261376"/>
                  <a:pt x="90290" y="273321"/>
                </a:cubicBezTo>
                <a:cubicBezTo>
                  <a:pt x="66556" y="282896"/>
                  <a:pt x="18835" y="320654"/>
                  <a:pt x="12141" y="353572"/>
                </a:cubicBezTo>
                <a:cubicBezTo>
                  <a:pt x="9606" y="365972"/>
                  <a:pt x="12698" y="376941"/>
                  <a:pt x="21066" y="385300"/>
                </a:cubicBezTo>
                <a:cubicBezTo>
                  <a:pt x="31919" y="396154"/>
                  <a:pt x="46829" y="401880"/>
                  <a:pt x="64173" y="401880"/>
                </a:cubicBezTo>
                <a:cubicBezTo>
                  <a:pt x="97213" y="401880"/>
                  <a:pt x="129238" y="382273"/>
                  <a:pt x="141486" y="373837"/>
                </a:cubicBezTo>
                <a:cubicBezTo>
                  <a:pt x="170291" y="353977"/>
                  <a:pt x="204345" y="339247"/>
                  <a:pt x="226228" y="337157"/>
                </a:cubicBezTo>
                <a:cubicBezTo>
                  <a:pt x="229854" y="336815"/>
                  <a:pt x="233303" y="336663"/>
                  <a:pt x="236700" y="336498"/>
                </a:cubicBezTo>
                <a:cubicBezTo>
                  <a:pt x="255439" y="335624"/>
                  <a:pt x="274836" y="334725"/>
                  <a:pt x="310514" y="308798"/>
                </a:cubicBezTo>
                <a:cubicBezTo>
                  <a:pt x="329684" y="294878"/>
                  <a:pt x="340714" y="276702"/>
                  <a:pt x="352404" y="257475"/>
                </a:cubicBezTo>
                <a:cubicBezTo>
                  <a:pt x="368429" y="231028"/>
                  <a:pt x="385038" y="203696"/>
                  <a:pt x="426243" y="179833"/>
                </a:cubicBezTo>
                <a:cubicBezTo>
                  <a:pt x="430250" y="177515"/>
                  <a:pt x="432709" y="173233"/>
                  <a:pt x="432709" y="168611"/>
                </a:cubicBezTo>
                <a:cubicBezTo>
                  <a:pt x="432707" y="45193"/>
                  <a:pt x="321620" y="1293"/>
                  <a:pt x="320504" y="862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Poppins" pitchFamily="2" charset="77"/>
            </a:endParaRPr>
          </a:p>
        </p:txBody>
      </p:sp>
      <p:pic>
        <p:nvPicPr>
          <p:cNvPr id="17" name="Gráfico 222">
            <a:extLst>
              <a:ext uri="{FF2B5EF4-FFF2-40B4-BE49-F238E27FC236}">
                <a16:creationId xmlns:a16="http://schemas.microsoft.com/office/drawing/2014/main" id="{C2902161-7173-BD41-B70C-22ACC80B2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469480" y="5769045"/>
            <a:ext cx="1306754" cy="1306754"/>
          </a:xfrm>
          <a:prstGeom prst="rect">
            <a:avLst/>
          </a:prstGeom>
        </p:spPr>
      </p:pic>
      <p:sp>
        <p:nvSpPr>
          <p:cNvPr id="18" name="Gráfico 52">
            <a:extLst>
              <a:ext uri="{FF2B5EF4-FFF2-40B4-BE49-F238E27FC236}">
                <a16:creationId xmlns:a16="http://schemas.microsoft.com/office/drawing/2014/main" id="{0E6F786D-05B6-BA49-B378-FDABB7ADB725}"/>
              </a:ext>
            </a:extLst>
          </p:cNvPr>
          <p:cNvSpPr/>
          <p:nvPr/>
        </p:nvSpPr>
        <p:spPr>
          <a:xfrm>
            <a:off x="9560958" y="9613771"/>
            <a:ext cx="1307338" cy="1307338"/>
          </a:xfrm>
          <a:custGeom>
            <a:avLst/>
            <a:gdLst>
              <a:gd name="connsiteX0" fmla="*/ 571087 w 571086"/>
              <a:gd name="connsiteY0" fmla="*/ 178465 h 571086"/>
              <a:gd name="connsiteX1" fmla="*/ 571087 w 571086"/>
              <a:gd name="connsiteY1" fmla="*/ 107079 h 571086"/>
              <a:gd name="connsiteX2" fmla="*/ 285544 w 571086"/>
              <a:gd name="connsiteY2" fmla="*/ 0 h 571086"/>
              <a:gd name="connsiteX3" fmla="*/ 0 w 571086"/>
              <a:gd name="connsiteY3" fmla="*/ 107079 h 571086"/>
              <a:gd name="connsiteX4" fmla="*/ 0 w 571086"/>
              <a:gd name="connsiteY4" fmla="*/ 178464 h 571086"/>
              <a:gd name="connsiteX5" fmla="*/ 35693 w 571086"/>
              <a:gd name="connsiteY5" fmla="*/ 178464 h 571086"/>
              <a:gd name="connsiteX6" fmla="*/ 35693 w 571086"/>
              <a:gd name="connsiteY6" fmla="*/ 535394 h 571086"/>
              <a:gd name="connsiteX7" fmla="*/ 0 w 571086"/>
              <a:gd name="connsiteY7" fmla="*/ 535394 h 571086"/>
              <a:gd name="connsiteX8" fmla="*/ 0 w 571086"/>
              <a:gd name="connsiteY8" fmla="*/ 571087 h 571086"/>
              <a:gd name="connsiteX9" fmla="*/ 571087 w 571086"/>
              <a:gd name="connsiteY9" fmla="*/ 571087 h 571086"/>
              <a:gd name="connsiteX10" fmla="*/ 571087 w 571086"/>
              <a:gd name="connsiteY10" fmla="*/ 535394 h 571086"/>
              <a:gd name="connsiteX11" fmla="*/ 535394 w 571086"/>
              <a:gd name="connsiteY11" fmla="*/ 535394 h 571086"/>
              <a:gd name="connsiteX12" fmla="*/ 535394 w 571086"/>
              <a:gd name="connsiteY12" fmla="*/ 178465 h 571086"/>
              <a:gd name="connsiteX13" fmla="*/ 321236 w 571086"/>
              <a:gd name="connsiteY13" fmla="*/ 178465 h 571086"/>
              <a:gd name="connsiteX14" fmla="*/ 428315 w 571086"/>
              <a:gd name="connsiteY14" fmla="*/ 178465 h 571086"/>
              <a:gd name="connsiteX15" fmla="*/ 428315 w 571086"/>
              <a:gd name="connsiteY15" fmla="*/ 285544 h 571086"/>
              <a:gd name="connsiteX16" fmla="*/ 321236 w 571086"/>
              <a:gd name="connsiteY16" fmla="*/ 285544 h 571086"/>
              <a:gd name="connsiteX17" fmla="*/ 142772 w 571086"/>
              <a:gd name="connsiteY17" fmla="*/ 178465 h 571086"/>
              <a:gd name="connsiteX18" fmla="*/ 249851 w 571086"/>
              <a:gd name="connsiteY18" fmla="*/ 178465 h 571086"/>
              <a:gd name="connsiteX19" fmla="*/ 249851 w 571086"/>
              <a:gd name="connsiteY19" fmla="*/ 285544 h 571086"/>
              <a:gd name="connsiteX20" fmla="*/ 142772 w 571086"/>
              <a:gd name="connsiteY20" fmla="*/ 285544 h 571086"/>
              <a:gd name="connsiteX21" fmla="*/ 142772 w 571086"/>
              <a:gd name="connsiteY21" fmla="*/ 356930 h 571086"/>
              <a:gd name="connsiteX22" fmla="*/ 249851 w 571086"/>
              <a:gd name="connsiteY22" fmla="*/ 356930 h 571086"/>
              <a:gd name="connsiteX23" fmla="*/ 249851 w 571086"/>
              <a:gd name="connsiteY23" fmla="*/ 464008 h 571086"/>
              <a:gd name="connsiteX24" fmla="*/ 142772 w 571086"/>
              <a:gd name="connsiteY24" fmla="*/ 464008 h 571086"/>
              <a:gd name="connsiteX25" fmla="*/ 321236 w 571086"/>
              <a:gd name="connsiteY25" fmla="*/ 535395 h 571086"/>
              <a:gd name="connsiteX26" fmla="*/ 321236 w 571086"/>
              <a:gd name="connsiteY26" fmla="*/ 356930 h 571086"/>
              <a:gd name="connsiteX27" fmla="*/ 428315 w 571086"/>
              <a:gd name="connsiteY27" fmla="*/ 356930 h 571086"/>
              <a:gd name="connsiteX28" fmla="*/ 428315 w 571086"/>
              <a:gd name="connsiteY28" fmla="*/ 535395 h 57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1086" h="571086">
                <a:moveTo>
                  <a:pt x="571087" y="178465"/>
                </a:moveTo>
                <a:lnTo>
                  <a:pt x="571087" y="107079"/>
                </a:lnTo>
                <a:lnTo>
                  <a:pt x="285544" y="0"/>
                </a:lnTo>
                <a:lnTo>
                  <a:pt x="0" y="107079"/>
                </a:lnTo>
                <a:lnTo>
                  <a:pt x="0" y="178464"/>
                </a:lnTo>
                <a:lnTo>
                  <a:pt x="35693" y="178464"/>
                </a:lnTo>
                <a:lnTo>
                  <a:pt x="35693" y="535394"/>
                </a:lnTo>
                <a:lnTo>
                  <a:pt x="0" y="535394"/>
                </a:lnTo>
                <a:lnTo>
                  <a:pt x="0" y="571087"/>
                </a:lnTo>
                <a:lnTo>
                  <a:pt x="571087" y="571087"/>
                </a:lnTo>
                <a:lnTo>
                  <a:pt x="571087" y="535394"/>
                </a:lnTo>
                <a:lnTo>
                  <a:pt x="535394" y="535394"/>
                </a:lnTo>
                <a:lnTo>
                  <a:pt x="535394" y="178465"/>
                </a:lnTo>
                <a:close/>
                <a:moveTo>
                  <a:pt x="321236" y="178465"/>
                </a:moveTo>
                <a:lnTo>
                  <a:pt x="428315" y="178465"/>
                </a:lnTo>
                <a:lnTo>
                  <a:pt x="428315" y="285544"/>
                </a:lnTo>
                <a:lnTo>
                  <a:pt x="321236" y="285544"/>
                </a:lnTo>
                <a:close/>
                <a:moveTo>
                  <a:pt x="142772" y="178465"/>
                </a:moveTo>
                <a:lnTo>
                  <a:pt x="249851" y="178465"/>
                </a:lnTo>
                <a:lnTo>
                  <a:pt x="249851" y="285544"/>
                </a:lnTo>
                <a:lnTo>
                  <a:pt x="142772" y="285544"/>
                </a:lnTo>
                <a:close/>
                <a:moveTo>
                  <a:pt x="142772" y="356930"/>
                </a:moveTo>
                <a:lnTo>
                  <a:pt x="249851" y="356930"/>
                </a:lnTo>
                <a:lnTo>
                  <a:pt x="249851" y="464008"/>
                </a:lnTo>
                <a:lnTo>
                  <a:pt x="142772" y="464008"/>
                </a:lnTo>
                <a:close/>
                <a:moveTo>
                  <a:pt x="321236" y="535395"/>
                </a:moveTo>
                <a:lnTo>
                  <a:pt x="321236" y="356930"/>
                </a:lnTo>
                <a:lnTo>
                  <a:pt x="428315" y="356930"/>
                </a:lnTo>
                <a:lnTo>
                  <a:pt x="428315" y="535395"/>
                </a:lnTo>
                <a:close/>
              </a:path>
            </a:pathLst>
          </a:custGeom>
          <a:solidFill>
            <a:schemeClr val="bg1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Poppins" pitchFamily="2" charset="77"/>
            </a:endParaRPr>
          </a:p>
        </p:txBody>
      </p:sp>
      <p:sp>
        <p:nvSpPr>
          <p:cNvPr id="20" name="Forma libre 332">
            <a:extLst>
              <a:ext uri="{FF2B5EF4-FFF2-40B4-BE49-F238E27FC236}">
                <a16:creationId xmlns:a16="http://schemas.microsoft.com/office/drawing/2014/main" id="{23655E91-FE5D-6A4D-90FC-541B6B777FF6}"/>
              </a:ext>
            </a:extLst>
          </p:cNvPr>
          <p:cNvSpPr/>
          <p:nvPr/>
        </p:nvSpPr>
        <p:spPr>
          <a:xfrm>
            <a:off x="13784991" y="9598916"/>
            <a:ext cx="716068" cy="716068"/>
          </a:xfrm>
          <a:custGeom>
            <a:avLst/>
            <a:gdLst>
              <a:gd name="connsiteX0" fmla="*/ 312497 w 312800"/>
              <a:gd name="connsiteY0" fmla="*/ 156705 h 312800"/>
              <a:gd name="connsiteX1" fmla="*/ 156705 w 312800"/>
              <a:gd name="connsiteY1" fmla="*/ 312497 h 312800"/>
              <a:gd name="connsiteX2" fmla="*/ 913 w 312800"/>
              <a:gd name="connsiteY2" fmla="*/ 156705 h 312800"/>
              <a:gd name="connsiteX3" fmla="*/ 156705 w 312800"/>
              <a:gd name="connsiteY3" fmla="*/ 913 h 312800"/>
              <a:gd name="connsiteX4" fmla="*/ 312497 w 312800"/>
              <a:gd name="connsiteY4" fmla="*/ 156705 h 3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00" h="312800">
                <a:moveTo>
                  <a:pt x="312497" y="156705"/>
                </a:moveTo>
                <a:cubicBezTo>
                  <a:pt x="312497" y="242746"/>
                  <a:pt x="242746" y="312497"/>
                  <a:pt x="156705" y="312497"/>
                </a:cubicBezTo>
                <a:cubicBezTo>
                  <a:pt x="70663" y="312497"/>
                  <a:pt x="913" y="242746"/>
                  <a:pt x="913" y="156705"/>
                </a:cubicBezTo>
                <a:cubicBezTo>
                  <a:pt x="913" y="70663"/>
                  <a:pt x="70663" y="913"/>
                  <a:pt x="156705" y="913"/>
                </a:cubicBezTo>
                <a:cubicBezTo>
                  <a:pt x="242746" y="913"/>
                  <a:pt x="312497" y="70663"/>
                  <a:pt x="312497" y="15670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Poppins" pitchFamily="2" charset="77"/>
            </a:endParaRPr>
          </a:p>
        </p:txBody>
      </p:sp>
      <p:sp>
        <p:nvSpPr>
          <p:cNvPr id="21" name="Forma libre 333">
            <a:extLst>
              <a:ext uri="{FF2B5EF4-FFF2-40B4-BE49-F238E27FC236}">
                <a16:creationId xmlns:a16="http://schemas.microsoft.com/office/drawing/2014/main" id="{4FA3C0EB-143E-3148-86DB-6400DCC8B5BA}"/>
              </a:ext>
            </a:extLst>
          </p:cNvPr>
          <p:cNvSpPr/>
          <p:nvPr/>
        </p:nvSpPr>
        <p:spPr>
          <a:xfrm>
            <a:off x="13487789" y="10371638"/>
            <a:ext cx="1309540" cy="537748"/>
          </a:xfrm>
          <a:custGeom>
            <a:avLst/>
            <a:gdLst>
              <a:gd name="connsiteX0" fmla="*/ 508250 w 572048"/>
              <a:gd name="connsiteY0" fmla="*/ 59463 h 234904"/>
              <a:gd name="connsiteX1" fmla="*/ 397847 w 572048"/>
              <a:gd name="connsiteY1" fmla="*/ 16597 h 234904"/>
              <a:gd name="connsiteX2" fmla="*/ 382252 w 572048"/>
              <a:gd name="connsiteY2" fmla="*/ 24749 h 234904"/>
              <a:gd name="connsiteX3" fmla="*/ 329038 w 572048"/>
              <a:gd name="connsiteY3" fmla="*/ 173206 h 234904"/>
              <a:gd name="connsiteX4" fmla="*/ 312927 w 572048"/>
              <a:gd name="connsiteY4" fmla="*/ 92629 h 234904"/>
              <a:gd name="connsiteX5" fmla="*/ 337803 w 572048"/>
              <a:gd name="connsiteY5" fmla="*/ 18004 h 234904"/>
              <a:gd name="connsiteX6" fmla="*/ 336003 w 572048"/>
              <a:gd name="connsiteY6" fmla="*/ 6301 h 234904"/>
              <a:gd name="connsiteX7" fmla="*/ 325480 w 572048"/>
              <a:gd name="connsiteY7" fmla="*/ 913 h 234904"/>
              <a:gd name="connsiteX8" fmla="*/ 247584 w 572048"/>
              <a:gd name="connsiteY8" fmla="*/ 913 h 234904"/>
              <a:gd name="connsiteX9" fmla="*/ 237060 w 572048"/>
              <a:gd name="connsiteY9" fmla="*/ 6301 h 234904"/>
              <a:gd name="connsiteX10" fmla="*/ 235260 w 572048"/>
              <a:gd name="connsiteY10" fmla="*/ 18004 h 234904"/>
              <a:gd name="connsiteX11" fmla="*/ 260136 w 572048"/>
              <a:gd name="connsiteY11" fmla="*/ 92629 h 234904"/>
              <a:gd name="connsiteX12" fmla="*/ 244025 w 572048"/>
              <a:gd name="connsiteY12" fmla="*/ 173206 h 234904"/>
              <a:gd name="connsiteX13" fmla="*/ 190811 w 572048"/>
              <a:gd name="connsiteY13" fmla="*/ 24749 h 234904"/>
              <a:gd name="connsiteX14" fmla="*/ 175216 w 572048"/>
              <a:gd name="connsiteY14" fmla="*/ 16597 h 234904"/>
              <a:gd name="connsiteX15" fmla="*/ 64813 w 572048"/>
              <a:gd name="connsiteY15" fmla="*/ 59463 h 234904"/>
              <a:gd name="connsiteX16" fmla="*/ 913 w 572048"/>
              <a:gd name="connsiteY16" fmla="*/ 163665 h 234904"/>
              <a:gd name="connsiteX17" fmla="*/ 913 w 572048"/>
              <a:gd name="connsiteY17" fmla="*/ 182671 h 234904"/>
              <a:gd name="connsiteX18" fmla="*/ 52844 w 572048"/>
              <a:gd name="connsiteY18" fmla="*/ 234602 h 234904"/>
              <a:gd name="connsiteX19" fmla="*/ 247584 w 572048"/>
              <a:gd name="connsiteY19" fmla="*/ 234602 h 234904"/>
              <a:gd name="connsiteX20" fmla="*/ 325480 w 572048"/>
              <a:gd name="connsiteY20" fmla="*/ 234602 h 234904"/>
              <a:gd name="connsiteX21" fmla="*/ 520219 w 572048"/>
              <a:gd name="connsiteY21" fmla="*/ 234602 h 234904"/>
              <a:gd name="connsiteX22" fmla="*/ 572150 w 572048"/>
              <a:gd name="connsiteY22" fmla="*/ 182671 h 234904"/>
              <a:gd name="connsiteX23" fmla="*/ 572150 w 572048"/>
              <a:gd name="connsiteY23" fmla="*/ 163665 h 234904"/>
              <a:gd name="connsiteX24" fmla="*/ 508250 w 572048"/>
              <a:gd name="connsiteY24" fmla="*/ 59463 h 23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2048" h="234904">
                <a:moveTo>
                  <a:pt x="508250" y="59463"/>
                </a:moveTo>
                <a:cubicBezTo>
                  <a:pt x="483704" y="46873"/>
                  <a:pt x="444604" y="29212"/>
                  <a:pt x="397847" y="16597"/>
                </a:cubicBezTo>
                <a:cubicBezTo>
                  <a:pt x="391356" y="14771"/>
                  <a:pt x="384510" y="18385"/>
                  <a:pt x="382252" y="24749"/>
                </a:cubicBezTo>
                <a:lnTo>
                  <a:pt x="329038" y="173206"/>
                </a:lnTo>
                <a:lnTo>
                  <a:pt x="312927" y="92629"/>
                </a:lnTo>
                <a:lnTo>
                  <a:pt x="337803" y="18004"/>
                </a:lnTo>
                <a:cubicBezTo>
                  <a:pt x="339121" y="14048"/>
                  <a:pt x="338463" y="9687"/>
                  <a:pt x="336003" y="6301"/>
                </a:cubicBezTo>
                <a:cubicBezTo>
                  <a:pt x="333569" y="2916"/>
                  <a:pt x="329664" y="913"/>
                  <a:pt x="325480" y="913"/>
                </a:cubicBezTo>
                <a:lnTo>
                  <a:pt x="247584" y="913"/>
                </a:lnTo>
                <a:cubicBezTo>
                  <a:pt x="243399" y="913"/>
                  <a:pt x="239495" y="2916"/>
                  <a:pt x="237060" y="6301"/>
                </a:cubicBezTo>
                <a:cubicBezTo>
                  <a:pt x="234601" y="9686"/>
                  <a:pt x="233941" y="14048"/>
                  <a:pt x="235260" y="18004"/>
                </a:cubicBezTo>
                <a:lnTo>
                  <a:pt x="260136" y="92629"/>
                </a:lnTo>
                <a:lnTo>
                  <a:pt x="244025" y="173206"/>
                </a:lnTo>
                <a:lnTo>
                  <a:pt x="190811" y="24749"/>
                </a:lnTo>
                <a:cubicBezTo>
                  <a:pt x="188554" y="18385"/>
                  <a:pt x="181682" y="14783"/>
                  <a:pt x="175216" y="16597"/>
                </a:cubicBezTo>
                <a:cubicBezTo>
                  <a:pt x="128458" y="29212"/>
                  <a:pt x="89358" y="46873"/>
                  <a:pt x="64813" y="59463"/>
                </a:cubicBezTo>
                <a:cubicBezTo>
                  <a:pt x="25407" y="79697"/>
                  <a:pt x="913" y="119634"/>
                  <a:pt x="913" y="163665"/>
                </a:cubicBezTo>
                <a:lnTo>
                  <a:pt x="913" y="182671"/>
                </a:lnTo>
                <a:cubicBezTo>
                  <a:pt x="913" y="211311"/>
                  <a:pt x="24216" y="234602"/>
                  <a:pt x="52844" y="234602"/>
                </a:cubicBezTo>
                <a:lnTo>
                  <a:pt x="247584" y="234602"/>
                </a:lnTo>
                <a:lnTo>
                  <a:pt x="325480" y="234602"/>
                </a:lnTo>
                <a:lnTo>
                  <a:pt x="520219" y="234602"/>
                </a:lnTo>
                <a:cubicBezTo>
                  <a:pt x="548847" y="234602"/>
                  <a:pt x="572150" y="211312"/>
                  <a:pt x="572150" y="182671"/>
                </a:cubicBezTo>
                <a:lnTo>
                  <a:pt x="572150" y="163665"/>
                </a:lnTo>
                <a:cubicBezTo>
                  <a:pt x="572149" y="119634"/>
                  <a:pt x="547655" y="79697"/>
                  <a:pt x="508250" y="5946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81FB2C-DCD9-6A4F-9B24-8C8EC51A83CA}"/>
              </a:ext>
            </a:extLst>
          </p:cNvPr>
          <p:cNvSpPr txBox="1"/>
          <p:nvPr/>
        </p:nvSpPr>
        <p:spPr>
          <a:xfrm>
            <a:off x="18880480" y="5769045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95C675-8BFC-CC46-8B78-EBD208CB2DC2}"/>
              </a:ext>
            </a:extLst>
          </p:cNvPr>
          <p:cNvSpPr txBox="1"/>
          <p:nvPr/>
        </p:nvSpPr>
        <p:spPr>
          <a:xfrm>
            <a:off x="18880480" y="9655245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FC8F9B-6F7E-3E45-96D7-4CD60CB5E5E7}"/>
              </a:ext>
            </a:extLst>
          </p:cNvPr>
          <p:cNvSpPr txBox="1"/>
          <p:nvPr/>
        </p:nvSpPr>
        <p:spPr>
          <a:xfrm>
            <a:off x="2071482" y="5769045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DDA999-5586-5041-8FF8-358C3AE7D321}"/>
              </a:ext>
            </a:extLst>
          </p:cNvPr>
          <p:cNvSpPr txBox="1"/>
          <p:nvPr/>
        </p:nvSpPr>
        <p:spPr>
          <a:xfrm>
            <a:off x="2071482" y="9655245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86689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19635" y="1046901"/>
            <a:ext cx="1053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68A0F1-A438-3549-8096-85C0EE23B484}"/>
              </a:ext>
            </a:extLst>
          </p:cNvPr>
          <p:cNvCxnSpPr>
            <a:cxnSpLocks/>
          </p:cNvCxnSpPr>
          <p:nvPr/>
        </p:nvCxnSpPr>
        <p:spPr>
          <a:xfrm>
            <a:off x="12154030" y="4579075"/>
            <a:ext cx="0" cy="7465997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345095F-F561-D94F-9505-665F60B892EF}"/>
              </a:ext>
            </a:extLst>
          </p:cNvPr>
          <p:cNvSpPr/>
          <p:nvPr/>
        </p:nvSpPr>
        <p:spPr>
          <a:xfrm>
            <a:off x="10455488" y="3761323"/>
            <a:ext cx="3397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New Products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3296DB-5F1D-ED41-9BDC-3FBB9A824EE6}"/>
              </a:ext>
            </a:extLst>
          </p:cNvPr>
          <p:cNvSpPr/>
          <p:nvPr/>
        </p:nvSpPr>
        <p:spPr>
          <a:xfrm>
            <a:off x="10062755" y="12288635"/>
            <a:ext cx="418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Existing Products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A91F4F-03C0-794C-B355-D115F6359C03}"/>
              </a:ext>
            </a:extLst>
          </p:cNvPr>
          <p:cNvSpPr/>
          <p:nvPr/>
        </p:nvSpPr>
        <p:spPr>
          <a:xfrm rot="16200000">
            <a:off x="1946361" y="8009143"/>
            <a:ext cx="3995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Existing Markets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E38001-2451-8745-B824-E8C9BB650A49}"/>
              </a:ext>
            </a:extLst>
          </p:cNvPr>
          <p:cNvSpPr/>
          <p:nvPr/>
        </p:nvSpPr>
        <p:spPr>
          <a:xfrm rot="16200000">
            <a:off x="19362861" y="8009145"/>
            <a:ext cx="32095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New Markets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749233-D3BE-044B-852F-19FE04662088}"/>
              </a:ext>
            </a:extLst>
          </p:cNvPr>
          <p:cNvSpPr/>
          <p:nvPr/>
        </p:nvSpPr>
        <p:spPr>
          <a:xfrm>
            <a:off x="8554598" y="4942274"/>
            <a:ext cx="3258071" cy="32580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336EEC-018F-C649-9DC7-EAA9BAAAA0A0}"/>
              </a:ext>
            </a:extLst>
          </p:cNvPr>
          <p:cNvSpPr/>
          <p:nvPr/>
        </p:nvSpPr>
        <p:spPr>
          <a:xfrm>
            <a:off x="8766404" y="6020689"/>
            <a:ext cx="27910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Market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Penetration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C15987-D943-9C4D-8D0E-64DEB876EEBA}"/>
              </a:ext>
            </a:extLst>
          </p:cNvPr>
          <p:cNvSpPr txBox="1"/>
          <p:nvPr/>
        </p:nvSpPr>
        <p:spPr>
          <a:xfrm>
            <a:off x="15923061" y="5985240"/>
            <a:ext cx="3790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556907-E220-644F-BE22-1464E9AFBF89}"/>
              </a:ext>
            </a:extLst>
          </p:cNvPr>
          <p:cNvCxnSpPr>
            <a:cxnSpLocks/>
          </p:cNvCxnSpPr>
          <p:nvPr/>
        </p:nvCxnSpPr>
        <p:spPr>
          <a:xfrm flipH="1">
            <a:off x="4373353" y="8332308"/>
            <a:ext cx="16083689" cy="0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A58A838-1703-DB49-85B1-EA62E287E5F6}"/>
              </a:ext>
            </a:extLst>
          </p:cNvPr>
          <p:cNvSpPr/>
          <p:nvPr/>
        </p:nvSpPr>
        <p:spPr>
          <a:xfrm>
            <a:off x="8554598" y="8439647"/>
            <a:ext cx="3258071" cy="32580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26C733-5E60-2845-815F-73E7FDFD388C}"/>
              </a:ext>
            </a:extLst>
          </p:cNvPr>
          <p:cNvSpPr/>
          <p:nvPr/>
        </p:nvSpPr>
        <p:spPr>
          <a:xfrm>
            <a:off x="12355815" y="4942274"/>
            <a:ext cx="3258071" cy="32580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24AB2A5-A085-C345-A5FC-7798C0CF9D68}"/>
              </a:ext>
            </a:extLst>
          </p:cNvPr>
          <p:cNvSpPr/>
          <p:nvPr/>
        </p:nvSpPr>
        <p:spPr>
          <a:xfrm>
            <a:off x="12355815" y="8439647"/>
            <a:ext cx="3258071" cy="32580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CF0DB6-6EC2-8248-8D43-EE971580C927}"/>
              </a:ext>
            </a:extLst>
          </p:cNvPr>
          <p:cNvSpPr/>
          <p:nvPr/>
        </p:nvSpPr>
        <p:spPr>
          <a:xfrm>
            <a:off x="12588259" y="6020689"/>
            <a:ext cx="27910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Market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Penetration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87C550-F3A0-034A-800A-707A532590C3}"/>
              </a:ext>
            </a:extLst>
          </p:cNvPr>
          <p:cNvSpPr/>
          <p:nvPr/>
        </p:nvSpPr>
        <p:spPr>
          <a:xfrm>
            <a:off x="8620886" y="9550698"/>
            <a:ext cx="30705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Market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Development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841420-C061-3747-9C81-84ECF8AD7B89}"/>
              </a:ext>
            </a:extLst>
          </p:cNvPr>
          <p:cNvSpPr/>
          <p:nvPr/>
        </p:nvSpPr>
        <p:spPr>
          <a:xfrm>
            <a:off x="12379574" y="9550698"/>
            <a:ext cx="3250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New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Diversification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89829F-7C33-DD45-A8C9-1E8FDC09F217}"/>
              </a:ext>
            </a:extLst>
          </p:cNvPr>
          <p:cNvSpPr txBox="1"/>
          <p:nvPr/>
        </p:nvSpPr>
        <p:spPr>
          <a:xfrm>
            <a:off x="4546224" y="5985240"/>
            <a:ext cx="3790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E4651D-EB4A-F341-A82B-BBB68E808F51}"/>
              </a:ext>
            </a:extLst>
          </p:cNvPr>
          <p:cNvSpPr txBox="1"/>
          <p:nvPr/>
        </p:nvSpPr>
        <p:spPr>
          <a:xfrm>
            <a:off x="15923061" y="9472719"/>
            <a:ext cx="3790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BBD946-6109-1C48-9C5F-47EC8216C23F}"/>
              </a:ext>
            </a:extLst>
          </p:cNvPr>
          <p:cNvSpPr txBox="1"/>
          <p:nvPr/>
        </p:nvSpPr>
        <p:spPr>
          <a:xfrm>
            <a:off x="4546224" y="9472719"/>
            <a:ext cx="3790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744428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19635" y="1046901"/>
            <a:ext cx="1053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1D151261-0AA6-C94D-A4BD-44500C1819D8}"/>
              </a:ext>
            </a:extLst>
          </p:cNvPr>
          <p:cNvSpPr/>
          <p:nvPr/>
        </p:nvSpPr>
        <p:spPr>
          <a:xfrm>
            <a:off x="7157460" y="8867443"/>
            <a:ext cx="5773188" cy="2816346"/>
          </a:xfrm>
          <a:prstGeom prst="homePlate">
            <a:avLst>
              <a:gd name="adj" fmla="val 3007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Poppins" pitchFamily="2" charset="77"/>
            </a:endParaRP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2AD88AE6-250F-224C-9DFF-9FCDC82AE183}"/>
              </a:ext>
            </a:extLst>
          </p:cNvPr>
          <p:cNvSpPr/>
          <p:nvPr/>
        </p:nvSpPr>
        <p:spPr>
          <a:xfrm>
            <a:off x="2893755" y="8867443"/>
            <a:ext cx="5298067" cy="2816346"/>
          </a:xfrm>
          <a:prstGeom prst="homePlate">
            <a:avLst>
              <a:gd name="adj" fmla="val 300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Poppins" pitchFamily="2" charset="77"/>
            </a:endParaRP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C27B54BB-EB15-D54E-ACA6-5C1DFF0BF14F}"/>
              </a:ext>
            </a:extLst>
          </p:cNvPr>
          <p:cNvSpPr/>
          <p:nvPr/>
        </p:nvSpPr>
        <p:spPr>
          <a:xfrm>
            <a:off x="7157460" y="6089443"/>
            <a:ext cx="5773188" cy="2816346"/>
          </a:xfrm>
          <a:prstGeom prst="homePlate">
            <a:avLst>
              <a:gd name="adj" fmla="val 300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Poppins" pitchFamily="2" charset="77"/>
            </a:endParaRP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031BF585-958F-5148-8C7A-7E2DC69AB970}"/>
              </a:ext>
            </a:extLst>
          </p:cNvPr>
          <p:cNvSpPr/>
          <p:nvPr/>
        </p:nvSpPr>
        <p:spPr>
          <a:xfrm>
            <a:off x="2893755" y="6089443"/>
            <a:ext cx="5298067" cy="2816346"/>
          </a:xfrm>
          <a:prstGeom prst="homePlate">
            <a:avLst>
              <a:gd name="adj" fmla="val 300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Poppins" pitchFamily="2" charset="77"/>
            </a:endParaRPr>
          </a:p>
        </p:txBody>
      </p:sp>
      <p:sp>
        <p:nvSpPr>
          <p:cNvPr id="8" name="Rectángulo 38">
            <a:extLst>
              <a:ext uri="{FF2B5EF4-FFF2-40B4-BE49-F238E27FC236}">
                <a16:creationId xmlns:a16="http://schemas.microsoft.com/office/drawing/2014/main" id="{000F1402-5B5C-434E-B44E-D84F31BF57DF}"/>
              </a:ext>
            </a:extLst>
          </p:cNvPr>
          <p:cNvSpPr/>
          <p:nvPr/>
        </p:nvSpPr>
        <p:spPr>
          <a:xfrm>
            <a:off x="3423245" y="7103067"/>
            <a:ext cx="3420861" cy="646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Financial</a:t>
            </a:r>
          </a:p>
        </p:txBody>
      </p:sp>
      <p:sp>
        <p:nvSpPr>
          <p:cNvPr id="9" name="Rectángulo 38">
            <a:extLst>
              <a:ext uri="{FF2B5EF4-FFF2-40B4-BE49-F238E27FC236}">
                <a16:creationId xmlns:a16="http://schemas.microsoft.com/office/drawing/2014/main" id="{A3AD47A2-AFDE-6E40-86D7-8FF4BE495D4C}"/>
              </a:ext>
            </a:extLst>
          </p:cNvPr>
          <p:cNvSpPr/>
          <p:nvPr/>
        </p:nvSpPr>
        <p:spPr>
          <a:xfrm>
            <a:off x="3642413" y="9919413"/>
            <a:ext cx="3420861" cy="646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Business</a:t>
            </a:r>
          </a:p>
        </p:txBody>
      </p:sp>
      <p:sp>
        <p:nvSpPr>
          <p:cNvPr id="10" name="Rectángulo 38">
            <a:extLst>
              <a:ext uri="{FF2B5EF4-FFF2-40B4-BE49-F238E27FC236}">
                <a16:creationId xmlns:a16="http://schemas.microsoft.com/office/drawing/2014/main" id="{1AA003A9-3B5A-3F4C-81C6-72F838E15ABB}"/>
              </a:ext>
            </a:extLst>
          </p:cNvPr>
          <p:cNvSpPr/>
          <p:nvPr/>
        </p:nvSpPr>
        <p:spPr>
          <a:xfrm>
            <a:off x="8290080" y="7251433"/>
            <a:ext cx="3764007" cy="646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Strategy</a:t>
            </a:r>
          </a:p>
        </p:txBody>
      </p:sp>
      <p:sp>
        <p:nvSpPr>
          <p:cNvPr id="11" name="Rectángulo 38">
            <a:extLst>
              <a:ext uri="{FF2B5EF4-FFF2-40B4-BE49-F238E27FC236}">
                <a16:creationId xmlns:a16="http://schemas.microsoft.com/office/drawing/2014/main" id="{53D0FD9B-FB38-BE4E-9DBB-6F5FDF067D44}"/>
              </a:ext>
            </a:extLst>
          </p:cNvPr>
          <p:cNvSpPr/>
          <p:nvPr/>
        </p:nvSpPr>
        <p:spPr>
          <a:xfrm>
            <a:off x="8381740" y="9882858"/>
            <a:ext cx="3764007" cy="646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Suppliers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F69D2F-71C1-164A-927F-CA3F172D0029}"/>
              </a:ext>
            </a:extLst>
          </p:cNvPr>
          <p:cNvSpPr/>
          <p:nvPr/>
        </p:nvSpPr>
        <p:spPr>
          <a:xfrm>
            <a:off x="1939183" y="5009695"/>
            <a:ext cx="11119592" cy="894324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BA84881-7560-1840-BE85-5DAC22745A7F}"/>
              </a:ext>
            </a:extLst>
          </p:cNvPr>
          <p:cNvSpPr/>
          <p:nvPr/>
        </p:nvSpPr>
        <p:spPr>
          <a:xfrm rot="16200000">
            <a:off x="-1166244" y="7986997"/>
            <a:ext cx="6848929" cy="894324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CC165D-8BEA-C445-A87A-53254C1CEFBF}"/>
              </a:ext>
            </a:extLst>
          </p:cNvPr>
          <p:cNvSpPr txBox="1"/>
          <p:nvPr/>
        </p:nvSpPr>
        <p:spPr>
          <a:xfrm>
            <a:off x="3674254" y="5312517"/>
            <a:ext cx="7657322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40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129E1-CAA6-7247-96C7-E0512A038BBD}"/>
              </a:ext>
            </a:extLst>
          </p:cNvPr>
          <p:cNvSpPr txBox="1"/>
          <p:nvPr/>
        </p:nvSpPr>
        <p:spPr>
          <a:xfrm rot="16200000">
            <a:off x="-95480" y="8898006"/>
            <a:ext cx="4828427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40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" pitchFamily="2" charset="77"/>
              </a:rPr>
              <a:t>High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83AFED-7A01-1143-A16E-9E74A93E8035}"/>
              </a:ext>
            </a:extLst>
          </p:cNvPr>
          <p:cNvSpPr txBox="1"/>
          <p:nvPr/>
        </p:nvSpPr>
        <p:spPr>
          <a:xfrm>
            <a:off x="14411459" y="6879744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8D767-2359-DE4A-9A62-89B1711CE90E}"/>
              </a:ext>
            </a:extLst>
          </p:cNvPr>
          <p:cNvSpPr txBox="1"/>
          <p:nvPr/>
        </p:nvSpPr>
        <p:spPr>
          <a:xfrm>
            <a:off x="14411459" y="9708669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6250EF-F934-1141-A462-71B1C1B9DB11}"/>
              </a:ext>
            </a:extLst>
          </p:cNvPr>
          <p:cNvSpPr txBox="1"/>
          <p:nvPr/>
        </p:nvSpPr>
        <p:spPr>
          <a:xfrm>
            <a:off x="19240634" y="6879744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7F580-22C4-4E4E-8156-887CF7DA4888}"/>
              </a:ext>
            </a:extLst>
          </p:cNvPr>
          <p:cNvSpPr txBox="1"/>
          <p:nvPr/>
        </p:nvSpPr>
        <p:spPr>
          <a:xfrm>
            <a:off x="19240634" y="9708669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114905-2238-0B4C-8929-C7DC849B179C}"/>
              </a:ext>
            </a:extLst>
          </p:cNvPr>
          <p:cNvSpPr/>
          <p:nvPr/>
        </p:nvSpPr>
        <p:spPr>
          <a:xfrm>
            <a:off x="13756101" y="7202797"/>
            <a:ext cx="484547" cy="4845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FDFEEB-2636-0345-8A45-3E6CB17F83B6}"/>
              </a:ext>
            </a:extLst>
          </p:cNvPr>
          <p:cNvSpPr/>
          <p:nvPr/>
        </p:nvSpPr>
        <p:spPr>
          <a:xfrm>
            <a:off x="18528126" y="7202797"/>
            <a:ext cx="484547" cy="4845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03554E-A665-4C46-94C9-B08FDBD351E7}"/>
              </a:ext>
            </a:extLst>
          </p:cNvPr>
          <p:cNvSpPr/>
          <p:nvPr/>
        </p:nvSpPr>
        <p:spPr>
          <a:xfrm>
            <a:off x="13756101" y="10031722"/>
            <a:ext cx="484547" cy="4845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5BD4FA-B5ED-BA46-A161-21A51F5DE3E1}"/>
              </a:ext>
            </a:extLst>
          </p:cNvPr>
          <p:cNvSpPr/>
          <p:nvPr/>
        </p:nvSpPr>
        <p:spPr>
          <a:xfrm>
            <a:off x="18528126" y="10031722"/>
            <a:ext cx="484547" cy="484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60610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19635" y="1046901"/>
            <a:ext cx="1053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10206E-7660-8241-84E8-3B401ACFBB88}"/>
              </a:ext>
            </a:extLst>
          </p:cNvPr>
          <p:cNvSpPr/>
          <p:nvPr/>
        </p:nvSpPr>
        <p:spPr>
          <a:xfrm>
            <a:off x="3636336" y="5528929"/>
            <a:ext cx="5843990" cy="3232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559ED7-A33D-084B-B87A-26AC1E267D01}"/>
              </a:ext>
            </a:extLst>
          </p:cNvPr>
          <p:cNvSpPr/>
          <p:nvPr/>
        </p:nvSpPr>
        <p:spPr>
          <a:xfrm>
            <a:off x="9892195" y="5528929"/>
            <a:ext cx="5843990" cy="3232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66E67-2558-4245-889A-6057A013CFEE}"/>
              </a:ext>
            </a:extLst>
          </p:cNvPr>
          <p:cNvSpPr/>
          <p:nvPr/>
        </p:nvSpPr>
        <p:spPr>
          <a:xfrm>
            <a:off x="3636336" y="9186529"/>
            <a:ext cx="5843990" cy="32322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7F8D81-2882-C745-92E2-B63EA6B9F7F6}"/>
              </a:ext>
            </a:extLst>
          </p:cNvPr>
          <p:cNvSpPr/>
          <p:nvPr/>
        </p:nvSpPr>
        <p:spPr>
          <a:xfrm>
            <a:off x="9892195" y="9186529"/>
            <a:ext cx="5843990" cy="32322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F7D8B-3BA2-6945-A625-FD5DA82B253A}"/>
              </a:ext>
            </a:extLst>
          </p:cNvPr>
          <p:cNvSpPr/>
          <p:nvPr/>
        </p:nvSpPr>
        <p:spPr>
          <a:xfrm>
            <a:off x="2288803" y="5528929"/>
            <a:ext cx="935664" cy="3232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F82B49-2528-2D4F-9A0A-BEA8C8EB4A75}"/>
              </a:ext>
            </a:extLst>
          </p:cNvPr>
          <p:cNvSpPr/>
          <p:nvPr/>
        </p:nvSpPr>
        <p:spPr>
          <a:xfrm>
            <a:off x="2288803" y="9186529"/>
            <a:ext cx="935664" cy="32322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F7CE4F-C93D-224D-B702-2ACBE5C1B9C5}"/>
              </a:ext>
            </a:extLst>
          </p:cNvPr>
          <p:cNvSpPr/>
          <p:nvPr/>
        </p:nvSpPr>
        <p:spPr>
          <a:xfrm>
            <a:off x="16186669" y="5528929"/>
            <a:ext cx="5843990" cy="3232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9BB6D0-B5C9-304C-88B0-719C48B3324C}"/>
              </a:ext>
            </a:extLst>
          </p:cNvPr>
          <p:cNvSpPr/>
          <p:nvPr/>
        </p:nvSpPr>
        <p:spPr>
          <a:xfrm>
            <a:off x="16186669" y="9186529"/>
            <a:ext cx="5843990" cy="32322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D3C88B-95D8-2C43-A014-2991B097F7E0}"/>
              </a:ext>
            </a:extLst>
          </p:cNvPr>
          <p:cNvSpPr/>
          <p:nvPr/>
        </p:nvSpPr>
        <p:spPr>
          <a:xfrm>
            <a:off x="3636336" y="4115266"/>
            <a:ext cx="5843990" cy="9670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0B8932-FFD8-F341-9464-4D3D4B7E99F3}"/>
              </a:ext>
            </a:extLst>
          </p:cNvPr>
          <p:cNvSpPr/>
          <p:nvPr/>
        </p:nvSpPr>
        <p:spPr>
          <a:xfrm>
            <a:off x="9892195" y="4115266"/>
            <a:ext cx="5843990" cy="9670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9FA685-B0BB-9E43-84F9-B124D4D85E0A}"/>
              </a:ext>
            </a:extLst>
          </p:cNvPr>
          <p:cNvSpPr/>
          <p:nvPr/>
        </p:nvSpPr>
        <p:spPr>
          <a:xfrm>
            <a:off x="16186669" y="4115266"/>
            <a:ext cx="5843990" cy="9670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1D7A58-E023-2947-A099-776D30A16AB9}"/>
              </a:ext>
            </a:extLst>
          </p:cNvPr>
          <p:cNvSpPr/>
          <p:nvPr/>
        </p:nvSpPr>
        <p:spPr>
          <a:xfrm rot="16200000">
            <a:off x="1722963" y="6821912"/>
            <a:ext cx="21098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Market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260B4F-2FF2-2845-97B3-9759505F299C}"/>
              </a:ext>
            </a:extLst>
          </p:cNvPr>
          <p:cNvSpPr/>
          <p:nvPr/>
        </p:nvSpPr>
        <p:spPr>
          <a:xfrm rot="16200000">
            <a:off x="1674072" y="10500776"/>
            <a:ext cx="22076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Market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1FB837-505B-154F-B4DE-A4AA3266690E}"/>
              </a:ext>
            </a:extLst>
          </p:cNvPr>
          <p:cNvSpPr/>
          <p:nvPr/>
        </p:nvSpPr>
        <p:spPr>
          <a:xfrm>
            <a:off x="4859789" y="4266083"/>
            <a:ext cx="3397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New Products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613353-F355-794B-8F79-EFD9D3EC61E2}"/>
              </a:ext>
            </a:extLst>
          </p:cNvPr>
          <p:cNvSpPr/>
          <p:nvPr/>
        </p:nvSpPr>
        <p:spPr>
          <a:xfrm>
            <a:off x="10722916" y="4266083"/>
            <a:ext cx="4182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Existing Products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F3A3C6-D3B5-5448-8A81-D9B81FF941FB}"/>
              </a:ext>
            </a:extLst>
          </p:cNvPr>
          <p:cNvSpPr/>
          <p:nvPr/>
        </p:nvSpPr>
        <p:spPr>
          <a:xfrm>
            <a:off x="16899568" y="4266083"/>
            <a:ext cx="4418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Modified Products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5A570-828A-1E42-9CB4-DA1B96166660}"/>
              </a:ext>
            </a:extLst>
          </p:cNvPr>
          <p:cNvSpPr txBox="1"/>
          <p:nvPr/>
        </p:nvSpPr>
        <p:spPr>
          <a:xfrm>
            <a:off x="4660431" y="6606469"/>
            <a:ext cx="3781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16A566-ECB7-544E-A068-38EDF97BDDAA}"/>
              </a:ext>
            </a:extLst>
          </p:cNvPr>
          <p:cNvSpPr txBox="1"/>
          <p:nvPr/>
        </p:nvSpPr>
        <p:spPr>
          <a:xfrm>
            <a:off x="10923280" y="6606469"/>
            <a:ext cx="3781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064D6F-F649-FF42-B1C9-FF44C5F432AF}"/>
              </a:ext>
            </a:extLst>
          </p:cNvPr>
          <p:cNvSpPr txBox="1"/>
          <p:nvPr/>
        </p:nvSpPr>
        <p:spPr>
          <a:xfrm>
            <a:off x="17217754" y="6606469"/>
            <a:ext cx="3781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4070DF-C5C3-6448-BEE0-BF511D0840CF}"/>
              </a:ext>
            </a:extLst>
          </p:cNvPr>
          <p:cNvSpPr txBox="1"/>
          <p:nvPr/>
        </p:nvSpPr>
        <p:spPr>
          <a:xfrm>
            <a:off x="4660431" y="10217421"/>
            <a:ext cx="3781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C07A0A-CB1A-974E-951D-C3C22698E138}"/>
              </a:ext>
            </a:extLst>
          </p:cNvPr>
          <p:cNvSpPr txBox="1"/>
          <p:nvPr/>
        </p:nvSpPr>
        <p:spPr>
          <a:xfrm>
            <a:off x="10923280" y="10217421"/>
            <a:ext cx="3781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0659A2-03EC-3F43-997C-7A78FEDF500C}"/>
              </a:ext>
            </a:extLst>
          </p:cNvPr>
          <p:cNvSpPr txBox="1"/>
          <p:nvPr/>
        </p:nvSpPr>
        <p:spPr>
          <a:xfrm>
            <a:off x="17217754" y="10217421"/>
            <a:ext cx="3781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ADB9D50C-2DAD-D049-AA4B-6BB346700DAB}"/>
              </a:ext>
            </a:extLst>
          </p:cNvPr>
          <p:cNvSpPr/>
          <p:nvPr/>
        </p:nvSpPr>
        <p:spPr>
          <a:xfrm rot="10800000">
            <a:off x="8714782" y="5543210"/>
            <a:ext cx="744279" cy="74427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0BBAFD50-7692-D840-B88E-9265D287E502}"/>
              </a:ext>
            </a:extLst>
          </p:cNvPr>
          <p:cNvSpPr/>
          <p:nvPr/>
        </p:nvSpPr>
        <p:spPr>
          <a:xfrm rot="10800000">
            <a:off x="14987992" y="5543210"/>
            <a:ext cx="744279" cy="74427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DBFE2B9D-1771-6C48-AADD-8E72A37D9F11}"/>
              </a:ext>
            </a:extLst>
          </p:cNvPr>
          <p:cNvSpPr/>
          <p:nvPr/>
        </p:nvSpPr>
        <p:spPr>
          <a:xfrm rot="10800000">
            <a:off x="21282466" y="5543210"/>
            <a:ext cx="744279" cy="74427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CA7A05AA-82CB-354A-9486-2B44BD9888ED}"/>
              </a:ext>
            </a:extLst>
          </p:cNvPr>
          <p:cNvSpPr/>
          <p:nvPr/>
        </p:nvSpPr>
        <p:spPr>
          <a:xfrm rot="10800000">
            <a:off x="8714782" y="9200810"/>
            <a:ext cx="744279" cy="74427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1EC4AD38-1640-C54F-9A03-29C18BDA826C}"/>
              </a:ext>
            </a:extLst>
          </p:cNvPr>
          <p:cNvSpPr/>
          <p:nvPr/>
        </p:nvSpPr>
        <p:spPr>
          <a:xfrm rot="10800000">
            <a:off x="14987992" y="9200810"/>
            <a:ext cx="744279" cy="74427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89FFDCB7-2374-6649-B773-8070A68ECD98}"/>
              </a:ext>
            </a:extLst>
          </p:cNvPr>
          <p:cNvSpPr/>
          <p:nvPr/>
        </p:nvSpPr>
        <p:spPr>
          <a:xfrm rot="10800000">
            <a:off x="21282466" y="9200810"/>
            <a:ext cx="744279" cy="74427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236836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19635" y="1046901"/>
            <a:ext cx="1053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6B9DDBA-1416-4942-AA85-2F267437688C}"/>
              </a:ext>
            </a:extLst>
          </p:cNvPr>
          <p:cNvSpPr/>
          <p:nvPr/>
        </p:nvSpPr>
        <p:spPr>
          <a:xfrm rot="16200000">
            <a:off x="7599524" y="4218369"/>
            <a:ext cx="4274697" cy="379029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CF01A09D-34B1-C744-BF6A-682D85135CCA}"/>
              </a:ext>
            </a:extLst>
          </p:cNvPr>
          <p:cNvSpPr/>
          <p:nvPr/>
        </p:nvSpPr>
        <p:spPr>
          <a:xfrm rot="16200000">
            <a:off x="12299116" y="4218369"/>
            <a:ext cx="4274697" cy="379029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98A24F29-5C69-0A45-848A-D360213EC53E}"/>
              </a:ext>
            </a:extLst>
          </p:cNvPr>
          <p:cNvSpPr/>
          <p:nvPr/>
        </p:nvSpPr>
        <p:spPr>
          <a:xfrm rot="16200000">
            <a:off x="7599525" y="8939225"/>
            <a:ext cx="4274697" cy="379029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EEC0C61-85E9-EE4D-B557-3BB6E6870F2E}"/>
              </a:ext>
            </a:extLst>
          </p:cNvPr>
          <p:cNvSpPr/>
          <p:nvPr/>
        </p:nvSpPr>
        <p:spPr>
          <a:xfrm rot="16200000">
            <a:off x="12299117" y="8939225"/>
            <a:ext cx="4274697" cy="3790296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F79AD-9CA3-5740-9EA8-927941EED8D4}"/>
              </a:ext>
            </a:extLst>
          </p:cNvPr>
          <p:cNvSpPr/>
          <p:nvPr/>
        </p:nvSpPr>
        <p:spPr>
          <a:xfrm>
            <a:off x="3481896" y="4937763"/>
            <a:ext cx="2976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Market Penetration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E6093-6F26-E74E-8CF1-FCB3AAE07909}"/>
              </a:ext>
            </a:extLst>
          </p:cNvPr>
          <p:cNvSpPr txBox="1"/>
          <p:nvPr/>
        </p:nvSpPr>
        <p:spPr>
          <a:xfrm>
            <a:off x="2668308" y="6138092"/>
            <a:ext cx="3790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70407121-E151-7246-B934-DC542532BB46}"/>
              </a:ext>
            </a:extLst>
          </p:cNvPr>
          <p:cNvSpPr/>
          <p:nvPr/>
        </p:nvSpPr>
        <p:spPr>
          <a:xfrm rot="5400000">
            <a:off x="6943041" y="5806323"/>
            <a:ext cx="626896" cy="5404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61E113-6703-8E4D-A412-B39CDC05DB47}"/>
              </a:ext>
            </a:extLst>
          </p:cNvPr>
          <p:cNvSpPr/>
          <p:nvPr/>
        </p:nvSpPr>
        <p:spPr>
          <a:xfrm>
            <a:off x="2977116" y="9764945"/>
            <a:ext cx="3481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Market Development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5C3264-5E33-B640-A702-5DA08858AC15}"/>
              </a:ext>
            </a:extLst>
          </p:cNvPr>
          <p:cNvSpPr txBox="1"/>
          <p:nvPr/>
        </p:nvSpPr>
        <p:spPr>
          <a:xfrm>
            <a:off x="2668308" y="10965274"/>
            <a:ext cx="3790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FC46A18F-8E51-9140-8AEB-6E392C44B9B2}"/>
              </a:ext>
            </a:extLst>
          </p:cNvPr>
          <p:cNvSpPr/>
          <p:nvPr/>
        </p:nvSpPr>
        <p:spPr>
          <a:xfrm rot="5400000">
            <a:off x="6943041" y="10633505"/>
            <a:ext cx="626896" cy="54042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786D1A-90CF-E54D-A189-79E863DDA926}"/>
              </a:ext>
            </a:extLst>
          </p:cNvPr>
          <p:cNvSpPr/>
          <p:nvPr/>
        </p:nvSpPr>
        <p:spPr>
          <a:xfrm>
            <a:off x="17912106" y="4937763"/>
            <a:ext cx="3438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</a:t>
            </a:r>
          </a:p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Development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4FE903-E935-E547-A333-48479A43C6C7}"/>
              </a:ext>
            </a:extLst>
          </p:cNvPr>
          <p:cNvSpPr txBox="1"/>
          <p:nvPr/>
        </p:nvSpPr>
        <p:spPr>
          <a:xfrm>
            <a:off x="17912105" y="6138092"/>
            <a:ext cx="3790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42ECEFC8-83DF-E14D-BF26-FF52F4BF95A3}"/>
              </a:ext>
            </a:extLst>
          </p:cNvPr>
          <p:cNvSpPr/>
          <p:nvPr/>
        </p:nvSpPr>
        <p:spPr>
          <a:xfrm rot="16200000">
            <a:off x="16755249" y="5806323"/>
            <a:ext cx="626896" cy="54042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8747E8-5C6D-B040-A5F0-6B778CAB80D5}"/>
              </a:ext>
            </a:extLst>
          </p:cNvPr>
          <p:cNvSpPr/>
          <p:nvPr/>
        </p:nvSpPr>
        <p:spPr>
          <a:xfrm>
            <a:off x="17912106" y="9764945"/>
            <a:ext cx="37972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New Diversification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D8A8D5-8933-DD4C-96C2-3DC5C23C4AAE}"/>
              </a:ext>
            </a:extLst>
          </p:cNvPr>
          <p:cNvSpPr txBox="1"/>
          <p:nvPr/>
        </p:nvSpPr>
        <p:spPr>
          <a:xfrm>
            <a:off x="17912105" y="10965274"/>
            <a:ext cx="3790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85EF5B23-46E8-4E43-9CEC-EEA284F9BBF1}"/>
              </a:ext>
            </a:extLst>
          </p:cNvPr>
          <p:cNvSpPr/>
          <p:nvPr/>
        </p:nvSpPr>
        <p:spPr>
          <a:xfrm rot="16200000">
            <a:off x="16755249" y="10633505"/>
            <a:ext cx="626896" cy="54042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C9D7E63A-1D8E-554E-AB0B-D4FCBF750170}"/>
              </a:ext>
            </a:extLst>
          </p:cNvPr>
          <p:cNvSpPr/>
          <p:nvPr/>
        </p:nvSpPr>
        <p:spPr>
          <a:xfrm>
            <a:off x="11372877" y="7650701"/>
            <a:ext cx="1200329" cy="1200329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3C26222-DA31-A94A-A79F-B9F21DA9F685}"/>
              </a:ext>
            </a:extLst>
          </p:cNvPr>
          <p:cNvSpPr/>
          <p:nvPr/>
        </p:nvSpPr>
        <p:spPr>
          <a:xfrm rot="9417323">
            <a:off x="12201856" y="8016508"/>
            <a:ext cx="574158" cy="49496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4" name="Block Arc 33">
            <a:extLst>
              <a:ext uri="{FF2B5EF4-FFF2-40B4-BE49-F238E27FC236}">
                <a16:creationId xmlns:a16="http://schemas.microsoft.com/office/drawing/2014/main" id="{CA997ACA-4CF8-6948-AA54-FD2409163B18}"/>
              </a:ext>
            </a:extLst>
          </p:cNvPr>
          <p:cNvSpPr/>
          <p:nvPr/>
        </p:nvSpPr>
        <p:spPr>
          <a:xfrm rot="10800000">
            <a:off x="11387458" y="7949402"/>
            <a:ext cx="1200329" cy="1200329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F4B2F46C-681C-FB44-AD88-FE86B52582BD}"/>
              </a:ext>
            </a:extLst>
          </p:cNvPr>
          <p:cNvSpPr/>
          <p:nvPr/>
        </p:nvSpPr>
        <p:spPr>
          <a:xfrm rot="20217323">
            <a:off x="11184650" y="8288960"/>
            <a:ext cx="574158" cy="49496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Forma libre 282">
            <a:extLst>
              <a:ext uri="{FF2B5EF4-FFF2-40B4-BE49-F238E27FC236}">
                <a16:creationId xmlns:a16="http://schemas.microsoft.com/office/drawing/2014/main" id="{1E387501-275B-AC44-B16B-E61F657E9901}"/>
              </a:ext>
            </a:extLst>
          </p:cNvPr>
          <p:cNvSpPr/>
          <p:nvPr/>
        </p:nvSpPr>
        <p:spPr>
          <a:xfrm>
            <a:off x="8913667" y="5431814"/>
            <a:ext cx="1474960" cy="1139748"/>
          </a:xfrm>
          <a:custGeom>
            <a:avLst/>
            <a:gdLst>
              <a:gd name="connsiteX0" fmla="*/ 484961 w 523261"/>
              <a:gd name="connsiteY0" fmla="*/ 47570 h 404340"/>
              <a:gd name="connsiteX1" fmla="*/ 461919 w 523261"/>
              <a:gd name="connsiteY1" fmla="*/ 47570 h 404340"/>
              <a:gd name="connsiteX2" fmla="*/ 452930 w 523261"/>
              <a:gd name="connsiteY2" fmla="*/ 51669 h 404340"/>
              <a:gd name="connsiteX3" fmla="*/ 450143 w 523261"/>
              <a:gd name="connsiteY3" fmla="*/ 61146 h 404340"/>
              <a:gd name="connsiteX4" fmla="*/ 451908 w 523261"/>
              <a:gd name="connsiteY4" fmla="*/ 83247 h 404340"/>
              <a:gd name="connsiteX5" fmla="*/ 297308 w 523261"/>
              <a:gd name="connsiteY5" fmla="*/ 237847 h 404340"/>
              <a:gd name="connsiteX6" fmla="*/ 142708 w 523261"/>
              <a:gd name="connsiteY6" fmla="*/ 83247 h 404340"/>
              <a:gd name="connsiteX7" fmla="*/ 144473 w 523261"/>
              <a:gd name="connsiteY7" fmla="*/ 61146 h 404340"/>
              <a:gd name="connsiteX8" fmla="*/ 141685 w 523261"/>
              <a:gd name="connsiteY8" fmla="*/ 51669 h 404340"/>
              <a:gd name="connsiteX9" fmla="*/ 132696 w 523261"/>
              <a:gd name="connsiteY9" fmla="*/ 47570 h 404340"/>
              <a:gd name="connsiteX10" fmla="*/ 105105 w 523261"/>
              <a:gd name="connsiteY10" fmla="*/ 47570 h 404340"/>
              <a:gd name="connsiteX11" fmla="*/ 95445 w 523261"/>
              <a:gd name="connsiteY11" fmla="*/ 16689 h 404340"/>
              <a:gd name="connsiteX12" fmla="*/ 72736 w 523261"/>
              <a:gd name="connsiteY12" fmla="*/ 0 h 404340"/>
              <a:gd name="connsiteX13" fmla="*/ 11893 w 523261"/>
              <a:gd name="connsiteY13" fmla="*/ 0 h 404340"/>
              <a:gd name="connsiteX14" fmla="*/ 0 w 523261"/>
              <a:gd name="connsiteY14" fmla="*/ 11893 h 404340"/>
              <a:gd name="connsiteX15" fmla="*/ 0 w 523261"/>
              <a:gd name="connsiteY15" fmla="*/ 35677 h 404340"/>
              <a:gd name="connsiteX16" fmla="*/ 11893 w 523261"/>
              <a:gd name="connsiteY16" fmla="*/ 47570 h 404340"/>
              <a:gd name="connsiteX17" fmla="*/ 55258 w 523261"/>
              <a:gd name="connsiteY17" fmla="*/ 47570 h 404340"/>
              <a:gd name="connsiteX18" fmla="*/ 130437 w 523261"/>
              <a:gd name="connsiteY18" fmla="*/ 287839 h 404340"/>
              <a:gd name="connsiteX19" fmla="*/ 95139 w 523261"/>
              <a:gd name="connsiteY19" fmla="*/ 323137 h 404340"/>
              <a:gd name="connsiteX20" fmla="*/ 84826 w 523261"/>
              <a:gd name="connsiteY20" fmla="*/ 374969 h 404340"/>
              <a:gd name="connsiteX21" fmla="*/ 128773 w 523261"/>
              <a:gd name="connsiteY21" fmla="*/ 404340 h 404340"/>
              <a:gd name="connsiteX22" fmla="*/ 463801 w 523261"/>
              <a:gd name="connsiteY22" fmla="*/ 404340 h 404340"/>
              <a:gd name="connsiteX23" fmla="*/ 475694 w 523261"/>
              <a:gd name="connsiteY23" fmla="*/ 392447 h 404340"/>
              <a:gd name="connsiteX24" fmla="*/ 475694 w 523261"/>
              <a:gd name="connsiteY24" fmla="*/ 368663 h 404340"/>
              <a:gd name="connsiteX25" fmla="*/ 463801 w 523261"/>
              <a:gd name="connsiteY25" fmla="*/ 356770 h 404340"/>
              <a:gd name="connsiteX26" fmla="*/ 128773 w 523261"/>
              <a:gd name="connsiteY26" fmla="*/ 356770 h 404340"/>
              <a:gd name="connsiteX27" fmla="*/ 176341 w 523261"/>
              <a:gd name="connsiteY27" fmla="*/ 309201 h 404340"/>
              <a:gd name="connsiteX28" fmla="*/ 393585 w 523261"/>
              <a:gd name="connsiteY28" fmla="*/ 309201 h 404340"/>
              <a:gd name="connsiteX29" fmla="*/ 436624 w 523261"/>
              <a:gd name="connsiteY29" fmla="*/ 281886 h 404340"/>
              <a:gd name="connsiteX30" fmla="*/ 519638 w 523261"/>
              <a:gd name="connsiteY30" fmla="*/ 105533 h 404340"/>
              <a:gd name="connsiteX31" fmla="*/ 523261 w 523261"/>
              <a:gd name="connsiteY31" fmla="*/ 89239 h 404340"/>
              <a:gd name="connsiteX32" fmla="*/ 523261 w 523261"/>
              <a:gd name="connsiteY32" fmla="*/ 85871 h 404340"/>
              <a:gd name="connsiteX33" fmla="*/ 484961 w 523261"/>
              <a:gd name="connsiteY33" fmla="*/ 47570 h 4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3261" h="404340">
                <a:moveTo>
                  <a:pt x="484961" y="47570"/>
                </a:moveTo>
                <a:lnTo>
                  <a:pt x="461919" y="47570"/>
                </a:lnTo>
                <a:cubicBezTo>
                  <a:pt x="458482" y="47570"/>
                  <a:pt x="455183" y="49068"/>
                  <a:pt x="452930" y="51669"/>
                </a:cubicBezTo>
                <a:cubicBezTo>
                  <a:pt x="450677" y="54270"/>
                  <a:pt x="449654" y="57732"/>
                  <a:pt x="450143" y="61146"/>
                </a:cubicBezTo>
                <a:cubicBezTo>
                  <a:pt x="451350" y="69542"/>
                  <a:pt x="451908" y="76568"/>
                  <a:pt x="451908" y="83247"/>
                </a:cubicBezTo>
                <a:cubicBezTo>
                  <a:pt x="451909" y="168491"/>
                  <a:pt x="382552" y="237847"/>
                  <a:pt x="297308" y="237847"/>
                </a:cubicBezTo>
                <a:cubicBezTo>
                  <a:pt x="212065" y="237847"/>
                  <a:pt x="142708" y="168491"/>
                  <a:pt x="142708" y="83247"/>
                </a:cubicBezTo>
                <a:cubicBezTo>
                  <a:pt x="142708" y="76568"/>
                  <a:pt x="143265" y="69542"/>
                  <a:pt x="144473" y="61146"/>
                </a:cubicBezTo>
                <a:cubicBezTo>
                  <a:pt x="144961" y="57731"/>
                  <a:pt x="143939" y="54270"/>
                  <a:pt x="141685" y="51669"/>
                </a:cubicBezTo>
                <a:cubicBezTo>
                  <a:pt x="139432" y="49068"/>
                  <a:pt x="136134" y="47570"/>
                  <a:pt x="132696" y="47570"/>
                </a:cubicBezTo>
                <a:lnTo>
                  <a:pt x="105105" y="47570"/>
                </a:lnTo>
                <a:lnTo>
                  <a:pt x="95445" y="16689"/>
                </a:lnTo>
                <a:cubicBezTo>
                  <a:pt x="92339" y="6760"/>
                  <a:pt x="83141" y="0"/>
                  <a:pt x="72736" y="0"/>
                </a:cubicBezTo>
                <a:lnTo>
                  <a:pt x="11893" y="0"/>
                </a:lnTo>
                <a:cubicBezTo>
                  <a:pt x="5325" y="0"/>
                  <a:pt x="0" y="5324"/>
                  <a:pt x="0" y="11893"/>
                </a:cubicBezTo>
                <a:lnTo>
                  <a:pt x="0" y="35677"/>
                </a:lnTo>
                <a:cubicBezTo>
                  <a:pt x="0" y="42245"/>
                  <a:pt x="5325" y="47570"/>
                  <a:pt x="11893" y="47570"/>
                </a:cubicBezTo>
                <a:lnTo>
                  <a:pt x="55258" y="47570"/>
                </a:lnTo>
                <a:lnTo>
                  <a:pt x="130437" y="287839"/>
                </a:lnTo>
                <a:lnTo>
                  <a:pt x="95139" y="323137"/>
                </a:lnTo>
                <a:cubicBezTo>
                  <a:pt x="81482" y="336784"/>
                  <a:pt x="77440" y="357131"/>
                  <a:pt x="84826" y="374969"/>
                </a:cubicBezTo>
                <a:cubicBezTo>
                  <a:pt x="92213" y="392808"/>
                  <a:pt x="109470" y="404340"/>
                  <a:pt x="128773" y="404340"/>
                </a:cubicBezTo>
                <a:lnTo>
                  <a:pt x="463801" y="404340"/>
                </a:lnTo>
                <a:cubicBezTo>
                  <a:pt x="470369" y="404340"/>
                  <a:pt x="475694" y="399015"/>
                  <a:pt x="475694" y="392447"/>
                </a:cubicBezTo>
                <a:lnTo>
                  <a:pt x="475694" y="368663"/>
                </a:lnTo>
                <a:cubicBezTo>
                  <a:pt x="475694" y="362094"/>
                  <a:pt x="470369" y="356770"/>
                  <a:pt x="463801" y="356770"/>
                </a:cubicBezTo>
                <a:lnTo>
                  <a:pt x="128773" y="356770"/>
                </a:lnTo>
                <a:lnTo>
                  <a:pt x="176341" y="309201"/>
                </a:lnTo>
                <a:lnTo>
                  <a:pt x="393585" y="309201"/>
                </a:lnTo>
                <a:cubicBezTo>
                  <a:pt x="411934" y="309201"/>
                  <a:pt x="428843" y="298481"/>
                  <a:pt x="436624" y="281886"/>
                </a:cubicBezTo>
                <a:lnTo>
                  <a:pt x="519638" y="105533"/>
                </a:lnTo>
                <a:cubicBezTo>
                  <a:pt x="522007" y="100458"/>
                  <a:pt x="523261" y="94826"/>
                  <a:pt x="523261" y="89239"/>
                </a:cubicBezTo>
                <a:lnTo>
                  <a:pt x="523261" y="85871"/>
                </a:lnTo>
                <a:cubicBezTo>
                  <a:pt x="523262" y="64747"/>
                  <a:pt x="506074" y="47570"/>
                  <a:pt x="484961" y="4757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283">
            <a:extLst>
              <a:ext uri="{FF2B5EF4-FFF2-40B4-BE49-F238E27FC236}">
                <a16:creationId xmlns:a16="http://schemas.microsoft.com/office/drawing/2014/main" id="{D6C6B2B0-D874-0B41-BBE4-6C2B928F8B32}"/>
              </a:ext>
            </a:extLst>
          </p:cNvPr>
          <p:cNvSpPr/>
          <p:nvPr/>
        </p:nvSpPr>
        <p:spPr>
          <a:xfrm>
            <a:off x="9181841" y="6638601"/>
            <a:ext cx="268176" cy="268176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Forma libre 284">
            <a:extLst>
              <a:ext uri="{FF2B5EF4-FFF2-40B4-BE49-F238E27FC236}">
                <a16:creationId xmlns:a16="http://schemas.microsoft.com/office/drawing/2014/main" id="{F91DBB20-C42F-E445-9085-AA82E28A4274}"/>
              </a:ext>
            </a:extLst>
          </p:cNvPr>
          <p:cNvSpPr/>
          <p:nvPr/>
        </p:nvSpPr>
        <p:spPr>
          <a:xfrm>
            <a:off x="9986364" y="6638601"/>
            <a:ext cx="268176" cy="268176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285">
            <a:extLst>
              <a:ext uri="{FF2B5EF4-FFF2-40B4-BE49-F238E27FC236}">
                <a16:creationId xmlns:a16="http://schemas.microsoft.com/office/drawing/2014/main" id="{C4889E6B-878B-4248-A13E-2E96F162DF1C}"/>
              </a:ext>
            </a:extLst>
          </p:cNvPr>
          <p:cNvSpPr/>
          <p:nvPr/>
        </p:nvSpPr>
        <p:spPr>
          <a:xfrm>
            <a:off x="9382975" y="5297730"/>
            <a:ext cx="737479" cy="737482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118922 w 261630"/>
              <a:gd name="connsiteY5" fmla="*/ 59461 h 261631"/>
              <a:gd name="connsiteX6" fmla="*/ 130815 w 261630"/>
              <a:gd name="connsiteY6" fmla="*/ 47569 h 261631"/>
              <a:gd name="connsiteX7" fmla="*/ 142708 w 261630"/>
              <a:gd name="connsiteY7" fmla="*/ 59461 h 261631"/>
              <a:gd name="connsiteX8" fmla="*/ 142708 w 261630"/>
              <a:gd name="connsiteY8" fmla="*/ 125891 h 261631"/>
              <a:gd name="connsiteX9" fmla="*/ 174901 w 261630"/>
              <a:gd name="connsiteY9" fmla="*/ 158083 h 261631"/>
              <a:gd name="connsiteX10" fmla="*/ 174901 w 261630"/>
              <a:gd name="connsiteY10" fmla="*/ 174899 h 261631"/>
              <a:gd name="connsiteX11" fmla="*/ 166492 w 261630"/>
              <a:gd name="connsiteY11" fmla="*/ 178385 h 261631"/>
              <a:gd name="connsiteX12" fmla="*/ 158083 w 261630"/>
              <a:gd name="connsiteY12" fmla="*/ 174901 h 261631"/>
              <a:gd name="connsiteX13" fmla="*/ 122406 w 261630"/>
              <a:gd name="connsiteY13" fmla="*/ 139224 h 261631"/>
              <a:gd name="connsiteX14" fmla="*/ 118922 w 261630"/>
              <a:gd name="connsiteY14" fmla="*/ 130815 h 261631"/>
              <a:gd name="connsiteX15" fmla="*/ 118922 w 261630"/>
              <a:gd name="connsiteY15" fmla="*/ 59461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36" y="261631"/>
                  <a:pt x="261630" y="202948"/>
                  <a:pt x="261630" y="130816"/>
                </a:cubicBezTo>
                <a:cubicBezTo>
                  <a:pt x="261630" y="58684"/>
                  <a:pt x="202936" y="0"/>
                  <a:pt x="130815" y="0"/>
                </a:cubicBezTo>
                <a:cubicBezTo>
                  <a:pt x="58694" y="0"/>
                  <a:pt x="0" y="58683"/>
                  <a:pt x="0" y="130815"/>
                </a:cubicBezTo>
                <a:cubicBezTo>
                  <a:pt x="0" y="202947"/>
                  <a:pt x="58695" y="261631"/>
                  <a:pt x="130815" y="261631"/>
                </a:cubicBezTo>
                <a:close/>
                <a:moveTo>
                  <a:pt x="118922" y="59461"/>
                </a:moveTo>
                <a:cubicBezTo>
                  <a:pt x="118922" y="52888"/>
                  <a:pt x="124242" y="47569"/>
                  <a:pt x="130815" y="47569"/>
                </a:cubicBezTo>
                <a:cubicBezTo>
                  <a:pt x="137389" y="47569"/>
                  <a:pt x="142708" y="52888"/>
                  <a:pt x="142708" y="59461"/>
                </a:cubicBezTo>
                <a:lnTo>
                  <a:pt x="142708" y="125891"/>
                </a:lnTo>
                <a:lnTo>
                  <a:pt x="174901" y="158083"/>
                </a:lnTo>
                <a:cubicBezTo>
                  <a:pt x="179546" y="162729"/>
                  <a:pt x="179546" y="170255"/>
                  <a:pt x="174901" y="174899"/>
                </a:cubicBezTo>
                <a:cubicBezTo>
                  <a:pt x="172577" y="177223"/>
                  <a:pt x="169535" y="178385"/>
                  <a:pt x="166492" y="178385"/>
                </a:cubicBezTo>
                <a:cubicBezTo>
                  <a:pt x="163449" y="178385"/>
                  <a:pt x="160407" y="177223"/>
                  <a:pt x="158083" y="174901"/>
                </a:cubicBezTo>
                <a:lnTo>
                  <a:pt x="122406" y="139224"/>
                </a:lnTo>
                <a:cubicBezTo>
                  <a:pt x="120177" y="136994"/>
                  <a:pt x="118922" y="133975"/>
                  <a:pt x="118922" y="130815"/>
                </a:cubicBezTo>
                <a:lnTo>
                  <a:pt x="118922" y="5946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332">
            <a:extLst>
              <a:ext uri="{FF2B5EF4-FFF2-40B4-BE49-F238E27FC236}">
                <a16:creationId xmlns:a16="http://schemas.microsoft.com/office/drawing/2014/main" id="{E7F8157B-FE08-464D-AFD7-7AED7D85F01F}"/>
              </a:ext>
            </a:extLst>
          </p:cNvPr>
          <p:cNvSpPr/>
          <p:nvPr/>
        </p:nvSpPr>
        <p:spPr>
          <a:xfrm>
            <a:off x="13838038" y="5430429"/>
            <a:ext cx="1196851" cy="1196837"/>
          </a:xfrm>
          <a:custGeom>
            <a:avLst/>
            <a:gdLst>
              <a:gd name="connsiteX0" fmla="*/ 9014 w 261635"/>
              <a:gd name="connsiteY0" fmla="*/ 166132 h 261632"/>
              <a:gd name="connsiteX1" fmla="*/ 31800 w 261635"/>
              <a:gd name="connsiteY1" fmla="*/ 171835 h 261632"/>
              <a:gd name="connsiteX2" fmla="*/ 19723 w 261635"/>
              <a:gd name="connsiteY2" fmla="*/ 191973 h 261632"/>
              <a:gd name="connsiteX3" fmla="*/ 21511 w 261635"/>
              <a:gd name="connsiteY3" fmla="*/ 206501 h 261632"/>
              <a:gd name="connsiteX4" fmla="*/ 55144 w 261635"/>
              <a:gd name="connsiteY4" fmla="*/ 240135 h 261632"/>
              <a:gd name="connsiteX5" fmla="*/ 69685 w 261635"/>
              <a:gd name="connsiteY5" fmla="*/ 241923 h 261632"/>
              <a:gd name="connsiteX6" fmla="*/ 89800 w 261635"/>
              <a:gd name="connsiteY6" fmla="*/ 229845 h 261632"/>
              <a:gd name="connsiteX7" fmla="*/ 95490 w 261635"/>
              <a:gd name="connsiteY7" fmla="*/ 252632 h 261632"/>
              <a:gd name="connsiteX8" fmla="*/ 107034 w 261635"/>
              <a:gd name="connsiteY8" fmla="*/ 261632 h 261632"/>
              <a:gd name="connsiteX9" fmla="*/ 154604 w 261635"/>
              <a:gd name="connsiteY9" fmla="*/ 261632 h 261632"/>
              <a:gd name="connsiteX10" fmla="*/ 166148 w 261635"/>
              <a:gd name="connsiteY10" fmla="*/ 252632 h 261632"/>
              <a:gd name="connsiteX11" fmla="*/ 171838 w 261635"/>
              <a:gd name="connsiteY11" fmla="*/ 229845 h 261632"/>
              <a:gd name="connsiteX12" fmla="*/ 191953 w 261635"/>
              <a:gd name="connsiteY12" fmla="*/ 241923 h 261632"/>
              <a:gd name="connsiteX13" fmla="*/ 206494 w 261635"/>
              <a:gd name="connsiteY13" fmla="*/ 240135 h 261632"/>
              <a:gd name="connsiteX14" fmla="*/ 240127 w 261635"/>
              <a:gd name="connsiteY14" fmla="*/ 206501 h 261632"/>
              <a:gd name="connsiteX15" fmla="*/ 241915 w 261635"/>
              <a:gd name="connsiteY15" fmla="*/ 191973 h 261632"/>
              <a:gd name="connsiteX16" fmla="*/ 229838 w 261635"/>
              <a:gd name="connsiteY16" fmla="*/ 171835 h 261632"/>
              <a:gd name="connsiteX17" fmla="*/ 252624 w 261635"/>
              <a:gd name="connsiteY17" fmla="*/ 166132 h 261632"/>
              <a:gd name="connsiteX18" fmla="*/ 261636 w 261635"/>
              <a:gd name="connsiteY18" fmla="*/ 154599 h 261632"/>
              <a:gd name="connsiteX19" fmla="*/ 261636 w 261635"/>
              <a:gd name="connsiteY19" fmla="*/ 107031 h 261632"/>
              <a:gd name="connsiteX20" fmla="*/ 252624 w 261635"/>
              <a:gd name="connsiteY20" fmla="*/ 95498 h 261632"/>
              <a:gd name="connsiteX21" fmla="*/ 229838 w 261635"/>
              <a:gd name="connsiteY21" fmla="*/ 89796 h 261632"/>
              <a:gd name="connsiteX22" fmla="*/ 241915 w 261635"/>
              <a:gd name="connsiteY22" fmla="*/ 69657 h 261632"/>
              <a:gd name="connsiteX23" fmla="*/ 240127 w 261635"/>
              <a:gd name="connsiteY23" fmla="*/ 55129 h 261632"/>
              <a:gd name="connsiteX24" fmla="*/ 206494 w 261635"/>
              <a:gd name="connsiteY24" fmla="*/ 21495 h 261632"/>
              <a:gd name="connsiteX25" fmla="*/ 191953 w 261635"/>
              <a:gd name="connsiteY25" fmla="*/ 19707 h 261632"/>
              <a:gd name="connsiteX26" fmla="*/ 171837 w 261635"/>
              <a:gd name="connsiteY26" fmla="*/ 31786 h 261632"/>
              <a:gd name="connsiteX27" fmla="*/ 166146 w 261635"/>
              <a:gd name="connsiteY27" fmla="*/ 9000 h 261632"/>
              <a:gd name="connsiteX28" fmla="*/ 154602 w 261635"/>
              <a:gd name="connsiteY28" fmla="*/ 0 h 261632"/>
              <a:gd name="connsiteX29" fmla="*/ 107032 w 261635"/>
              <a:gd name="connsiteY29" fmla="*/ 0 h 261632"/>
              <a:gd name="connsiteX30" fmla="*/ 95488 w 261635"/>
              <a:gd name="connsiteY30" fmla="*/ 9001 h 261632"/>
              <a:gd name="connsiteX31" fmla="*/ 89798 w 261635"/>
              <a:gd name="connsiteY31" fmla="*/ 31787 h 261632"/>
              <a:gd name="connsiteX32" fmla="*/ 69683 w 261635"/>
              <a:gd name="connsiteY32" fmla="*/ 19709 h 261632"/>
              <a:gd name="connsiteX33" fmla="*/ 55142 w 261635"/>
              <a:gd name="connsiteY33" fmla="*/ 21498 h 261632"/>
              <a:gd name="connsiteX34" fmla="*/ 21509 w 261635"/>
              <a:gd name="connsiteY34" fmla="*/ 55131 h 261632"/>
              <a:gd name="connsiteX35" fmla="*/ 19720 w 261635"/>
              <a:gd name="connsiteY35" fmla="*/ 69659 h 261632"/>
              <a:gd name="connsiteX36" fmla="*/ 31798 w 261635"/>
              <a:gd name="connsiteY36" fmla="*/ 89798 h 261632"/>
              <a:gd name="connsiteX37" fmla="*/ 9012 w 261635"/>
              <a:gd name="connsiteY37" fmla="*/ 95500 h 261632"/>
              <a:gd name="connsiteX38" fmla="*/ 0 w 261635"/>
              <a:gd name="connsiteY38" fmla="*/ 107033 h 261632"/>
              <a:gd name="connsiteX39" fmla="*/ 0 w 261635"/>
              <a:gd name="connsiteY39" fmla="*/ 154603 h 261632"/>
              <a:gd name="connsiteX40" fmla="*/ 9014 w 261635"/>
              <a:gd name="connsiteY40" fmla="*/ 166132 h 261632"/>
              <a:gd name="connsiteX41" fmla="*/ 130817 w 261635"/>
              <a:gd name="connsiteY41" fmla="*/ 71354 h 261632"/>
              <a:gd name="connsiteX42" fmla="*/ 190279 w 261635"/>
              <a:gd name="connsiteY42" fmla="*/ 130815 h 261632"/>
              <a:gd name="connsiteX43" fmla="*/ 130817 w 261635"/>
              <a:gd name="connsiteY43" fmla="*/ 190277 h 261632"/>
              <a:gd name="connsiteX44" fmla="*/ 71356 w 261635"/>
              <a:gd name="connsiteY44" fmla="*/ 130816 h 261632"/>
              <a:gd name="connsiteX45" fmla="*/ 130817 w 261635"/>
              <a:gd name="connsiteY45" fmla="*/ 71354 h 26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61635" h="261632">
                <a:moveTo>
                  <a:pt x="9014" y="166132"/>
                </a:moveTo>
                <a:lnTo>
                  <a:pt x="31800" y="171835"/>
                </a:lnTo>
                <a:lnTo>
                  <a:pt x="19723" y="191973"/>
                </a:lnTo>
                <a:cubicBezTo>
                  <a:pt x="16912" y="196654"/>
                  <a:pt x="17656" y="202646"/>
                  <a:pt x="21511" y="206501"/>
                </a:cubicBezTo>
                <a:lnTo>
                  <a:pt x="55144" y="240135"/>
                </a:lnTo>
                <a:cubicBezTo>
                  <a:pt x="59023" y="244026"/>
                  <a:pt x="65039" y="244710"/>
                  <a:pt x="69685" y="241923"/>
                </a:cubicBezTo>
                <a:lnTo>
                  <a:pt x="89800" y="229845"/>
                </a:lnTo>
                <a:lnTo>
                  <a:pt x="95490" y="252632"/>
                </a:lnTo>
                <a:cubicBezTo>
                  <a:pt x="96815" y="257916"/>
                  <a:pt x="101576" y="261632"/>
                  <a:pt x="107034" y="261632"/>
                </a:cubicBezTo>
                <a:lnTo>
                  <a:pt x="154604" y="261632"/>
                </a:lnTo>
                <a:cubicBezTo>
                  <a:pt x="160062" y="261632"/>
                  <a:pt x="164824" y="257916"/>
                  <a:pt x="166148" y="252632"/>
                </a:cubicBezTo>
                <a:lnTo>
                  <a:pt x="171838" y="229845"/>
                </a:lnTo>
                <a:lnTo>
                  <a:pt x="191953" y="241923"/>
                </a:lnTo>
                <a:cubicBezTo>
                  <a:pt x="196622" y="244710"/>
                  <a:pt x="202592" y="243990"/>
                  <a:pt x="206494" y="240135"/>
                </a:cubicBezTo>
                <a:lnTo>
                  <a:pt x="240127" y="206501"/>
                </a:lnTo>
                <a:cubicBezTo>
                  <a:pt x="243982" y="202646"/>
                  <a:pt x="244726" y="196654"/>
                  <a:pt x="241915" y="191973"/>
                </a:cubicBezTo>
                <a:lnTo>
                  <a:pt x="229838" y="171835"/>
                </a:lnTo>
                <a:lnTo>
                  <a:pt x="252624" y="166132"/>
                </a:lnTo>
                <a:cubicBezTo>
                  <a:pt x="257920" y="164807"/>
                  <a:pt x="261636" y="160058"/>
                  <a:pt x="261636" y="154599"/>
                </a:cubicBezTo>
                <a:lnTo>
                  <a:pt x="261636" y="107031"/>
                </a:lnTo>
                <a:cubicBezTo>
                  <a:pt x="261636" y="101572"/>
                  <a:pt x="257920" y="96823"/>
                  <a:pt x="252624" y="95498"/>
                </a:cubicBezTo>
                <a:lnTo>
                  <a:pt x="229838" y="89796"/>
                </a:lnTo>
                <a:lnTo>
                  <a:pt x="241915" y="69657"/>
                </a:lnTo>
                <a:cubicBezTo>
                  <a:pt x="244726" y="64977"/>
                  <a:pt x="243982" y="58984"/>
                  <a:pt x="240127" y="55129"/>
                </a:cubicBezTo>
                <a:lnTo>
                  <a:pt x="206494" y="21495"/>
                </a:lnTo>
                <a:cubicBezTo>
                  <a:pt x="202592" y="17604"/>
                  <a:pt x="196622" y="16920"/>
                  <a:pt x="191953" y="19707"/>
                </a:cubicBezTo>
                <a:lnTo>
                  <a:pt x="171837" y="31786"/>
                </a:lnTo>
                <a:lnTo>
                  <a:pt x="166146" y="9000"/>
                </a:lnTo>
                <a:cubicBezTo>
                  <a:pt x="164822" y="3716"/>
                  <a:pt x="160060" y="0"/>
                  <a:pt x="154602" y="0"/>
                </a:cubicBezTo>
                <a:lnTo>
                  <a:pt x="107032" y="0"/>
                </a:lnTo>
                <a:cubicBezTo>
                  <a:pt x="101573" y="0"/>
                  <a:pt x="96812" y="3716"/>
                  <a:pt x="95488" y="9001"/>
                </a:cubicBezTo>
                <a:lnTo>
                  <a:pt x="89798" y="31787"/>
                </a:lnTo>
                <a:lnTo>
                  <a:pt x="69683" y="19709"/>
                </a:lnTo>
                <a:cubicBezTo>
                  <a:pt x="65037" y="16922"/>
                  <a:pt x="59021" y="17630"/>
                  <a:pt x="55142" y="21498"/>
                </a:cubicBezTo>
                <a:lnTo>
                  <a:pt x="21509" y="55131"/>
                </a:lnTo>
                <a:cubicBezTo>
                  <a:pt x="17653" y="58986"/>
                  <a:pt x="16910" y="64979"/>
                  <a:pt x="19720" y="69659"/>
                </a:cubicBezTo>
                <a:lnTo>
                  <a:pt x="31798" y="89798"/>
                </a:lnTo>
                <a:lnTo>
                  <a:pt x="9012" y="95500"/>
                </a:lnTo>
                <a:cubicBezTo>
                  <a:pt x="3716" y="96825"/>
                  <a:pt x="0" y="101574"/>
                  <a:pt x="0" y="107033"/>
                </a:cubicBezTo>
                <a:lnTo>
                  <a:pt x="0" y="154603"/>
                </a:lnTo>
                <a:cubicBezTo>
                  <a:pt x="2" y="160059"/>
                  <a:pt x="3718" y="164809"/>
                  <a:pt x="9014" y="166132"/>
                </a:cubicBezTo>
                <a:close/>
                <a:moveTo>
                  <a:pt x="130817" y="71354"/>
                </a:moveTo>
                <a:cubicBezTo>
                  <a:pt x="163614" y="71354"/>
                  <a:pt x="190279" y="98030"/>
                  <a:pt x="190279" y="130815"/>
                </a:cubicBezTo>
                <a:cubicBezTo>
                  <a:pt x="190279" y="163600"/>
                  <a:pt x="163614" y="190277"/>
                  <a:pt x="130817" y="190277"/>
                </a:cubicBezTo>
                <a:cubicBezTo>
                  <a:pt x="98020" y="190277"/>
                  <a:pt x="71356" y="163601"/>
                  <a:pt x="71356" y="130816"/>
                </a:cubicBezTo>
                <a:cubicBezTo>
                  <a:pt x="71356" y="98031"/>
                  <a:pt x="98020" y="71354"/>
                  <a:pt x="130817" y="7135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50" name="Forma libre 354">
            <a:extLst>
              <a:ext uri="{FF2B5EF4-FFF2-40B4-BE49-F238E27FC236}">
                <a16:creationId xmlns:a16="http://schemas.microsoft.com/office/drawing/2014/main" id="{6B9BA2CA-FEB6-C44B-BC94-414FC71B398F}"/>
              </a:ext>
            </a:extLst>
          </p:cNvPr>
          <p:cNvSpPr/>
          <p:nvPr/>
        </p:nvSpPr>
        <p:spPr>
          <a:xfrm>
            <a:off x="8938398" y="9957776"/>
            <a:ext cx="1550739" cy="1189334"/>
          </a:xfrm>
          <a:custGeom>
            <a:avLst/>
            <a:gdLst>
              <a:gd name="connsiteX0" fmla="*/ 558938 w 570831"/>
              <a:gd name="connsiteY0" fmla="*/ 190278 h 437797"/>
              <a:gd name="connsiteX1" fmla="*/ 463072 w 570831"/>
              <a:gd name="connsiteY1" fmla="*/ 190278 h 437797"/>
              <a:gd name="connsiteX2" fmla="*/ 328838 w 570831"/>
              <a:gd name="connsiteY2" fmla="*/ 4981 h 437797"/>
              <a:gd name="connsiteX3" fmla="*/ 312248 w 570831"/>
              <a:gd name="connsiteY3" fmla="*/ 2217 h 437797"/>
              <a:gd name="connsiteX4" fmla="*/ 292894 w 570831"/>
              <a:gd name="connsiteY4" fmla="*/ 16043 h 437797"/>
              <a:gd name="connsiteX5" fmla="*/ 290130 w 570831"/>
              <a:gd name="connsiteY5" fmla="*/ 32632 h 437797"/>
              <a:gd name="connsiteX6" fmla="*/ 404335 w 570831"/>
              <a:gd name="connsiteY6" fmla="*/ 190277 h 437797"/>
              <a:gd name="connsiteX7" fmla="*/ 157105 w 570831"/>
              <a:gd name="connsiteY7" fmla="*/ 190277 h 437797"/>
              <a:gd name="connsiteX8" fmla="*/ 271306 w 570831"/>
              <a:gd name="connsiteY8" fmla="*/ 32632 h 437797"/>
              <a:gd name="connsiteX9" fmla="*/ 268543 w 570831"/>
              <a:gd name="connsiteY9" fmla="*/ 16043 h 437797"/>
              <a:gd name="connsiteX10" fmla="*/ 249189 w 570831"/>
              <a:gd name="connsiteY10" fmla="*/ 2217 h 437797"/>
              <a:gd name="connsiteX11" fmla="*/ 232599 w 570831"/>
              <a:gd name="connsiteY11" fmla="*/ 4981 h 437797"/>
              <a:gd name="connsiteX12" fmla="*/ 98362 w 570831"/>
              <a:gd name="connsiteY12" fmla="*/ 190278 h 437797"/>
              <a:gd name="connsiteX13" fmla="*/ 11893 w 570831"/>
              <a:gd name="connsiteY13" fmla="*/ 190278 h 437797"/>
              <a:gd name="connsiteX14" fmla="*/ 0 w 570831"/>
              <a:gd name="connsiteY14" fmla="*/ 202169 h 437797"/>
              <a:gd name="connsiteX15" fmla="*/ 0 w 570831"/>
              <a:gd name="connsiteY15" fmla="*/ 225954 h 437797"/>
              <a:gd name="connsiteX16" fmla="*/ 11893 w 570831"/>
              <a:gd name="connsiteY16" fmla="*/ 237846 h 437797"/>
              <a:gd name="connsiteX17" fmla="*/ 35570 w 570831"/>
              <a:gd name="connsiteY17" fmla="*/ 237846 h 437797"/>
              <a:gd name="connsiteX18" fmla="*/ 96556 w 570831"/>
              <a:gd name="connsiteY18" fmla="*/ 412108 h 437797"/>
              <a:gd name="connsiteX19" fmla="*/ 111305 w 570831"/>
              <a:gd name="connsiteY19" fmla="*/ 434383 h 437797"/>
              <a:gd name="connsiteX20" fmla="*/ 123779 w 570831"/>
              <a:gd name="connsiteY20" fmla="*/ 437054 h 437797"/>
              <a:gd name="connsiteX21" fmla="*/ 131491 w 570831"/>
              <a:gd name="connsiteY21" fmla="*/ 426904 h 437797"/>
              <a:gd name="connsiteX22" fmla="*/ 285416 w 570831"/>
              <a:gd name="connsiteY22" fmla="*/ 285416 h 437797"/>
              <a:gd name="connsiteX23" fmla="*/ 439343 w 570831"/>
              <a:gd name="connsiteY23" fmla="*/ 426904 h 437797"/>
              <a:gd name="connsiteX24" fmla="*/ 447054 w 570831"/>
              <a:gd name="connsiteY24" fmla="*/ 437054 h 437797"/>
              <a:gd name="connsiteX25" fmla="*/ 451188 w 570831"/>
              <a:gd name="connsiteY25" fmla="*/ 437798 h 437797"/>
              <a:gd name="connsiteX26" fmla="*/ 459527 w 570831"/>
              <a:gd name="connsiteY26" fmla="*/ 434383 h 437797"/>
              <a:gd name="connsiteX27" fmla="*/ 474276 w 570831"/>
              <a:gd name="connsiteY27" fmla="*/ 412085 h 437797"/>
              <a:gd name="connsiteX28" fmla="*/ 535260 w 570831"/>
              <a:gd name="connsiteY28" fmla="*/ 237846 h 437797"/>
              <a:gd name="connsiteX29" fmla="*/ 558938 w 570831"/>
              <a:gd name="connsiteY29" fmla="*/ 237846 h 437797"/>
              <a:gd name="connsiteX30" fmla="*/ 570831 w 570831"/>
              <a:gd name="connsiteY30" fmla="*/ 225954 h 437797"/>
              <a:gd name="connsiteX31" fmla="*/ 570831 w 570831"/>
              <a:gd name="connsiteY31" fmla="*/ 202169 h 437797"/>
              <a:gd name="connsiteX32" fmla="*/ 558938 w 570831"/>
              <a:gd name="connsiteY32" fmla="*/ 190278 h 4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0831" h="437797">
                <a:moveTo>
                  <a:pt x="558938" y="190278"/>
                </a:moveTo>
                <a:lnTo>
                  <a:pt x="463072" y="190278"/>
                </a:lnTo>
                <a:lnTo>
                  <a:pt x="328838" y="4981"/>
                </a:lnTo>
                <a:cubicBezTo>
                  <a:pt x="325020" y="-364"/>
                  <a:pt x="317593" y="-1602"/>
                  <a:pt x="312248" y="2217"/>
                </a:cubicBezTo>
                <a:lnTo>
                  <a:pt x="292894" y="16043"/>
                </a:lnTo>
                <a:cubicBezTo>
                  <a:pt x="287549" y="19860"/>
                  <a:pt x="286312" y="27288"/>
                  <a:pt x="290130" y="32632"/>
                </a:cubicBezTo>
                <a:lnTo>
                  <a:pt x="404335" y="190277"/>
                </a:lnTo>
                <a:lnTo>
                  <a:pt x="157105" y="190277"/>
                </a:lnTo>
                <a:lnTo>
                  <a:pt x="271306" y="32632"/>
                </a:lnTo>
                <a:cubicBezTo>
                  <a:pt x="275124" y="27288"/>
                  <a:pt x="273887" y="19861"/>
                  <a:pt x="268543" y="16043"/>
                </a:cubicBezTo>
                <a:lnTo>
                  <a:pt x="249189" y="2217"/>
                </a:lnTo>
                <a:cubicBezTo>
                  <a:pt x="243844" y="-1600"/>
                  <a:pt x="236417" y="-364"/>
                  <a:pt x="232599" y="4981"/>
                </a:cubicBezTo>
                <a:lnTo>
                  <a:pt x="98362" y="190278"/>
                </a:lnTo>
                <a:lnTo>
                  <a:pt x="11893" y="190278"/>
                </a:lnTo>
                <a:cubicBezTo>
                  <a:pt x="5319" y="190278"/>
                  <a:pt x="0" y="195597"/>
                  <a:pt x="0" y="202169"/>
                </a:cubicBezTo>
                <a:lnTo>
                  <a:pt x="0" y="225954"/>
                </a:lnTo>
                <a:cubicBezTo>
                  <a:pt x="0" y="232527"/>
                  <a:pt x="5319" y="237846"/>
                  <a:pt x="11893" y="237846"/>
                </a:cubicBezTo>
                <a:lnTo>
                  <a:pt x="35570" y="237846"/>
                </a:lnTo>
                <a:lnTo>
                  <a:pt x="96556" y="412108"/>
                </a:lnTo>
                <a:cubicBezTo>
                  <a:pt x="99367" y="420099"/>
                  <a:pt x="104198" y="427380"/>
                  <a:pt x="111305" y="434383"/>
                </a:cubicBezTo>
                <a:cubicBezTo>
                  <a:pt x="114581" y="437612"/>
                  <a:pt x="119481" y="438645"/>
                  <a:pt x="123779" y="437054"/>
                </a:cubicBezTo>
                <a:cubicBezTo>
                  <a:pt x="128099" y="435451"/>
                  <a:pt x="131118" y="431491"/>
                  <a:pt x="131491" y="426904"/>
                </a:cubicBezTo>
                <a:cubicBezTo>
                  <a:pt x="138179" y="347561"/>
                  <a:pt x="205770" y="285416"/>
                  <a:pt x="285416" y="285416"/>
                </a:cubicBezTo>
                <a:cubicBezTo>
                  <a:pt x="365061" y="285416"/>
                  <a:pt x="432675" y="347561"/>
                  <a:pt x="439343" y="426904"/>
                </a:cubicBezTo>
                <a:cubicBezTo>
                  <a:pt x="439714" y="431492"/>
                  <a:pt x="442734" y="435452"/>
                  <a:pt x="447054" y="437054"/>
                </a:cubicBezTo>
                <a:cubicBezTo>
                  <a:pt x="448401" y="437554"/>
                  <a:pt x="449795" y="437798"/>
                  <a:pt x="451188" y="437798"/>
                </a:cubicBezTo>
                <a:cubicBezTo>
                  <a:pt x="454254" y="437798"/>
                  <a:pt x="457274" y="436613"/>
                  <a:pt x="459527" y="434383"/>
                </a:cubicBezTo>
                <a:cubicBezTo>
                  <a:pt x="466634" y="427380"/>
                  <a:pt x="471465" y="420098"/>
                  <a:pt x="474276" y="412085"/>
                </a:cubicBezTo>
                <a:lnTo>
                  <a:pt x="535260" y="237846"/>
                </a:lnTo>
                <a:lnTo>
                  <a:pt x="558938" y="237846"/>
                </a:lnTo>
                <a:cubicBezTo>
                  <a:pt x="565512" y="237846"/>
                  <a:pt x="570831" y="232527"/>
                  <a:pt x="570831" y="225954"/>
                </a:cubicBezTo>
                <a:lnTo>
                  <a:pt x="570831" y="202169"/>
                </a:lnTo>
                <a:cubicBezTo>
                  <a:pt x="570831" y="195597"/>
                  <a:pt x="565512" y="190278"/>
                  <a:pt x="558938" y="19027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355">
            <a:extLst>
              <a:ext uri="{FF2B5EF4-FFF2-40B4-BE49-F238E27FC236}">
                <a16:creationId xmlns:a16="http://schemas.microsoft.com/office/drawing/2014/main" id="{2E0B3F29-291E-8E4B-B49F-694AA394626C}"/>
              </a:ext>
            </a:extLst>
          </p:cNvPr>
          <p:cNvSpPr/>
          <p:nvPr/>
        </p:nvSpPr>
        <p:spPr>
          <a:xfrm>
            <a:off x="9358390" y="10797759"/>
            <a:ext cx="710753" cy="710756"/>
          </a:xfrm>
          <a:custGeom>
            <a:avLst/>
            <a:gdLst>
              <a:gd name="connsiteX0" fmla="*/ 130815 w 261630"/>
              <a:gd name="connsiteY0" fmla="*/ 0 h 261631"/>
              <a:gd name="connsiteX1" fmla="*/ 0 w 261630"/>
              <a:gd name="connsiteY1" fmla="*/ 130815 h 261631"/>
              <a:gd name="connsiteX2" fmla="*/ 130815 w 261630"/>
              <a:gd name="connsiteY2" fmla="*/ 261631 h 261631"/>
              <a:gd name="connsiteX3" fmla="*/ 261630 w 261630"/>
              <a:gd name="connsiteY3" fmla="*/ 130816 h 261631"/>
              <a:gd name="connsiteX4" fmla="*/ 130815 w 261630"/>
              <a:gd name="connsiteY4" fmla="*/ 0 h 261631"/>
              <a:gd name="connsiteX5" fmla="*/ 186792 w 261630"/>
              <a:gd name="connsiteY5" fmla="*/ 163009 h 261631"/>
              <a:gd name="connsiteX6" fmla="*/ 139237 w 261630"/>
              <a:gd name="connsiteY6" fmla="*/ 210564 h 261631"/>
              <a:gd name="connsiteX7" fmla="*/ 135355 w 261630"/>
              <a:gd name="connsiteY7" fmla="*/ 213149 h 261631"/>
              <a:gd name="connsiteX8" fmla="*/ 130814 w 261630"/>
              <a:gd name="connsiteY8" fmla="*/ 214063 h 261631"/>
              <a:gd name="connsiteX9" fmla="*/ 126273 w 261630"/>
              <a:gd name="connsiteY9" fmla="*/ 213149 h 261631"/>
              <a:gd name="connsiteX10" fmla="*/ 122391 w 261630"/>
              <a:gd name="connsiteY10" fmla="*/ 210564 h 261631"/>
              <a:gd name="connsiteX11" fmla="*/ 74836 w 261630"/>
              <a:gd name="connsiteY11" fmla="*/ 163009 h 261631"/>
              <a:gd name="connsiteX12" fmla="*/ 74836 w 261630"/>
              <a:gd name="connsiteY12" fmla="*/ 146193 h 261631"/>
              <a:gd name="connsiteX13" fmla="*/ 91652 w 261630"/>
              <a:gd name="connsiteY13" fmla="*/ 146193 h 261631"/>
              <a:gd name="connsiteX14" fmla="*/ 118920 w 261630"/>
              <a:gd name="connsiteY14" fmla="*/ 173461 h 261631"/>
              <a:gd name="connsiteX15" fmla="*/ 118920 w 261630"/>
              <a:gd name="connsiteY15" fmla="*/ 59462 h 261631"/>
              <a:gd name="connsiteX16" fmla="*/ 130813 w 261630"/>
              <a:gd name="connsiteY16" fmla="*/ 47570 h 261631"/>
              <a:gd name="connsiteX17" fmla="*/ 142706 w 261630"/>
              <a:gd name="connsiteY17" fmla="*/ 59462 h 261631"/>
              <a:gd name="connsiteX18" fmla="*/ 142706 w 261630"/>
              <a:gd name="connsiteY18" fmla="*/ 173461 h 261631"/>
              <a:gd name="connsiteX19" fmla="*/ 169974 w 261630"/>
              <a:gd name="connsiteY19" fmla="*/ 146193 h 261631"/>
              <a:gd name="connsiteX20" fmla="*/ 186790 w 261630"/>
              <a:gd name="connsiteY20" fmla="*/ 146193 h 261631"/>
              <a:gd name="connsiteX21" fmla="*/ 186792 w 261630"/>
              <a:gd name="connsiteY21" fmla="*/ 163009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1630" h="261631">
                <a:moveTo>
                  <a:pt x="130815" y="0"/>
                </a:moveTo>
                <a:cubicBezTo>
                  <a:pt x="58694" y="0"/>
                  <a:pt x="0" y="58683"/>
                  <a:pt x="0" y="130815"/>
                </a:cubicBezTo>
                <a:cubicBezTo>
                  <a:pt x="0" y="202947"/>
                  <a:pt x="58695" y="261631"/>
                  <a:pt x="130815" y="261631"/>
                </a:cubicBezTo>
                <a:cubicBezTo>
                  <a:pt x="202935" y="261631"/>
                  <a:pt x="261630" y="202948"/>
                  <a:pt x="261630" y="130816"/>
                </a:cubicBezTo>
                <a:cubicBezTo>
                  <a:pt x="261630" y="58684"/>
                  <a:pt x="202936" y="0"/>
                  <a:pt x="130815" y="0"/>
                </a:cubicBezTo>
                <a:close/>
                <a:moveTo>
                  <a:pt x="186792" y="163009"/>
                </a:moveTo>
                <a:lnTo>
                  <a:pt x="139237" y="210564"/>
                </a:lnTo>
                <a:cubicBezTo>
                  <a:pt x="138137" y="211668"/>
                  <a:pt x="136819" y="212543"/>
                  <a:pt x="135355" y="213149"/>
                </a:cubicBezTo>
                <a:cubicBezTo>
                  <a:pt x="133902" y="213749"/>
                  <a:pt x="132361" y="214063"/>
                  <a:pt x="130814" y="214063"/>
                </a:cubicBezTo>
                <a:cubicBezTo>
                  <a:pt x="129266" y="214063"/>
                  <a:pt x="127726" y="213749"/>
                  <a:pt x="126273" y="213149"/>
                </a:cubicBezTo>
                <a:cubicBezTo>
                  <a:pt x="124809" y="212543"/>
                  <a:pt x="123491" y="211668"/>
                  <a:pt x="122391" y="210564"/>
                </a:cubicBezTo>
                <a:lnTo>
                  <a:pt x="74836" y="163009"/>
                </a:lnTo>
                <a:cubicBezTo>
                  <a:pt x="70190" y="158363"/>
                  <a:pt x="70190" y="150838"/>
                  <a:pt x="74836" y="146193"/>
                </a:cubicBezTo>
                <a:cubicBezTo>
                  <a:pt x="79482" y="141547"/>
                  <a:pt x="87007" y="141547"/>
                  <a:pt x="91652" y="146193"/>
                </a:cubicBezTo>
                <a:lnTo>
                  <a:pt x="118920" y="173461"/>
                </a:lnTo>
                <a:lnTo>
                  <a:pt x="118920" y="59462"/>
                </a:lnTo>
                <a:cubicBezTo>
                  <a:pt x="118920" y="52889"/>
                  <a:pt x="124239" y="47570"/>
                  <a:pt x="130813" y="47570"/>
                </a:cubicBezTo>
                <a:cubicBezTo>
                  <a:pt x="137386" y="47570"/>
                  <a:pt x="142706" y="52889"/>
                  <a:pt x="142706" y="59462"/>
                </a:cubicBezTo>
                <a:lnTo>
                  <a:pt x="142706" y="173461"/>
                </a:lnTo>
                <a:lnTo>
                  <a:pt x="169974" y="146193"/>
                </a:lnTo>
                <a:cubicBezTo>
                  <a:pt x="174620" y="141547"/>
                  <a:pt x="182145" y="141547"/>
                  <a:pt x="186790" y="146193"/>
                </a:cubicBezTo>
                <a:cubicBezTo>
                  <a:pt x="191438" y="150838"/>
                  <a:pt x="191438" y="158363"/>
                  <a:pt x="186792" y="16300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383">
            <a:extLst>
              <a:ext uri="{FF2B5EF4-FFF2-40B4-BE49-F238E27FC236}">
                <a16:creationId xmlns:a16="http://schemas.microsoft.com/office/drawing/2014/main" id="{C4F83A63-AFCD-C84C-B3B3-BBE6689EDBB9}"/>
              </a:ext>
            </a:extLst>
          </p:cNvPr>
          <p:cNvSpPr/>
          <p:nvPr/>
        </p:nvSpPr>
        <p:spPr>
          <a:xfrm>
            <a:off x="13690213" y="9996401"/>
            <a:ext cx="1483524" cy="1483540"/>
          </a:xfrm>
          <a:custGeom>
            <a:avLst/>
            <a:gdLst>
              <a:gd name="connsiteX0" fmla="*/ 558255 w 571237"/>
              <a:gd name="connsiteY0" fmla="*/ 129831 h 571243"/>
              <a:gd name="connsiteX1" fmla="*/ 441411 w 571237"/>
              <a:gd name="connsiteY1" fmla="*/ 129831 h 571243"/>
              <a:gd name="connsiteX2" fmla="*/ 441411 w 571237"/>
              <a:gd name="connsiteY2" fmla="*/ 64918 h 571243"/>
              <a:gd name="connsiteX3" fmla="*/ 437607 w 571237"/>
              <a:gd name="connsiteY3" fmla="*/ 55739 h 571243"/>
              <a:gd name="connsiteX4" fmla="*/ 385692 w 571237"/>
              <a:gd name="connsiteY4" fmla="*/ 3825 h 571243"/>
              <a:gd name="connsiteX5" fmla="*/ 379814 w 571237"/>
              <a:gd name="connsiteY5" fmla="*/ 673 h 571243"/>
              <a:gd name="connsiteX6" fmla="*/ 378185 w 571237"/>
              <a:gd name="connsiteY6" fmla="*/ 345 h 571243"/>
              <a:gd name="connsiteX7" fmla="*/ 376497 w 571237"/>
              <a:gd name="connsiteY7" fmla="*/ 4 h 571243"/>
              <a:gd name="connsiteX8" fmla="*/ 246671 w 571237"/>
              <a:gd name="connsiteY8" fmla="*/ 4 h 571243"/>
              <a:gd name="connsiteX9" fmla="*/ 233688 w 571237"/>
              <a:gd name="connsiteY9" fmla="*/ 12987 h 571243"/>
              <a:gd name="connsiteX10" fmla="*/ 233688 w 571237"/>
              <a:gd name="connsiteY10" fmla="*/ 64918 h 571243"/>
              <a:gd name="connsiteX11" fmla="*/ 246671 w 571237"/>
              <a:gd name="connsiteY11" fmla="*/ 77901 h 571243"/>
              <a:gd name="connsiteX12" fmla="*/ 363515 w 571237"/>
              <a:gd name="connsiteY12" fmla="*/ 77901 h 571243"/>
              <a:gd name="connsiteX13" fmla="*/ 363515 w 571237"/>
              <a:gd name="connsiteY13" fmla="*/ 129832 h 571243"/>
              <a:gd name="connsiteX14" fmla="*/ 207723 w 571237"/>
              <a:gd name="connsiteY14" fmla="*/ 129832 h 571243"/>
              <a:gd name="connsiteX15" fmla="*/ 207723 w 571237"/>
              <a:gd name="connsiteY15" fmla="*/ 12988 h 571243"/>
              <a:gd name="connsiteX16" fmla="*/ 199711 w 571237"/>
              <a:gd name="connsiteY16" fmla="*/ 995 h 571243"/>
              <a:gd name="connsiteX17" fmla="*/ 185561 w 571237"/>
              <a:gd name="connsiteY17" fmla="*/ 3810 h 571243"/>
              <a:gd name="connsiteX18" fmla="*/ 133630 w 571237"/>
              <a:gd name="connsiteY18" fmla="*/ 55741 h 571243"/>
              <a:gd name="connsiteX19" fmla="*/ 129827 w 571237"/>
              <a:gd name="connsiteY19" fmla="*/ 64921 h 571243"/>
              <a:gd name="connsiteX20" fmla="*/ 129827 w 571237"/>
              <a:gd name="connsiteY20" fmla="*/ 129833 h 571243"/>
              <a:gd name="connsiteX21" fmla="*/ 12983 w 571237"/>
              <a:gd name="connsiteY21" fmla="*/ 129833 h 571243"/>
              <a:gd name="connsiteX22" fmla="*/ 0 w 571237"/>
              <a:gd name="connsiteY22" fmla="*/ 142816 h 571243"/>
              <a:gd name="connsiteX23" fmla="*/ 0 w 571237"/>
              <a:gd name="connsiteY23" fmla="*/ 519313 h 571243"/>
              <a:gd name="connsiteX24" fmla="*/ 51931 w 571237"/>
              <a:gd name="connsiteY24" fmla="*/ 571244 h 571243"/>
              <a:gd name="connsiteX25" fmla="*/ 519307 w 571237"/>
              <a:gd name="connsiteY25" fmla="*/ 571244 h 571243"/>
              <a:gd name="connsiteX26" fmla="*/ 571238 w 571237"/>
              <a:gd name="connsiteY26" fmla="*/ 519313 h 571243"/>
              <a:gd name="connsiteX27" fmla="*/ 571238 w 571237"/>
              <a:gd name="connsiteY27" fmla="*/ 142814 h 571243"/>
              <a:gd name="connsiteX28" fmla="*/ 558255 w 571237"/>
              <a:gd name="connsiteY28" fmla="*/ 129831 h 571243"/>
              <a:gd name="connsiteX29" fmla="*/ 285619 w 571237"/>
              <a:gd name="connsiteY29" fmla="*/ 493346 h 571243"/>
              <a:gd name="connsiteX30" fmla="*/ 142810 w 571237"/>
              <a:gd name="connsiteY30" fmla="*/ 350537 h 571243"/>
              <a:gd name="connsiteX31" fmla="*/ 285619 w 571237"/>
              <a:gd name="connsiteY31" fmla="*/ 207728 h 571243"/>
              <a:gd name="connsiteX32" fmla="*/ 428428 w 571237"/>
              <a:gd name="connsiteY32" fmla="*/ 350537 h 571243"/>
              <a:gd name="connsiteX33" fmla="*/ 285619 w 571237"/>
              <a:gd name="connsiteY33" fmla="*/ 493346 h 57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1237" h="571243">
                <a:moveTo>
                  <a:pt x="558255" y="129831"/>
                </a:moveTo>
                <a:lnTo>
                  <a:pt x="441411" y="129831"/>
                </a:lnTo>
                <a:lnTo>
                  <a:pt x="441411" y="64918"/>
                </a:lnTo>
                <a:cubicBezTo>
                  <a:pt x="441411" y="61470"/>
                  <a:pt x="440041" y="58173"/>
                  <a:pt x="437607" y="55739"/>
                </a:cubicBezTo>
                <a:lnTo>
                  <a:pt x="385692" y="3825"/>
                </a:lnTo>
                <a:cubicBezTo>
                  <a:pt x="384111" y="2239"/>
                  <a:pt x="382041" y="1275"/>
                  <a:pt x="379814" y="673"/>
                </a:cubicBezTo>
                <a:cubicBezTo>
                  <a:pt x="379255" y="522"/>
                  <a:pt x="378759" y="421"/>
                  <a:pt x="378185" y="345"/>
                </a:cubicBezTo>
                <a:cubicBezTo>
                  <a:pt x="377608" y="267"/>
                  <a:pt x="377095" y="4"/>
                  <a:pt x="376497" y="4"/>
                </a:cubicBezTo>
                <a:lnTo>
                  <a:pt x="246671" y="4"/>
                </a:lnTo>
                <a:cubicBezTo>
                  <a:pt x="239495" y="4"/>
                  <a:pt x="233688" y="5811"/>
                  <a:pt x="233688" y="12987"/>
                </a:cubicBezTo>
                <a:lnTo>
                  <a:pt x="233688" y="64918"/>
                </a:lnTo>
                <a:cubicBezTo>
                  <a:pt x="233688" y="72094"/>
                  <a:pt x="239495" y="77901"/>
                  <a:pt x="246671" y="77901"/>
                </a:cubicBezTo>
                <a:lnTo>
                  <a:pt x="363515" y="77901"/>
                </a:lnTo>
                <a:lnTo>
                  <a:pt x="363515" y="129832"/>
                </a:lnTo>
                <a:lnTo>
                  <a:pt x="207723" y="129832"/>
                </a:lnTo>
                <a:lnTo>
                  <a:pt x="207723" y="12988"/>
                </a:lnTo>
                <a:cubicBezTo>
                  <a:pt x="207723" y="7740"/>
                  <a:pt x="204566" y="2998"/>
                  <a:pt x="199711" y="995"/>
                </a:cubicBezTo>
                <a:cubicBezTo>
                  <a:pt x="194854" y="-1034"/>
                  <a:pt x="189276" y="107"/>
                  <a:pt x="185561" y="3810"/>
                </a:cubicBezTo>
                <a:lnTo>
                  <a:pt x="133630" y="55741"/>
                </a:lnTo>
                <a:cubicBezTo>
                  <a:pt x="131196" y="58175"/>
                  <a:pt x="129827" y="61471"/>
                  <a:pt x="129827" y="64921"/>
                </a:cubicBezTo>
                <a:lnTo>
                  <a:pt x="129827" y="129833"/>
                </a:lnTo>
                <a:lnTo>
                  <a:pt x="12983" y="129833"/>
                </a:lnTo>
                <a:cubicBezTo>
                  <a:pt x="5807" y="129833"/>
                  <a:pt x="0" y="135640"/>
                  <a:pt x="0" y="142816"/>
                </a:cubicBezTo>
                <a:lnTo>
                  <a:pt x="0" y="519313"/>
                </a:lnTo>
                <a:cubicBezTo>
                  <a:pt x="0" y="547953"/>
                  <a:pt x="23290" y="571244"/>
                  <a:pt x="51931" y="571244"/>
                </a:cubicBezTo>
                <a:lnTo>
                  <a:pt x="519307" y="571244"/>
                </a:lnTo>
                <a:cubicBezTo>
                  <a:pt x="547947" y="571244"/>
                  <a:pt x="571238" y="547954"/>
                  <a:pt x="571238" y="519313"/>
                </a:cubicBezTo>
                <a:lnTo>
                  <a:pt x="571238" y="142814"/>
                </a:lnTo>
                <a:cubicBezTo>
                  <a:pt x="571238" y="135638"/>
                  <a:pt x="565431" y="129831"/>
                  <a:pt x="558255" y="129831"/>
                </a:cubicBezTo>
                <a:close/>
                <a:moveTo>
                  <a:pt x="285619" y="493346"/>
                </a:moveTo>
                <a:cubicBezTo>
                  <a:pt x="206885" y="493346"/>
                  <a:pt x="142810" y="429282"/>
                  <a:pt x="142810" y="350537"/>
                </a:cubicBezTo>
                <a:cubicBezTo>
                  <a:pt x="142810" y="271791"/>
                  <a:pt x="206887" y="207728"/>
                  <a:pt x="285619" y="207728"/>
                </a:cubicBezTo>
                <a:cubicBezTo>
                  <a:pt x="364351" y="207728"/>
                  <a:pt x="428428" y="271791"/>
                  <a:pt x="428428" y="350537"/>
                </a:cubicBezTo>
                <a:cubicBezTo>
                  <a:pt x="428428" y="429282"/>
                  <a:pt x="364352" y="493346"/>
                  <a:pt x="285619" y="49334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384">
            <a:extLst>
              <a:ext uri="{FF2B5EF4-FFF2-40B4-BE49-F238E27FC236}">
                <a16:creationId xmlns:a16="http://schemas.microsoft.com/office/drawing/2014/main" id="{32AFA031-3303-D049-A884-529CCED7B794}"/>
              </a:ext>
            </a:extLst>
          </p:cNvPr>
          <p:cNvSpPr/>
          <p:nvPr/>
        </p:nvSpPr>
        <p:spPr>
          <a:xfrm>
            <a:off x="14263392" y="10738175"/>
            <a:ext cx="337168" cy="337168"/>
          </a:xfrm>
          <a:custGeom>
            <a:avLst/>
            <a:gdLst>
              <a:gd name="connsiteX0" fmla="*/ 116845 w 129828"/>
              <a:gd name="connsiteY0" fmla="*/ 51931 h 129828"/>
              <a:gd name="connsiteX1" fmla="*/ 77897 w 129828"/>
              <a:gd name="connsiteY1" fmla="*/ 51931 h 129828"/>
              <a:gd name="connsiteX2" fmla="*/ 77897 w 129828"/>
              <a:gd name="connsiteY2" fmla="*/ 12983 h 129828"/>
              <a:gd name="connsiteX3" fmla="*/ 64914 w 129828"/>
              <a:gd name="connsiteY3" fmla="*/ 0 h 129828"/>
              <a:gd name="connsiteX4" fmla="*/ 51931 w 129828"/>
              <a:gd name="connsiteY4" fmla="*/ 12983 h 129828"/>
              <a:gd name="connsiteX5" fmla="*/ 51931 w 129828"/>
              <a:gd name="connsiteY5" fmla="*/ 51931 h 129828"/>
              <a:gd name="connsiteX6" fmla="*/ 12983 w 129828"/>
              <a:gd name="connsiteY6" fmla="*/ 51931 h 129828"/>
              <a:gd name="connsiteX7" fmla="*/ 0 w 129828"/>
              <a:gd name="connsiteY7" fmla="*/ 64914 h 129828"/>
              <a:gd name="connsiteX8" fmla="*/ 12983 w 129828"/>
              <a:gd name="connsiteY8" fmla="*/ 77897 h 129828"/>
              <a:gd name="connsiteX9" fmla="*/ 51931 w 129828"/>
              <a:gd name="connsiteY9" fmla="*/ 77897 h 129828"/>
              <a:gd name="connsiteX10" fmla="*/ 51931 w 129828"/>
              <a:gd name="connsiteY10" fmla="*/ 116845 h 129828"/>
              <a:gd name="connsiteX11" fmla="*/ 64914 w 129828"/>
              <a:gd name="connsiteY11" fmla="*/ 129828 h 129828"/>
              <a:gd name="connsiteX12" fmla="*/ 77897 w 129828"/>
              <a:gd name="connsiteY12" fmla="*/ 116845 h 129828"/>
              <a:gd name="connsiteX13" fmla="*/ 77897 w 129828"/>
              <a:gd name="connsiteY13" fmla="*/ 77897 h 129828"/>
              <a:gd name="connsiteX14" fmla="*/ 116845 w 129828"/>
              <a:gd name="connsiteY14" fmla="*/ 77897 h 129828"/>
              <a:gd name="connsiteX15" fmla="*/ 129828 w 129828"/>
              <a:gd name="connsiteY15" fmla="*/ 64914 h 129828"/>
              <a:gd name="connsiteX16" fmla="*/ 116845 w 129828"/>
              <a:gd name="connsiteY16" fmla="*/ 51931 h 12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9828" h="129828">
                <a:moveTo>
                  <a:pt x="116845" y="51931"/>
                </a:moveTo>
                <a:lnTo>
                  <a:pt x="77897" y="51931"/>
                </a:lnTo>
                <a:lnTo>
                  <a:pt x="77897" y="12983"/>
                </a:lnTo>
                <a:cubicBezTo>
                  <a:pt x="77897" y="5807"/>
                  <a:pt x="72090" y="0"/>
                  <a:pt x="64914" y="0"/>
                </a:cubicBezTo>
                <a:cubicBezTo>
                  <a:pt x="57738" y="0"/>
                  <a:pt x="51931" y="5807"/>
                  <a:pt x="51931" y="12983"/>
                </a:cubicBezTo>
                <a:lnTo>
                  <a:pt x="51931" y="51931"/>
                </a:lnTo>
                <a:lnTo>
                  <a:pt x="12983" y="51931"/>
                </a:lnTo>
                <a:cubicBezTo>
                  <a:pt x="5807" y="51931"/>
                  <a:pt x="0" y="57738"/>
                  <a:pt x="0" y="64914"/>
                </a:cubicBezTo>
                <a:cubicBezTo>
                  <a:pt x="0" y="72090"/>
                  <a:pt x="5807" y="77897"/>
                  <a:pt x="12983" y="77897"/>
                </a:cubicBezTo>
                <a:lnTo>
                  <a:pt x="51931" y="77897"/>
                </a:lnTo>
                <a:lnTo>
                  <a:pt x="51931" y="116845"/>
                </a:lnTo>
                <a:cubicBezTo>
                  <a:pt x="51931" y="124021"/>
                  <a:pt x="57738" y="129828"/>
                  <a:pt x="64914" y="129828"/>
                </a:cubicBezTo>
                <a:cubicBezTo>
                  <a:pt x="72090" y="129828"/>
                  <a:pt x="77897" y="124021"/>
                  <a:pt x="77897" y="116845"/>
                </a:cubicBezTo>
                <a:lnTo>
                  <a:pt x="77897" y="77897"/>
                </a:lnTo>
                <a:lnTo>
                  <a:pt x="116845" y="77897"/>
                </a:lnTo>
                <a:cubicBezTo>
                  <a:pt x="124021" y="77897"/>
                  <a:pt x="129828" y="72090"/>
                  <a:pt x="129828" y="64914"/>
                </a:cubicBezTo>
                <a:cubicBezTo>
                  <a:pt x="129827" y="57738"/>
                  <a:pt x="124021" y="51931"/>
                  <a:pt x="116845" y="5193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69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19635" y="1046901"/>
            <a:ext cx="1053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68A0F1-A438-3549-8096-85C0EE23B484}"/>
              </a:ext>
            </a:extLst>
          </p:cNvPr>
          <p:cNvCxnSpPr>
            <a:cxnSpLocks/>
          </p:cNvCxnSpPr>
          <p:nvPr/>
        </p:nvCxnSpPr>
        <p:spPr>
          <a:xfrm>
            <a:off x="12154030" y="4579075"/>
            <a:ext cx="0" cy="7465997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D62E32-86DF-CA48-B9B6-060E99D4F837}"/>
              </a:ext>
            </a:extLst>
          </p:cNvPr>
          <p:cNvCxnSpPr>
            <a:cxnSpLocks/>
          </p:cNvCxnSpPr>
          <p:nvPr/>
        </p:nvCxnSpPr>
        <p:spPr>
          <a:xfrm flipH="1">
            <a:off x="4643460" y="8312074"/>
            <a:ext cx="15643459" cy="0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ntagon 5">
            <a:extLst>
              <a:ext uri="{FF2B5EF4-FFF2-40B4-BE49-F238E27FC236}">
                <a16:creationId xmlns:a16="http://schemas.microsoft.com/office/drawing/2014/main" id="{0C32A1EF-1383-084F-B13B-C26E2E3B45D1}"/>
              </a:ext>
            </a:extLst>
          </p:cNvPr>
          <p:cNvSpPr/>
          <p:nvPr/>
        </p:nvSpPr>
        <p:spPr>
          <a:xfrm>
            <a:off x="12628585" y="4678339"/>
            <a:ext cx="7296825" cy="3121312"/>
          </a:xfrm>
          <a:prstGeom prst="homePlate">
            <a:avLst>
              <a:gd name="adj" fmla="val 3692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F1562F8-7A48-3B4A-9467-02F023D01796}"/>
              </a:ext>
            </a:extLst>
          </p:cNvPr>
          <p:cNvSpPr/>
          <p:nvPr/>
        </p:nvSpPr>
        <p:spPr>
          <a:xfrm>
            <a:off x="12628585" y="8825037"/>
            <a:ext cx="7296825" cy="3121312"/>
          </a:xfrm>
          <a:prstGeom prst="homePlate">
            <a:avLst>
              <a:gd name="adj" fmla="val 369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82707CF8-B9B9-5A42-9B15-B63B9E142E44}"/>
              </a:ext>
            </a:extLst>
          </p:cNvPr>
          <p:cNvSpPr/>
          <p:nvPr/>
        </p:nvSpPr>
        <p:spPr>
          <a:xfrm rot="10800000">
            <a:off x="4318856" y="4678339"/>
            <a:ext cx="7296825" cy="3121312"/>
          </a:xfrm>
          <a:prstGeom prst="homePlate">
            <a:avLst>
              <a:gd name="adj" fmla="val 369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C584150E-F392-7B44-969E-77FC8EEFE056}"/>
              </a:ext>
            </a:extLst>
          </p:cNvPr>
          <p:cNvSpPr/>
          <p:nvPr/>
        </p:nvSpPr>
        <p:spPr>
          <a:xfrm rot="10800000">
            <a:off x="4318856" y="8825037"/>
            <a:ext cx="7296825" cy="3121312"/>
          </a:xfrm>
          <a:prstGeom prst="homePlate">
            <a:avLst>
              <a:gd name="adj" fmla="val 3692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45095F-F561-D94F-9505-665F60B892EF}"/>
              </a:ext>
            </a:extLst>
          </p:cNvPr>
          <p:cNvSpPr/>
          <p:nvPr/>
        </p:nvSpPr>
        <p:spPr>
          <a:xfrm>
            <a:off x="10455488" y="3761323"/>
            <a:ext cx="3397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New Products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3296DB-5F1D-ED41-9BDC-3FBB9A824EE6}"/>
              </a:ext>
            </a:extLst>
          </p:cNvPr>
          <p:cNvSpPr/>
          <p:nvPr/>
        </p:nvSpPr>
        <p:spPr>
          <a:xfrm>
            <a:off x="10062755" y="12288635"/>
            <a:ext cx="418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Existing Products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A91F4F-03C0-794C-B355-D115F6359C03}"/>
              </a:ext>
            </a:extLst>
          </p:cNvPr>
          <p:cNvSpPr/>
          <p:nvPr/>
        </p:nvSpPr>
        <p:spPr>
          <a:xfrm rot="16200000">
            <a:off x="1510200" y="8009143"/>
            <a:ext cx="3995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Existing Markets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E38001-2451-8745-B824-E8C9BB650A49}"/>
              </a:ext>
            </a:extLst>
          </p:cNvPr>
          <p:cNvSpPr/>
          <p:nvPr/>
        </p:nvSpPr>
        <p:spPr>
          <a:xfrm rot="16200000">
            <a:off x="19811907" y="8009145"/>
            <a:ext cx="32095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New Markets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749233-D3BE-044B-852F-19FE04662088}"/>
              </a:ext>
            </a:extLst>
          </p:cNvPr>
          <p:cNvSpPr/>
          <p:nvPr/>
        </p:nvSpPr>
        <p:spPr>
          <a:xfrm>
            <a:off x="5333849" y="5484358"/>
            <a:ext cx="1543349" cy="15433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3DD721-2B86-9841-A682-A811750C0FA0}"/>
              </a:ext>
            </a:extLst>
          </p:cNvPr>
          <p:cNvSpPr/>
          <p:nvPr/>
        </p:nvSpPr>
        <p:spPr>
          <a:xfrm>
            <a:off x="5333849" y="9592753"/>
            <a:ext cx="1543349" cy="15433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74EF836-9904-5F4E-9C36-901DD5511361}"/>
              </a:ext>
            </a:extLst>
          </p:cNvPr>
          <p:cNvSpPr/>
          <p:nvPr/>
        </p:nvSpPr>
        <p:spPr>
          <a:xfrm>
            <a:off x="17348640" y="5314651"/>
            <a:ext cx="1543349" cy="15433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EECD3E-41FD-D14E-A038-6D9CC9FC922C}"/>
              </a:ext>
            </a:extLst>
          </p:cNvPr>
          <p:cNvSpPr/>
          <p:nvPr/>
        </p:nvSpPr>
        <p:spPr>
          <a:xfrm>
            <a:off x="17348640" y="9614018"/>
            <a:ext cx="1543349" cy="154334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336EEC-018F-C649-9DC7-EAA9BAAAA0A0}"/>
              </a:ext>
            </a:extLst>
          </p:cNvPr>
          <p:cNvSpPr/>
          <p:nvPr/>
        </p:nvSpPr>
        <p:spPr>
          <a:xfrm>
            <a:off x="7251945" y="5088441"/>
            <a:ext cx="3438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Market</a:t>
            </a:r>
          </a:p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Penetration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9CFD02-AAC2-EF49-B9E6-47569D377D3C}"/>
              </a:ext>
            </a:extLst>
          </p:cNvPr>
          <p:cNvSpPr txBox="1"/>
          <p:nvPr/>
        </p:nvSpPr>
        <p:spPr>
          <a:xfrm>
            <a:off x="7251944" y="6288770"/>
            <a:ext cx="3790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2AED78-7C53-CD40-87AF-5C71CD0FDCD8}"/>
              </a:ext>
            </a:extLst>
          </p:cNvPr>
          <p:cNvSpPr/>
          <p:nvPr/>
        </p:nvSpPr>
        <p:spPr>
          <a:xfrm>
            <a:off x="7251945" y="9235139"/>
            <a:ext cx="3438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Market</a:t>
            </a:r>
          </a:p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Development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44FF60-8EBB-A340-BA0E-FACF9B167541}"/>
              </a:ext>
            </a:extLst>
          </p:cNvPr>
          <p:cNvSpPr txBox="1"/>
          <p:nvPr/>
        </p:nvSpPr>
        <p:spPr>
          <a:xfrm>
            <a:off x="7251944" y="10435468"/>
            <a:ext cx="3790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15C86F-8542-104E-A91F-16EC4DA364CF}"/>
              </a:ext>
            </a:extLst>
          </p:cNvPr>
          <p:cNvSpPr/>
          <p:nvPr/>
        </p:nvSpPr>
        <p:spPr>
          <a:xfrm>
            <a:off x="13394392" y="5088441"/>
            <a:ext cx="3438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Development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C15987-D943-9C4D-8D0E-64DEB876EEBA}"/>
              </a:ext>
            </a:extLst>
          </p:cNvPr>
          <p:cNvSpPr txBox="1"/>
          <p:nvPr/>
        </p:nvSpPr>
        <p:spPr>
          <a:xfrm>
            <a:off x="13083789" y="6288770"/>
            <a:ext cx="3790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0942D4-31C8-C34C-AE33-E816315A4648}"/>
              </a:ext>
            </a:extLst>
          </p:cNvPr>
          <p:cNvSpPr/>
          <p:nvPr/>
        </p:nvSpPr>
        <p:spPr>
          <a:xfrm>
            <a:off x="13083790" y="9235138"/>
            <a:ext cx="3748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New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Diversification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7D91CC-368D-E54A-959B-B10AD1E78BF5}"/>
              </a:ext>
            </a:extLst>
          </p:cNvPr>
          <p:cNvSpPr txBox="1"/>
          <p:nvPr/>
        </p:nvSpPr>
        <p:spPr>
          <a:xfrm>
            <a:off x="13083789" y="10435467"/>
            <a:ext cx="3790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3" name="Forma libre 348">
            <a:extLst>
              <a:ext uri="{FF2B5EF4-FFF2-40B4-BE49-F238E27FC236}">
                <a16:creationId xmlns:a16="http://schemas.microsoft.com/office/drawing/2014/main" id="{6C2A807B-9624-AE47-82FF-66B536CEAF18}"/>
              </a:ext>
            </a:extLst>
          </p:cNvPr>
          <p:cNvSpPr/>
          <p:nvPr/>
        </p:nvSpPr>
        <p:spPr>
          <a:xfrm>
            <a:off x="5567073" y="9819588"/>
            <a:ext cx="1044956" cy="800169"/>
          </a:xfrm>
          <a:custGeom>
            <a:avLst/>
            <a:gdLst>
              <a:gd name="connsiteX0" fmla="*/ 558938 w 570833"/>
              <a:gd name="connsiteY0" fmla="*/ 190278 h 437112"/>
              <a:gd name="connsiteX1" fmla="*/ 463072 w 570833"/>
              <a:gd name="connsiteY1" fmla="*/ 190278 h 437112"/>
              <a:gd name="connsiteX2" fmla="*/ 328838 w 570833"/>
              <a:gd name="connsiteY2" fmla="*/ 4981 h 437112"/>
              <a:gd name="connsiteX3" fmla="*/ 312248 w 570833"/>
              <a:gd name="connsiteY3" fmla="*/ 2217 h 437112"/>
              <a:gd name="connsiteX4" fmla="*/ 292894 w 570833"/>
              <a:gd name="connsiteY4" fmla="*/ 16043 h 437112"/>
              <a:gd name="connsiteX5" fmla="*/ 290130 w 570833"/>
              <a:gd name="connsiteY5" fmla="*/ 32632 h 437112"/>
              <a:gd name="connsiteX6" fmla="*/ 404335 w 570833"/>
              <a:gd name="connsiteY6" fmla="*/ 190277 h 437112"/>
              <a:gd name="connsiteX7" fmla="*/ 157105 w 570833"/>
              <a:gd name="connsiteY7" fmla="*/ 190277 h 437112"/>
              <a:gd name="connsiteX8" fmla="*/ 271306 w 570833"/>
              <a:gd name="connsiteY8" fmla="*/ 32632 h 437112"/>
              <a:gd name="connsiteX9" fmla="*/ 268543 w 570833"/>
              <a:gd name="connsiteY9" fmla="*/ 16043 h 437112"/>
              <a:gd name="connsiteX10" fmla="*/ 249189 w 570833"/>
              <a:gd name="connsiteY10" fmla="*/ 2217 h 437112"/>
              <a:gd name="connsiteX11" fmla="*/ 232599 w 570833"/>
              <a:gd name="connsiteY11" fmla="*/ 4981 h 437112"/>
              <a:gd name="connsiteX12" fmla="*/ 98362 w 570833"/>
              <a:gd name="connsiteY12" fmla="*/ 190278 h 437112"/>
              <a:gd name="connsiteX13" fmla="*/ 11893 w 570833"/>
              <a:gd name="connsiteY13" fmla="*/ 190278 h 437112"/>
              <a:gd name="connsiteX14" fmla="*/ 0 w 570833"/>
              <a:gd name="connsiteY14" fmla="*/ 202169 h 437112"/>
              <a:gd name="connsiteX15" fmla="*/ 0 w 570833"/>
              <a:gd name="connsiteY15" fmla="*/ 225954 h 437112"/>
              <a:gd name="connsiteX16" fmla="*/ 11893 w 570833"/>
              <a:gd name="connsiteY16" fmla="*/ 237846 h 437112"/>
              <a:gd name="connsiteX17" fmla="*/ 35560 w 570833"/>
              <a:gd name="connsiteY17" fmla="*/ 237846 h 437112"/>
              <a:gd name="connsiteX18" fmla="*/ 96544 w 570833"/>
              <a:gd name="connsiteY18" fmla="*/ 412085 h 437112"/>
              <a:gd name="connsiteX19" fmla="*/ 110399 w 570833"/>
              <a:gd name="connsiteY19" fmla="*/ 433500 h 437112"/>
              <a:gd name="connsiteX20" fmla="*/ 123394 w 570833"/>
              <a:gd name="connsiteY20" fmla="*/ 436240 h 437112"/>
              <a:gd name="connsiteX21" fmla="*/ 130815 w 570833"/>
              <a:gd name="connsiteY21" fmla="*/ 425219 h 437112"/>
              <a:gd name="connsiteX22" fmla="*/ 130815 w 570833"/>
              <a:gd name="connsiteY22" fmla="*/ 416230 h 437112"/>
              <a:gd name="connsiteX23" fmla="*/ 144601 w 570833"/>
              <a:gd name="connsiteY23" fmla="*/ 388044 h 437112"/>
              <a:gd name="connsiteX24" fmla="*/ 149107 w 570833"/>
              <a:gd name="connsiteY24" fmla="*/ 377174 h 437112"/>
              <a:gd name="connsiteX25" fmla="*/ 159281 w 570833"/>
              <a:gd name="connsiteY25" fmla="*/ 347513 h 437112"/>
              <a:gd name="connsiteX26" fmla="*/ 192925 w 570833"/>
              <a:gd name="connsiteY26" fmla="*/ 313880 h 437112"/>
              <a:gd name="connsiteX27" fmla="*/ 222528 w 570833"/>
              <a:gd name="connsiteY27" fmla="*/ 303695 h 437112"/>
              <a:gd name="connsiteX28" fmla="*/ 233445 w 570833"/>
              <a:gd name="connsiteY28" fmla="*/ 299212 h 437112"/>
              <a:gd name="connsiteX29" fmla="*/ 261631 w 570833"/>
              <a:gd name="connsiteY29" fmla="*/ 285416 h 437112"/>
              <a:gd name="connsiteX30" fmla="*/ 309201 w 570833"/>
              <a:gd name="connsiteY30" fmla="*/ 285416 h 437112"/>
              <a:gd name="connsiteX31" fmla="*/ 337387 w 570833"/>
              <a:gd name="connsiteY31" fmla="*/ 299213 h 437112"/>
              <a:gd name="connsiteX32" fmla="*/ 348304 w 570833"/>
              <a:gd name="connsiteY32" fmla="*/ 303696 h 437112"/>
              <a:gd name="connsiteX33" fmla="*/ 377919 w 570833"/>
              <a:gd name="connsiteY33" fmla="*/ 313881 h 437112"/>
              <a:gd name="connsiteX34" fmla="*/ 411552 w 570833"/>
              <a:gd name="connsiteY34" fmla="*/ 347514 h 437112"/>
              <a:gd name="connsiteX35" fmla="*/ 421726 w 570833"/>
              <a:gd name="connsiteY35" fmla="*/ 377175 h 437112"/>
              <a:gd name="connsiteX36" fmla="*/ 426232 w 570833"/>
              <a:gd name="connsiteY36" fmla="*/ 388045 h 437112"/>
              <a:gd name="connsiteX37" fmla="*/ 440018 w 570833"/>
              <a:gd name="connsiteY37" fmla="*/ 416231 h 437112"/>
              <a:gd name="connsiteX38" fmla="*/ 440018 w 570833"/>
              <a:gd name="connsiteY38" fmla="*/ 425221 h 437112"/>
              <a:gd name="connsiteX39" fmla="*/ 447439 w 570833"/>
              <a:gd name="connsiteY39" fmla="*/ 436241 h 437112"/>
              <a:gd name="connsiteX40" fmla="*/ 451910 w 570833"/>
              <a:gd name="connsiteY40" fmla="*/ 437112 h 437112"/>
              <a:gd name="connsiteX41" fmla="*/ 460434 w 570833"/>
              <a:gd name="connsiteY41" fmla="*/ 433500 h 437112"/>
              <a:gd name="connsiteX42" fmla="*/ 474289 w 570833"/>
              <a:gd name="connsiteY42" fmla="*/ 412085 h 437112"/>
              <a:gd name="connsiteX43" fmla="*/ 535273 w 570833"/>
              <a:gd name="connsiteY43" fmla="*/ 237846 h 437112"/>
              <a:gd name="connsiteX44" fmla="*/ 558941 w 570833"/>
              <a:gd name="connsiteY44" fmla="*/ 237846 h 437112"/>
              <a:gd name="connsiteX45" fmla="*/ 570833 w 570833"/>
              <a:gd name="connsiteY45" fmla="*/ 225954 h 437112"/>
              <a:gd name="connsiteX46" fmla="*/ 570833 w 570833"/>
              <a:gd name="connsiteY46" fmla="*/ 202169 h 437112"/>
              <a:gd name="connsiteX47" fmla="*/ 558938 w 570833"/>
              <a:gd name="connsiteY47" fmla="*/ 190278 h 43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70833" h="437112">
                <a:moveTo>
                  <a:pt x="558938" y="190278"/>
                </a:moveTo>
                <a:lnTo>
                  <a:pt x="463072" y="190278"/>
                </a:lnTo>
                <a:lnTo>
                  <a:pt x="328838" y="4981"/>
                </a:lnTo>
                <a:cubicBezTo>
                  <a:pt x="325020" y="-364"/>
                  <a:pt x="317593" y="-1602"/>
                  <a:pt x="312248" y="2217"/>
                </a:cubicBezTo>
                <a:lnTo>
                  <a:pt x="292894" y="16043"/>
                </a:lnTo>
                <a:cubicBezTo>
                  <a:pt x="287549" y="19860"/>
                  <a:pt x="286312" y="27288"/>
                  <a:pt x="290130" y="32632"/>
                </a:cubicBezTo>
                <a:lnTo>
                  <a:pt x="404335" y="190277"/>
                </a:lnTo>
                <a:lnTo>
                  <a:pt x="157105" y="190277"/>
                </a:lnTo>
                <a:lnTo>
                  <a:pt x="271306" y="32632"/>
                </a:lnTo>
                <a:cubicBezTo>
                  <a:pt x="275124" y="27288"/>
                  <a:pt x="273887" y="19861"/>
                  <a:pt x="268543" y="16043"/>
                </a:cubicBezTo>
                <a:lnTo>
                  <a:pt x="249189" y="2217"/>
                </a:lnTo>
                <a:cubicBezTo>
                  <a:pt x="243844" y="-1600"/>
                  <a:pt x="236417" y="-364"/>
                  <a:pt x="232599" y="4981"/>
                </a:cubicBezTo>
                <a:lnTo>
                  <a:pt x="98362" y="190278"/>
                </a:lnTo>
                <a:lnTo>
                  <a:pt x="11893" y="190278"/>
                </a:lnTo>
                <a:cubicBezTo>
                  <a:pt x="5319" y="190278"/>
                  <a:pt x="0" y="195597"/>
                  <a:pt x="0" y="202169"/>
                </a:cubicBezTo>
                <a:lnTo>
                  <a:pt x="0" y="225954"/>
                </a:lnTo>
                <a:cubicBezTo>
                  <a:pt x="0" y="232527"/>
                  <a:pt x="5319" y="237846"/>
                  <a:pt x="11893" y="237846"/>
                </a:cubicBezTo>
                <a:lnTo>
                  <a:pt x="35560" y="237846"/>
                </a:lnTo>
                <a:lnTo>
                  <a:pt x="96544" y="412085"/>
                </a:lnTo>
                <a:cubicBezTo>
                  <a:pt x="99181" y="419622"/>
                  <a:pt x="103710" y="426625"/>
                  <a:pt x="110399" y="433500"/>
                </a:cubicBezTo>
                <a:cubicBezTo>
                  <a:pt x="113767" y="436984"/>
                  <a:pt x="118900" y="438017"/>
                  <a:pt x="123394" y="436240"/>
                </a:cubicBezTo>
                <a:cubicBezTo>
                  <a:pt x="127877" y="434417"/>
                  <a:pt x="130815" y="430061"/>
                  <a:pt x="130815" y="425219"/>
                </a:cubicBezTo>
                <a:lnTo>
                  <a:pt x="130815" y="416230"/>
                </a:lnTo>
                <a:cubicBezTo>
                  <a:pt x="130815" y="405139"/>
                  <a:pt x="135843" y="394861"/>
                  <a:pt x="144601" y="388044"/>
                </a:cubicBezTo>
                <a:cubicBezTo>
                  <a:pt x="147922" y="385478"/>
                  <a:pt x="149629" y="381343"/>
                  <a:pt x="149107" y="377174"/>
                </a:cubicBezTo>
                <a:cubicBezTo>
                  <a:pt x="147725" y="366164"/>
                  <a:pt x="151430" y="355352"/>
                  <a:pt x="159281" y="347513"/>
                </a:cubicBezTo>
                <a:lnTo>
                  <a:pt x="192925" y="313880"/>
                </a:lnTo>
                <a:cubicBezTo>
                  <a:pt x="200683" y="306099"/>
                  <a:pt x="211600" y="302301"/>
                  <a:pt x="222528" y="303695"/>
                </a:cubicBezTo>
                <a:cubicBezTo>
                  <a:pt x="226604" y="304252"/>
                  <a:pt x="230867" y="302522"/>
                  <a:pt x="233445" y="299212"/>
                </a:cubicBezTo>
                <a:cubicBezTo>
                  <a:pt x="240273" y="290444"/>
                  <a:pt x="250540" y="285416"/>
                  <a:pt x="261631" y="285416"/>
                </a:cubicBezTo>
                <a:lnTo>
                  <a:pt x="309201" y="285416"/>
                </a:lnTo>
                <a:cubicBezTo>
                  <a:pt x="320292" y="285416"/>
                  <a:pt x="330570" y="290444"/>
                  <a:pt x="337387" y="299213"/>
                </a:cubicBezTo>
                <a:cubicBezTo>
                  <a:pt x="339977" y="302534"/>
                  <a:pt x="344158" y="304277"/>
                  <a:pt x="348304" y="303696"/>
                </a:cubicBezTo>
                <a:cubicBezTo>
                  <a:pt x="359209" y="302326"/>
                  <a:pt x="370149" y="306100"/>
                  <a:pt x="377919" y="313881"/>
                </a:cubicBezTo>
                <a:lnTo>
                  <a:pt x="411552" y="347514"/>
                </a:lnTo>
                <a:cubicBezTo>
                  <a:pt x="419404" y="355353"/>
                  <a:pt x="423108" y="366165"/>
                  <a:pt x="421726" y="377175"/>
                </a:cubicBezTo>
                <a:cubicBezTo>
                  <a:pt x="421203" y="381345"/>
                  <a:pt x="422911" y="385479"/>
                  <a:pt x="426232" y="388045"/>
                </a:cubicBezTo>
                <a:cubicBezTo>
                  <a:pt x="434989" y="394863"/>
                  <a:pt x="440018" y="405140"/>
                  <a:pt x="440018" y="416231"/>
                </a:cubicBezTo>
                <a:lnTo>
                  <a:pt x="440018" y="425221"/>
                </a:lnTo>
                <a:cubicBezTo>
                  <a:pt x="440018" y="430064"/>
                  <a:pt x="442956" y="434419"/>
                  <a:pt x="447439" y="436241"/>
                </a:cubicBezTo>
                <a:cubicBezTo>
                  <a:pt x="448891" y="436822"/>
                  <a:pt x="450400" y="437112"/>
                  <a:pt x="451910" y="437112"/>
                </a:cubicBezTo>
                <a:cubicBezTo>
                  <a:pt x="455057" y="437112"/>
                  <a:pt x="458158" y="435858"/>
                  <a:pt x="460434" y="433500"/>
                </a:cubicBezTo>
                <a:cubicBezTo>
                  <a:pt x="467124" y="426624"/>
                  <a:pt x="471654" y="419622"/>
                  <a:pt x="474289" y="412085"/>
                </a:cubicBezTo>
                <a:lnTo>
                  <a:pt x="535273" y="237846"/>
                </a:lnTo>
                <a:lnTo>
                  <a:pt x="558941" y="237846"/>
                </a:lnTo>
                <a:cubicBezTo>
                  <a:pt x="565514" y="237846"/>
                  <a:pt x="570833" y="232527"/>
                  <a:pt x="570833" y="225954"/>
                </a:cubicBezTo>
                <a:lnTo>
                  <a:pt x="570833" y="202169"/>
                </a:lnTo>
                <a:cubicBezTo>
                  <a:pt x="570831" y="195597"/>
                  <a:pt x="565512" y="190278"/>
                  <a:pt x="558938" y="19027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349">
            <a:extLst>
              <a:ext uri="{FF2B5EF4-FFF2-40B4-BE49-F238E27FC236}">
                <a16:creationId xmlns:a16="http://schemas.microsoft.com/office/drawing/2014/main" id="{FF6D99FE-7BDC-084A-83D7-913B56767EDE}"/>
              </a:ext>
            </a:extLst>
          </p:cNvPr>
          <p:cNvSpPr/>
          <p:nvPr/>
        </p:nvSpPr>
        <p:spPr>
          <a:xfrm>
            <a:off x="5850070" y="10385602"/>
            <a:ext cx="478944" cy="478942"/>
          </a:xfrm>
          <a:custGeom>
            <a:avLst/>
            <a:gdLst>
              <a:gd name="connsiteX0" fmla="*/ 252635 w 261635"/>
              <a:gd name="connsiteY0" fmla="*/ 95500 h 261634"/>
              <a:gd name="connsiteX1" fmla="*/ 229849 w 261635"/>
              <a:gd name="connsiteY1" fmla="*/ 89798 h 261634"/>
              <a:gd name="connsiteX2" fmla="*/ 241926 w 261635"/>
              <a:gd name="connsiteY2" fmla="*/ 69659 h 261634"/>
              <a:gd name="connsiteX3" fmla="*/ 240138 w 261635"/>
              <a:gd name="connsiteY3" fmla="*/ 55131 h 261634"/>
              <a:gd name="connsiteX4" fmla="*/ 206505 w 261635"/>
              <a:gd name="connsiteY4" fmla="*/ 21498 h 261634"/>
              <a:gd name="connsiteX5" fmla="*/ 191976 w 261635"/>
              <a:gd name="connsiteY5" fmla="*/ 19709 h 261634"/>
              <a:gd name="connsiteX6" fmla="*/ 171838 w 261635"/>
              <a:gd name="connsiteY6" fmla="*/ 31787 h 261634"/>
              <a:gd name="connsiteX7" fmla="*/ 166135 w 261635"/>
              <a:gd name="connsiteY7" fmla="*/ 9001 h 261634"/>
              <a:gd name="connsiteX8" fmla="*/ 154603 w 261635"/>
              <a:gd name="connsiteY8" fmla="*/ 0 h 261634"/>
              <a:gd name="connsiteX9" fmla="*/ 107033 w 261635"/>
              <a:gd name="connsiteY9" fmla="*/ 0 h 261634"/>
              <a:gd name="connsiteX10" fmla="*/ 95500 w 261635"/>
              <a:gd name="connsiteY10" fmla="*/ 9001 h 261634"/>
              <a:gd name="connsiteX11" fmla="*/ 89798 w 261635"/>
              <a:gd name="connsiteY11" fmla="*/ 31787 h 261634"/>
              <a:gd name="connsiteX12" fmla="*/ 69659 w 261635"/>
              <a:gd name="connsiteY12" fmla="*/ 19709 h 261634"/>
              <a:gd name="connsiteX13" fmla="*/ 55131 w 261635"/>
              <a:gd name="connsiteY13" fmla="*/ 21498 h 261634"/>
              <a:gd name="connsiteX14" fmla="*/ 21498 w 261635"/>
              <a:gd name="connsiteY14" fmla="*/ 55131 h 261634"/>
              <a:gd name="connsiteX15" fmla="*/ 19709 w 261635"/>
              <a:gd name="connsiteY15" fmla="*/ 69659 h 261634"/>
              <a:gd name="connsiteX16" fmla="*/ 31787 w 261635"/>
              <a:gd name="connsiteY16" fmla="*/ 89798 h 261634"/>
              <a:gd name="connsiteX17" fmla="*/ 9001 w 261635"/>
              <a:gd name="connsiteY17" fmla="*/ 95500 h 261634"/>
              <a:gd name="connsiteX18" fmla="*/ 0 w 261635"/>
              <a:gd name="connsiteY18" fmla="*/ 107033 h 261634"/>
              <a:gd name="connsiteX19" fmla="*/ 0 w 261635"/>
              <a:gd name="connsiteY19" fmla="*/ 154602 h 261634"/>
              <a:gd name="connsiteX20" fmla="*/ 9001 w 261635"/>
              <a:gd name="connsiteY20" fmla="*/ 166134 h 261634"/>
              <a:gd name="connsiteX21" fmla="*/ 31787 w 261635"/>
              <a:gd name="connsiteY21" fmla="*/ 171837 h 261634"/>
              <a:gd name="connsiteX22" fmla="*/ 19709 w 261635"/>
              <a:gd name="connsiteY22" fmla="*/ 191975 h 261634"/>
              <a:gd name="connsiteX23" fmla="*/ 21498 w 261635"/>
              <a:gd name="connsiteY23" fmla="*/ 206504 h 261634"/>
              <a:gd name="connsiteX24" fmla="*/ 55131 w 261635"/>
              <a:gd name="connsiteY24" fmla="*/ 240137 h 261634"/>
              <a:gd name="connsiteX25" fmla="*/ 69659 w 261635"/>
              <a:gd name="connsiteY25" fmla="*/ 241925 h 261634"/>
              <a:gd name="connsiteX26" fmla="*/ 89798 w 261635"/>
              <a:gd name="connsiteY26" fmla="*/ 229848 h 261634"/>
              <a:gd name="connsiteX27" fmla="*/ 95500 w 261635"/>
              <a:gd name="connsiteY27" fmla="*/ 252634 h 261634"/>
              <a:gd name="connsiteX28" fmla="*/ 107033 w 261635"/>
              <a:gd name="connsiteY28" fmla="*/ 261635 h 261634"/>
              <a:gd name="connsiteX29" fmla="*/ 154603 w 261635"/>
              <a:gd name="connsiteY29" fmla="*/ 261635 h 261634"/>
              <a:gd name="connsiteX30" fmla="*/ 166135 w 261635"/>
              <a:gd name="connsiteY30" fmla="*/ 252634 h 261634"/>
              <a:gd name="connsiteX31" fmla="*/ 171838 w 261635"/>
              <a:gd name="connsiteY31" fmla="*/ 229848 h 261634"/>
              <a:gd name="connsiteX32" fmla="*/ 191976 w 261635"/>
              <a:gd name="connsiteY32" fmla="*/ 241925 h 261634"/>
              <a:gd name="connsiteX33" fmla="*/ 206505 w 261635"/>
              <a:gd name="connsiteY33" fmla="*/ 240137 h 261634"/>
              <a:gd name="connsiteX34" fmla="*/ 240138 w 261635"/>
              <a:gd name="connsiteY34" fmla="*/ 206504 h 261634"/>
              <a:gd name="connsiteX35" fmla="*/ 241926 w 261635"/>
              <a:gd name="connsiteY35" fmla="*/ 191975 h 261634"/>
              <a:gd name="connsiteX36" fmla="*/ 229849 w 261635"/>
              <a:gd name="connsiteY36" fmla="*/ 171837 h 261634"/>
              <a:gd name="connsiteX37" fmla="*/ 252635 w 261635"/>
              <a:gd name="connsiteY37" fmla="*/ 166134 h 261634"/>
              <a:gd name="connsiteX38" fmla="*/ 261636 w 261635"/>
              <a:gd name="connsiteY38" fmla="*/ 154602 h 261634"/>
              <a:gd name="connsiteX39" fmla="*/ 261636 w 261635"/>
              <a:gd name="connsiteY39" fmla="*/ 107032 h 261634"/>
              <a:gd name="connsiteX40" fmla="*/ 252635 w 261635"/>
              <a:gd name="connsiteY40" fmla="*/ 95500 h 261634"/>
              <a:gd name="connsiteX41" fmla="*/ 130821 w 261635"/>
              <a:gd name="connsiteY41" fmla="*/ 190278 h 261634"/>
              <a:gd name="connsiteX42" fmla="*/ 71359 w 261635"/>
              <a:gd name="connsiteY42" fmla="*/ 130817 h 261634"/>
              <a:gd name="connsiteX43" fmla="*/ 130821 w 261635"/>
              <a:gd name="connsiteY43" fmla="*/ 71356 h 261634"/>
              <a:gd name="connsiteX44" fmla="*/ 190282 w 261635"/>
              <a:gd name="connsiteY44" fmla="*/ 130817 h 261634"/>
              <a:gd name="connsiteX45" fmla="*/ 130821 w 261635"/>
              <a:gd name="connsiteY45" fmla="*/ 190278 h 26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61635" h="261634">
                <a:moveTo>
                  <a:pt x="252635" y="95500"/>
                </a:moveTo>
                <a:lnTo>
                  <a:pt x="229849" y="89798"/>
                </a:lnTo>
                <a:lnTo>
                  <a:pt x="241926" y="69659"/>
                </a:lnTo>
                <a:cubicBezTo>
                  <a:pt x="244737" y="64979"/>
                  <a:pt x="243993" y="58986"/>
                  <a:pt x="240138" y="55131"/>
                </a:cubicBezTo>
                <a:lnTo>
                  <a:pt x="206505" y="21498"/>
                </a:lnTo>
                <a:cubicBezTo>
                  <a:pt x="202649" y="17619"/>
                  <a:pt x="196645" y="16887"/>
                  <a:pt x="191976" y="19709"/>
                </a:cubicBezTo>
                <a:lnTo>
                  <a:pt x="171838" y="31787"/>
                </a:lnTo>
                <a:lnTo>
                  <a:pt x="166135" y="9001"/>
                </a:lnTo>
                <a:cubicBezTo>
                  <a:pt x="164811" y="3716"/>
                  <a:pt x="160061" y="0"/>
                  <a:pt x="154603" y="0"/>
                </a:cubicBezTo>
                <a:lnTo>
                  <a:pt x="107033" y="0"/>
                </a:lnTo>
                <a:cubicBezTo>
                  <a:pt x="101574" y="0"/>
                  <a:pt x="96825" y="3716"/>
                  <a:pt x="95500" y="9001"/>
                </a:cubicBezTo>
                <a:lnTo>
                  <a:pt x="89798" y="31787"/>
                </a:lnTo>
                <a:lnTo>
                  <a:pt x="69659" y="19709"/>
                </a:lnTo>
                <a:cubicBezTo>
                  <a:pt x="64968" y="16899"/>
                  <a:pt x="58997" y="17642"/>
                  <a:pt x="55131" y="21498"/>
                </a:cubicBezTo>
                <a:lnTo>
                  <a:pt x="21498" y="55131"/>
                </a:lnTo>
                <a:cubicBezTo>
                  <a:pt x="17642" y="58986"/>
                  <a:pt x="16899" y="64979"/>
                  <a:pt x="19709" y="69659"/>
                </a:cubicBezTo>
                <a:lnTo>
                  <a:pt x="31787" y="89798"/>
                </a:lnTo>
                <a:lnTo>
                  <a:pt x="9001" y="95500"/>
                </a:lnTo>
                <a:cubicBezTo>
                  <a:pt x="3716" y="96825"/>
                  <a:pt x="0" y="101574"/>
                  <a:pt x="0" y="107033"/>
                </a:cubicBezTo>
                <a:lnTo>
                  <a:pt x="0" y="154602"/>
                </a:lnTo>
                <a:cubicBezTo>
                  <a:pt x="0" y="160060"/>
                  <a:pt x="3716" y="164810"/>
                  <a:pt x="9001" y="166134"/>
                </a:cubicBezTo>
                <a:lnTo>
                  <a:pt x="31787" y="171837"/>
                </a:lnTo>
                <a:lnTo>
                  <a:pt x="19709" y="191975"/>
                </a:lnTo>
                <a:cubicBezTo>
                  <a:pt x="16899" y="196656"/>
                  <a:pt x="17642" y="202648"/>
                  <a:pt x="21498" y="206504"/>
                </a:cubicBezTo>
                <a:lnTo>
                  <a:pt x="55131" y="240137"/>
                </a:lnTo>
                <a:cubicBezTo>
                  <a:pt x="58975" y="244005"/>
                  <a:pt x="64957" y="244713"/>
                  <a:pt x="69659" y="241925"/>
                </a:cubicBezTo>
                <a:lnTo>
                  <a:pt x="89798" y="229848"/>
                </a:lnTo>
                <a:lnTo>
                  <a:pt x="95500" y="252634"/>
                </a:lnTo>
                <a:cubicBezTo>
                  <a:pt x="96825" y="257919"/>
                  <a:pt x="101574" y="261635"/>
                  <a:pt x="107033" y="261635"/>
                </a:cubicBezTo>
                <a:lnTo>
                  <a:pt x="154603" y="261635"/>
                </a:lnTo>
                <a:cubicBezTo>
                  <a:pt x="160061" y="261635"/>
                  <a:pt x="164811" y="257919"/>
                  <a:pt x="166135" y="252634"/>
                </a:cubicBezTo>
                <a:lnTo>
                  <a:pt x="171838" y="229848"/>
                </a:lnTo>
                <a:lnTo>
                  <a:pt x="191976" y="241925"/>
                </a:lnTo>
                <a:cubicBezTo>
                  <a:pt x="196657" y="244724"/>
                  <a:pt x="202649" y="244005"/>
                  <a:pt x="206505" y="240137"/>
                </a:cubicBezTo>
                <a:lnTo>
                  <a:pt x="240138" y="206504"/>
                </a:lnTo>
                <a:cubicBezTo>
                  <a:pt x="243993" y="202648"/>
                  <a:pt x="244737" y="196656"/>
                  <a:pt x="241926" y="191975"/>
                </a:cubicBezTo>
                <a:lnTo>
                  <a:pt x="229849" y="171837"/>
                </a:lnTo>
                <a:lnTo>
                  <a:pt x="252635" y="166134"/>
                </a:lnTo>
                <a:cubicBezTo>
                  <a:pt x="257920" y="164810"/>
                  <a:pt x="261636" y="160060"/>
                  <a:pt x="261636" y="154602"/>
                </a:cubicBezTo>
                <a:lnTo>
                  <a:pt x="261636" y="107032"/>
                </a:lnTo>
                <a:cubicBezTo>
                  <a:pt x="261636" y="101574"/>
                  <a:pt x="257920" y="96824"/>
                  <a:pt x="252635" y="95500"/>
                </a:cubicBezTo>
                <a:close/>
                <a:moveTo>
                  <a:pt x="130821" y="190278"/>
                </a:moveTo>
                <a:cubicBezTo>
                  <a:pt x="98036" y="190278"/>
                  <a:pt x="71359" y="163602"/>
                  <a:pt x="71359" y="130817"/>
                </a:cubicBezTo>
                <a:cubicBezTo>
                  <a:pt x="71359" y="98032"/>
                  <a:pt x="98036" y="71356"/>
                  <a:pt x="130821" y="71356"/>
                </a:cubicBezTo>
                <a:cubicBezTo>
                  <a:pt x="163606" y="71356"/>
                  <a:pt x="190282" y="98032"/>
                  <a:pt x="190282" y="130817"/>
                </a:cubicBezTo>
                <a:cubicBezTo>
                  <a:pt x="190282" y="163602"/>
                  <a:pt x="163606" y="190278"/>
                  <a:pt x="130821" y="19027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Forma libre 284">
            <a:extLst>
              <a:ext uri="{FF2B5EF4-FFF2-40B4-BE49-F238E27FC236}">
                <a16:creationId xmlns:a16="http://schemas.microsoft.com/office/drawing/2014/main" id="{252051C0-C710-6943-8BCA-5B96089A207F}"/>
              </a:ext>
            </a:extLst>
          </p:cNvPr>
          <p:cNvSpPr/>
          <p:nvPr/>
        </p:nvSpPr>
        <p:spPr>
          <a:xfrm>
            <a:off x="5844163" y="5772150"/>
            <a:ext cx="634633" cy="951952"/>
          </a:xfrm>
          <a:custGeom>
            <a:avLst/>
            <a:gdLst>
              <a:gd name="connsiteX0" fmla="*/ 332985 w 380554"/>
              <a:gd name="connsiteY0" fmla="*/ 0 h 570832"/>
              <a:gd name="connsiteX1" fmla="*/ 47570 w 380554"/>
              <a:gd name="connsiteY1" fmla="*/ 0 h 570832"/>
              <a:gd name="connsiteX2" fmla="*/ 0 w 380554"/>
              <a:gd name="connsiteY2" fmla="*/ 47570 h 570832"/>
              <a:gd name="connsiteX3" fmla="*/ 0 w 380554"/>
              <a:gd name="connsiteY3" fmla="*/ 130816 h 570832"/>
              <a:gd name="connsiteX4" fmla="*/ 11893 w 380554"/>
              <a:gd name="connsiteY4" fmla="*/ 142709 h 570832"/>
              <a:gd name="connsiteX5" fmla="*/ 35677 w 380554"/>
              <a:gd name="connsiteY5" fmla="*/ 142709 h 570832"/>
              <a:gd name="connsiteX6" fmla="*/ 47570 w 380554"/>
              <a:gd name="connsiteY6" fmla="*/ 130816 h 570832"/>
              <a:gd name="connsiteX7" fmla="*/ 47570 w 380554"/>
              <a:gd name="connsiteY7" fmla="*/ 47570 h 570832"/>
              <a:gd name="connsiteX8" fmla="*/ 332985 w 380554"/>
              <a:gd name="connsiteY8" fmla="*/ 47570 h 570832"/>
              <a:gd name="connsiteX9" fmla="*/ 332985 w 380554"/>
              <a:gd name="connsiteY9" fmla="*/ 523263 h 570832"/>
              <a:gd name="connsiteX10" fmla="*/ 47570 w 380554"/>
              <a:gd name="connsiteY10" fmla="*/ 523263 h 570832"/>
              <a:gd name="connsiteX11" fmla="*/ 47570 w 380554"/>
              <a:gd name="connsiteY11" fmla="*/ 440016 h 570832"/>
              <a:gd name="connsiteX12" fmla="*/ 35677 w 380554"/>
              <a:gd name="connsiteY12" fmla="*/ 428123 h 570832"/>
              <a:gd name="connsiteX13" fmla="*/ 11893 w 380554"/>
              <a:gd name="connsiteY13" fmla="*/ 428123 h 570832"/>
              <a:gd name="connsiteX14" fmla="*/ 0 w 380554"/>
              <a:gd name="connsiteY14" fmla="*/ 440016 h 570832"/>
              <a:gd name="connsiteX15" fmla="*/ 0 w 380554"/>
              <a:gd name="connsiteY15" fmla="*/ 523263 h 570832"/>
              <a:gd name="connsiteX16" fmla="*/ 47570 w 380554"/>
              <a:gd name="connsiteY16" fmla="*/ 570832 h 570832"/>
              <a:gd name="connsiteX17" fmla="*/ 332985 w 380554"/>
              <a:gd name="connsiteY17" fmla="*/ 570832 h 570832"/>
              <a:gd name="connsiteX18" fmla="*/ 380555 w 380554"/>
              <a:gd name="connsiteY18" fmla="*/ 523261 h 570832"/>
              <a:gd name="connsiteX19" fmla="*/ 380555 w 380554"/>
              <a:gd name="connsiteY19" fmla="*/ 47570 h 570832"/>
              <a:gd name="connsiteX20" fmla="*/ 332985 w 380554"/>
              <a:gd name="connsiteY20" fmla="*/ 0 h 57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2">
                <a:moveTo>
                  <a:pt x="332985" y="0"/>
                </a:moveTo>
                <a:lnTo>
                  <a:pt x="47570" y="0"/>
                </a:lnTo>
                <a:cubicBezTo>
                  <a:pt x="21298" y="0"/>
                  <a:pt x="0" y="21298"/>
                  <a:pt x="0" y="47570"/>
                </a:cubicBezTo>
                <a:lnTo>
                  <a:pt x="0" y="130816"/>
                </a:lnTo>
                <a:cubicBezTo>
                  <a:pt x="0" y="137384"/>
                  <a:pt x="5325" y="142709"/>
                  <a:pt x="11893" y="142709"/>
                </a:cubicBezTo>
                <a:lnTo>
                  <a:pt x="35677" y="142709"/>
                </a:lnTo>
                <a:cubicBezTo>
                  <a:pt x="42245" y="142709"/>
                  <a:pt x="47570" y="137384"/>
                  <a:pt x="47570" y="130816"/>
                </a:cubicBezTo>
                <a:lnTo>
                  <a:pt x="47570" y="47570"/>
                </a:lnTo>
                <a:lnTo>
                  <a:pt x="332985" y="47570"/>
                </a:lnTo>
                <a:lnTo>
                  <a:pt x="332985" y="523263"/>
                </a:lnTo>
                <a:lnTo>
                  <a:pt x="47570" y="523263"/>
                </a:lnTo>
                <a:lnTo>
                  <a:pt x="47570" y="440016"/>
                </a:lnTo>
                <a:cubicBezTo>
                  <a:pt x="47570" y="433448"/>
                  <a:pt x="42245" y="428123"/>
                  <a:pt x="35677" y="428123"/>
                </a:cubicBezTo>
                <a:lnTo>
                  <a:pt x="11893" y="428123"/>
                </a:lnTo>
                <a:cubicBezTo>
                  <a:pt x="5325" y="428123"/>
                  <a:pt x="0" y="433448"/>
                  <a:pt x="0" y="440016"/>
                </a:cubicBezTo>
                <a:lnTo>
                  <a:pt x="0" y="523263"/>
                </a:lnTo>
                <a:cubicBezTo>
                  <a:pt x="0" y="549534"/>
                  <a:pt x="21297" y="570832"/>
                  <a:pt x="47570" y="570832"/>
                </a:cubicBezTo>
                <a:lnTo>
                  <a:pt x="332985" y="570832"/>
                </a:lnTo>
                <a:cubicBezTo>
                  <a:pt x="359258" y="570831"/>
                  <a:pt x="380555" y="549534"/>
                  <a:pt x="380555" y="523261"/>
                </a:cubicBezTo>
                <a:lnTo>
                  <a:pt x="380555" y="47570"/>
                </a:lnTo>
                <a:cubicBezTo>
                  <a:pt x="380555" y="21298"/>
                  <a:pt x="359258" y="0"/>
                  <a:pt x="332985" y="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Forma libre 285">
            <a:extLst>
              <a:ext uri="{FF2B5EF4-FFF2-40B4-BE49-F238E27FC236}">
                <a16:creationId xmlns:a16="http://schemas.microsoft.com/office/drawing/2014/main" id="{0C1F3657-7633-D244-B87E-34307108A2D8}"/>
              </a:ext>
            </a:extLst>
          </p:cNvPr>
          <p:cNvSpPr/>
          <p:nvPr/>
        </p:nvSpPr>
        <p:spPr>
          <a:xfrm>
            <a:off x="5526848" y="6010125"/>
            <a:ext cx="713962" cy="475984"/>
          </a:xfrm>
          <a:custGeom>
            <a:avLst/>
            <a:gdLst>
              <a:gd name="connsiteX0" fmla="*/ 265568 w 428123"/>
              <a:gd name="connsiteY0" fmla="*/ 240908 h 285421"/>
              <a:gd name="connsiteX1" fmla="*/ 261631 w 428123"/>
              <a:gd name="connsiteY1" fmla="*/ 249746 h 285421"/>
              <a:gd name="connsiteX2" fmla="*/ 261631 w 428123"/>
              <a:gd name="connsiteY2" fmla="*/ 273530 h 285421"/>
              <a:gd name="connsiteX3" fmla="*/ 268739 w 428123"/>
              <a:gd name="connsiteY3" fmla="*/ 284411 h 285421"/>
              <a:gd name="connsiteX4" fmla="*/ 273524 w 428123"/>
              <a:gd name="connsiteY4" fmla="*/ 285422 h 285421"/>
              <a:gd name="connsiteX5" fmla="*/ 281560 w 428123"/>
              <a:gd name="connsiteY5" fmla="*/ 282298 h 285421"/>
              <a:gd name="connsiteX6" fmla="*/ 424268 w 428123"/>
              <a:gd name="connsiteY6" fmla="*/ 151483 h 285421"/>
              <a:gd name="connsiteX7" fmla="*/ 428123 w 428123"/>
              <a:gd name="connsiteY7" fmla="*/ 142715 h 285421"/>
              <a:gd name="connsiteX8" fmla="*/ 424268 w 428123"/>
              <a:gd name="connsiteY8" fmla="*/ 133946 h 285421"/>
              <a:gd name="connsiteX9" fmla="*/ 281560 w 428123"/>
              <a:gd name="connsiteY9" fmla="*/ 3131 h 285421"/>
              <a:gd name="connsiteX10" fmla="*/ 268739 w 428123"/>
              <a:gd name="connsiteY10" fmla="*/ 1017 h 285421"/>
              <a:gd name="connsiteX11" fmla="*/ 261631 w 428123"/>
              <a:gd name="connsiteY11" fmla="*/ 11899 h 285421"/>
              <a:gd name="connsiteX12" fmla="*/ 261631 w 428123"/>
              <a:gd name="connsiteY12" fmla="*/ 35684 h 285421"/>
              <a:gd name="connsiteX13" fmla="*/ 265568 w 428123"/>
              <a:gd name="connsiteY13" fmla="*/ 44522 h 285421"/>
              <a:gd name="connsiteX14" fmla="*/ 348239 w 428123"/>
              <a:gd name="connsiteY14" fmla="*/ 118931 h 285421"/>
              <a:gd name="connsiteX15" fmla="*/ 11893 w 428123"/>
              <a:gd name="connsiteY15" fmla="*/ 118931 h 285421"/>
              <a:gd name="connsiteX16" fmla="*/ 0 w 428123"/>
              <a:gd name="connsiteY16" fmla="*/ 130822 h 285421"/>
              <a:gd name="connsiteX17" fmla="*/ 0 w 428123"/>
              <a:gd name="connsiteY17" fmla="*/ 154606 h 285421"/>
              <a:gd name="connsiteX18" fmla="*/ 11893 w 428123"/>
              <a:gd name="connsiteY18" fmla="*/ 166499 h 285421"/>
              <a:gd name="connsiteX19" fmla="*/ 348239 w 428123"/>
              <a:gd name="connsiteY19" fmla="*/ 166499 h 285421"/>
              <a:gd name="connsiteX20" fmla="*/ 265568 w 428123"/>
              <a:gd name="connsiteY20" fmla="*/ 240908 h 28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8123" h="285421">
                <a:moveTo>
                  <a:pt x="265568" y="240908"/>
                </a:moveTo>
                <a:cubicBezTo>
                  <a:pt x="263059" y="243161"/>
                  <a:pt x="261631" y="246378"/>
                  <a:pt x="261631" y="249746"/>
                </a:cubicBezTo>
                <a:lnTo>
                  <a:pt x="261631" y="273530"/>
                </a:lnTo>
                <a:cubicBezTo>
                  <a:pt x="261631" y="278245"/>
                  <a:pt x="264419" y="282519"/>
                  <a:pt x="268739" y="284411"/>
                </a:cubicBezTo>
                <a:cubicBezTo>
                  <a:pt x="270272" y="285097"/>
                  <a:pt x="271910" y="285422"/>
                  <a:pt x="273524" y="285422"/>
                </a:cubicBezTo>
                <a:cubicBezTo>
                  <a:pt x="276439" y="285422"/>
                  <a:pt x="279319" y="284341"/>
                  <a:pt x="281560" y="282298"/>
                </a:cubicBezTo>
                <a:lnTo>
                  <a:pt x="424268" y="151483"/>
                </a:lnTo>
                <a:cubicBezTo>
                  <a:pt x="426730" y="149230"/>
                  <a:pt x="428123" y="146048"/>
                  <a:pt x="428123" y="142715"/>
                </a:cubicBezTo>
                <a:cubicBezTo>
                  <a:pt x="428123" y="139381"/>
                  <a:pt x="426730" y="136199"/>
                  <a:pt x="424268" y="133946"/>
                </a:cubicBezTo>
                <a:lnTo>
                  <a:pt x="281560" y="3131"/>
                </a:lnTo>
                <a:cubicBezTo>
                  <a:pt x="278076" y="-40"/>
                  <a:pt x="273024" y="-910"/>
                  <a:pt x="268739" y="1017"/>
                </a:cubicBezTo>
                <a:cubicBezTo>
                  <a:pt x="264419" y="2910"/>
                  <a:pt x="261631" y="7184"/>
                  <a:pt x="261631" y="11899"/>
                </a:cubicBezTo>
                <a:lnTo>
                  <a:pt x="261631" y="35684"/>
                </a:lnTo>
                <a:cubicBezTo>
                  <a:pt x="261631" y="39052"/>
                  <a:pt x="263059" y="42269"/>
                  <a:pt x="265568" y="44522"/>
                </a:cubicBezTo>
                <a:lnTo>
                  <a:pt x="348239" y="118931"/>
                </a:lnTo>
                <a:lnTo>
                  <a:pt x="11893" y="118931"/>
                </a:lnTo>
                <a:cubicBezTo>
                  <a:pt x="5319" y="118931"/>
                  <a:pt x="0" y="124250"/>
                  <a:pt x="0" y="130822"/>
                </a:cubicBezTo>
                <a:lnTo>
                  <a:pt x="0" y="154606"/>
                </a:lnTo>
                <a:cubicBezTo>
                  <a:pt x="0" y="161180"/>
                  <a:pt x="5319" y="166499"/>
                  <a:pt x="11893" y="166499"/>
                </a:cubicBezTo>
                <a:lnTo>
                  <a:pt x="348239" y="166499"/>
                </a:lnTo>
                <a:lnTo>
                  <a:pt x="265568" y="240908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Forma libre 277">
            <a:extLst>
              <a:ext uri="{FF2B5EF4-FFF2-40B4-BE49-F238E27FC236}">
                <a16:creationId xmlns:a16="http://schemas.microsoft.com/office/drawing/2014/main" id="{43DE4916-11C1-254D-A6DD-3980386ECA7C}"/>
              </a:ext>
            </a:extLst>
          </p:cNvPr>
          <p:cNvSpPr/>
          <p:nvPr/>
        </p:nvSpPr>
        <p:spPr>
          <a:xfrm>
            <a:off x="17982455" y="10215028"/>
            <a:ext cx="286066" cy="286066"/>
          </a:xfrm>
          <a:custGeom>
            <a:avLst/>
            <a:gdLst>
              <a:gd name="connsiteX0" fmla="*/ 142708 w 142707"/>
              <a:gd name="connsiteY0" fmla="*/ 71354 h 142707"/>
              <a:gd name="connsiteX1" fmla="*/ 71354 w 142707"/>
              <a:gd name="connsiteY1" fmla="*/ 142708 h 142707"/>
              <a:gd name="connsiteX2" fmla="*/ 0 w 142707"/>
              <a:gd name="connsiteY2" fmla="*/ 71354 h 142707"/>
              <a:gd name="connsiteX3" fmla="*/ 71354 w 142707"/>
              <a:gd name="connsiteY3" fmla="*/ 0 h 142707"/>
              <a:gd name="connsiteX4" fmla="*/ 142708 w 142707"/>
              <a:gd name="connsiteY4" fmla="*/ 71354 h 1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07" h="142707">
                <a:moveTo>
                  <a:pt x="142708" y="71354"/>
                </a:moveTo>
                <a:cubicBezTo>
                  <a:pt x="142708" y="110762"/>
                  <a:pt x="110762" y="142708"/>
                  <a:pt x="71354" y="142708"/>
                </a:cubicBezTo>
                <a:cubicBezTo>
                  <a:pt x="31946" y="142708"/>
                  <a:pt x="0" y="110762"/>
                  <a:pt x="0" y="71354"/>
                </a:cubicBezTo>
                <a:cubicBezTo>
                  <a:pt x="0" y="31946"/>
                  <a:pt x="31946" y="0"/>
                  <a:pt x="71354" y="0"/>
                </a:cubicBezTo>
                <a:cubicBezTo>
                  <a:pt x="110762" y="0"/>
                  <a:pt x="142708" y="31946"/>
                  <a:pt x="142708" y="7135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278">
            <a:extLst>
              <a:ext uri="{FF2B5EF4-FFF2-40B4-BE49-F238E27FC236}">
                <a16:creationId xmlns:a16="http://schemas.microsoft.com/office/drawing/2014/main" id="{C69B684F-BAD7-2146-B6B7-C1ECAC225650}"/>
              </a:ext>
            </a:extLst>
          </p:cNvPr>
          <p:cNvSpPr/>
          <p:nvPr/>
        </p:nvSpPr>
        <p:spPr>
          <a:xfrm>
            <a:off x="18411558" y="10215028"/>
            <a:ext cx="286066" cy="286066"/>
          </a:xfrm>
          <a:custGeom>
            <a:avLst/>
            <a:gdLst>
              <a:gd name="connsiteX0" fmla="*/ 142708 w 142707"/>
              <a:gd name="connsiteY0" fmla="*/ 71354 h 142707"/>
              <a:gd name="connsiteX1" fmla="*/ 71354 w 142707"/>
              <a:gd name="connsiteY1" fmla="*/ 142708 h 142707"/>
              <a:gd name="connsiteX2" fmla="*/ 0 w 142707"/>
              <a:gd name="connsiteY2" fmla="*/ 71354 h 142707"/>
              <a:gd name="connsiteX3" fmla="*/ 71354 w 142707"/>
              <a:gd name="connsiteY3" fmla="*/ 0 h 142707"/>
              <a:gd name="connsiteX4" fmla="*/ 142708 w 142707"/>
              <a:gd name="connsiteY4" fmla="*/ 71354 h 1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07" h="142707">
                <a:moveTo>
                  <a:pt x="142708" y="71354"/>
                </a:moveTo>
                <a:cubicBezTo>
                  <a:pt x="142708" y="110762"/>
                  <a:pt x="110762" y="142708"/>
                  <a:pt x="71354" y="142708"/>
                </a:cubicBezTo>
                <a:cubicBezTo>
                  <a:pt x="31946" y="142708"/>
                  <a:pt x="0" y="110762"/>
                  <a:pt x="0" y="71354"/>
                </a:cubicBezTo>
                <a:cubicBezTo>
                  <a:pt x="0" y="31946"/>
                  <a:pt x="31946" y="0"/>
                  <a:pt x="71354" y="0"/>
                </a:cubicBezTo>
                <a:cubicBezTo>
                  <a:pt x="110762" y="0"/>
                  <a:pt x="142708" y="31946"/>
                  <a:pt x="142708" y="7135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279">
            <a:extLst>
              <a:ext uri="{FF2B5EF4-FFF2-40B4-BE49-F238E27FC236}">
                <a16:creationId xmlns:a16="http://schemas.microsoft.com/office/drawing/2014/main" id="{E424E9E2-7EBA-EB42-AB92-4DA30742FEE1}"/>
              </a:ext>
            </a:extLst>
          </p:cNvPr>
          <p:cNvSpPr/>
          <p:nvPr/>
        </p:nvSpPr>
        <p:spPr>
          <a:xfrm>
            <a:off x="17553355" y="10215028"/>
            <a:ext cx="286066" cy="286066"/>
          </a:xfrm>
          <a:custGeom>
            <a:avLst/>
            <a:gdLst>
              <a:gd name="connsiteX0" fmla="*/ 142708 w 142707"/>
              <a:gd name="connsiteY0" fmla="*/ 71354 h 142707"/>
              <a:gd name="connsiteX1" fmla="*/ 71354 w 142707"/>
              <a:gd name="connsiteY1" fmla="*/ 142708 h 142707"/>
              <a:gd name="connsiteX2" fmla="*/ 0 w 142707"/>
              <a:gd name="connsiteY2" fmla="*/ 71354 h 142707"/>
              <a:gd name="connsiteX3" fmla="*/ 71354 w 142707"/>
              <a:gd name="connsiteY3" fmla="*/ 0 h 142707"/>
              <a:gd name="connsiteX4" fmla="*/ 142708 w 142707"/>
              <a:gd name="connsiteY4" fmla="*/ 71354 h 1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07" h="142707">
                <a:moveTo>
                  <a:pt x="142708" y="71354"/>
                </a:moveTo>
                <a:cubicBezTo>
                  <a:pt x="142708" y="110762"/>
                  <a:pt x="110762" y="142708"/>
                  <a:pt x="71354" y="142708"/>
                </a:cubicBezTo>
                <a:cubicBezTo>
                  <a:pt x="31946" y="142708"/>
                  <a:pt x="0" y="110762"/>
                  <a:pt x="0" y="71354"/>
                </a:cubicBezTo>
                <a:cubicBezTo>
                  <a:pt x="0" y="31946"/>
                  <a:pt x="31946" y="0"/>
                  <a:pt x="71354" y="0"/>
                </a:cubicBezTo>
                <a:cubicBezTo>
                  <a:pt x="110762" y="0"/>
                  <a:pt x="142708" y="31946"/>
                  <a:pt x="142708" y="7135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204">
            <a:extLst>
              <a:ext uri="{FF2B5EF4-FFF2-40B4-BE49-F238E27FC236}">
                <a16:creationId xmlns:a16="http://schemas.microsoft.com/office/drawing/2014/main" id="{90C652A7-FFD2-BB46-ADE4-3C4A9F33634A}"/>
              </a:ext>
            </a:extLst>
          </p:cNvPr>
          <p:cNvSpPr/>
          <p:nvPr/>
        </p:nvSpPr>
        <p:spPr>
          <a:xfrm rot="16200000">
            <a:off x="17708267" y="5873916"/>
            <a:ext cx="498353" cy="797332"/>
          </a:xfrm>
          <a:custGeom>
            <a:avLst/>
            <a:gdLst>
              <a:gd name="connsiteX0" fmla="*/ 202170 w 237856"/>
              <a:gd name="connsiteY0" fmla="*/ 142708 h 380554"/>
              <a:gd name="connsiteX1" fmla="*/ 225954 w 237856"/>
              <a:gd name="connsiteY1" fmla="*/ 142708 h 380554"/>
              <a:gd name="connsiteX2" fmla="*/ 236813 w 237856"/>
              <a:gd name="connsiteY2" fmla="*/ 135647 h 380554"/>
              <a:gd name="connsiteX3" fmla="*/ 234792 w 237856"/>
              <a:gd name="connsiteY3" fmla="*/ 122849 h 380554"/>
              <a:gd name="connsiteX4" fmla="*/ 127761 w 237856"/>
              <a:gd name="connsiteY4" fmla="*/ 3926 h 380554"/>
              <a:gd name="connsiteX5" fmla="*/ 118924 w 237856"/>
              <a:gd name="connsiteY5" fmla="*/ 0 h 380554"/>
              <a:gd name="connsiteX6" fmla="*/ 110086 w 237856"/>
              <a:gd name="connsiteY6" fmla="*/ 3926 h 380554"/>
              <a:gd name="connsiteX7" fmla="*/ 3055 w 237856"/>
              <a:gd name="connsiteY7" fmla="*/ 122849 h 380554"/>
              <a:gd name="connsiteX8" fmla="*/ 0 w 237856"/>
              <a:gd name="connsiteY8" fmla="*/ 130816 h 380554"/>
              <a:gd name="connsiteX9" fmla="*/ 1034 w 237856"/>
              <a:gd name="connsiteY9" fmla="*/ 135647 h 380554"/>
              <a:gd name="connsiteX10" fmla="*/ 11893 w 237856"/>
              <a:gd name="connsiteY10" fmla="*/ 142708 h 380554"/>
              <a:gd name="connsiteX11" fmla="*/ 35677 w 237856"/>
              <a:gd name="connsiteY11" fmla="*/ 142708 h 380554"/>
              <a:gd name="connsiteX12" fmla="*/ 44631 w 237856"/>
              <a:gd name="connsiteY12" fmla="*/ 138643 h 380554"/>
              <a:gd name="connsiteX13" fmla="*/ 95138 w 237856"/>
              <a:gd name="connsiteY13" fmla="*/ 80926 h 380554"/>
              <a:gd name="connsiteX14" fmla="*/ 95138 w 237856"/>
              <a:gd name="connsiteY14" fmla="*/ 368662 h 380554"/>
              <a:gd name="connsiteX15" fmla="*/ 107031 w 237856"/>
              <a:gd name="connsiteY15" fmla="*/ 380555 h 380554"/>
              <a:gd name="connsiteX16" fmla="*/ 130815 w 237856"/>
              <a:gd name="connsiteY16" fmla="*/ 380555 h 380554"/>
              <a:gd name="connsiteX17" fmla="*/ 142708 w 237856"/>
              <a:gd name="connsiteY17" fmla="*/ 368662 h 380554"/>
              <a:gd name="connsiteX18" fmla="*/ 142708 w 237856"/>
              <a:gd name="connsiteY18" fmla="*/ 80926 h 380554"/>
              <a:gd name="connsiteX19" fmla="*/ 193215 w 237856"/>
              <a:gd name="connsiteY19" fmla="*/ 138643 h 380554"/>
              <a:gd name="connsiteX20" fmla="*/ 202170 w 237856"/>
              <a:gd name="connsiteY20" fmla="*/ 142708 h 38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856" h="380554">
                <a:moveTo>
                  <a:pt x="202170" y="142708"/>
                </a:moveTo>
                <a:lnTo>
                  <a:pt x="225954" y="142708"/>
                </a:lnTo>
                <a:cubicBezTo>
                  <a:pt x="230646" y="142708"/>
                  <a:pt x="234908" y="139944"/>
                  <a:pt x="236813" y="135647"/>
                </a:cubicBezTo>
                <a:cubicBezTo>
                  <a:pt x="238730" y="131350"/>
                  <a:pt x="237975" y="126333"/>
                  <a:pt x="234792" y="122849"/>
                </a:cubicBezTo>
                <a:lnTo>
                  <a:pt x="127761" y="3926"/>
                </a:lnTo>
                <a:cubicBezTo>
                  <a:pt x="125508" y="1440"/>
                  <a:pt x="122292" y="0"/>
                  <a:pt x="118924" y="0"/>
                </a:cubicBezTo>
                <a:cubicBezTo>
                  <a:pt x="115555" y="0"/>
                  <a:pt x="112339" y="1440"/>
                  <a:pt x="110086" y="3926"/>
                </a:cubicBezTo>
                <a:lnTo>
                  <a:pt x="3055" y="122849"/>
                </a:lnTo>
                <a:cubicBezTo>
                  <a:pt x="1046" y="125079"/>
                  <a:pt x="0" y="127936"/>
                  <a:pt x="0" y="130816"/>
                </a:cubicBezTo>
                <a:cubicBezTo>
                  <a:pt x="0" y="132465"/>
                  <a:pt x="337" y="134092"/>
                  <a:pt x="1034" y="135647"/>
                </a:cubicBezTo>
                <a:cubicBezTo>
                  <a:pt x="2938" y="139944"/>
                  <a:pt x="7200" y="142708"/>
                  <a:pt x="11893" y="142708"/>
                </a:cubicBezTo>
                <a:lnTo>
                  <a:pt x="35677" y="142708"/>
                </a:lnTo>
                <a:cubicBezTo>
                  <a:pt x="39103" y="142708"/>
                  <a:pt x="42366" y="141222"/>
                  <a:pt x="44631" y="138643"/>
                </a:cubicBezTo>
                <a:lnTo>
                  <a:pt x="95138" y="80926"/>
                </a:lnTo>
                <a:lnTo>
                  <a:pt x="95138" y="368662"/>
                </a:lnTo>
                <a:cubicBezTo>
                  <a:pt x="95138" y="375236"/>
                  <a:pt x="100457" y="380555"/>
                  <a:pt x="107031" y="380555"/>
                </a:cubicBezTo>
                <a:lnTo>
                  <a:pt x="130815" y="380555"/>
                </a:lnTo>
                <a:cubicBezTo>
                  <a:pt x="137389" y="380555"/>
                  <a:pt x="142708" y="375236"/>
                  <a:pt x="142708" y="368662"/>
                </a:cubicBezTo>
                <a:lnTo>
                  <a:pt x="142708" y="80926"/>
                </a:lnTo>
                <a:lnTo>
                  <a:pt x="193215" y="138643"/>
                </a:lnTo>
                <a:cubicBezTo>
                  <a:pt x="195481" y="141222"/>
                  <a:pt x="198744" y="142708"/>
                  <a:pt x="202170" y="14270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205">
            <a:extLst>
              <a:ext uri="{FF2B5EF4-FFF2-40B4-BE49-F238E27FC236}">
                <a16:creationId xmlns:a16="http://schemas.microsoft.com/office/drawing/2014/main" id="{FAA6856B-C28C-3A4D-8A09-4C0B05663068}"/>
              </a:ext>
            </a:extLst>
          </p:cNvPr>
          <p:cNvSpPr/>
          <p:nvPr/>
        </p:nvSpPr>
        <p:spPr>
          <a:xfrm rot="16200000">
            <a:off x="18106947" y="5475266"/>
            <a:ext cx="498321" cy="797332"/>
          </a:xfrm>
          <a:custGeom>
            <a:avLst/>
            <a:gdLst>
              <a:gd name="connsiteX0" fmla="*/ 236812 w 237841"/>
              <a:gd name="connsiteY0" fmla="*/ 244908 h 380554"/>
              <a:gd name="connsiteX1" fmla="*/ 225953 w 237841"/>
              <a:gd name="connsiteY1" fmla="*/ 237847 h 380554"/>
              <a:gd name="connsiteX2" fmla="*/ 202169 w 237841"/>
              <a:gd name="connsiteY2" fmla="*/ 237847 h 380554"/>
              <a:gd name="connsiteX3" fmla="*/ 193215 w 237841"/>
              <a:gd name="connsiteY3" fmla="*/ 241912 h 380554"/>
              <a:gd name="connsiteX4" fmla="*/ 142708 w 237841"/>
              <a:gd name="connsiteY4" fmla="*/ 299628 h 380554"/>
              <a:gd name="connsiteX5" fmla="*/ 142708 w 237841"/>
              <a:gd name="connsiteY5" fmla="*/ 11893 h 380554"/>
              <a:gd name="connsiteX6" fmla="*/ 130815 w 237841"/>
              <a:gd name="connsiteY6" fmla="*/ 0 h 380554"/>
              <a:gd name="connsiteX7" fmla="*/ 107031 w 237841"/>
              <a:gd name="connsiteY7" fmla="*/ 0 h 380554"/>
              <a:gd name="connsiteX8" fmla="*/ 95138 w 237841"/>
              <a:gd name="connsiteY8" fmla="*/ 11893 h 380554"/>
              <a:gd name="connsiteX9" fmla="*/ 95138 w 237841"/>
              <a:gd name="connsiteY9" fmla="*/ 299628 h 380554"/>
              <a:gd name="connsiteX10" fmla="*/ 44631 w 237841"/>
              <a:gd name="connsiteY10" fmla="*/ 241912 h 380554"/>
              <a:gd name="connsiteX11" fmla="*/ 35677 w 237841"/>
              <a:gd name="connsiteY11" fmla="*/ 237847 h 380554"/>
              <a:gd name="connsiteX12" fmla="*/ 11893 w 237841"/>
              <a:gd name="connsiteY12" fmla="*/ 237847 h 380554"/>
              <a:gd name="connsiteX13" fmla="*/ 1034 w 237841"/>
              <a:gd name="connsiteY13" fmla="*/ 244908 h 380554"/>
              <a:gd name="connsiteX14" fmla="*/ 0 w 237841"/>
              <a:gd name="connsiteY14" fmla="*/ 249739 h 380554"/>
              <a:gd name="connsiteX15" fmla="*/ 3055 w 237841"/>
              <a:gd name="connsiteY15" fmla="*/ 257706 h 380554"/>
              <a:gd name="connsiteX16" fmla="*/ 110086 w 237841"/>
              <a:gd name="connsiteY16" fmla="*/ 376629 h 380554"/>
              <a:gd name="connsiteX17" fmla="*/ 118923 w 237841"/>
              <a:gd name="connsiteY17" fmla="*/ 380555 h 380554"/>
              <a:gd name="connsiteX18" fmla="*/ 127761 w 237841"/>
              <a:gd name="connsiteY18" fmla="*/ 376629 h 380554"/>
              <a:gd name="connsiteX19" fmla="*/ 234792 w 237841"/>
              <a:gd name="connsiteY19" fmla="*/ 257706 h 380554"/>
              <a:gd name="connsiteX20" fmla="*/ 236812 w 237841"/>
              <a:gd name="connsiteY20" fmla="*/ 244908 h 38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841" h="380554">
                <a:moveTo>
                  <a:pt x="236812" y="244908"/>
                </a:moveTo>
                <a:cubicBezTo>
                  <a:pt x="234908" y="240611"/>
                  <a:pt x="230646" y="237847"/>
                  <a:pt x="225953" y="237847"/>
                </a:cubicBezTo>
                <a:lnTo>
                  <a:pt x="202169" y="237847"/>
                </a:lnTo>
                <a:cubicBezTo>
                  <a:pt x="198743" y="237847"/>
                  <a:pt x="195480" y="239333"/>
                  <a:pt x="193215" y="241912"/>
                </a:cubicBezTo>
                <a:lnTo>
                  <a:pt x="142708" y="299628"/>
                </a:lnTo>
                <a:lnTo>
                  <a:pt x="142708" y="11893"/>
                </a:lnTo>
                <a:cubicBezTo>
                  <a:pt x="142708" y="5319"/>
                  <a:pt x="137389" y="0"/>
                  <a:pt x="130815" y="0"/>
                </a:cubicBezTo>
                <a:lnTo>
                  <a:pt x="107031" y="0"/>
                </a:lnTo>
                <a:cubicBezTo>
                  <a:pt x="100457" y="0"/>
                  <a:pt x="95138" y="5319"/>
                  <a:pt x="95138" y="11893"/>
                </a:cubicBezTo>
                <a:lnTo>
                  <a:pt x="95138" y="299628"/>
                </a:lnTo>
                <a:lnTo>
                  <a:pt x="44631" y="241912"/>
                </a:lnTo>
                <a:cubicBezTo>
                  <a:pt x="42366" y="239333"/>
                  <a:pt x="39103" y="237847"/>
                  <a:pt x="35677" y="237847"/>
                </a:cubicBezTo>
                <a:lnTo>
                  <a:pt x="11893" y="237847"/>
                </a:lnTo>
                <a:cubicBezTo>
                  <a:pt x="7201" y="237847"/>
                  <a:pt x="2939" y="240611"/>
                  <a:pt x="1034" y="244908"/>
                </a:cubicBezTo>
                <a:cubicBezTo>
                  <a:pt x="337" y="246464"/>
                  <a:pt x="0" y="248090"/>
                  <a:pt x="0" y="249739"/>
                </a:cubicBezTo>
                <a:cubicBezTo>
                  <a:pt x="0" y="252618"/>
                  <a:pt x="1046" y="255476"/>
                  <a:pt x="3055" y="257706"/>
                </a:cubicBezTo>
                <a:lnTo>
                  <a:pt x="110086" y="376629"/>
                </a:lnTo>
                <a:cubicBezTo>
                  <a:pt x="112339" y="379114"/>
                  <a:pt x="115555" y="380555"/>
                  <a:pt x="118923" y="380555"/>
                </a:cubicBezTo>
                <a:cubicBezTo>
                  <a:pt x="122292" y="380555"/>
                  <a:pt x="125508" y="379114"/>
                  <a:pt x="127761" y="376629"/>
                </a:cubicBezTo>
                <a:lnTo>
                  <a:pt x="234792" y="257706"/>
                </a:lnTo>
                <a:cubicBezTo>
                  <a:pt x="237940" y="254223"/>
                  <a:pt x="238718" y="249182"/>
                  <a:pt x="236812" y="24490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764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19635" y="1046901"/>
            <a:ext cx="1053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35FC13-DDCF-8642-A897-4E41A7D2167F}"/>
              </a:ext>
            </a:extLst>
          </p:cNvPr>
          <p:cNvSpPr/>
          <p:nvPr/>
        </p:nvSpPr>
        <p:spPr>
          <a:xfrm>
            <a:off x="5700646" y="3945158"/>
            <a:ext cx="2119141" cy="2045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713540-9536-5946-8194-3EC6C678031F}"/>
              </a:ext>
            </a:extLst>
          </p:cNvPr>
          <p:cNvSpPr/>
          <p:nvPr/>
        </p:nvSpPr>
        <p:spPr>
          <a:xfrm>
            <a:off x="4987235" y="6536310"/>
            <a:ext cx="3393561" cy="1108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D8CA5-D3C0-5648-94C0-C54B40EC4177}"/>
              </a:ext>
            </a:extLst>
          </p:cNvPr>
          <p:cNvSpPr/>
          <p:nvPr/>
        </p:nvSpPr>
        <p:spPr>
          <a:xfrm>
            <a:off x="4987235" y="8213806"/>
            <a:ext cx="3393561" cy="1108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B5E7A0-851B-E649-BDC2-F926F7CDD305}"/>
              </a:ext>
            </a:extLst>
          </p:cNvPr>
          <p:cNvSpPr/>
          <p:nvPr/>
        </p:nvSpPr>
        <p:spPr>
          <a:xfrm>
            <a:off x="4987235" y="9868890"/>
            <a:ext cx="3393561" cy="1108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EF6E9-A594-A447-A1DB-ADAC18A0C3D8}"/>
              </a:ext>
            </a:extLst>
          </p:cNvPr>
          <p:cNvSpPr/>
          <p:nvPr/>
        </p:nvSpPr>
        <p:spPr>
          <a:xfrm>
            <a:off x="4987235" y="11561048"/>
            <a:ext cx="3393561" cy="1108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59984-4750-7F4A-9C4D-187648AE105B}"/>
              </a:ext>
            </a:extLst>
          </p:cNvPr>
          <p:cNvCxnSpPr>
            <a:cxnSpLocks/>
          </p:cNvCxnSpPr>
          <p:nvPr/>
        </p:nvCxnSpPr>
        <p:spPr>
          <a:xfrm>
            <a:off x="6710626" y="7333177"/>
            <a:ext cx="0" cy="533214"/>
          </a:xfrm>
          <a:prstGeom prst="line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6501C4-EC5C-4244-AFE4-C865EDD7B453}"/>
              </a:ext>
            </a:extLst>
          </p:cNvPr>
          <p:cNvSpPr txBox="1"/>
          <p:nvPr/>
        </p:nvSpPr>
        <p:spPr>
          <a:xfrm>
            <a:off x="5185688" y="4461112"/>
            <a:ext cx="3150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Meta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Models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83DEC-7495-6F45-9E10-09D3F110DFB4}"/>
              </a:ext>
            </a:extLst>
          </p:cNvPr>
          <p:cNvSpPr/>
          <p:nvPr/>
        </p:nvSpPr>
        <p:spPr>
          <a:xfrm>
            <a:off x="10440554" y="6536310"/>
            <a:ext cx="3393561" cy="1108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9F80A7-18F6-3848-95D7-E6F2E77B26C7}"/>
              </a:ext>
            </a:extLst>
          </p:cNvPr>
          <p:cNvSpPr/>
          <p:nvPr/>
        </p:nvSpPr>
        <p:spPr>
          <a:xfrm>
            <a:off x="10440554" y="8213806"/>
            <a:ext cx="3393561" cy="1108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7E5E4A-25FA-F742-AD23-1D708A7B600D}"/>
              </a:ext>
            </a:extLst>
          </p:cNvPr>
          <p:cNvSpPr/>
          <p:nvPr/>
        </p:nvSpPr>
        <p:spPr>
          <a:xfrm>
            <a:off x="10440554" y="9868890"/>
            <a:ext cx="3393561" cy="1108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355B30-23FB-DB43-9F36-3F48652769EE}"/>
              </a:ext>
            </a:extLst>
          </p:cNvPr>
          <p:cNvSpPr/>
          <p:nvPr/>
        </p:nvSpPr>
        <p:spPr>
          <a:xfrm>
            <a:off x="10440554" y="11561048"/>
            <a:ext cx="3393561" cy="1108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A29F01-3EE4-B44B-9D39-3799C1FF63CD}"/>
              </a:ext>
            </a:extLst>
          </p:cNvPr>
          <p:cNvSpPr/>
          <p:nvPr/>
        </p:nvSpPr>
        <p:spPr>
          <a:xfrm>
            <a:off x="15996853" y="6536310"/>
            <a:ext cx="3393561" cy="1108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7D173B-BB4E-7043-A643-5259E31E0274}"/>
              </a:ext>
            </a:extLst>
          </p:cNvPr>
          <p:cNvSpPr/>
          <p:nvPr/>
        </p:nvSpPr>
        <p:spPr>
          <a:xfrm>
            <a:off x="15996853" y="8213806"/>
            <a:ext cx="3393561" cy="1108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E2AFE8-0F5E-2848-9245-5C91B36668C5}"/>
              </a:ext>
            </a:extLst>
          </p:cNvPr>
          <p:cNvSpPr/>
          <p:nvPr/>
        </p:nvSpPr>
        <p:spPr>
          <a:xfrm>
            <a:off x="15996853" y="9868890"/>
            <a:ext cx="3393561" cy="1108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4A662B-65A2-5D48-808C-944F7FB52E82}"/>
              </a:ext>
            </a:extLst>
          </p:cNvPr>
          <p:cNvSpPr/>
          <p:nvPr/>
        </p:nvSpPr>
        <p:spPr>
          <a:xfrm>
            <a:off x="15996853" y="11561047"/>
            <a:ext cx="3393561" cy="1108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11D061-5BF1-AB41-B746-84DE4031CB51}"/>
              </a:ext>
            </a:extLst>
          </p:cNvPr>
          <p:cNvCxnSpPr>
            <a:cxnSpLocks/>
          </p:cNvCxnSpPr>
          <p:nvPr/>
        </p:nvCxnSpPr>
        <p:spPr>
          <a:xfrm>
            <a:off x="17681060" y="5980541"/>
            <a:ext cx="0" cy="773222"/>
          </a:xfrm>
          <a:prstGeom prst="line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C71B68-10C6-1241-B29C-06E1F19271A9}"/>
              </a:ext>
            </a:extLst>
          </p:cNvPr>
          <p:cNvCxnSpPr>
            <a:cxnSpLocks/>
          </p:cNvCxnSpPr>
          <p:nvPr/>
        </p:nvCxnSpPr>
        <p:spPr>
          <a:xfrm>
            <a:off x="6742977" y="5980541"/>
            <a:ext cx="0" cy="773222"/>
          </a:xfrm>
          <a:prstGeom prst="line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CE26E8-2128-7A43-8AEA-5B552161285D}"/>
              </a:ext>
            </a:extLst>
          </p:cNvPr>
          <p:cNvCxnSpPr>
            <a:cxnSpLocks/>
          </p:cNvCxnSpPr>
          <p:nvPr/>
        </p:nvCxnSpPr>
        <p:spPr>
          <a:xfrm>
            <a:off x="6742977" y="7665922"/>
            <a:ext cx="0" cy="773222"/>
          </a:xfrm>
          <a:prstGeom prst="line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14DB75-55B5-FF49-852E-36A5DF10054E}"/>
              </a:ext>
            </a:extLst>
          </p:cNvPr>
          <p:cNvCxnSpPr>
            <a:cxnSpLocks/>
          </p:cNvCxnSpPr>
          <p:nvPr/>
        </p:nvCxnSpPr>
        <p:spPr>
          <a:xfrm>
            <a:off x="8380475" y="11999703"/>
            <a:ext cx="2043162" cy="2122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56DCE4-379F-254A-B1BB-A7BE07A16487}"/>
              </a:ext>
            </a:extLst>
          </p:cNvPr>
          <p:cNvCxnSpPr>
            <a:cxnSpLocks/>
          </p:cNvCxnSpPr>
          <p:nvPr/>
        </p:nvCxnSpPr>
        <p:spPr>
          <a:xfrm>
            <a:off x="8380475" y="10304788"/>
            <a:ext cx="2043162" cy="2122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BD6AF-33EC-5543-867C-480E3AB92B35}"/>
              </a:ext>
            </a:extLst>
          </p:cNvPr>
          <p:cNvCxnSpPr>
            <a:cxnSpLocks/>
          </p:cNvCxnSpPr>
          <p:nvPr/>
        </p:nvCxnSpPr>
        <p:spPr>
          <a:xfrm>
            <a:off x="8380475" y="8783373"/>
            <a:ext cx="2043162" cy="2122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9BCC79-21C6-6D48-B2BE-147449F5E491}"/>
              </a:ext>
            </a:extLst>
          </p:cNvPr>
          <p:cNvCxnSpPr>
            <a:cxnSpLocks/>
          </p:cNvCxnSpPr>
          <p:nvPr/>
        </p:nvCxnSpPr>
        <p:spPr>
          <a:xfrm>
            <a:off x="8380475" y="7084974"/>
            <a:ext cx="2043162" cy="2122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F80AF9-2BAF-1241-9364-50AE26DC6D1C}"/>
              </a:ext>
            </a:extLst>
          </p:cNvPr>
          <p:cNvCxnSpPr>
            <a:cxnSpLocks/>
          </p:cNvCxnSpPr>
          <p:nvPr/>
        </p:nvCxnSpPr>
        <p:spPr>
          <a:xfrm>
            <a:off x="13853469" y="8783373"/>
            <a:ext cx="2043162" cy="2122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B7DF63-EC86-8F43-B58E-B7AD2C9F7E09}"/>
              </a:ext>
            </a:extLst>
          </p:cNvPr>
          <p:cNvCxnSpPr>
            <a:cxnSpLocks/>
          </p:cNvCxnSpPr>
          <p:nvPr/>
        </p:nvCxnSpPr>
        <p:spPr>
          <a:xfrm>
            <a:off x="13853469" y="7084974"/>
            <a:ext cx="2043162" cy="2122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AAC4AF-A18B-D44D-92D4-2225AC00DBDC}"/>
              </a:ext>
            </a:extLst>
          </p:cNvPr>
          <p:cNvCxnSpPr>
            <a:cxnSpLocks/>
          </p:cNvCxnSpPr>
          <p:nvPr/>
        </p:nvCxnSpPr>
        <p:spPr>
          <a:xfrm>
            <a:off x="13870387" y="11999703"/>
            <a:ext cx="2043162" cy="2122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3323FAB-9D47-824A-9E6D-7DE379D2D955}"/>
              </a:ext>
            </a:extLst>
          </p:cNvPr>
          <p:cNvCxnSpPr>
            <a:cxnSpLocks/>
          </p:cNvCxnSpPr>
          <p:nvPr/>
        </p:nvCxnSpPr>
        <p:spPr>
          <a:xfrm>
            <a:off x="13870387" y="10304788"/>
            <a:ext cx="2043162" cy="2122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14FCF4-D483-924A-B0A1-792C8B67566B}"/>
              </a:ext>
            </a:extLst>
          </p:cNvPr>
          <p:cNvSpPr txBox="1"/>
          <p:nvPr/>
        </p:nvSpPr>
        <p:spPr>
          <a:xfrm>
            <a:off x="15989615" y="4843766"/>
            <a:ext cx="3150500" cy="7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Instance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Models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B5BA57-6265-EE4E-9C0D-402F3253DECB}"/>
              </a:ext>
            </a:extLst>
          </p:cNvPr>
          <p:cNvCxnSpPr>
            <a:cxnSpLocks/>
          </p:cNvCxnSpPr>
          <p:nvPr/>
        </p:nvCxnSpPr>
        <p:spPr>
          <a:xfrm>
            <a:off x="8380475" y="5017017"/>
            <a:ext cx="2043162" cy="2122"/>
          </a:xfrm>
          <a:prstGeom prst="line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0D3D60-8455-8F4F-B0FF-CCBF19D31635}"/>
              </a:ext>
            </a:extLst>
          </p:cNvPr>
          <p:cNvCxnSpPr>
            <a:cxnSpLocks/>
          </p:cNvCxnSpPr>
          <p:nvPr/>
        </p:nvCxnSpPr>
        <p:spPr>
          <a:xfrm flipH="1">
            <a:off x="13746119" y="5017017"/>
            <a:ext cx="2071504" cy="0"/>
          </a:xfrm>
          <a:prstGeom prst="line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26F6073-BFB3-FC47-9E8F-AEAE9962ADB2}"/>
              </a:ext>
            </a:extLst>
          </p:cNvPr>
          <p:cNvSpPr/>
          <p:nvPr/>
        </p:nvSpPr>
        <p:spPr>
          <a:xfrm>
            <a:off x="11167757" y="3945158"/>
            <a:ext cx="2119141" cy="20454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355422-0829-8B4B-9F0C-8ECE0CB2ED32}"/>
              </a:ext>
            </a:extLst>
          </p:cNvPr>
          <p:cNvSpPr txBox="1"/>
          <p:nvPr/>
        </p:nvSpPr>
        <p:spPr>
          <a:xfrm>
            <a:off x="10659246" y="4461111"/>
            <a:ext cx="3150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Class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Models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9CC09AE-5DAD-BF47-B165-35141D594A37}"/>
              </a:ext>
            </a:extLst>
          </p:cNvPr>
          <p:cNvSpPr/>
          <p:nvPr/>
        </p:nvSpPr>
        <p:spPr>
          <a:xfrm>
            <a:off x="16634870" y="3945158"/>
            <a:ext cx="2119141" cy="20454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54974D-B927-254E-876C-7A9AEACB1A62}"/>
              </a:ext>
            </a:extLst>
          </p:cNvPr>
          <p:cNvSpPr txBox="1"/>
          <p:nvPr/>
        </p:nvSpPr>
        <p:spPr>
          <a:xfrm>
            <a:off x="16126358" y="4461111"/>
            <a:ext cx="3150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Class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Models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F1D60E-F970-B54D-88DF-166AA13F1537}"/>
              </a:ext>
            </a:extLst>
          </p:cNvPr>
          <p:cNvCxnSpPr>
            <a:cxnSpLocks/>
          </p:cNvCxnSpPr>
          <p:nvPr/>
        </p:nvCxnSpPr>
        <p:spPr>
          <a:xfrm>
            <a:off x="17694439" y="7665922"/>
            <a:ext cx="0" cy="773222"/>
          </a:xfrm>
          <a:prstGeom prst="line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B5D16F7-16DD-754D-87A2-D40B23F6523C}"/>
              </a:ext>
            </a:extLst>
          </p:cNvPr>
          <p:cNvCxnSpPr>
            <a:cxnSpLocks/>
          </p:cNvCxnSpPr>
          <p:nvPr/>
        </p:nvCxnSpPr>
        <p:spPr>
          <a:xfrm>
            <a:off x="6742977" y="9323829"/>
            <a:ext cx="0" cy="773222"/>
          </a:xfrm>
          <a:prstGeom prst="line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C457689-EDD3-A04D-A776-C095933EB1ED}"/>
              </a:ext>
            </a:extLst>
          </p:cNvPr>
          <p:cNvCxnSpPr>
            <a:cxnSpLocks/>
          </p:cNvCxnSpPr>
          <p:nvPr/>
        </p:nvCxnSpPr>
        <p:spPr>
          <a:xfrm>
            <a:off x="6742977" y="10996883"/>
            <a:ext cx="0" cy="773222"/>
          </a:xfrm>
          <a:prstGeom prst="line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AF33C9-5A3D-5947-8343-7DD3767E475D}"/>
              </a:ext>
            </a:extLst>
          </p:cNvPr>
          <p:cNvCxnSpPr>
            <a:cxnSpLocks/>
          </p:cNvCxnSpPr>
          <p:nvPr/>
        </p:nvCxnSpPr>
        <p:spPr>
          <a:xfrm>
            <a:off x="12210089" y="5980541"/>
            <a:ext cx="0" cy="773222"/>
          </a:xfrm>
          <a:prstGeom prst="line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4014FEB-F834-5849-8998-9C014D7CFB8B}"/>
              </a:ext>
            </a:extLst>
          </p:cNvPr>
          <p:cNvCxnSpPr>
            <a:cxnSpLocks/>
          </p:cNvCxnSpPr>
          <p:nvPr/>
        </p:nvCxnSpPr>
        <p:spPr>
          <a:xfrm>
            <a:off x="12210089" y="7687187"/>
            <a:ext cx="0" cy="773222"/>
          </a:xfrm>
          <a:prstGeom prst="line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1D41-4379-2E4B-B54B-0741F959ED2F}"/>
              </a:ext>
            </a:extLst>
          </p:cNvPr>
          <p:cNvCxnSpPr>
            <a:cxnSpLocks/>
          </p:cNvCxnSpPr>
          <p:nvPr/>
        </p:nvCxnSpPr>
        <p:spPr>
          <a:xfrm>
            <a:off x="12210089" y="9323829"/>
            <a:ext cx="0" cy="773222"/>
          </a:xfrm>
          <a:prstGeom prst="line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73DDC8D-42CC-CA44-B387-3063041F4D9C}"/>
              </a:ext>
            </a:extLst>
          </p:cNvPr>
          <p:cNvCxnSpPr>
            <a:cxnSpLocks/>
          </p:cNvCxnSpPr>
          <p:nvPr/>
        </p:nvCxnSpPr>
        <p:spPr>
          <a:xfrm>
            <a:off x="12210089" y="10996883"/>
            <a:ext cx="0" cy="773222"/>
          </a:xfrm>
          <a:prstGeom prst="line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0EAC549-9D70-F84E-8BE3-597F48849477}"/>
              </a:ext>
            </a:extLst>
          </p:cNvPr>
          <p:cNvCxnSpPr>
            <a:cxnSpLocks/>
          </p:cNvCxnSpPr>
          <p:nvPr/>
        </p:nvCxnSpPr>
        <p:spPr>
          <a:xfrm>
            <a:off x="17694439" y="9300592"/>
            <a:ext cx="0" cy="773222"/>
          </a:xfrm>
          <a:prstGeom prst="line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B448F7-D70F-7841-B1C3-5637A2EE195D}"/>
              </a:ext>
            </a:extLst>
          </p:cNvPr>
          <p:cNvCxnSpPr>
            <a:cxnSpLocks/>
          </p:cNvCxnSpPr>
          <p:nvPr/>
        </p:nvCxnSpPr>
        <p:spPr>
          <a:xfrm>
            <a:off x="17694439" y="10950409"/>
            <a:ext cx="0" cy="773222"/>
          </a:xfrm>
          <a:prstGeom prst="line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247AAD6-D266-6C47-8F0C-D6002D575C69}"/>
              </a:ext>
            </a:extLst>
          </p:cNvPr>
          <p:cNvSpPr txBox="1"/>
          <p:nvPr/>
        </p:nvSpPr>
        <p:spPr>
          <a:xfrm>
            <a:off x="5517180" y="6802085"/>
            <a:ext cx="2451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53BFD7C-8554-4B48-91A5-91CA63071A87}"/>
              </a:ext>
            </a:extLst>
          </p:cNvPr>
          <p:cNvSpPr txBox="1"/>
          <p:nvPr/>
        </p:nvSpPr>
        <p:spPr>
          <a:xfrm>
            <a:off x="5517180" y="8460409"/>
            <a:ext cx="2451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26780A-EFC0-694F-9323-1F72613BA6DD}"/>
              </a:ext>
            </a:extLst>
          </p:cNvPr>
          <p:cNvSpPr txBox="1"/>
          <p:nvPr/>
        </p:nvSpPr>
        <p:spPr>
          <a:xfrm>
            <a:off x="5517180" y="10097051"/>
            <a:ext cx="2451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80C815-91F5-C84B-B6FB-FF3F0AEE403B}"/>
              </a:ext>
            </a:extLst>
          </p:cNvPr>
          <p:cNvSpPr txBox="1"/>
          <p:nvPr/>
        </p:nvSpPr>
        <p:spPr>
          <a:xfrm>
            <a:off x="5517180" y="11798260"/>
            <a:ext cx="2451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E6DF59-91AA-6F4C-BBF6-BC0B6F545521}"/>
              </a:ext>
            </a:extLst>
          </p:cNvPr>
          <p:cNvSpPr txBox="1"/>
          <p:nvPr/>
        </p:nvSpPr>
        <p:spPr>
          <a:xfrm>
            <a:off x="10982315" y="6802085"/>
            <a:ext cx="2451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5C5CA9-9A4A-1C40-857C-A0AFCAA9952C}"/>
              </a:ext>
            </a:extLst>
          </p:cNvPr>
          <p:cNvSpPr txBox="1"/>
          <p:nvPr/>
        </p:nvSpPr>
        <p:spPr>
          <a:xfrm>
            <a:off x="10982315" y="8460409"/>
            <a:ext cx="2451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914AEB-0616-6349-98E0-6372D7655714}"/>
              </a:ext>
            </a:extLst>
          </p:cNvPr>
          <p:cNvSpPr txBox="1"/>
          <p:nvPr/>
        </p:nvSpPr>
        <p:spPr>
          <a:xfrm>
            <a:off x="10982315" y="10097051"/>
            <a:ext cx="2451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FB25C1-8C81-4647-96CC-31545C2CCD7E}"/>
              </a:ext>
            </a:extLst>
          </p:cNvPr>
          <p:cNvSpPr txBox="1"/>
          <p:nvPr/>
        </p:nvSpPr>
        <p:spPr>
          <a:xfrm>
            <a:off x="10982315" y="11798260"/>
            <a:ext cx="2451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67E7DF0-EC4F-DD4B-B8B2-CE9B942F5B60}"/>
              </a:ext>
            </a:extLst>
          </p:cNvPr>
          <p:cNvSpPr txBox="1"/>
          <p:nvPr/>
        </p:nvSpPr>
        <p:spPr>
          <a:xfrm>
            <a:off x="16468715" y="6802085"/>
            <a:ext cx="2451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81A6EE-838B-584F-9B62-BB318D9AE820}"/>
              </a:ext>
            </a:extLst>
          </p:cNvPr>
          <p:cNvSpPr txBox="1"/>
          <p:nvPr/>
        </p:nvSpPr>
        <p:spPr>
          <a:xfrm>
            <a:off x="16468715" y="8460409"/>
            <a:ext cx="2451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0C58E5E-0753-D14F-8CE3-C4D2F75A1F03}"/>
              </a:ext>
            </a:extLst>
          </p:cNvPr>
          <p:cNvSpPr txBox="1"/>
          <p:nvPr/>
        </p:nvSpPr>
        <p:spPr>
          <a:xfrm>
            <a:off x="16468715" y="10097051"/>
            <a:ext cx="2451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FFE6300-1EAA-7449-A888-8BCA7561AF79}"/>
              </a:ext>
            </a:extLst>
          </p:cNvPr>
          <p:cNvSpPr txBox="1"/>
          <p:nvPr/>
        </p:nvSpPr>
        <p:spPr>
          <a:xfrm>
            <a:off x="16468715" y="11798260"/>
            <a:ext cx="2451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</p:spTree>
    <p:extLst>
      <p:ext uri="{BB962C8B-B14F-4D97-AF65-F5344CB8AC3E}">
        <p14:creationId xmlns:p14="http://schemas.microsoft.com/office/powerpoint/2010/main" val="22928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19635" y="1046901"/>
            <a:ext cx="1053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D2B5E3-97E3-8C4C-B6C7-618C06071051}"/>
              </a:ext>
            </a:extLst>
          </p:cNvPr>
          <p:cNvSpPr/>
          <p:nvPr/>
        </p:nvSpPr>
        <p:spPr>
          <a:xfrm>
            <a:off x="4228908" y="5968281"/>
            <a:ext cx="5084999" cy="26948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602E48D-37BB-AE40-8CF1-EDA2AA2F3DA7}"/>
              </a:ext>
            </a:extLst>
          </p:cNvPr>
          <p:cNvSpPr/>
          <p:nvPr/>
        </p:nvSpPr>
        <p:spPr>
          <a:xfrm>
            <a:off x="9619258" y="5968281"/>
            <a:ext cx="5084999" cy="269481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9AB0D3D-698B-9448-912B-FAFA709B7622}"/>
              </a:ext>
            </a:extLst>
          </p:cNvPr>
          <p:cNvSpPr/>
          <p:nvPr/>
        </p:nvSpPr>
        <p:spPr>
          <a:xfrm>
            <a:off x="4228908" y="9064790"/>
            <a:ext cx="5084999" cy="26948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C448EAF-0863-DB46-992A-5CC633739EAE}"/>
              </a:ext>
            </a:extLst>
          </p:cNvPr>
          <p:cNvSpPr/>
          <p:nvPr/>
        </p:nvSpPr>
        <p:spPr>
          <a:xfrm>
            <a:off x="9619258" y="9064790"/>
            <a:ext cx="5084999" cy="269481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38">
            <a:extLst>
              <a:ext uri="{FF2B5EF4-FFF2-40B4-BE49-F238E27FC236}">
                <a16:creationId xmlns:a16="http://schemas.microsoft.com/office/drawing/2014/main" id="{FE4EECDF-BE21-A848-A501-C13597C82597}"/>
              </a:ext>
            </a:extLst>
          </p:cNvPr>
          <p:cNvSpPr/>
          <p:nvPr/>
        </p:nvSpPr>
        <p:spPr>
          <a:xfrm>
            <a:off x="4981327" y="6757639"/>
            <a:ext cx="3557824" cy="1200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Market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Penetration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E58EB7A-22E7-4A41-B069-CC0CB89C66C9}"/>
              </a:ext>
            </a:extLst>
          </p:cNvPr>
          <p:cNvSpPr/>
          <p:nvPr/>
        </p:nvSpPr>
        <p:spPr>
          <a:xfrm>
            <a:off x="4228908" y="4636461"/>
            <a:ext cx="10475349" cy="930131"/>
          </a:xfrm>
          <a:prstGeom prst="roundRect">
            <a:avLst>
              <a:gd name="adj" fmla="val 50000"/>
            </a:avLst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F60D7B7-B97E-694A-B043-882FCAA4F4B8}"/>
              </a:ext>
            </a:extLst>
          </p:cNvPr>
          <p:cNvSpPr/>
          <p:nvPr/>
        </p:nvSpPr>
        <p:spPr>
          <a:xfrm rot="16200000">
            <a:off x="575610" y="8398874"/>
            <a:ext cx="5791328" cy="930131"/>
          </a:xfrm>
          <a:prstGeom prst="roundRect">
            <a:avLst>
              <a:gd name="adj" fmla="val 50000"/>
            </a:avLst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63EF4-5008-C346-9918-09AAF79A3E85}"/>
              </a:ext>
            </a:extLst>
          </p:cNvPr>
          <p:cNvSpPr txBox="1"/>
          <p:nvPr/>
        </p:nvSpPr>
        <p:spPr>
          <a:xfrm>
            <a:off x="5331956" y="4788548"/>
            <a:ext cx="7963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B6FAEF-3EC8-1B46-84F1-93FD69C7EE27}"/>
              </a:ext>
            </a:extLst>
          </p:cNvPr>
          <p:cNvSpPr txBox="1"/>
          <p:nvPr/>
        </p:nvSpPr>
        <p:spPr>
          <a:xfrm rot="16200000">
            <a:off x="935464" y="8635347"/>
            <a:ext cx="5021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8" name="Rectángulo 38">
            <a:extLst>
              <a:ext uri="{FF2B5EF4-FFF2-40B4-BE49-F238E27FC236}">
                <a16:creationId xmlns:a16="http://schemas.microsoft.com/office/drawing/2014/main" id="{FA3FCDFB-0A4A-1A4C-BFE6-509341AEA39F}"/>
              </a:ext>
            </a:extLst>
          </p:cNvPr>
          <p:cNvSpPr/>
          <p:nvPr/>
        </p:nvSpPr>
        <p:spPr>
          <a:xfrm>
            <a:off x="4981327" y="9819814"/>
            <a:ext cx="3557824" cy="1200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Market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Development</a:t>
            </a:r>
          </a:p>
        </p:txBody>
      </p:sp>
      <p:sp>
        <p:nvSpPr>
          <p:cNvPr id="19" name="Rectángulo 38">
            <a:extLst>
              <a:ext uri="{FF2B5EF4-FFF2-40B4-BE49-F238E27FC236}">
                <a16:creationId xmlns:a16="http://schemas.microsoft.com/office/drawing/2014/main" id="{A243913B-9C43-D54A-987D-83BA32F8C411}"/>
              </a:ext>
            </a:extLst>
          </p:cNvPr>
          <p:cNvSpPr/>
          <p:nvPr/>
        </p:nvSpPr>
        <p:spPr>
          <a:xfrm>
            <a:off x="10403930" y="6757639"/>
            <a:ext cx="3557824" cy="1200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Product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Development</a:t>
            </a:r>
          </a:p>
        </p:txBody>
      </p:sp>
      <p:sp>
        <p:nvSpPr>
          <p:cNvPr id="20" name="Rectángulo 38">
            <a:extLst>
              <a:ext uri="{FF2B5EF4-FFF2-40B4-BE49-F238E27FC236}">
                <a16:creationId xmlns:a16="http://schemas.microsoft.com/office/drawing/2014/main" id="{BD58E73D-471A-0645-8211-62E34B56FD3F}"/>
              </a:ext>
            </a:extLst>
          </p:cNvPr>
          <p:cNvSpPr/>
          <p:nvPr/>
        </p:nvSpPr>
        <p:spPr>
          <a:xfrm>
            <a:off x="10403930" y="9819814"/>
            <a:ext cx="3557824" cy="1200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Market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Diversification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DC0265-5E9C-0C4F-BB51-EFF709EA4282}"/>
              </a:ext>
            </a:extLst>
          </p:cNvPr>
          <p:cNvSpPr txBox="1"/>
          <p:nvPr/>
        </p:nvSpPr>
        <p:spPr>
          <a:xfrm>
            <a:off x="16875902" y="5397770"/>
            <a:ext cx="48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AD16C5FD-2416-D440-9D5E-8B7AF71DBBBC}"/>
              </a:ext>
            </a:extLst>
          </p:cNvPr>
          <p:cNvSpPr txBox="1"/>
          <p:nvPr/>
        </p:nvSpPr>
        <p:spPr>
          <a:xfrm>
            <a:off x="15570759" y="5192715"/>
            <a:ext cx="98616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200" b="1" dirty="0">
                <a:solidFill>
                  <a:schemeClr val="accent1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63A124-EDA2-1D4D-96BB-48171EE7E594}"/>
              </a:ext>
            </a:extLst>
          </p:cNvPr>
          <p:cNvSpPr txBox="1"/>
          <p:nvPr/>
        </p:nvSpPr>
        <p:spPr>
          <a:xfrm>
            <a:off x="16875902" y="7184040"/>
            <a:ext cx="48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5AE61462-3D19-7741-82A5-84CA184B8F00}"/>
              </a:ext>
            </a:extLst>
          </p:cNvPr>
          <p:cNvSpPr txBox="1"/>
          <p:nvPr/>
        </p:nvSpPr>
        <p:spPr>
          <a:xfrm>
            <a:off x="15486601" y="6978985"/>
            <a:ext cx="115448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200" b="1" dirty="0">
                <a:solidFill>
                  <a:schemeClr val="accent2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F0306-1646-6648-A1F4-506090088B43}"/>
              </a:ext>
            </a:extLst>
          </p:cNvPr>
          <p:cNvSpPr txBox="1"/>
          <p:nvPr/>
        </p:nvSpPr>
        <p:spPr>
          <a:xfrm>
            <a:off x="16875902" y="8927779"/>
            <a:ext cx="48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48C3E6DB-699D-6343-8BE2-8232A0360EA4}"/>
              </a:ext>
            </a:extLst>
          </p:cNvPr>
          <p:cNvSpPr txBox="1"/>
          <p:nvPr/>
        </p:nvSpPr>
        <p:spPr>
          <a:xfrm>
            <a:off x="15476983" y="8722724"/>
            <a:ext cx="117371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200" b="1" dirty="0">
                <a:solidFill>
                  <a:schemeClr val="accent3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333F5C-9D88-3542-8D3E-33295A30DAC0}"/>
              </a:ext>
            </a:extLst>
          </p:cNvPr>
          <p:cNvSpPr txBox="1"/>
          <p:nvPr/>
        </p:nvSpPr>
        <p:spPr>
          <a:xfrm>
            <a:off x="16875902" y="10692784"/>
            <a:ext cx="48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E2859945-6A81-B54E-8BAD-4C3247A23E39}"/>
              </a:ext>
            </a:extLst>
          </p:cNvPr>
          <p:cNvSpPr txBox="1"/>
          <p:nvPr/>
        </p:nvSpPr>
        <p:spPr>
          <a:xfrm>
            <a:off x="15452137" y="10487729"/>
            <a:ext cx="122341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200" b="1" dirty="0">
                <a:solidFill>
                  <a:schemeClr val="accent4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02344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879381-2A36-0F48-AEA2-52EBDDB54505}"/>
              </a:ext>
            </a:extLst>
          </p:cNvPr>
          <p:cNvSpPr/>
          <p:nvPr/>
        </p:nvSpPr>
        <p:spPr>
          <a:xfrm>
            <a:off x="8697432" y="4465089"/>
            <a:ext cx="3822118" cy="3133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0692AC-8BD0-ED4F-BCB5-9A969E3B3B5A}"/>
              </a:ext>
            </a:extLst>
          </p:cNvPr>
          <p:cNvSpPr/>
          <p:nvPr/>
        </p:nvSpPr>
        <p:spPr>
          <a:xfrm>
            <a:off x="8697432" y="7867541"/>
            <a:ext cx="3822118" cy="31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3E7766-5FA0-F548-AC97-66AA9F638886}"/>
              </a:ext>
            </a:extLst>
          </p:cNvPr>
          <p:cNvSpPr/>
          <p:nvPr/>
        </p:nvSpPr>
        <p:spPr>
          <a:xfrm>
            <a:off x="12785938" y="4465089"/>
            <a:ext cx="3822118" cy="313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95569E-6CBE-EC41-B375-2E269F98F96B}"/>
              </a:ext>
            </a:extLst>
          </p:cNvPr>
          <p:cNvSpPr/>
          <p:nvPr/>
        </p:nvSpPr>
        <p:spPr>
          <a:xfrm>
            <a:off x="12785938" y="7867541"/>
            <a:ext cx="3822118" cy="313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19635" y="1046901"/>
            <a:ext cx="1053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2EBA73-166F-CA49-B6B1-5D9DED95018F}"/>
              </a:ext>
            </a:extLst>
          </p:cNvPr>
          <p:cNvSpPr/>
          <p:nvPr/>
        </p:nvSpPr>
        <p:spPr>
          <a:xfrm rot="5400000">
            <a:off x="11533092" y="7173339"/>
            <a:ext cx="976346" cy="91735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Poppins" pitchFamily="2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B224D8-E078-F54F-A9ED-F3C03436E12F}"/>
              </a:ext>
            </a:extLst>
          </p:cNvPr>
          <p:cNvSpPr/>
          <p:nvPr/>
        </p:nvSpPr>
        <p:spPr>
          <a:xfrm>
            <a:off x="7434475" y="4443824"/>
            <a:ext cx="976346" cy="75730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Poppins" pitchFamily="2" charset="77"/>
            </a:endParaRPr>
          </a:p>
        </p:txBody>
      </p:sp>
      <p:sp>
        <p:nvSpPr>
          <p:cNvPr id="33" name="Rectángulo 38">
            <a:extLst>
              <a:ext uri="{FF2B5EF4-FFF2-40B4-BE49-F238E27FC236}">
                <a16:creationId xmlns:a16="http://schemas.microsoft.com/office/drawing/2014/main" id="{5608AB11-36F0-8744-92C6-F4B8EBFD4073}"/>
              </a:ext>
            </a:extLst>
          </p:cNvPr>
          <p:cNvSpPr/>
          <p:nvPr/>
        </p:nvSpPr>
        <p:spPr>
          <a:xfrm rot="16200000">
            <a:off x="6681742" y="5974031"/>
            <a:ext cx="2471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302020204030203" pitchFamily="34" charset="77"/>
                <a:ea typeface="Noto Serif" panose="02020600060500020200" pitchFamily="18" charset="0"/>
                <a:cs typeface="Poppins" pitchFamily="2" charset="77"/>
              </a:rPr>
              <a:t>High</a:t>
            </a:r>
          </a:p>
        </p:txBody>
      </p:sp>
      <p:sp>
        <p:nvSpPr>
          <p:cNvPr id="34" name="Rectángulo 38">
            <a:extLst>
              <a:ext uri="{FF2B5EF4-FFF2-40B4-BE49-F238E27FC236}">
                <a16:creationId xmlns:a16="http://schemas.microsoft.com/office/drawing/2014/main" id="{01B18767-CD4C-A14D-BE54-FBC416ECF2FC}"/>
              </a:ext>
            </a:extLst>
          </p:cNvPr>
          <p:cNvSpPr/>
          <p:nvPr/>
        </p:nvSpPr>
        <p:spPr>
          <a:xfrm rot="16200000">
            <a:off x="6681741" y="9032433"/>
            <a:ext cx="2471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302020204030203" pitchFamily="34" charset="77"/>
                <a:ea typeface="Noto Serif" panose="02020600060500020200" pitchFamily="18" charset="0"/>
                <a:cs typeface="Poppins" pitchFamily="2" charset="77"/>
              </a:rPr>
              <a:t>Low</a:t>
            </a:r>
          </a:p>
        </p:txBody>
      </p:sp>
      <p:sp>
        <p:nvSpPr>
          <p:cNvPr id="35" name="Rectángulo 38">
            <a:extLst>
              <a:ext uri="{FF2B5EF4-FFF2-40B4-BE49-F238E27FC236}">
                <a16:creationId xmlns:a16="http://schemas.microsoft.com/office/drawing/2014/main" id="{EB6F92E3-4B04-A947-9019-06D85061EBF7}"/>
              </a:ext>
            </a:extLst>
          </p:cNvPr>
          <p:cNvSpPr/>
          <p:nvPr/>
        </p:nvSpPr>
        <p:spPr>
          <a:xfrm>
            <a:off x="9281579" y="11489906"/>
            <a:ext cx="2471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302020204030203" pitchFamily="34" charset="77"/>
                <a:ea typeface="Noto Serif" panose="02020600060500020200" pitchFamily="18" charset="0"/>
                <a:cs typeface="Poppins" pitchFamily="2" charset="77"/>
              </a:rPr>
              <a:t>Low</a:t>
            </a:r>
          </a:p>
        </p:txBody>
      </p:sp>
      <p:sp>
        <p:nvSpPr>
          <p:cNvPr id="36" name="Rectángulo 38">
            <a:extLst>
              <a:ext uri="{FF2B5EF4-FFF2-40B4-BE49-F238E27FC236}">
                <a16:creationId xmlns:a16="http://schemas.microsoft.com/office/drawing/2014/main" id="{985EFD1F-44E5-2C42-930E-546386A33AA9}"/>
              </a:ext>
            </a:extLst>
          </p:cNvPr>
          <p:cNvSpPr/>
          <p:nvPr/>
        </p:nvSpPr>
        <p:spPr>
          <a:xfrm>
            <a:off x="13470747" y="11489906"/>
            <a:ext cx="2471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302020204030203" pitchFamily="34" charset="77"/>
                <a:ea typeface="Noto Serif" panose="02020600060500020200" pitchFamily="18" charset="0"/>
                <a:cs typeface="Poppins" pitchFamily="2" charset="77"/>
              </a:rPr>
              <a:t>High</a:t>
            </a:r>
          </a:p>
        </p:txBody>
      </p:sp>
      <p:sp>
        <p:nvSpPr>
          <p:cNvPr id="41" name="Rectángulo 38">
            <a:extLst>
              <a:ext uri="{FF2B5EF4-FFF2-40B4-BE49-F238E27FC236}">
                <a16:creationId xmlns:a16="http://schemas.microsoft.com/office/drawing/2014/main" id="{AADA224F-BE31-E94C-8D5C-ADF63F9D6B46}"/>
              </a:ext>
            </a:extLst>
          </p:cNvPr>
          <p:cNvSpPr/>
          <p:nvPr/>
        </p:nvSpPr>
        <p:spPr>
          <a:xfrm>
            <a:off x="9093459" y="5534643"/>
            <a:ext cx="3017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Market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Penetration</a:t>
            </a:r>
          </a:p>
        </p:txBody>
      </p:sp>
      <p:sp>
        <p:nvSpPr>
          <p:cNvPr id="42" name="Rectángulo 38">
            <a:extLst>
              <a:ext uri="{FF2B5EF4-FFF2-40B4-BE49-F238E27FC236}">
                <a16:creationId xmlns:a16="http://schemas.microsoft.com/office/drawing/2014/main" id="{F1B3EA8F-31A2-D843-A083-E678A2FD13F2}"/>
              </a:ext>
            </a:extLst>
          </p:cNvPr>
          <p:cNvSpPr/>
          <p:nvPr/>
        </p:nvSpPr>
        <p:spPr>
          <a:xfrm>
            <a:off x="8919231" y="8932351"/>
            <a:ext cx="34444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Market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Development</a:t>
            </a:r>
          </a:p>
        </p:txBody>
      </p:sp>
      <p:sp>
        <p:nvSpPr>
          <p:cNvPr id="50" name="Rectángulo 38">
            <a:extLst>
              <a:ext uri="{FF2B5EF4-FFF2-40B4-BE49-F238E27FC236}">
                <a16:creationId xmlns:a16="http://schemas.microsoft.com/office/drawing/2014/main" id="{1C5DA3CC-E2C2-5B45-91CD-07713758DAEF}"/>
              </a:ext>
            </a:extLst>
          </p:cNvPr>
          <p:cNvSpPr/>
          <p:nvPr/>
        </p:nvSpPr>
        <p:spPr>
          <a:xfrm>
            <a:off x="12921645" y="5478421"/>
            <a:ext cx="34847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Product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Development</a:t>
            </a:r>
          </a:p>
        </p:txBody>
      </p:sp>
      <p:sp>
        <p:nvSpPr>
          <p:cNvPr id="51" name="Rectángulo 38">
            <a:extLst>
              <a:ext uri="{FF2B5EF4-FFF2-40B4-BE49-F238E27FC236}">
                <a16:creationId xmlns:a16="http://schemas.microsoft.com/office/drawing/2014/main" id="{0C408459-FC5C-B749-BBD7-3FCB3D08F517}"/>
              </a:ext>
            </a:extLst>
          </p:cNvPr>
          <p:cNvSpPr/>
          <p:nvPr/>
        </p:nvSpPr>
        <p:spPr>
          <a:xfrm>
            <a:off x="12864961" y="8932351"/>
            <a:ext cx="35981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Market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Noto Serif" panose="02020600060500020200" pitchFamily="18" charset="0"/>
                <a:cs typeface="Poppins SemiBold" pitchFamily="2" charset="77"/>
              </a:rPr>
              <a:t>Diversification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972342-E643-E94B-923C-2A81186CB36B}"/>
              </a:ext>
            </a:extLst>
          </p:cNvPr>
          <p:cNvSpPr txBox="1"/>
          <p:nvPr/>
        </p:nvSpPr>
        <p:spPr>
          <a:xfrm>
            <a:off x="3598717" y="5179980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02E94B-2BB0-1349-8941-EE0667DBB0BB}"/>
              </a:ext>
            </a:extLst>
          </p:cNvPr>
          <p:cNvSpPr txBox="1"/>
          <p:nvPr/>
        </p:nvSpPr>
        <p:spPr>
          <a:xfrm>
            <a:off x="3598717" y="8895582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6AEBF3-9286-9545-B630-9BCC89A773D0}"/>
              </a:ext>
            </a:extLst>
          </p:cNvPr>
          <p:cNvSpPr txBox="1"/>
          <p:nvPr/>
        </p:nvSpPr>
        <p:spPr>
          <a:xfrm>
            <a:off x="17287975" y="5179980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3CD4EA-71A0-9A43-8AAA-2BEA91489FDE}"/>
              </a:ext>
            </a:extLst>
          </p:cNvPr>
          <p:cNvSpPr txBox="1"/>
          <p:nvPr/>
        </p:nvSpPr>
        <p:spPr>
          <a:xfrm>
            <a:off x="17287975" y="8895582"/>
            <a:ext cx="3325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96904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19635" y="1046901"/>
            <a:ext cx="1053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443403D-5DF1-0B46-BD18-14892F281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393"/>
              </p:ext>
            </p:extLst>
          </p:nvPr>
        </p:nvGraphicFramePr>
        <p:xfrm>
          <a:off x="2753368" y="3986143"/>
          <a:ext cx="18896843" cy="821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78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7102549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1573618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7123814">
                  <a:extLst>
                    <a:ext uri="{9D8B030D-6E8A-4147-A177-3AD203B41FA5}">
                      <a16:colId xmlns:a16="http://schemas.microsoft.com/office/drawing/2014/main" val="3728875802"/>
                    </a:ext>
                  </a:extLst>
                </a:gridCol>
                <a:gridCol w="1916184">
                  <a:extLst>
                    <a:ext uri="{9D8B030D-6E8A-4147-A177-3AD203B41FA5}">
                      <a16:colId xmlns:a16="http://schemas.microsoft.com/office/drawing/2014/main" val="29041716"/>
                    </a:ext>
                  </a:extLst>
                </a:gridCol>
              </a:tblGrid>
              <a:tr h="1351401">
                <a:tc gridSpan="5"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New Products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373171">
                <a:tc rowSpan="5"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New Markets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373171">
                <a:tc vMerge="1"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Identify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373171">
                <a:tc vMerge="1"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Advertise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373171">
                <a:tc vMerge="1"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Authorize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373171">
                <a:tc vMerge="1"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Prioritize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AD8874EA-BD25-424B-AB47-66D24AACFFE0}"/>
              </a:ext>
            </a:extLst>
          </p:cNvPr>
          <p:cNvSpPr/>
          <p:nvPr/>
        </p:nvSpPr>
        <p:spPr>
          <a:xfrm>
            <a:off x="11402015" y="5699052"/>
            <a:ext cx="914400" cy="80360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C47AB44-068A-814A-B3E1-A8B1773C13EC}"/>
              </a:ext>
            </a:extLst>
          </p:cNvPr>
          <p:cNvSpPr/>
          <p:nvPr/>
        </p:nvSpPr>
        <p:spPr>
          <a:xfrm>
            <a:off x="11402015" y="7038754"/>
            <a:ext cx="914400" cy="80360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70DD7CC2-BB7F-C34D-9D04-87DA47D141F9}"/>
              </a:ext>
            </a:extLst>
          </p:cNvPr>
          <p:cNvSpPr/>
          <p:nvPr/>
        </p:nvSpPr>
        <p:spPr>
          <a:xfrm>
            <a:off x="11402015" y="8378456"/>
            <a:ext cx="914400" cy="80360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76AE5C92-9F4C-EE47-9715-B902E42EAF96}"/>
              </a:ext>
            </a:extLst>
          </p:cNvPr>
          <p:cNvSpPr/>
          <p:nvPr/>
        </p:nvSpPr>
        <p:spPr>
          <a:xfrm>
            <a:off x="11402015" y="9739424"/>
            <a:ext cx="914400" cy="80360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BA49B849-CC03-D54C-962F-3FB4031EBE5D}"/>
              </a:ext>
            </a:extLst>
          </p:cNvPr>
          <p:cNvSpPr/>
          <p:nvPr/>
        </p:nvSpPr>
        <p:spPr>
          <a:xfrm>
            <a:off x="11402015" y="11100391"/>
            <a:ext cx="914400" cy="80360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91271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sktop 02">
      <a:dk1>
        <a:srgbClr val="7E7C7F"/>
      </a:dk1>
      <a:lt1>
        <a:srgbClr val="FFFFFF"/>
      </a:lt1>
      <a:dk2>
        <a:srgbClr val="011F5E"/>
      </a:dk2>
      <a:lt2>
        <a:srgbClr val="FFFFFF"/>
      </a:lt2>
      <a:accent1>
        <a:srgbClr val="F3681F"/>
      </a:accent1>
      <a:accent2>
        <a:srgbClr val="515052"/>
      </a:accent2>
      <a:accent3>
        <a:srgbClr val="908F91"/>
      </a:accent3>
      <a:accent4>
        <a:srgbClr val="A5A6A4"/>
      </a:accent4>
      <a:accent5>
        <a:srgbClr val="CD4709"/>
      </a:accent5>
      <a:accent6>
        <a:srgbClr val="414042"/>
      </a:accent6>
      <a:hlink>
        <a:srgbClr val="C06A83"/>
      </a:hlink>
      <a:folHlink>
        <a:srgbClr val="F672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119161</TotalTime>
  <Words>1112</Words>
  <Application>Microsoft Macintosh PowerPoint</Application>
  <PresentationFormat>Custom</PresentationFormat>
  <Paragraphs>305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Lato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Adrian Perez</cp:lastModifiedBy>
  <cp:revision>19846</cp:revision>
  <dcterms:created xsi:type="dcterms:W3CDTF">2014-11-12T21:47:38Z</dcterms:created>
  <dcterms:modified xsi:type="dcterms:W3CDTF">2020-11-24T21:20:26Z</dcterms:modified>
  <cp:category/>
</cp:coreProperties>
</file>