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66" r:id="rId2"/>
    <p:sldId id="267" r:id="rId3"/>
    <p:sldId id="268" r:id="rId4"/>
    <p:sldId id="281" r:id="rId5"/>
    <p:sldId id="269" r:id="rId6"/>
    <p:sldId id="270" r:id="rId7"/>
    <p:sldId id="271" r:id="rId8"/>
    <p:sldId id="277"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6" autoAdjust="0"/>
    <p:restoredTop sz="95646" autoAdjust="0"/>
  </p:normalViewPr>
  <p:slideViewPr>
    <p:cSldViewPr snapToGrid="0" snapToObjects="1">
      <p:cViewPr varScale="1">
        <p:scale>
          <a:sx n="49" d="100"/>
          <a:sy n="49" d="100"/>
        </p:scale>
        <p:origin x="224" y="71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5049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91662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0468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15449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1196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2775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24126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70132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5">
            <a:extLst>
              <a:ext uri="{FF2B5EF4-FFF2-40B4-BE49-F238E27FC236}">
                <a16:creationId xmlns:a16="http://schemas.microsoft.com/office/drawing/2014/main" id="{096EE41A-6243-F048-BFD6-CF286E6A85BA}"/>
              </a:ext>
            </a:extLst>
          </p:cNvPr>
          <p:cNvGrpSpPr/>
          <p:nvPr/>
        </p:nvGrpSpPr>
        <p:grpSpPr>
          <a:xfrm>
            <a:off x="10991535" y="1576006"/>
            <a:ext cx="11006566" cy="10563988"/>
            <a:chOff x="2001556" y="1675101"/>
            <a:chExt cx="9636914" cy="9249411"/>
          </a:xfrm>
        </p:grpSpPr>
        <p:sp>
          <p:nvSpPr>
            <p:cNvPr id="3" name="Line 1">
              <a:extLst>
                <a:ext uri="{FF2B5EF4-FFF2-40B4-BE49-F238E27FC236}">
                  <a16:creationId xmlns:a16="http://schemas.microsoft.com/office/drawing/2014/main" id="{180B3D6D-0394-F64D-ACBC-671C2DACA4D4}"/>
                </a:ext>
              </a:extLst>
            </p:cNvPr>
            <p:cNvSpPr>
              <a:spLocks noChangeShapeType="1"/>
            </p:cNvSpPr>
            <p:nvPr/>
          </p:nvSpPr>
          <p:spPr bwMode="auto">
            <a:xfrm>
              <a:off x="4105162" y="5831570"/>
              <a:ext cx="4516294" cy="1171746"/>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2">
              <a:extLst>
                <a:ext uri="{FF2B5EF4-FFF2-40B4-BE49-F238E27FC236}">
                  <a16:creationId xmlns:a16="http://schemas.microsoft.com/office/drawing/2014/main" id="{B5C54BB2-E281-CB4C-9C64-176AAB0D6B4F}"/>
                </a:ext>
              </a:extLst>
            </p:cNvPr>
            <p:cNvSpPr>
              <a:spLocks noChangeArrowheads="1"/>
            </p:cNvSpPr>
            <p:nvPr/>
          </p:nvSpPr>
          <p:spPr bwMode="auto">
            <a:xfrm>
              <a:off x="8584551" y="6791110"/>
              <a:ext cx="567422" cy="562807"/>
            </a:xfrm>
            <a:custGeom>
              <a:avLst/>
              <a:gdLst>
                <a:gd name="T0" fmla="*/ 331 w 541"/>
                <a:gd name="T1" fmla="*/ 33 h 540"/>
                <a:gd name="T2" fmla="*/ 331 w 541"/>
                <a:gd name="T3" fmla="*/ 33 h 540"/>
                <a:gd name="T4" fmla="*/ 505 w 541"/>
                <a:gd name="T5" fmla="*/ 330 h 540"/>
                <a:gd name="T6" fmla="*/ 505 w 541"/>
                <a:gd name="T7" fmla="*/ 330 h 540"/>
                <a:gd name="T8" fmla="*/ 208 w 541"/>
                <a:gd name="T9" fmla="*/ 504 h 540"/>
                <a:gd name="T10" fmla="*/ 208 w 541"/>
                <a:gd name="T11" fmla="*/ 504 h 540"/>
                <a:gd name="T12" fmla="*/ 34 w 541"/>
                <a:gd name="T13" fmla="*/ 207 h 540"/>
                <a:gd name="T14" fmla="*/ 34 w 541"/>
                <a:gd name="T15" fmla="*/ 207 h 540"/>
                <a:gd name="T16" fmla="*/ 331 w 541"/>
                <a:gd name="T17" fmla="*/ 33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540">
                  <a:moveTo>
                    <a:pt x="331" y="33"/>
                  </a:moveTo>
                  <a:lnTo>
                    <a:pt x="331" y="33"/>
                  </a:lnTo>
                  <a:cubicBezTo>
                    <a:pt x="462" y="67"/>
                    <a:pt x="540" y="200"/>
                    <a:pt x="505" y="330"/>
                  </a:cubicBezTo>
                  <a:lnTo>
                    <a:pt x="505" y="330"/>
                  </a:lnTo>
                  <a:cubicBezTo>
                    <a:pt x="472" y="461"/>
                    <a:pt x="338" y="539"/>
                    <a:pt x="208" y="504"/>
                  </a:cubicBezTo>
                  <a:lnTo>
                    <a:pt x="208" y="504"/>
                  </a:lnTo>
                  <a:cubicBezTo>
                    <a:pt x="78" y="471"/>
                    <a:pt x="0" y="337"/>
                    <a:pt x="34" y="207"/>
                  </a:cubicBezTo>
                  <a:lnTo>
                    <a:pt x="34" y="207"/>
                  </a:lnTo>
                  <a:cubicBezTo>
                    <a:pt x="68" y="77"/>
                    <a:pt x="201" y="0"/>
                    <a:pt x="331" y="33"/>
                  </a:cubicBezTo>
                </a:path>
              </a:pathLst>
            </a:custGeom>
            <a:solidFill>
              <a:schemeClr val="tx2"/>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F59F49B9-E01C-BC45-B7BE-8E3982B619B1}"/>
                </a:ext>
              </a:extLst>
            </p:cNvPr>
            <p:cNvSpPr>
              <a:spLocks noChangeArrowheads="1"/>
            </p:cNvSpPr>
            <p:nvPr/>
          </p:nvSpPr>
          <p:spPr bwMode="auto">
            <a:xfrm>
              <a:off x="3948315" y="5600911"/>
              <a:ext cx="562807" cy="567419"/>
            </a:xfrm>
            <a:custGeom>
              <a:avLst/>
              <a:gdLst>
                <a:gd name="T0" fmla="*/ 330 w 540"/>
                <a:gd name="T1" fmla="*/ 34 h 541"/>
                <a:gd name="T2" fmla="*/ 330 w 540"/>
                <a:gd name="T3" fmla="*/ 34 h 541"/>
                <a:gd name="T4" fmla="*/ 505 w 540"/>
                <a:gd name="T5" fmla="*/ 331 h 541"/>
                <a:gd name="T6" fmla="*/ 505 w 540"/>
                <a:gd name="T7" fmla="*/ 331 h 541"/>
                <a:gd name="T8" fmla="*/ 208 w 540"/>
                <a:gd name="T9" fmla="*/ 505 h 541"/>
                <a:gd name="T10" fmla="*/ 208 w 540"/>
                <a:gd name="T11" fmla="*/ 505 h 541"/>
                <a:gd name="T12" fmla="*/ 33 w 540"/>
                <a:gd name="T13" fmla="*/ 208 h 541"/>
                <a:gd name="T14" fmla="*/ 33 w 540"/>
                <a:gd name="T15" fmla="*/ 208 h 541"/>
                <a:gd name="T16" fmla="*/ 330 w 540"/>
                <a:gd name="T17" fmla="*/ 34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541">
                  <a:moveTo>
                    <a:pt x="330" y="34"/>
                  </a:moveTo>
                  <a:lnTo>
                    <a:pt x="330" y="34"/>
                  </a:lnTo>
                  <a:cubicBezTo>
                    <a:pt x="461" y="68"/>
                    <a:pt x="539" y="201"/>
                    <a:pt x="505" y="331"/>
                  </a:cubicBezTo>
                  <a:lnTo>
                    <a:pt x="505" y="331"/>
                  </a:lnTo>
                  <a:cubicBezTo>
                    <a:pt x="471" y="461"/>
                    <a:pt x="338" y="540"/>
                    <a:pt x="208" y="505"/>
                  </a:cubicBezTo>
                  <a:lnTo>
                    <a:pt x="208" y="505"/>
                  </a:lnTo>
                  <a:cubicBezTo>
                    <a:pt x="77" y="472"/>
                    <a:pt x="0" y="338"/>
                    <a:pt x="33" y="208"/>
                  </a:cubicBezTo>
                  <a:lnTo>
                    <a:pt x="33" y="208"/>
                  </a:lnTo>
                  <a:cubicBezTo>
                    <a:pt x="67" y="78"/>
                    <a:pt x="200" y="0"/>
                    <a:pt x="330" y="34"/>
                  </a:cubicBezTo>
                </a:path>
              </a:pathLst>
            </a:custGeom>
            <a:solidFill>
              <a:schemeClr val="tx2"/>
            </a:solidFill>
            <a:ln>
              <a:noFill/>
            </a:ln>
            <a:effectLst/>
          </p:spPr>
          <p:txBody>
            <a:bodyPr wrap="none" anchor="ctr"/>
            <a:lstStyle/>
            <a:p>
              <a:endParaRPr lang="en-US"/>
            </a:p>
          </p:txBody>
        </p:sp>
        <p:sp>
          <p:nvSpPr>
            <p:cNvPr id="6" name="Line 4">
              <a:extLst>
                <a:ext uri="{FF2B5EF4-FFF2-40B4-BE49-F238E27FC236}">
                  <a16:creationId xmlns:a16="http://schemas.microsoft.com/office/drawing/2014/main" id="{2DF70F58-0FAC-AB46-B2B6-0D3CCA88D664}"/>
                </a:ext>
              </a:extLst>
            </p:cNvPr>
            <p:cNvSpPr>
              <a:spLocks noChangeShapeType="1"/>
            </p:cNvSpPr>
            <p:nvPr/>
          </p:nvSpPr>
          <p:spPr bwMode="auto">
            <a:xfrm>
              <a:off x="6361002" y="4087791"/>
              <a:ext cx="4615" cy="4668530"/>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5">
              <a:extLst>
                <a:ext uri="{FF2B5EF4-FFF2-40B4-BE49-F238E27FC236}">
                  <a16:creationId xmlns:a16="http://schemas.microsoft.com/office/drawing/2014/main" id="{89C15F78-428B-2C4D-A3CA-B08771C0C3F0}"/>
                </a:ext>
              </a:extLst>
            </p:cNvPr>
            <p:cNvSpPr>
              <a:spLocks noChangeArrowheads="1"/>
            </p:cNvSpPr>
            <p:nvPr/>
          </p:nvSpPr>
          <p:spPr bwMode="auto">
            <a:xfrm>
              <a:off x="2933417" y="2606962"/>
              <a:ext cx="6356951" cy="3898131"/>
            </a:xfrm>
            <a:custGeom>
              <a:avLst/>
              <a:gdLst>
                <a:gd name="T0" fmla="*/ 0 w 6075"/>
                <a:gd name="T1" fmla="*/ 625 h 3727"/>
                <a:gd name="T2" fmla="*/ 3334 w 6075"/>
                <a:gd name="T3" fmla="*/ 3726 h 3727"/>
                <a:gd name="T4" fmla="*/ 6074 w 6075"/>
                <a:gd name="T5" fmla="*/ 0 h 3727"/>
              </a:gdLst>
              <a:ahLst/>
              <a:cxnLst>
                <a:cxn ang="0">
                  <a:pos x="T0" y="T1"/>
                </a:cxn>
                <a:cxn ang="0">
                  <a:pos x="T2" y="T3"/>
                </a:cxn>
                <a:cxn ang="0">
                  <a:pos x="T4" y="T5"/>
                </a:cxn>
              </a:cxnLst>
              <a:rect l="0" t="0" r="r" b="b"/>
              <a:pathLst>
                <a:path w="6075" h="3727">
                  <a:moveTo>
                    <a:pt x="0" y="625"/>
                  </a:moveTo>
                  <a:lnTo>
                    <a:pt x="3334" y="3726"/>
                  </a:lnTo>
                  <a:lnTo>
                    <a:pt x="6074" y="0"/>
                  </a:ln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6">
              <a:extLst>
                <a:ext uri="{FF2B5EF4-FFF2-40B4-BE49-F238E27FC236}">
                  <a16:creationId xmlns:a16="http://schemas.microsoft.com/office/drawing/2014/main" id="{B53DA6AB-89E5-0F4E-8E3E-8F5DA5777BF1}"/>
                </a:ext>
              </a:extLst>
            </p:cNvPr>
            <p:cNvSpPr>
              <a:spLocks noChangeArrowheads="1"/>
            </p:cNvSpPr>
            <p:nvPr/>
          </p:nvSpPr>
          <p:spPr bwMode="auto">
            <a:xfrm>
              <a:off x="3680751" y="6505093"/>
              <a:ext cx="7030474" cy="3487558"/>
            </a:xfrm>
            <a:custGeom>
              <a:avLst/>
              <a:gdLst>
                <a:gd name="T0" fmla="*/ 0 w 6719"/>
                <a:gd name="T1" fmla="*/ 2695 h 3335"/>
                <a:gd name="T2" fmla="*/ 2620 w 6719"/>
                <a:gd name="T3" fmla="*/ 0 h 3335"/>
                <a:gd name="T4" fmla="*/ 6718 w 6719"/>
                <a:gd name="T5" fmla="*/ 3334 h 3335"/>
              </a:gdLst>
              <a:ahLst/>
              <a:cxnLst>
                <a:cxn ang="0">
                  <a:pos x="T0" y="T1"/>
                </a:cxn>
                <a:cxn ang="0">
                  <a:pos x="T2" y="T3"/>
                </a:cxn>
                <a:cxn ang="0">
                  <a:pos x="T4" y="T5"/>
                </a:cxn>
              </a:cxnLst>
              <a:rect l="0" t="0" r="r" b="b"/>
              <a:pathLst>
                <a:path w="6719" h="3335">
                  <a:moveTo>
                    <a:pt x="0" y="2695"/>
                  </a:moveTo>
                  <a:lnTo>
                    <a:pt x="2620" y="0"/>
                  </a:lnTo>
                  <a:lnTo>
                    <a:pt x="6718" y="3334"/>
                  </a:ln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1" name="Freeform 337">
              <a:extLst>
                <a:ext uri="{FF2B5EF4-FFF2-40B4-BE49-F238E27FC236}">
                  <a16:creationId xmlns:a16="http://schemas.microsoft.com/office/drawing/2014/main" id="{5306357F-2FBB-4740-8DD4-B5E06E4806A9}"/>
                </a:ext>
              </a:extLst>
            </p:cNvPr>
            <p:cNvSpPr>
              <a:spLocks noChangeArrowheads="1"/>
            </p:cNvSpPr>
            <p:nvPr/>
          </p:nvSpPr>
          <p:spPr bwMode="auto">
            <a:xfrm>
              <a:off x="4912466" y="4996585"/>
              <a:ext cx="3012403" cy="3012402"/>
            </a:xfrm>
            <a:custGeom>
              <a:avLst/>
              <a:gdLst>
                <a:gd name="T0" fmla="*/ 2880 w 2881"/>
                <a:gd name="T1" fmla="*/ 1440 h 2879"/>
                <a:gd name="T2" fmla="*/ 2880 w 2881"/>
                <a:gd name="T3" fmla="*/ 1440 h 2879"/>
                <a:gd name="T4" fmla="*/ 1441 w 2881"/>
                <a:gd name="T5" fmla="*/ 2878 h 2879"/>
                <a:gd name="T6" fmla="*/ 1441 w 2881"/>
                <a:gd name="T7" fmla="*/ 2878 h 2879"/>
                <a:gd name="T8" fmla="*/ 0 w 2881"/>
                <a:gd name="T9" fmla="*/ 1440 h 2879"/>
                <a:gd name="T10" fmla="*/ 0 w 2881"/>
                <a:gd name="T11" fmla="*/ 1440 h 2879"/>
                <a:gd name="T12" fmla="*/ 1441 w 2881"/>
                <a:gd name="T13" fmla="*/ 0 h 2879"/>
                <a:gd name="T14" fmla="*/ 1441 w 2881"/>
                <a:gd name="T15" fmla="*/ 0 h 2879"/>
                <a:gd name="T16" fmla="*/ 2880 w 2881"/>
                <a:gd name="T17" fmla="*/ 1440 h 2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1" h="2879">
                  <a:moveTo>
                    <a:pt x="2880" y="1440"/>
                  </a:moveTo>
                  <a:lnTo>
                    <a:pt x="2880" y="1440"/>
                  </a:lnTo>
                  <a:cubicBezTo>
                    <a:pt x="2880" y="2233"/>
                    <a:pt x="2235" y="2878"/>
                    <a:pt x="1441" y="2878"/>
                  </a:cubicBezTo>
                  <a:lnTo>
                    <a:pt x="1441" y="2878"/>
                  </a:lnTo>
                  <a:cubicBezTo>
                    <a:pt x="645" y="2878"/>
                    <a:pt x="0" y="2233"/>
                    <a:pt x="0" y="1440"/>
                  </a:cubicBezTo>
                  <a:lnTo>
                    <a:pt x="0" y="1440"/>
                  </a:lnTo>
                  <a:cubicBezTo>
                    <a:pt x="0" y="644"/>
                    <a:pt x="645" y="0"/>
                    <a:pt x="1441" y="0"/>
                  </a:cubicBezTo>
                  <a:lnTo>
                    <a:pt x="1441" y="0"/>
                  </a:lnTo>
                  <a:cubicBezTo>
                    <a:pt x="2235" y="0"/>
                    <a:pt x="2880" y="644"/>
                    <a:pt x="2880" y="1440"/>
                  </a:cubicBezTo>
                </a:path>
              </a:pathLst>
            </a:custGeom>
            <a:solidFill>
              <a:schemeClr val="bg2">
                <a:lumMod val="60000"/>
                <a:lumOff val="40000"/>
              </a:schemeClr>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FFC82B79-49A1-3547-968E-471434E77AE0}"/>
                </a:ext>
              </a:extLst>
            </p:cNvPr>
            <p:cNvSpPr>
              <a:spLocks noChangeArrowheads="1"/>
            </p:cNvSpPr>
            <p:nvPr/>
          </p:nvSpPr>
          <p:spPr bwMode="auto">
            <a:xfrm>
              <a:off x="8358507" y="1675101"/>
              <a:ext cx="1859107" cy="1859110"/>
            </a:xfrm>
            <a:custGeom>
              <a:avLst/>
              <a:gdLst>
                <a:gd name="T0" fmla="*/ 1777 w 1778"/>
                <a:gd name="T1" fmla="*/ 889 h 1778"/>
                <a:gd name="T2" fmla="*/ 1777 w 1778"/>
                <a:gd name="T3" fmla="*/ 889 h 1778"/>
                <a:gd name="T4" fmla="*/ 888 w 1778"/>
                <a:gd name="T5" fmla="*/ 1777 h 1778"/>
                <a:gd name="T6" fmla="*/ 888 w 1778"/>
                <a:gd name="T7" fmla="*/ 1777 h 1778"/>
                <a:gd name="T8" fmla="*/ 0 w 1778"/>
                <a:gd name="T9" fmla="*/ 889 h 1778"/>
                <a:gd name="T10" fmla="*/ 0 w 1778"/>
                <a:gd name="T11" fmla="*/ 889 h 1778"/>
                <a:gd name="T12" fmla="*/ 888 w 1778"/>
                <a:gd name="T13" fmla="*/ 0 h 1778"/>
                <a:gd name="T14" fmla="*/ 888 w 1778"/>
                <a:gd name="T15" fmla="*/ 0 h 1778"/>
                <a:gd name="T16" fmla="*/ 1777 w 1778"/>
                <a:gd name="T17" fmla="*/ 889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8" h="1778">
                  <a:moveTo>
                    <a:pt x="1777" y="889"/>
                  </a:moveTo>
                  <a:lnTo>
                    <a:pt x="1777" y="889"/>
                  </a:lnTo>
                  <a:cubicBezTo>
                    <a:pt x="1777" y="1379"/>
                    <a:pt x="1379" y="1777"/>
                    <a:pt x="888" y="1777"/>
                  </a:cubicBezTo>
                  <a:lnTo>
                    <a:pt x="888" y="1777"/>
                  </a:lnTo>
                  <a:cubicBezTo>
                    <a:pt x="398" y="1777"/>
                    <a:pt x="0" y="1379"/>
                    <a:pt x="0" y="889"/>
                  </a:cubicBezTo>
                  <a:lnTo>
                    <a:pt x="0" y="889"/>
                  </a:lnTo>
                  <a:cubicBezTo>
                    <a:pt x="0" y="398"/>
                    <a:pt x="398" y="0"/>
                    <a:pt x="888" y="0"/>
                  </a:cubicBezTo>
                  <a:lnTo>
                    <a:pt x="888" y="0"/>
                  </a:lnTo>
                  <a:cubicBezTo>
                    <a:pt x="1379" y="0"/>
                    <a:pt x="1777" y="398"/>
                    <a:pt x="1777" y="889"/>
                  </a:cubicBezTo>
                </a:path>
              </a:pathLst>
            </a:custGeom>
            <a:solidFill>
              <a:schemeClr val="accent2"/>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7830B270-9849-F449-AF5D-C75368D008EA}"/>
                </a:ext>
              </a:extLst>
            </p:cNvPr>
            <p:cNvSpPr>
              <a:spLocks noChangeArrowheads="1"/>
            </p:cNvSpPr>
            <p:nvPr/>
          </p:nvSpPr>
          <p:spPr bwMode="auto">
            <a:xfrm>
              <a:off x="9779363" y="9065402"/>
              <a:ext cx="1859107" cy="1859110"/>
            </a:xfrm>
            <a:custGeom>
              <a:avLst/>
              <a:gdLst>
                <a:gd name="T0" fmla="*/ 1776 w 1777"/>
                <a:gd name="T1" fmla="*/ 888 h 1778"/>
                <a:gd name="T2" fmla="*/ 1776 w 1777"/>
                <a:gd name="T3" fmla="*/ 888 h 1778"/>
                <a:gd name="T4" fmla="*/ 888 w 1777"/>
                <a:gd name="T5" fmla="*/ 1777 h 1778"/>
                <a:gd name="T6" fmla="*/ 888 w 1777"/>
                <a:gd name="T7" fmla="*/ 1777 h 1778"/>
                <a:gd name="T8" fmla="*/ 0 w 1777"/>
                <a:gd name="T9" fmla="*/ 888 h 1778"/>
                <a:gd name="T10" fmla="*/ 0 w 1777"/>
                <a:gd name="T11" fmla="*/ 888 h 1778"/>
                <a:gd name="T12" fmla="*/ 888 w 1777"/>
                <a:gd name="T13" fmla="*/ 0 h 1778"/>
                <a:gd name="T14" fmla="*/ 888 w 1777"/>
                <a:gd name="T15" fmla="*/ 0 h 1778"/>
                <a:gd name="T16" fmla="*/ 1776 w 1777"/>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7" h="1778">
                  <a:moveTo>
                    <a:pt x="1776" y="888"/>
                  </a:moveTo>
                  <a:lnTo>
                    <a:pt x="1776" y="888"/>
                  </a:lnTo>
                  <a:cubicBezTo>
                    <a:pt x="1776" y="1379"/>
                    <a:pt x="1378" y="1777"/>
                    <a:pt x="888" y="1777"/>
                  </a:cubicBezTo>
                  <a:lnTo>
                    <a:pt x="888" y="1777"/>
                  </a:lnTo>
                  <a:cubicBezTo>
                    <a:pt x="398" y="1777"/>
                    <a:pt x="0" y="1379"/>
                    <a:pt x="0" y="888"/>
                  </a:cubicBezTo>
                  <a:lnTo>
                    <a:pt x="0" y="888"/>
                  </a:lnTo>
                  <a:cubicBezTo>
                    <a:pt x="0" y="397"/>
                    <a:pt x="398" y="0"/>
                    <a:pt x="888" y="0"/>
                  </a:cubicBezTo>
                  <a:lnTo>
                    <a:pt x="888" y="0"/>
                  </a:lnTo>
                  <a:cubicBezTo>
                    <a:pt x="1378" y="0"/>
                    <a:pt x="1776" y="397"/>
                    <a:pt x="1776" y="888"/>
                  </a:cubicBezTo>
                </a:path>
              </a:pathLst>
            </a:custGeom>
            <a:solidFill>
              <a:schemeClr val="accent3"/>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4C9001D1-E2AA-E04B-9DFC-E1D9D71B3950}"/>
                </a:ext>
              </a:extLst>
            </p:cNvPr>
            <p:cNvSpPr>
              <a:spLocks noChangeArrowheads="1"/>
            </p:cNvSpPr>
            <p:nvPr/>
          </p:nvSpPr>
          <p:spPr bwMode="auto">
            <a:xfrm>
              <a:off x="2748890" y="8396493"/>
              <a:ext cx="1859107" cy="1859107"/>
            </a:xfrm>
            <a:custGeom>
              <a:avLst/>
              <a:gdLst>
                <a:gd name="T0" fmla="*/ 1776 w 1777"/>
                <a:gd name="T1" fmla="*/ 888 h 1778"/>
                <a:gd name="T2" fmla="*/ 1776 w 1777"/>
                <a:gd name="T3" fmla="*/ 888 h 1778"/>
                <a:gd name="T4" fmla="*/ 888 w 1777"/>
                <a:gd name="T5" fmla="*/ 1777 h 1778"/>
                <a:gd name="T6" fmla="*/ 888 w 1777"/>
                <a:gd name="T7" fmla="*/ 1777 h 1778"/>
                <a:gd name="T8" fmla="*/ 0 w 1777"/>
                <a:gd name="T9" fmla="*/ 888 h 1778"/>
                <a:gd name="T10" fmla="*/ 0 w 1777"/>
                <a:gd name="T11" fmla="*/ 888 h 1778"/>
                <a:gd name="T12" fmla="*/ 888 w 1777"/>
                <a:gd name="T13" fmla="*/ 0 h 1778"/>
                <a:gd name="T14" fmla="*/ 888 w 1777"/>
                <a:gd name="T15" fmla="*/ 0 h 1778"/>
                <a:gd name="T16" fmla="*/ 1776 w 1777"/>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7" h="1778">
                  <a:moveTo>
                    <a:pt x="1776" y="888"/>
                  </a:moveTo>
                  <a:lnTo>
                    <a:pt x="1776" y="888"/>
                  </a:lnTo>
                  <a:cubicBezTo>
                    <a:pt x="1776" y="1379"/>
                    <a:pt x="1379" y="1777"/>
                    <a:pt x="888" y="1777"/>
                  </a:cubicBezTo>
                  <a:lnTo>
                    <a:pt x="888" y="1777"/>
                  </a:lnTo>
                  <a:cubicBezTo>
                    <a:pt x="397" y="1777"/>
                    <a:pt x="0" y="1379"/>
                    <a:pt x="0" y="888"/>
                  </a:cubicBezTo>
                  <a:lnTo>
                    <a:pt x="0" y="888"/>
                  </a:lnTo>
                  <a:cubicBezTo>
                    <a:pt x="0" y="398"/>
                    <a:pt x="397" y="0"/>
                    <a:pt x="888" y="0"/>
                  </a:cubicBezTo>
                  <a:lnTo>
                    <a:pt x="888" y="0"/>
                  </a:lnTo>
                  <a:cubicBezTo>
                    <a:pt x="1379" y="0"/>
                    <a:pt x="1776" y="398"/>
                    <a:pt x="1776" y="888"/>
                  </a:cubicBezTo>
                </a:path>
              </a:pathLst>
            </a:custGeom>
            <a:solidFill>
              <a:schemeClr val="accent4"/>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2DA95222-FB62-9743-94AF-EE368D6A0BC9}"/>
                </a:ext>
              </a:extLst>
            </p:cNvPr>
            <p:cNvSpPr>
              <a:spLocks noChangeArrowheads="1"/>
            </p:cNvSpPr>
            <p:nvPr/>
          </p:nvSpPr>
          <p:spPr bwMode="auto">
            <a:xfrm>
              <a:off x="2001556" y="2330171"/>
              <a:ext cx="1859107" cy="1859110"/>
            </a:xfrm>
            <a:custGeom>
              <a:avLst/>
              <a:gdLst>
                <a:gd name="T0" fmla="*/ 1778 w 1779"/>
                <a:gd name="T1" fmla="*/ 888 h 1778"/>
                <a:gd name="T2" fmla="*/ 1778 w 1779"/>
                <a:gd name="T3" fmla="*/ 888 h 1778"/>
                <a:gd name="T4" fmla="*/ 889 w 1779"/>
                <a:gd name="T5" fmla="*/ 1777 h 1778"/>
                <a:gd name="T6" fmla="*/ 889 w 1779"/>
                <a:gd name="T7" fmla="*/ 1777 h 1778"/>
                <a:gd name="T8" fmla="*/ 0 w 1779"/>
                <a:gd name="T9" fmla="*/ 888 h 1778"/>
                <a:gd name="T10" fmla="*/ 0 w 1779"/>
                <a:gd name="T11" fmla="*/ 888 h 1778"/>
                <a:gd name="T12" fmla="*/ 889 w 1779"/>
                <a:gd name="T13" fmla="*/ 0 h 1778"/>
                <a:gd name="T14" fmla="*/ 889 w 1779"/>
                <a:gd name="T15" fmla="*/ 0 h 1778"/>
                <a:gd name="T16" fmla="*/ 1778 w 1779"/>
                <a:gd name="T17" fmla="*/ 888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9" h="1778">
                  <a:moveTo>
                    <a:pt x="1778" y="888"/>
                  </a:moveTo>
                  <a:lnTo>
                    <a:pt x="1778" y="888"/>
                  </a:lnTo>
                  <a:cubicBezTo>
                    <a:pt x="1778" y="1380"/>
                    <a:pt x="1379" y="1777"/>
                    <a:pt x="889" y="1777"/>
                  </a:cubicBezTo>
                  <a:lnTo>
                    <a:pt x="889" y="1777"/>
                  </a:lnTo>
                  <a:cubicBezTo>
                    <a:pt x="399" y="1777"/>
                    <a:pt x="0" y="1380"/>
                    <a:pt x="0" y="888"/>
                  </a:cubicBezTo>
                  <a:lnTo>
                    <a:pt x="0" y="888"/>
                  </a:lnTo>
                  <a:cubicBezTo>
                    <a:pt x="0" y="398"/>
                    <a:pt x="399" y="0"/>
                    <a:pt x="889" y="0"/>
                  </a:cubicBezTo>
                  <a:lnTo>
                    <a:pt x="889" y="0"/>
                  </a:lnTo>
                  <a:cubicBezTo>
                    <a:pt x="1379" y="0"/>
                    <a:pt x="1778" y="398"/>
                    <a:pt x="1778" y="888"/>
                  </a:cubicBezTo>
                </a:path>
              </a:pathLst>
            </a:custGeom>
            <a:solidFill>
              <a:schemeClr val="accent1"/>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FD801FC1-03B7-0549-B040-63FE9A033F23}"/>
                </a:ext>
              </a:extLst>
            </p:cNvPr>
            <p:cNvSpPr>
              <a:spLocks noChangeArrowheads="1"/>
            </p:cNvSpPr>
            <p:nvPr/>
          </p:nvSpPr>
          <p:spPr bwMode="auto">
            <a:xfrm>
              <a:off x="6107279" y="8497983"/>
              <a:ext cx="512061" cy="512061"/>
            </a:xfrm>
            <a:custGeom>
              <a:avLst/>
              <a:gdLst>
                <a:gd name="T0" fmla="*/ 488 w 489"/>
                <a:gd name="T1" fmla="*/ 243 h 488"/>
                <a:gd name="T2" fmla="*/ 488 w 489"/>
                <a:gd name="T3" fmla="*/ 243 h 488"/>
                <a:gd name="T4" fmla="*/ 243 w 489"/>
                <a:gd name="T5" fmla="*/ 487 h 488"/>
                <a:gd name="T6" fmla="*/ 243 w 489"/>
                <a:gd name="T7" fmla="*/ 487 h 488"/>
                <a:gd name="T8" fmla="*/ 0 w 489"/>
                <a:gd name="T9" fmla="*/ 243 h 488"/>
                <a:gd name="T10" fmla="*/ 0 w 489"/>
                <a:gd name="T11" fmla="*/ 243 h 488"/>
                <a:gd name="T12" fmla="*/ 243 w 489"/>
                <a:gd name="T13" fmla="*/ 0 h 488"/>
                <a:gd name="T14" fmla="*/ 243 w 489"/>
                <a:gd name="T15" fmla="*/ 0 h 488"/>
                <a:gd name="T16" fmla="*/ 488 w 489"/>
                <a:gd name="T17" fmla="*/ 24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8">
                  <a:moveTo>
                    <a:pt x="488" y="243"/>
                  </a:moveTo>
                  <a:lnTo>
                    <a:pt x="488" y="243"/>
                  </a:lnTo>
                  <a:cubicBezTo>
                    <a:pt x="488" y="378"/>
                    <a:pt x="378" y="487"/>
                    <a:pt x="243" y="487"/>
                  </a:cubicBezTo>
                  <a:lnTo>
                    <a:pt x="243" y="487"/>
                  </a:lnTo>
                  <a:cubicBezTo>
                    <a:pt x="109" y="487"/>
                    <a:pt x="0" y="378"/>
                    <a:pt x="0" y="243"/>
                  </a:cubicBezTo>
                  <a:lnTo>
                    <a:pt x="0" y="243"/>
                  </a:lnTo>
                  <a:cubicBezTo>
                    <a:pt x="0" y="108"/>
                    <a:pt x="109" y="0"/>
                    <a:pt x="243" y="0"/>
                  </a:cubicBezTo>
                  <a:lnTo>
                    <a:pt x="243" y="0"/>
                  </a:lnTo>
                  <a:cubicBezTo>
                    <a:pt x="378" y="0"/>
                    <a:pt x="488" y="108"/>
                    <a:pt x="488" y="243"/>
                  </a:cubicBez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1D3DE140-C02C-0B41-9F51-B1245BF1D02F}"/>
                </a:ext>
              </a:extLst>
            </p:cNvPr>
            <p:cNvSpPr>
              <a:spLocks noChangeArrowheads="1"/>
            </p:cNvSpPr>
            <p:nvPr/>
          </p:nvSpPr>
          <p:spPr bwMode="auto">
            <a:xfrm>
              <a:off x="6107279" y="3575728"/>
              <a:ext cx="512061" cy="512063"/>
            </a:xfrm>
            <a:custGeom>
              <a:avLst/>
              <a:gdLst>
                <a:gd name="T0" fmla="*/ 488 w 489"/>
                <a:gd name="T1" fmla="*/ 243 h 488"/>
                <a:gd name="T2" fmla="*/ 488 w 489"/>
                <a:gd name="T3" fmla="*/ 243 h 488"/>
                <a:gd name="T4" fmla="*/ 243 w 489"/>
                <a:gd name="T5" fmla="*/ 487 h 488"/>
                <a:gd name="T6" fmla="*/ 243 w 489"/>
                <a:gd name="T7" fmla="*/ 487 h 488"/>
                <a:gd name="T8" fmla="*/ 0 w 489"/>
                <a:gd name="T9" fmla="*/ 243 h 488"/>
                <a:gd name="T10" fmla="*/ 0 w 489"/>
                <a:gd name="T11" fmla="*/ 243 h 488"/>
                <a:gd name="T12" fmla="*/ 243 w 489"/>
                <a:gd name="T13" fmla="*/ 0 h 488"/>
                <a:gd name="T14" fmla="*/ 243 w 489"/>
                <a:gd name="T15" fmla="*/ 0 h 488"/>
                <a:gd name="T16" fmla="*/ 488 w 489"/>
                <a:gd name="T17" fmla="*/ 24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8">
                  <a:moveTo>
                    <a:pt x="488" y="243"/>
                  </a:moveTo>
                  <a:lnTo>
                    <a:pt x="488" y="243"/>
                  </a:lnTo>
                  <a:cubicBezTo>
                    <a:pt x="488" y="378"/>
                    <a:pt x="378" y="487"/>
                    <a:pt x="243" y="487"/>
                  </a:cubicBezTo>
                  <a:lnTo>
                    <a:pt x="243" y="487"/>
                  </a:lnTo>
                  <a:cubicBezTo>
                    <a:pt x="109" y="487"/>
                    <a:pt x="0" y="378"/>
                    <a:pt x="0" y="243"/>
                  </a:cubicBezTo>
                  <a:lnTo>
                    <a:pt x="0" y="243"/>
                  </a:lnTo>
                  <a:cubicBezTo>
                    <a:pt x="0" y="109"/>
                    <a:pt x="109" y="0"/>
                    <a:pt x="243" y="0"/>
                  </a:cubicBezTo>
                  <a:lnTo>
                    <a:pt x="243" y="0"/>
                  </a:lnTo>
                  <a:cubicBezTo>
                    <a:pt x="378" y="0"/>
                    <a:pt x="488" y="109"/>
                    <a:pt x="488" y="243"/>
                  </a:cubicBezTo>
                </a:path>
              </a:pathLst>
            </a:custGeom>
            <a:solidFill>
              <a:schemeClr val="tx2"/>
            </a:solidFill>
            <a:ln>
              <a:noFill/>
            </a:ln>
            <a:effectLst/>
          </p:spPr>
          <p:txBody>
            <a:bodyPr wrap="none" anchor="ctr"/>
            <a:lstStyle/>
            <a:p>
              <a:endParaRPr lang="en-US"/>
            </a:p>
          </p:txBody>
        </p:sp>
      </p:grpSp>
      <p:grpSp>
        <p:nvGrpSpPr>
          <p:cNvPr id="197" name="Group 196">
            <a:extLst>
              <a:ext uri="{FF2B5EF4-FFF2-40B4-BE49-F238E27FC236}">
                <a16:creationId xmlns:a16="http://schemas.microsoft.com/office/drawing/2014/main" id="{2C8E2436-FC49-9D45-AD06-D87BBF00CDC4}"/>
              </a:ext>
            </a:extLst>
          </p:cNvPr>
          <p:cNvGrpSpPr/>
          <p:nvPr/>
        </p:nvGrpSpPr>
        <p:grpSpPr>
          <a:xfrm>
            <a:off x="1453667" y="3936057"/>
            <a:ext cx="7132320" cy="5843885"/>
            <a:chOff x="2720566" y="4880195"/>
            <a:chExt cx="7132320" cy="5843885"/>
          </a:xfrm>
        </p:grpSpPr>
        <p:sp>
          <p:nvSpPr>
            <p:cNvPr id="198" name="CuadroTexto 238">
              <a:extLst>
                <a:ext uri="{FF2B5EF4-FFF2-40B4-BE49-F238E27FC236}">
                  <a16:creationId xmlns:a16="http://schemas.microsoft.com/office/drawing/2014/main" id="{D65965BC-3C5E-AD49-8E21-D1C21D1BB17D}"/>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199" name="CuadroTexto 4">
              <a:extLst>
                <a:ext uri="{FF2B5EF4-FFF2-40B4-BE49-F238E27FC236}">
                  <a16:creationId xmlns:a16="http://schemas.microsoft.com/office/drawing/2014/main" id="{C3EE1F45-1149-8847-90FD-D4EAAB2F6424}"/>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grpSp>
        <p:nvGrpSpPr>
          <p:cNvPr id="200" name="Group 199">
            <a:extLst>
              <a:ext uri="{FF2B5EF4-FFF2-40B4-BE49-F238E27FC236}">
                <a16:creationId xmlns:a16="http://schemas.microsoft.com/office/drawing/2014/main" id="{7DD78BA1-7D3F-2445-854F-8739944E1221}"/>
              </a:ext>
            </a:extLst>
          </p:cNvPr>
          <p:cNvGrpSpPr/>
          <p:nvPr/>
        </p:nvGrpSpPr>
        <p:grpSpPr>
          <a:xfrm>
            <a:off x="20375305" y="10569934"/>
            <a:ext cx="1169646" cy="890383"/>
            <a:chOff x="17083598" y="2386671"/>
            <a:chExt cx="1081851" cy="823555"/>
          </a:xfrm>
          <a:solidFill>
            <a:schemeClr val="bg1"/>
          </a:solidFill>
        </p:grpSpPr>
        <p:sp>
          <p:nvSpPr>
            <p:cNvPr id="201" name="Freeform 16">
              <a:extLst>
                <a:ext uri="{FF2B5EF4-FFF2-40B4-BE49-F238E27FC236}">
                  <a16:creationId xmlns:a16="http://schemas.microsoft.com/office/drawing/2014/main" id="{55E816F3-DEAE-5E45-B53D-A3F28FFAFAA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17">
              <a:extLst>
                <a:ext uri="{FF2B5EF4-FFF2-40B4-BE49-F238E27FC236}">
                  <a16:creationId xmlns:a16="http://schemas.microsoft.com/office/drawing/2014/main" id="{866E2D46-CC9C-E04E-98FD-AFC98A352ED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18">
              <a:extLst>
                <a:ext uri="{FF2B5EF4-FFF2-40B4-BE49-F238E27FC236}">
                  <a16:creationId xmlns:a16="http://schemas.microsoft.com/office/drawing/2014/main" id="{14D1AAA2-8CE4-0142-9AC9-D127D1B6652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19">
              <a:extLst>
                <a:ext uri="{FF2B5EF4-FFF2-40B4-BE49-F238E27FC236}">
                  <a16:creationId xmlns:a16="http://schemas.microsoft.com/office/drawing/2014/main" id="{00529F45-ABAC-7041-9C24-C312FC729D95}"/>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20">
              <a:extLst>
                <a:ext uri="{FF2B5EF4-FFF2-40B4-BE49-F238E27FC236}">
                  <a16:creationId xmlns:a16="http://schemas.microsoft.com/office/drawing/2014/main" id="{F4EF0716-E0AF-6B41-BFCC-361B3C842297}"/>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21">
              <a:extLst>
                <a:ext uri="{FF2B5EF4-FFF2-40B4-BE49-F238E27FC236}">
                  <a16:creationId xmlns:a16="http://schemas.microsoft.com/office/drawing/2014/main" id="{31F21F86-4841-FC48-AC0D-8E87E2F6B8D6}"/>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2">
              <a:extLst>
                <a:ext uri="{FF2B5EF4-FFF2-40B4-BE49-F238E27FC236}">
                  <a16:creationId xmlns:a16="http://schemas.microsoft.com/office/drawing/2014/main" id="{A3D8C3B6-9B8A-5847-84A8-8436F9AB751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8" name="Group 207">
            <a:extLst>
              <a:ext uri="{FF2B5EF4-FFF2-40B4-BE49-F238E27FC236}">
                <a16:creationId xmlns:a16="http://schemas.microsoft.com/office/drawing/2014/main" id="{06CABF68-4FC7-C346-B386-A45F12DE0BF9}"/>
              </a:ext>
            </a:extLst>
          </p:cNvPr>
          <p:cNvGrpSpPr/>
          <p:nvPr/>
        </p:nvGrpSpPr>
        <p:grpSpPr>
          <a:xfrm>
            <a:off x="18736106" y="2093324"/>
            <a:ext cx="1165604" cy="1088700"/>
            <a:chOff x="8657130" y="2323034"/>
            <a:chExt cx="1078109" cy="1006982"/>
          </a:xfrm>
          <a:solidFill>
            <a:schemeClr val="bg1"/>
          </a:solidFill>
        </p:grpSpPr>
        <p:sp>
          <p:nvSpPr>
            <p:cNvPr id="209" name="Freeform 208">
              <a:extLst>
                <a:ext uri="{FF2B5EF4-FFF2-40B4-BE49-F238E27FC236}">
                  <a16:creationId xmlns:a16="http://schemas.microsoft.com/office/drawing/2014/main" id="{78F1D8EC-C377-6C41-BAA5-C1241684BABA}"/>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9">
              <a:extLst>
                <a:ext uri="{FF2B5EF4-FFF2-40B4-BE49-F238E27FC236}">
                  <a16:creationId xmlns:a16="http://schemas.microsoft.com/office/drawing/2014/main" id="{2E2A5731-9E1B-FD4F-9268-488DCF2CA0B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1" name="Group 210">
            <a:extLst>
              <a:ext uri="{FF2B5EF4-FFF2-40B4-BE49-F238E27FC236}">
                <a16:creationId xmlns:a16="http://schemas.microsoft.com/office/drawing/2014/main" id="{77B19E26-A279-E746-B3EE-EB62611FA68A}"/>
              </a:ext>
            </a:extLst>
          </p:cNvPr>
          <p:cNvGrpSpPr/>
          <p:nvPr/>
        </p:nvGrpSpPr>
        <p:grpSpPr>
          <a:xfrm>
            <a:off x="11470400" y="2803044"/>
            <a:ext cx="1165604" cy="1165603"/>
            <a:chOff x="5123329" y="2255652"/>
            <a:chExt cx="1078109" cy="1078108"/>
          </a:xfrm>
          <a:solidFill>
            <a:schemeClr val="bg1"/>
          </a:solidFill>
        </p:grpSpPr>
        <p:sp>
          <p:nvSpPr>
            <p:cNvPr id="212" name="Freeform 211">
              <a:extLst>
                <a:ext uri="{FF2B5EF4-FFF2-40B4-BE49-F238E27FC236}">
                  <a16:creationId xmlns:a16="http://schemas.microsoft.com/office/drawing/2014/main" id="{43957671-2D5E-4B44-9466-921B625B9BB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2">
              <a:extLst>
                <a:ext uri="{FF2B5EF4-FFF2-40B4-BE49-F238E27FC236}">
                  <a16:creationId xmlns:a16="http://schemas.microsoft.com/office/drawing/2014/main" id="{D46BD3D7-60D2-6542-9A6A-4BC4A913A3B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13">
              <a:extLst>
                <a:ext uri="{FF2B5EF4-FFF2-40B4-BE49-F238E27FC236}">
                  <a16:creationId xmlns:a16="http://schemas.microsoft.com/office/drawing/2014/main" id="{73961569-D895-1347-AC46-2E00988E292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5" name="Group 214">
            <a:extLst>
              <a:ext uri="{FF2B5EF4-FFF2-40B4-BE49-F238E27FC236}">
                <a16:creationId xmlns:a16="http://schemas.microsoft.com/office/drawing/2014/main" id="{1F21AC1B-9815-224D-8883-0F60E8303D65}"/>
              </a:ext>
            </a:extLst>
          </p:cNvPr>
          <p:cNvGrpSpPr/>
          <p:nvPr/>
        </p:nvGrpSpPr>
        <p:grpSpPr>
          <a:xfrm>
            <a:off x="12424247" y="9795276"/>
            <a:ext cx="1030982" cy="1038138"/>
            <a:chOff x="5231890" y="4370690"/>
            <a:chExt cx="1078109" cy="1085596"/>
          </a:xfrm>
          <a:solidFill>
            <a:schemeClr val="bg1"/>
          </a:solidFill>
        </p:grpSpPr>
        <p:sp>
          <p:nvSpPr>
            <p:cNvPr id="216" name="Freeform 23">
              <a:extLst>
                <a:ext uri="{FF2B5EF4-FFF2-40B4-BE49-F238E27FC236}">
                  <a16:creationId xmlns:a16="http://schemas.microsoft.com/office/drawing/2014/main" id="{371BDA99-0286-BE44-A434-B87A4E2781D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4">
              <a:extLst>
                <a:ext uri="{FF2B5EF4-FFF2-40B4-BE49-F238E27FC236}">
                  <a16:creationId xmlns:a16="http://schemas.microsoft.com/office/drawing/2014/main" id="{CD30B101-CCA3-6742-A28B-6B4F0AB435B6}"/>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5">
              <a:extLst>
                <a:ext uri="{FF2B5EF4-FFF2-40B4-BE49-F238E27FC236}">
                  <a16:creationId xmlns:a16="http://schemas.microsoft.com/office/drawing/2014/main" id="{3736CD20-E58E-F74A-B991-D42012A345A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6">
              <a:extLst>
                <a:ext uri="{FF2B5EF4-FFF2-40B4-BE49-F238E27FC236}">
                  <a16:creationId xmlns:a16="http://schemas.microsoft.com/office/drawing/2014/main" id="{0449211C-96A5-6240-B688-53EFAE2A808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0" name="Freeform 27">
              <a:extLst>
                <a:ext uri="{FF2B5EF4-FFF2-40B4-BE49-F238E27FC236}">
                  <a16:creationId xmlns:a16="http://schemas.microsoft.com/office/drawing/2014/main" id="{A4551F65-CBE5-0C46-A649-CECB0036B9E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8">
              <a:extLst>
                <a:ext uri="{FF2B5EF4-FFF2-40B4-BE49-F238E27FC236}">
                  <a16:creationId xmlns:a16="http://schemas.microsoft.com/office/drawing/2014/main" id="{35F5E095-8F8E-4C40-8276-61A4F3697F6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9">
              <a:extLst>
                <a:ext uri="{FF2B5EF4-FFF2-40B4-BE49-F238E27FC236}">
                  <a16:creationId xmlns:a16="http://schemas.microsoft.com/office/drawing/2014/main" id="{271AE8B8-4C2D-2A49-AE40-A75417B21838}"/>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30">
              <a:extLst>
                <a:ext uri="{FF2B5EF4-FFF2-40B4-BE49-F238E27FC236}">
                  <a16:creationId xmlns:a16="http://schemas.microsoft.com/office/drawing/2014/main" id="{6F859DD9-5B65-F54F-89F9-FFB93F2CB05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31">
              <a:extLst>
                <a:ext uri="{FF2B5EF4-FFF2-40B4-BE49-F238E27FC236}">
                  <a16:creationId xmlns:a16="http://schemas.microsoft.com/office/drawing/2014/main" id="{0FADBFC4-B0A9-1C46-B6C6-A450B6CDA22A}"/>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32">
              <a:extLst>
                <a:ext uri="{FF2B5EF4-FFF2-40B4-BE49-F238E27FC236}">
                  <a16:creationId xmlns:a16="http://schemas.microsoft.com/office/drawing/2014/main" id="{1326C33A-9059-3D4F-96CE-63BCE666243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26" name="CuadroTexto 4">
            <a:extLst>
              <a:ext uri="{FF2B5EF4-FFF2-40B4-BE49-F238E27FC236}">
                <a16:creationId xmlns:a16="http://schemas.microsoft.com/office/drawing/2014/main" id="{14DDB9F6-B8DC-DA43-B48D-147E682D3F6B}"/>
              </a:ext>
            </a:extLst>
          </p:cNvPr>
          <p:cNvSpPr txBox="1"/>
          <p:nvPr/>
        </p:nvSpPr>
        <p:spPr>
          <a:xfrm>
            <a:off x="14554304" y="6503666"/>
            <a:ext cx="2964254" cy="1200329"/>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grpSp>
        <p:nvGrpSpPr>
          <p:cNvPr id="228" name="Group 227">
            <a:extLst>
              <a:ext uri="{FF2B5EF4-FFF2-40B4-BE49-F238E27FC236}">
                <a16:creationId xmlns:a16="http://schemas.microsoft.com/office/drawing/2014/main" id="{6C7E99E4-8495-F748-AE2E-D1063718E1C7}"/>
              </a:ext>
            </a:extLst>
          </p:cNvPr>
          <p:cNvGrpSpPr/>
          <p:nvPr/>
        </p:nvGrpSpPr>
        <p:grpSpPr>
          <a:xfrm>
            <a:off x="14168886" y="10113728"/>
            <a:ext cx="3601250" cy="1600438"/>
            <a:chOff x="12859537" y="4730545"/>
            <a:chExt cx="3601250" cy="1600438"/>
          </a:xfrm>
        </p:grpSpPr>
        <p:sp>
          <p:nvSpPr>
            <p:cNvPr id="229" name="CuadroTexto 4">
              <a:extLst>
                <a:ext uri="{FF2B5EF4-FFF2-40B4-BE49-F238E27FC236}">
                  <a16:creationId xmlns:a16="http://schemas.microsoft.com/office/drawing/2014/main" id="{38CA7EBC-C702-A743-BBC0-D7400813CDFE}"/>
                </a:ext>
              </a:extLst>
            </p:cNvPr>
            <p:cNvSpPr txBox="1"/>
            <p:nvPr/>
          </p:nvSpPr>
          <p:spPr>
            <a:xfrm>
              <a:off x="12859537" y="5376876"/>
              <a:ext cx="3601250"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a:t>
              </a:r>
            </a:p>
          </p:txBody>
        </p:sp>
        <p:sp>
          <p:nvSpPr>
            <p:cNvPr id="230" name="CuadroTexto 4">
              <a:extLst>
                <a:ext uri="{FF2B5EF4-FFF2-40B4-BE49-F238E27FC236}">
                  <a16:creationId xmlns:a16="http://schemas.microsoft.com/office/drawing/2014/main" id="{B974D009-CF8D-D249-BE7D-60A58BAF8D82}"/>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BF0AB433-0296-384A-8245-EE0B26D4BE58}"/>
              </a:ext>
            </a:extLst>
          </p:cNvPr>
          <p:cNvGrpSpPr/>
          <p:nvPr/>
        </p:nvGrpSpPr>
        <p:grpSpPr>
          <a:xfrm>
            <a:off x="14168886" y="1940199"/>
            <a:ext cx="3601250" cy="1600438"/>
            <a:chOff x="12859537" y="4730545"/>
            <a:chExt cx="3601250" cy="1600438"/>
          </a:xfrm>
        </p:grpSpPr>
        <p:sp>
          <p:nvSpPr>
            <p:cNvPr id="232" name="CuadroTexto 4">
              <a:extLst>
                <a:ext uri="{FF2B5EF4-FFF2-40B4-BE49-F238E27FC236}">
                  <a16:creationId xmlns:a16="http://schemas.microsoft.com/office/drawing/2014/main" id="{B5AEC2DE-496D-4F48-B6E0-87C29453EF71}"/>
                </a:ext>
              </a:extLst>
            </p:cNvPr>
            <p:cNvSpPr txBox="1"/>
            <p:nvPr/>
          </p:nvSpPr>
          <p:spPr>
            <a:xfrm>
              <a:off x="12859537" y="5376876"/>
              <a:ext cx="3601250"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a:t>
              </a:r>
            </a:p>
          </p:txBody>
        </p:sp>
        <p:sp>
          <p:nvSpPr>
            <p:cNvPr id="233" name="CuadroTexto 4">
              <a:extLst>
                <a:ext uri="{FF2B5EF4-FFF2-40B4-BE49-F238E27FC236}">
                  <a16:creationId xmlns:a16="http://schemas.microsoft.com/office/drawing/2014/main" id="{ECEFB6C6-4BC3-C040-BCDF-DDEDB9315120}"/>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E1159A42-4F1E-8441-85BD-AA2E34D687CC}"/>
              </a:ext>
            </a:extLst>
          </p:cNvPr>
          <p:cNvGrpSpPr/>
          <p:nvPr/>
        </p:nvGrpSpPr>
        <p:grpSpPr>
          <a:xfrm>
            <a:off x="9442171" y="5577940"/>
            <a:ext cx="3601250" cy="1600438"/>
            <a:chOff x="12859537" y="4730545"/>
            <a:chExt cx="3601250" cy="1600438"/>
          </a:xfrm>
        </p:grpSpPr>
        <p:sp>
          <p:nvSpPr>
            <p:cNvPr id="235" name="CuadroTexto 4">
              <a:extLst>
                <a:ext uri="{FF2B5EF4-FFF2-40B4-BE49-F238E27FC236}">
                  <a16:creationId xmlns:a16="http://schemas.microsoft.com/office/drawing/2014/main" id="{2E2770DA-AF05-D048-A0BA-3ACB6DB6E239}"/>
                </a:ext>
              </a:extLst>
            </p:cNvPr>
            <p:cNvSpPr txBox="1"/>
            <p:nvPr/>
          </p:nvSpPr>
          <p:spPr>
            <a:xfrm>
              <a:off x="12859537" y="5376876"/>
              <a:ext cx="3601250" cy="954107"/>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a:t>
              </a:r>
            </a:p>
          </p:txBody>
        </p:sp>
        <p:sp>
          <p:nvSpPr>
            <p:cNvPr id="236" name="CuadroTexto 4">
              <a:extLst>
                <a:ext uri="{FF2B5EF4-FFF2-40B4-BE49-F238E27FC236}">
                  <a16:creationId xmlns:a16="http://schemas.microsoft.com/office/drawing/2014/main" id="{8D622332-B3C3-8541-B348-3C7EFF6349EA}"/>
                </a:ext>
              </a:extLst>
            </p:cNvPr>
            <p:cNvSpPr txBox="1"/>
            <p:nvPr/>
          </p:nvSpPr>
          <p:spPr>
            <a:xfrm>
              <a:off x="13146926" y="4730545"/>
              <a:ext cx="3263745"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7" name="Group 236">
            <a:extLst>
              <a:ext uri="{FF2B5EF4-FFF2-40B4-BE49-F238E27FC236}">
                <a16:creationId xmlns:a16="http://schemas.microsoft.com/office/drawing/2014/main" id="{4F0A30F8-39BA-124E-B4A8-770C4644B5F0}"/>
              </a:ext>
            </a:extLst>
          </p:cNvPr>
          <p:cNvGrpSpPr/>
          <p:nvPr/>
        </p:nvGrpSpPr>
        <p:grpSpPr>
          <a:xfrm>
            <a:off x="19320931" y="6940309"/>
            <a:ext cx="3601250" cy="1600438"/>
            <a:chOff x="12859537" y="4730545"/>
            <a:chExt cx="3601250" cy="1600438"/>
          </a:xfrm>
        </p:grpSpPr>
        <p:sp>
          <p:nvSpPr>
            <p:cNvPr id="238" name="CuadroTexto 4">
              <a:extLst>
                <a:ext uri="{FF2B5EF4-FFF2-40B4-BE49-F238E27FC236}">
                  <a16:creationId xmlns:a16="http://schemas.microsoft.com/office/drawing/2014/main" id="{C16DD1E8-F543-6242-A803-5D8EC7407634}"/>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9" name="CuadroTexto 4">
              <a:extLst>
                <a:ext uri="{FF2B5EF4-FFF2-40B4-BE49-F238E27FC236}">
                  <a16:creationId xmlns:a16="http://schemas.microsoft.com/office/drawing/2014/main" id="{51D22CD6-955F-A443-84E5-2009CE739359}"/>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4037445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169" name="Group 168">
            <a:extLst>
              <a:ext uri="{FF2B5EF4-FFF2-40B4-BE49-F238E27FC236}">
                <a16:creationId xmlns:a16="http://schemas.microsoft.com/office/drawing/2014/main" id="{BF0598C1-A581-F54C-AD53-9DB2B673683C}"/>
              </a:ext>
            </a:extLst>
          </p:cNvPr>
          <p:cNvGrpSpPr/>
          <p:nvPr/>
        </p:nvGrpSpPr>
        <p:grpSpPr>
          <a:xfrm>
            <a:off x="3339793" y="3407623"/>
            <a:ext cx="17698064" cy="6959658"/>
            <a:chOff x="2685379" y="3280907"/>
            <a:chExt cx="19006892" cy="7474347"/>
          </a:xfrm>
        </p:grpSpPr>
        <p:sp>
          <p:nvSpPr>
            <p:cNvPr id="137" name="Freeform 290">
              <a:extLst>
                <a:ext uri="{FF2B5EF4-FFF2-40B4-BE49-F238E27FC236}">
                  <a16:creationId xmlns:a16="http://schemas.microsoft.com/office/drawing/2014/main" id="{8FBFB813-52CD-7443-AF4B-06FC4B7CE014}"/>
                </a:ext>
              </a:extLst>
            </p:cNvPr>
            <p:cNvSpPr>
              <a:spLocks noChangeArrowheads="1"/>
            </p:cNvSpPr>
            <p:nvPr/>
          </p:nvSpPr>
          <p:spPr bwMode="auto">
            <a:xfrm>
              <a:off x="2685379" y="4928029"/>
              <a:ext cx="6126512" cy="4827693"/>
            </a:xfrm>
            <a:custGeom>
              <a:avLst/>
              <a:gdLst>
                <a:gd name="T0" fmla="*/ 5309 w 5514"/>
                <a:gd name="T1" fmla="*/ 2302 h 4342"/>
                <a:gd name="T2" fmla="*/ 5184 w 5514"/>
                <a:gd name="T3" fmla="*/ 2229 h 4342"/>
                <a:gd name="T4" fmla="*/ 4321 w 5514"/>
                <a:gd name="T5" fmla="*/ 2459 h 4342"/>
                <a:gd name="T6" fmla="*/ 4699 w 5514"/>
                <a:gd name="T7" fmla="*/ 1769 h 4342"/>
                <a:gd name="T8" fmla="*/ 4771 w 5514"/>
                <a:gd name="T9" fmla="*/ 1644 h 4342"/>
                <a:gd name="T10" fmla="*/ 4646 w 5514"/>
                <a:gd name="T11" fmla="*/ 1573 h 4342"/>
                <a:gd name="T12" fmla="*/ 4181 w 5514"/>
                <a:gd name="T13" fmla="*/ 1484 h 4342"/>
                <a:gd name="T14" fmla="*/ 4041 w 5514"/>
                <a:gd name="T15" fmla="*/ 1134 h 4342"/>
                <a:gd name="T16" fmla="*/ 4836 w 5514"/>
                <a:gd name="T17" fmla="*/ 923 h 4342"/>
                <a:gd name="T18" fmla="*/ 4898 w 5514"/>
                <a:gd name="T19" fmla="*/ 875 h 4342"/>
                <a:gd name="T20" fmla="*/ 4720 w 5514"/>
                <a:gd name="T21" fmla="*/ 87 h 4342"/>
                <a:gd name="T22" fmla="*/ 4595 w 5514"/>
                <a:gd name="T23" fmla="*/ 15 h 4342"/>
                <a:gd name="T24" fmla="*/ 4522 w 5514"/>
                <a:gd name="T25" fmla="*/ 139 h 4342"/>
                <a:gd name="T26" fmla="*/ 3926 w 5514"/>
                <a:gd name="T27" fmla="*/ 954 h 4342"/>
                <a:gd name="T28" fmla="*/ 2278 w 5514"/>
                <a:gd name="T29" fmla="*/ 380 h 4342"/>
                <a:gd name="T30" fmla="*/ 2278 w 5514"/>
                <a:gd name="T31" fmla="*/ 380 h 4342"/>
                <a:gd name="T32" fmla="*/ 374 w 5514"/>
                <a:gd name="T33" fmla="*/ 1899 h 4342"/>
                <a:gd name="T34" fmla="*/ 211 w 5514"/>
                <a:gd name="T35" fmla="*/ 1287 h 4342"/>
                <a:gd name="T36" fmla="*/ 86 w 5514"/>
                <a:gd name="T37" fmla="*/ 1214 h 4342"/>
                <a:gd name="T38" fmla="*/ 204 w 5514"/>
                <a:gd name="T39" fmla="*/ 2050 h 4342"/>
                <a:gd name="T40" fmla="*/ 302 w 5514"/>
                <a:gd name="T41" fmla="*/ 2125 h 4342"/>
                <a:gd name="T42" fmla="*/ 329 w 5514"/>
                <a:gd name="T43" fmla="*/ 2122 h 4342"/>
                <a:gd name="T44" fmla="*/ 1124 w 5514"/>
                <a:gd name="T45" fmla="*/ 1910 h 4342"/>
                <a:gd name="T46" fmla="*/ 1229 w 5514"/>
                <a:gd name="T47" fmla="*/ 2481 h 4342"/>
                <a:gd name="T48" fmla="*/ 879 w 5514"/>
                <a:gd name="T49" fmla="*/ 2575 h 4342"/>
                <a:gd name="T50" fmla="*/ 807 w 5514"/>
                <a:gd name="T51" fmla="*/ 2700 h 4342"/>
                <a:gd name="T52" fmla="*/ 905 w 5514"/>
                <a:gd name="T53" fmla="*/ 2775 h 4342"/>
                <a:gd name="T54" fmla="*/ 1281 w 5514"/>
                <a:gd name="T55" fmla="*/ 2678 h 4342"/>
                <a:gd name="T56" fmla="*/ 1540 w 5514"/>
                <a:gd name="T57" fmla="*/ 3199 h 4342"/>
                <a:gd name="T58" fmla="*/ 677 w 5514"/>
                <a:gd name="T59" fmla="*/ 3429 h 4342"/>
                <a:gd name="T60" fmla="*/ 614 w 5514"/>
                <a:gd name="T61" fmla="*/ 3477 h 4342"/>
                <a:gd name="T62" fmla="*/ 793 w 5514"/>
                <a:gd name="T63" fmla="*/ 4265 h 4342"/>
                <a:gd name="T64" fmla="*/ 892 w 5514"/>
                <a:gd name="T65" fmla="*/ 4341 h 4342"/>
                <a:gd name="T66" fmla="*/ 918 w 5514"/>
                <a:gd name="T67" fmla="*/ 4337 h 4342"/>
                <a:gd name="T68" fmla="*/ 990 w 5514"/>
                <a:gd name="T69" fmla="*/ 4212 h 4342"/>
                <a:gd name="T70" fmla="*/ 1691 w 5514"/>
                <a:gd name="T71" fmla="*/ 3370 h 4342"/>
                <a:gd name="T72" fmla="*/ 3178 w 5514"/>
                <a:gd name="T73" fmla="*/ 3761 h 4342"/>
                <a:gd name="T74" fmla="*/ 3178 w 5514"/>
                <a:gd name="T75" fmla="*/ 3761 h 4342"/>
                <a:gd name="T76" fmla="*/ 5139 w 5514"/>
                <a:gd name="T77" fmla="*/ 2453 h 4342"/>
                <a:gd name="T78" fmla="*/ 5302 w 5514"/>
                <a:gd name="T79" fmla="*/ 3065 h 4342"/>
                <a:gd name="T80" fmla="*/ 5400 w 5514"/>
                <a:gd name="T81" fmla="*/ 3141 h 4342"/>
                <a:gd name="T82" fmla="*/ 5426 w 5514"/>
                <a:gd name="T83" fmla="*/ 3137 h 4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14" h="4342">
                  <a:moveTo>
                    <a:pt x="5499" y="3013"/>
                  </a:moveTo>
                  <a:lnTo>
                    <a:pt x="5309" y="2302"/>
                  </a:lnTo>
                  <a:lnTo>
                    <a:pt x="5309" y="2302"/>
                  </a:lnTo>
                  <a:cubicBezTo>
                    <a:pt x="5294" y="2247"/>
                    <a:pt x="5239" y="2215"/>
                    <a:pt x="5184" y="2229"/>
                  </a:cubicBezTo>
                  <a:lnTo>
                    <a:pt x="4321" y="2459"/>
                  </a:lnTo>
                  <a:lnTo>
                    <a:pt x="4321" y="2459"/>
                  </a:lnTo>
                  <a:cubicBezTo>
                    <a:pt x="4345" y="2270"/>
                    <a:pt x="4336" y="2074"/>
                    <a:pt x="4286" y="1879"/>
                  </a:cubicBezTo>
                  <a:lnTo>
                    <a:pt x="4699" y="1769"/>
                  </a:lnTo>
                  <a:lnTo>
                    <a:pt x="4699" y="1769"/>
                  </a:lnTo>
                  <a:cubicBezTo>
                    <a:pt x="4753" y="1754"/>
                    <a:pt x="4785" y="1699"/>
                    <a:pt x="4771" y="1644"/>
                  </a:cubicBezTo>
                  <a:lnTo>
                    <a:pt x="4771" y="1644"/>
                  </a:lnTo>
                  <a:cubicBezTo>
                    <a:pt x="4756" y="1591"/>
                    <a:pt x="4701" y="1558"/>
                    <a:pt x="4646" y="1573"/>
                  </a:cubicBezTo>
                  <a:lnTo>
                    <a:pt x="4234" y="1681"/>
                  </a:lnTo>
                  <a:lnTo>
                    <a:pt x="4181" y="1484"/>
                  </a:lnTo>
                  <a:lnTo>
                    <a:pt x="4181" y="1484"/>
                  </a:lnTo>
                  <a:cubicBezTo>
                    <a:pt x="4148" y="1359"/>
                    <a:pt x="4101" y="1242"/>
                    <a:pt x="4041" y="1134"/>
                  </a:cubicBezTo>
                  <a:lnTo>
                    <a:pt x="4836" y="923"/>
                  </a:lnTo>
                  <a:lnTo>
                    <a:pt x="4836" y="923"/>
                  </a:lnTo>
                  <a:cubicBezTo>
                    <a:pt x="4863" y="915"/>
                    <a:pt x="4885" y="899"/>
                    <a:pt x="4898" y="875"/>
                  </a:cubicBezTo>
                  <a:lnTo>
                    <a:pt x="4898" y="875"/>
                  </a:lnTo>
                  <a:cubicBezTo>
                    <a:pt x="4912" y="852"/>
                    <a:pt x="4916" y="824"/>
                    <a:pt x="4909" y="798"/>
                  </a:cubicBezTo>
                  <a:lnTo>
                    <a:pt x="4720" y="87"/>
                  </a:lnTo>
                  <a:lnTo>
                    <a:pt x="4720" y="87"/>
                  </a:lnTo>
                  <a:cubicBezTo>
                    <a:pt x="4705" y="32"/>
                    <a:pt x="4649" y="0"/>
                    <a:pt x="4595" y="15"/>
                  </a:cubicBezTo>
                  <a:lnTo>
                    <a:pt x="4595" y="15"/>
                  </a:lnTo>
                  <a:cubicBezTo>
                    <a:pt x="4541" y="29"/>
                    <a:pt x="4508" y="85"/>
                    <a:pt x="4522" y="139"/>
                  </a:cubicBezTo>
                  <a:lnTo>
                    <a:pt x="4685" y="752"/>
                  </a:lnTo>
                  <a:lnTo>
                    <a:pt x="3926" y="954"/>
                  </a:lnTo>
                  <a:lnTo>
                    <a:pt x="3926" y="954"/>
                  </a:lnTo>
                  <a:cubicBezTo>
                    <a:pt x="3557" y="459"/>
                    <a:pt x="2911" y="212"/>
                    <a:pt x="2278" y="380"/>
                  </a:cubicBezTo>
                  <a:lnTo>
                    <a:pt x="2278" y="380"/>
                  </a:lnTo>
                  <a:lnTo>
                    <a:pt x="2278" y="380"/>
                  </a:lnTo>
                  <a:cubicBezTo>
                    <a:pt x="1645" y="549"/>
                    <a:pt x="1208" y="1084"/>
                    <a:pt x="1134" y="1696"/>
                  </a:cubicBezTo>
                  <a:lnTo>
                    <a:pt x="374" y="1899"/>
                  </a:lnTo>
                  <a:lnTo>
                    <a:pt x="211" y="1287"/>
                  </a:lnTo>
                  <a:lnTo>
                    <a:pt x="211" y="1287"/>
                  </a:lnTo>
                  <a:cubicBezTo>
                    <a:pt x="197" y="1232"/>
                    <a:pt x="141" y="1200"/>
                    <a:pt x="86" y="1214"/>
                  </a:cubicBezTo>
                  <a:lnTo>
                    <a:pt x="86" y="1214"/>
                  </a:lnTo>
                  <a:cubicBezTo>
                    <a:pt x="32" y="1229"/>
                    <a:pt x="0" y="1285"/>
                    <a:pt x="14" y="1339"/>
                  </a:cubicBezTo>
                  <a:lnTo>
                    <a:pt x="204" y="2050"/>
                  </a:lnTo>
                  <a:lnTo>
                    <a:pt x="204" y="2050"/>
                  </a:lnTo>
                  <a:cubicBezTo>
                    <a:pt x="216" y="2095"/>
                    <a:pt x="257" y="2125"/>
                    <a:pt x="302" y="2125"/>
                  </a:cubicBezTo>
                  <a:lnTo>
                    <a:pt x="302" y="2125"/>
                  </a:lnTo>
                  <a:cubicBezTo>
                    <a:pt x="311" y="2125"/>
                    <a:pt x="319" y="2124"/>
                    <a:pt x="329" y="2122"/>
                  </a:cubicBezTo>
                  <a:lnTo>
                    <a:pt x="1124" y="1910"/>
                  </a:lnTo>
                  <a:lnTo>
                    <a:pt x="1124" y="1910"/>
                  </a:lnTo>
                  <a:cubicBezTo>
                    <a:pt x="1125" y="2033"/>
                    <a:pt x="1143" y="2158"/>
                    <a:pt x="1176" y="2282"/>
                  </a:cubicBezTo>
                  <a:lnTo>
                    <a:pt x="1229" y="2481"/>
                  </a:lnTo>
                  <a:lnTo>
                    <a:pt x="879" y="2575"/>
                  </a:lnTo>
                  <a:lnTo>
                    <a:pt x="879" y="2575"/>
                  </a:lnTo>
                  <a:cubicBezTo>
                    <a:pt x="824" y="2589"/>
                    <a:pt x="792" y="2645"/>
                    <a:pt x="807" y="2700"/>
                  </a:cubicBezTo>
                  <a:lnTo>
                    <a:pt x="807" y="2700"/>
                  </a:lnTo>
                  <a:cubicBezTo>
                    <a:pt x="818" y="2745"/>
                    <a:pt x="860" y="2775"/>
                    <a:pt x="905" y="2775"/>
                  </a:cubicBezTo>
                  <a:lnTo>
                    <a:pt x="905" y="2775"/>
                  </a:lnTo>
                  <a:cubicBezTo>
                    <a:pt x="914" y="2775"/>
                    <a:pt x="922" y="2774"/>
                    <a:pt x="932" y="2772"/>
                  </a:cubicBezTo>
                  <a:lnTo>
                    <a:pt x="1281" y="2678"/>
                  </a:lnTo>
                  <a:lnTo>
                    <a:pt x="1281" y="2678"/>
                  </a:lnTo>
                  <a:cubicBezTo>
                    <a:pt x="1336" y="2873"/>
                    <a:pt x="1425" y="3048"/>
                    <a:pt x="1540" y="3199"/>
                  </a:cubicBezTo>
                  <a:lnTo>
                    <a:pt x="677" y="3429"/>
                  </a:lnTo>
                  <a:lnTo>
                    <a:pt x="677" y="3429"/>
                  </a:lnTo>
                  <a:cubicBezTo>
                    <a:pt x="650" y="3436"/>
                    <a:pt x="628" y="3454"/>
                    <a:pt x="614" y="3477"/>
                  </a:cubicBezTo>
                  <a:lnTo>
                    <a:pt x="614" y="3477"/>
                  </a:lnTo>
                  <a:cubicBezTo>
                    <a:pt x="601" y="3500"/>
                    <a:pt x="597" y="3528"/>
                    <a:pt x="604" y="3554"/>
                  </a:cubicBezTo>
                  <a:lnTo>
                    <a:pt x="793" y="4265"/>
                  </a:lnTo>
                  <a:lnTo>
                    <a:pt x="793" y="4265"/>
                  </a:lnTo>
                  <a:cubicBezTo>
                    <a:pt x="805" y="4311"/>
                    <a:pt x="846" y="4341"/>
                    <a:pt x="892" y="4341"/>
                  </a:cubicBezTo>
                  <a:lnTo>
                    <a:pt x="892" y="4341"/>
                  </a:lnTo>
                  <a:cubicBezTo>
                    <a:pt x="900" y="4341"/>
                    <a:pt x="909" y="4340"/>
                    <a:pt x="918" y="4337"/>
                  </a:cubicBezTo>
                  <a:lnTo>
                    <a:pt x="918" y="4337"/>
                  </a:lnTo>
                  <a:cubicBezTo>
                    <a:pt x="972" y="4323"/>
                    <a:pt x="1005" y="4267"/>
                    <a:pt x="990" y="4212"/>
                  </a:cubicBezTo>
                  <a:lnTo>
                    <a:pt x="828" y="3601"/>
                  </a:lnTo>
                  <a:lnTo>
                    <a:pt x="1691" y="3370"/>
                  </a:lnTo>
                  <a:lnTo>
                    <a:pt x="1691" y="3370"/>
                  </a:lnTo>
                  <a:cubicBezTo>
                    <a:pt x="2070" y="3740"/>
                    <a:pt x="2629" y="3907"/>
                    <a:pt x="3178" y="3761"/>
                  </a:cubicBezTo>
                  <a:lnTo>
                    <a:pt x="3178" y="3761"/>
                  </a:lnTo>
                  <a:lnTo>
                    <a:pt x="3178" y="3761"/>
                  </a:lnTo>
                  <a:cubicBezTo>
                    <a:pt x="3728" y="3614"/>
                    <a:pt x="4129" y="3192"/>
                    <a:pt x="4274" y="2682"/>
                  </a:cubicBezTo>
                  <a:lnTo>
                    <a:pt x="5139" y="2453"/>
                  </a:lnTo>
                  <a:lnTo>
                    <a:pt x="5302" y="3065"/>
                  </a:lnTo>
                  <a:lnTo>
                    <a:pt x="5302" y="3065"/>
                  </a:lnTo>
                  <a:cubicBezTo>
                    <a:pt x="5313" y="3111"/>
                    <a:pt x="5355" y="3141"/>
                    <a:pt x="5400" y="3141"/>
                  </a:cubicBezTo>
                  <a:lnTo>
                    <a:pt x="5400" y="3141"/>
                  </a:lnTo>
                  <a:cubicBezTo>
                    <a:pt x="5409" y="3141"/>
                    <a:pt x="5417" y="3140"/>
                    <a:pt x="5426" y="3137"/>
                  </a:cubicBezTo>
                  <a:lnTo>
                    <a:pt x="5426" y="3137"/>
                  </a:lnTo>
                  <a:cubicBezTo>
                    <a:pt x="5480" y="3124"/>
                    <a:pt x="5513" y="3067"/>
                    <a:pt x="5499" y="3013"/>
                  </a:cubicBezTo>
                </a:path>
              </a:pathLst>
            </a:custGeom>
            <a:solidFill>
              <a:schemeClr val="accent1"/>
            </a:solidFill>
            <a:ln>
              <a:noFill/>
            </a:ln>
            <a:effectLst/>
          </p:spPr>
          <p:txBody>
            <a:bodyPr wrap="none" anchor="ctr"/>
            <a:lstStyle/>
            <a:p>
              <a:endParaRPr lang="en-US"/>
            </a:p>
          </p:txBody>
        </p:sp>
        <p:sp>
          <p:nvSpPr>
            <p:cNvPr id="138" name="Freeform 291">
              <a:extLst>
                <a:ext uri="{FF2B5EF4-FFF2-40B4-BE49-F238E27FC236}">
                  <a16:creationId xmlns:a16="http://schemas.microsoft.com/office/drawing/2014/main" id="{F90FECD2-D390-944F-81A2-336E2CABC53C}"/>
                </a:ext>
              </a:extLst>
            </p:cNvPr>
            <p:cNvSpPr>
              <a:spLocks noChangeArrowheads="1"/>
            </p:cNvSpPr>
            <p:nvPr/>
          </p:nvSpPr>
          <p:spPr bwMode="auto">
            <a:xfrm>
              <a:off x="9914665" y="3280907"/>
              <a:ext cx="4788481" cy="7474347"/>
            </a:xfrm>
            <a:custGeom>
              <a:avLst/>
              <a:gdLst>
                <a:gd name="T0" fmla="*/ 4121 w 4308"/>
                <a:gd name="T1" fmla="*/ 1674 h 6724"/>
                <a:gd name="T2" fmla="*/ 4300 w 4308"/>
                <a:gd name="T3" fmla="*/ 1242 h 6724"/>
                <a:gd name="T4" fmla="*/ 3689 w 4308"/>
                <a:gd name="T5" fmla="*/ 630 h 6724"/>
                <a:gd name="T6" fmla="*/ 2823 w 4308"/>
                <a:gd name="T7" fmla="*/ 67 h 6724"/>
                <a:gd name="T8" fmla="*/ 2684 w 4308"/>
                <a:gd name="T9" fmla="*/ 26 h 6724"/>
                <a:gd name="T10" fmla="*/ 2985 w 4308"/>
                <a:gd name="T11" fmla="*/ 800 h 6724"/>
                <a:gd name="T12" fmla="*/ 2485 w 4308"/>
                <a:gd name="T13" fmla="*/ 1210 h 6724"/>
                <a:gd name="T14" fmla="*/ 1941 w 4308"/>
                <a:gd name="T15" fmla="*/ 965 h 6724"/>
                <a:gd name="T16" fmla="*/ 1798 w 4308"/>
                <a:gd name="T17" fmla="*/ 950 h 6724"/>
                <a:gd name="T18" fmla="*/ 2211 w 4308"/>
                <a:gd name="T19" fmla="*/ 1618 h 6724"/>
                <a:gd name="T20" fmla="*/ 1765 w 4308"/>
                <a:gd name="T21" fmla="*/ 2750 h 6724"/>
                <a:gd name="T22" fmla="*/ 1154 w 4308"/>
                <a:gd name="T23" fmla="*/ 2218 h 6724"/>
                <a:gd name="T24" fmla="*/ 1694 w 4308"/>
                <a:gd name="T25" fmla="*/ 2976 h 6724"/>
                <a:gd name="T26" fmla="*/ 1507 w 4308"/>
                <a:gd name="T27" fmla="*/ 3674 h 6724"/>
                <a:gd name="T28" fmla="*/ 949 w 4308"/>
                <a:gd name="T29" fmla="*/ 3919 h 6724"/>
                <a:gd name="T30" fmla="*/ 815 w 4308"/>
                <a:gd name="T31" fmla="*/ 4073 h 6724"/>
                <a:gd name="T32" fmla="*/ 1282 w 4308"/>
                <a:gd name="T33" fmla="*/ 4487 h 6724"/>
                <a:gd name="T34" fmla="*/ 1001 w 4308"/>
                <a:gd name="T35" fmla="*/ 4882 h 6724"/>
                <a:gd name="T36" fmla="*/ 879 w 4308"/>
                <a:gd name="T37" fmla="*/ 4954 h 6724"/>
                <a:gd name="T38" fmla="*/ 750 w 4308"/>
                <a:gd name="T39" fmla="*/ 4978 h 6724"/>
                <a:gd name="T40" fmla="*/ 428 w 4308"/>
                <a:gd name="T41" fmla="*/ 4450 h 6724"/>
                <a:gd name="T42" fmla="*/ 292 w 4308"/>
                <a:gd name="T43" fmla="*/ 4405 h 6724"/>
                <a:gd name="T44" fmla="*/ 470 w 4308"/>
                <a:gd name="T45" fmla="*/ 4988 h 6724"/>
                <a:gd name="T46" fmla="*/ 36 w 4308"/>
                <a:gd name="T47" fmla="*/ 5416 h 6724"/>
                <a:gd name="T48" fmla="*/ 98 w 4308"/>
                <a:gd name="T49" fmla="*/ 5887 h 6724"/>
                <a:gd name="T50" fmla="*/ 794 w 4308"/>
                <a:gd name="T51" fmla="*/ 6201 h 6724"/>
                <a:gd name="T52" fmla="*/ 1308 w 4308"/>
                <a:gd name="T53" fmla="*/ 6666 h 6724"/>
                <a:gd name="T54" fmla="*/ 1399 w 4308"/>
                <a:gd name="T55" fmla="*/ 6723 h 6724"/>
                <a:gd name="T56" fmla="*/ 1490 w 4308"/>
                <a:gd name="T57" fmla="*/ 6574 h 6724"/>
                <a:gd name="T58" fmla="*/ 1611 w 4308"/>
                <a:gd name="T59" fmla="*/ 5943 h 6724"/>
                <a:gd name="T60" fmla="*/ 2670 w 4308"/>
                <a:gd name="T61" fmla="*/ 5688 h 6724"/>
                <a:gd name="T62" fmla="*/ 2737 w 4308"/>
                <a:gd name="T63" fmla="*/ 5713 h 6724"/>
                <a:gd name="T64" fmla="*/ 2804 w 4308"/>
                <a:gd name="T65" fmla="*/ 5535 h 6724"/>
                <a:gd name="T66" fmla="*/ 2640 w 4308"/>
                <a:gd name="T67" fmla="*/ 4189 h 6724"/>
                <a:gd name="T68" fmla="*/ 3110 w 4308"/>
                <a:gd name="T69" fmla="*/ 4568 h 6724"/>
                <a:gd name="T70" fmla="*/ 3187 w 4308"/>
                <a:gd name="T71" fmla="*/ 4602 h 6724"/>
                <a:gd name="T72" fmla="*/ 3263 w 4308"/>
                <a:gd name="T73" fmla="*/ 4432 h 6724"/>
                <a:gd name="T74" fmla="*/ 2876 w 4308"/>
                <a:gd name="T75" fmla="*/ 3292 h 6724"/>
                <a:gd name="T76" fmla="*/ 3657 w 4308"/>
                <a:gd name="T77" fmla="*/ 3383 h 6724"/>
                <a:gd name="T78" fmla="*/ 3736 w 4308"/>
                <a:gd name="T79" fmla="*/ 3420 h 6724"/>
                <a:gd name="T80" fmla="*/ 3814 w 4308"/>
                <a:gd name="T81" fmla="*/ 3254 h 6724"/>
                <a:gd name="T82" fmla="*/ 3197 w 4308"/>
                <a:gd name="T83" fmla="*/ 2385 h 6724"/>
                <a:gd name="T84" fmla="*/ 3395 w 4308"/>
                <a:gd name="T85" fmla="*/ 2020 h 6724"/>
                <a:gd name="T86" fmla="*/ 3564 w 4308"/>
                <a:gd name="T87" fmla="*/ 1876 h 6724"/>
                <a:gd name="T88" fmla="*/ 4148 w 4308"/>
                <a:gd name="T89" fmla="*/ 2847 h 6724"/>
                <a:gd name="T90" fmla="*/ 4196 w 4308"/>
                <a:gd name="T91" fmla="*/ 2835 h 6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08" h="6724">
                  <a:moveTo>
                    <a:pt x="3780" y="1848"/>
                  </a:moveTo>
                  <a:lnTo>
                    <a:pt x="3780" y="1848"/>
                  </a:lnTo>
                  <a:cubicBezTo>
                    <a:pt x="3907" y="1828"/>
                    <a:pt x="4037" y="1758"/>
                    <a:pt x="4121" y="1674"/>
                  </a:cubicBezTo>
                  <a:lnTo>
                    <a:pt x="4121" y="1674"/>
                  </a:lnTo>
                  <a:cubicBezTo>
                    <a:pt x="4227" y="1568"/>
                    <a:pt x="4307" y="1394"/>
                    <a:pt x="4300" y="1242"/>
                  </a:cubicBezTo>
                  <a:lnTo>
                    <a:pt x="4300" y="1242"/>
                  </a:lnTo>
                  <a:cubicBezTo>
                    <a:pt x="4293" y="1084"/>
                    <a:pt x="4241" y="919"/>
                    <a:pt x="4121" y="809"/>
                  </a:cubicBezTo>
                  <a:lnTo>
                    <a:pt x="4121" y="809"/>
                  </a:lnTo>
                  <a:cubicBezTo>
                    <a:pt x="3998" y="696"/>
                    <a:pt x="3857" y="639"/>
                    <a:pt x="3689" y="630"/>
                  </a:cubicBezTo>
                  <a:lnTo>
                    <a:pt x="3689" y="630"/>
                  </a:lnTo>
                  <a:cubicBezTo>
                    <a:pt x="3511" y="620"/>
                    <a:pt x="3336" y="653"/>
                    <a:pt x="3171" y="715"/>
                  </a:cubicBezTo>
                  <a:lnTo>
                    <a:pt x="2823" y="67"/>
                  </a:lnTo>
                  <a:lnTo>
                    <a:pt x="2823" y="67"/>
                  </a:lnTo>
                  <a:cubicBezTo>
                    <a:pt x="2795" y="18"/>
                    <a:pt x="2734" y="0"/>
                    <a:pt x="2684" y="26"/>
                  </a:cubicBezTo>
                  <a:lnTo>
                    <a:pt x="2684" y="26"/>
                  </a:lnTo>
                  <a:cubicBezTo>
                    <a:pt x="2635" y="53"/>
                    <a:pt x="2616" y="115"/>
                    <a:pt x="2642" y="164"/>
                  </a:cubicBezTo>
                  <a:lnTo>
                    <a:pt x="2985" y="800"/>
                  </a:lnTo>
                  <a:lnTo>
                    <a:pt x="2985" y="800"/>
                  </a:lnTo>
                  <a:cubicBezTo>
                    <a:pt x="2851" y="873"/>
                    <a:pt x="2726" y="964"/>
                    <a:pt x="2616" y="1066"/>
                  </a:cubicBezTo>
                  <a:lnTo>
                    <a:pt x="2616" y="1066"/>
                  </a:lnTo>
                  <a:cubicBezTo>
                    <a:pt x="2568" y="1111"/>
                    <a:pt x="2525" y="1159"/>
                    <a:pt x="2485" y="1210"/>
                  </a:cubicBezTo>
                  <a:lnTo>
                    <a:pt x="2485" y="1210"/>
                  </a:lnTo>
                  <a:cubicBezTo>
                    <a:pt x="2428" y="1282"/>
                    <a:pt x="2372" y="1354"/>
                    <a:pt x="2321" y="1430"/>
                  </a:cubicBezTo>
                  <a:lnTo>
                    <a:pt x="1941" y="965"/>
                  </a:lnTo>
                  <a:lnTo>
                    <a:pt x="1941" y="965"/>
                  </a:lnTo>
                  <a:cubicBezTo>
                    <a:pt x="1906" y="921"/>
                    <a:pt x="1842" y="914"/>
                    <a:pt x="1798" y="950"/>
                  </a:cubicBezTo>
                  <a:lnTo>
                    <a:pt x="1798" y="950"/>
                  </a:lnTo>
                  <a:cubicBezTo>
                    <a:pt x="1754" y="986"/>
                    <a:pt x="1748" y="1050"/>
                    <a:pt x="1784" y="1093"/>
                  </a:cubicBezTo>
                  <a:lnTo>
                    <a:pt x="2211" y="1618"/>
                  </a:lnTo>
                  <a:lnTo>
                    <a:pt x="2211" y="1618"/>
                  </a:lnTo>
                  <a:cubicBezTo>
                    <a:pt x="2150" y="1739"/>
                    <a:pt x="2099" y="1866"/>
                    <a:pt x="2046" y="1992"/>
                  </a:cubicBezTo>
                  <a:lnTo>
                    <a:pt x="2046" y="1992"/>
                  </a:lnTo>
                  <a:cubicBezTo>
                    <a:pt x="1942" y="2240"/>
                    <a:pt x="1849" y="2494"/>
                    <a:pt x="1765" y="2750"/>
                  </a:cubicBezTo>
                  <a:lnTo>
                    <a:pt x="1298" y="2226"/>
                  </a:lnTo>
                  <a:lnTo>
                    <a:pt x="1298" y="2226"/>
                  </a:lnTo>
                  <a:cubicBezTo>
                    <a:pt x="1260" y="2184"/>
                    <a:pt x="1196" y="2180"/>
                    <a:pt x="1154" y="2218"/>
                  </a:cubicBezTo>
                  <a:lnTo>
                    <a:pt x="1154" y="2218"/>
                  </a:lnTo>
                  <a:cubicBezTo>
                    <a:pt x="1112" y="2255"/>
                    <a:pt x="1108" y="2320"/>
                    <a:pt x="1146" y="2361"/>
                  </a:cubicBezTo>
                  <a:lnTo>
                    <a:pt x="1694" y="2976"/>
                  </a:lnTo>
                  <a:lnTo>
                    <a:pt x="1694" y="2976"/>
                  </a:lnTo>
                  <a:cubicBezTo>
                    <a:pt x="1625" y="3207"/>
                    <a:pt x="1562" y="3440"/>
                    <a:pt x="1507" y="3674"/>
                  </a:cubicBezTo>
                  <a:lnTo>
                    <a:pt x="1507" y="3674"/>
                  </a:lnTo>
                  <a:cubicBezTo>
                    <a:pt x="1459" y="3874"/>
                    <a:pt x="1414" y="4075"/>
                    <a:pt x="1355" y="4272"/>
                  </a:cubicBezTo>
                  <a:lnTo>
                    <a:pt x="949" y="3919"/>
                  </a:lnTo>
                  <a:lnTo>
                    <a:pt x="949" y="3919"/>
                  </a:lnTo>
                  <a:cubicBezTo>
                    <a:pt x="907" y="3882"/>
                    <a:pt x="842" y="3886"/>
                    <a:pt x="805" y="3928"/>
                  </a:cubicBezTo>
                  <a:lnTo>
                    <a:pt x="805" y="3928"/>
                  </a:lnTo>
                  <a:cubicBezTo>
                    <a:pt x="768" y="3971"/>
                    <a:pt x="773" y="4035"/>
                    <a:pt x="815" y="4073"/>
                  </a:cubicBezTo>
                  <a:lnTo>
                    <a:pt x="1284" y="4481"/>
                  </a:lnTo>
                  <a:lnTo>
                    <a:pt x="1282" y="4487"/>
                  </a:lnTo>
                  <a:lnTo>
                    <a:pt x="1282" y="4487"/>
                  </a:lnTo>
                  <a:cubicBezTo>
                    <a:pt x="1240" y="4577"/>
                    <a:pt x="1192" y="4665"/>
                    <a:pt x="1136" y="4747"/>
                  </a:cubicBezTo>
                  <a:lnTo>
                    <a:pt x="1136" y="4747"/>
                  </a:lnTo>
                  <a:cubicBezTo>
                    <a:pt x="1094" y="4794"/>
                    <a:pt x="1049" y="4839"/>
                    <a:pt x="1001" y="4882"/>
                  </a:cubicBezTo>
                  <a:lnTo>
                    <a:pt x="1001" y="4882"/>
                  </a:lnTo>
                  <a:cubicBezTo>
                    <a:pt x="962" y="4908"/>
                    <a:pt x="921" y="4933"/>
                    <a:pt x="879" y="4954"/>
                  </a:cubicBezTo>
                  <a:lnTo>
                    <a:pt x="879" y="4954"/>
                  </a:lnTo>
                  <a:cubicBezTo>
                    <a:pt x="851" y="4964"/>
                    <a:pt x="822" y="4972"/>
                    <a:pt x="794" y="4978"/>
                  </a:cubicBezTo>
                  <a:lnTo>
                    <a:pt x="794" y="4978"/>
                  </a:lnTo>
                  <a:cubicBezTo>
                    <a:pt x="780" y="4978"/>
                    <a:pt x="765" y="4979"/>
                    <a:pt x="750" y="4978"/>
                  </a:cubicBezTo>
                  <a:lnTo>
                    <a:pt x="750" y="4978"/>
                  </a:lnTo>
                  <a:cubicBezTo>
                    <a:pt x="729" y="4974"/>
                    <a:pt x="708" y="4970"/>
                    <a:pt x="688" y="4969"/>
                  </a:cubicBezTo>
                  <a:lnTo>
                    <a:pt x="428" y="4450"/>
                  </a:lnTo>
                  <a:lnTo>
                    <a:pt x="428" y="4450"/>
                  </a:lnTo>
                  <a:cubicBezTo>
                    <a:pt x="403" y="4400"/>
                    <a:pt x="342" y="4380"/>
                    <a:pt x="292" y="4405"/>
                  </a:cubicBezTo>
                  <a:lnTo>
                    <a:pt x="292" y="4405"/>
                  </a:lnTo>
                  <a:cubicBezTo>
                    <a:pt x="241" y="4430"/>
                    <a:pt x="221" y="4491"/>
                    <a:pt x="246" y="4541"/>
                  </a:cubicBezTo>
                  <a:lnTo>
                    <a:pt x="470" y="4988"/>
                  </a:lnTo>
                  <a:lnTo>
                    <a:pt x="470" y="4988"/>
                  </a:lnTo>
                  <a:cubicBezTo>
                    <a:pt x="415" y="4999"/>
                    <a:pt x="365" y="5020"/>
                    <a:pt x="317" y="5051"/>
                  </a:cubicBezTo>
                  <a:lnTo>
                    <a:pt x="317" y="5051"/>
                  </a:lnTo>
                  <a:cubicBezTo>
                    <a:pt x="190" y="5125"/>
                    <a:pt x="69" y="5270"/>
                    <a:pt x="36" y="5416"/>
                  </a:cubicBezTo>
                  <a:lnTo>
                    <a:pt x="36" y="5416"/>
                  </a:lnTo>
                  <a:cubicBezTo>
                    <a:pt x="0" y="5572"/>
                    <a:pt x="8" y="5748"/>
                    <a:pt x="98" y="5887"/>
                  </a:cubicBezTo>
                  <a:lnTo>
                    <a:pt x="98" y="5887"/>
                  </a:lnTo>
                  <a:cubicBezTo>
                    <a:pt x="179" y="6013"/>
                    <a:pt x="309" y="6142"/>
                    <a:pt x="463" y="6168"/>
                  </a:cubicBezTo>
                  <a:lnTo>
                    <a:pt x="463" y="6168"/>
                  </a:lnTo>
                  <a:cubicBezTo>
                    <a:pt x="570" y="6186"/>
                    <a:pt x="684" y="6206"/>
                    <a:pt x="794" y="6201"/>
                  </a:cubicBezTo>
                  <a:lnTo>
                    <a:pt x="794" y="6201"/>
                  </a:lnTo>
                  <a:cubicBezTo>
                    <a:pt x="882" y="6199"/>
                    <a:pt x="973" y="6189"/>
                    <a:pt x="1061" y="6171"/>
                  </a:cubicBezTo>
                  <a:lnTo>
                    <a:pt x="1308" y="6666"/>
                  </a:lnTo>
                  <a:lnTo>
                    <a:pt x="1308" y="6666"/>
                  </a:lnTo>
                  <a:cubicBezTo>
                    <a:pt x="1326" y="6702"/>
                    <a:pt x="1362" y="6723"/>
                    <a:pt x="1399" y="6723"/>
                  </a:cubicBezTo>
                  <a:lnTo>
                    <a:pt x="1399" y="6723"/>
                  </a:lnTo>
                  <a:cubicBezTo>
                    <a:pt x="1414" y="6723"/>
                    <a:pt x="1430" y="6719"/>
                    <a:pt x="1444" y="6712"/>
                  </a:cubicBezTo>
                  <a:lnTo>
                    <a:pt x="1444" y="6712"/>
                  </a:lnTo>
                  <a:cubicBezTo>
                    <a:pt x="1495" y="6687"/>
                    <a:pt x="1515" y="6625"/>
                    <a:pt x="1490" y="6574"/>
                  </a:cubicBezTo>
                  <a:lnTo>
                    <a:pt x="1262" y="6117"/>
                  </a:lnTo>
                  <a:lnTo>
                    <a:pt x="1262" y="6117"/>
                  </a:lnTo>
                  <a:cubicBezTo>
                    <a:pt x="1384" y="6074"/>
                    <a:pt x="1504" y="6014"/>
                    <a:pt x="1611" y="5943"/>
                  </a:cubicBezTo>
                  <a:lnTo>
                    <a:pt x="1611" y="5943"/>
                  </a:lnTo>
                  <a:cubicBezTo>
                    <a:pt x="1860" y="5777"/>
                    <a:pt x="2074" y="5561"/>
                    <a:pt x="2230" y="5305"/>
                  </a:cubicBezTo>
                  <a:lnTo>
                    <a:pt x="2670" y="5688"/>
                  </a:lnTo>
                  <a:lnTo>
                    <a:pt x="2670" y="5688"/>
                  </a:lnTo>
                  <a:cubicBezTo>
                    <a:pt x="2690" y="5705"/>
                    <a:pt x="2714" y="5713"/>
                    <a:pt x="2737" y="5713"/>
                  </a:cubicBezTo>
                  <a:lnTo>
                    <a:pt x="2737" y="5713"/>
                  </a:lnTo>
                  <a:cubicBezTo>
                    <a:pt x="2766" y="5713"/>
                    <a:pt x="2794" y="5702"/>
                    <a:pt x="2814" y="5679"/>
                  </a:cubicBezTo>
                  <a:lnTo>
                    <a:pt x="2814" y="5679"/>
                  </a:lnTo>
                  <a:cubicBezTo>
                    <a:pt x="2851" y="5636"/>
                    <a:pt x="2847" y="5572"/>
                    <a:pt x="2804" y="5535"/>
                  </a:cubicBezTo>
                  <a:lnTo>
                    <a:pt x="2330" y="5121"/>
                  </a:lnTo>
                  <a:lnTo>
                    <a:pt x="2330" y="5121"/>
                  </a:lnTo>
                  <a:cubicBezTo>
                    <a:pt x="2472" y="4822"/>
                    <a:pt x="2564" y="4511"/>
                    <a:pt x="2640" y="4189"/>
                  </a:cubicBezTo>
                  <a:lnTo>
                    <a:pt x="2640" y="4189"/>
                  </a:lnTo>
                  <a:cubicBezTo>
                    <a:pt x="2649" y="4150"/>
                    <a:pt x="2659" y="4111"/>
                    <a:pt x="2668" y="4072"/>
                  </a:cubicBezTo>
                  <a:lnTo>
                    <a:pt x="3110" y="4568"/>
                  </a:lnTo>
                  <a:lnTo>
                    <a:pt x="3110" y="4568"/>
                  </a:lnTo>
                  <a:cubicBezTo>
                    <a:pt x="3131" y="4591"/>
                    <a:pt x="3159" y="4602"/>
                    <a:pt x="3187" y="4602"/>
                  </a:cubicBezTo>
                  <a:lnTo>
                    <a:pt x="3187" y="4602"/>
                  </a:lnTo>
                  <a:cubicBezTo>
                    <a:pt x="3211" y="4602"/>
                    <a:pt x="3235" y="4594"/>
                    <a:pt x="3255" y="4576"/>
                  </a:cubicBezTo>
                  <a:lnTo>
                    <a:pt x="3255" y="4576"/>
                  </a:lnTo>
                  <a:cubicBezTo>
                    <a:pt x="3297" y="4539"/>
                    <a:pt x="3301" y="4475"/>
                    <a:pt x="3263" y="4432"/>
                  </a:cubicBezTo>
                  <a:lnTo>
                    <a:pt x="2727" y="3831"/>
                  </a:lnTo>
                  <a:lnTo>
                    <a:pt x="2727" y="3831"/>
                  </a:lnTo>
                  <a:cubicBezTo>
                    <a:pt x="2773" y="3650"/>
                    <a:pt x="2822" y="3470"/>
                    <a:pt x="2876" y="3292"/>
                  </a:cubicBezTo>
                  <a:lnTo>
                    <a:pt x="2876" y="3292"/>
                  </a:lnTo>
                  <a:cubicBezTo>
                    <a:pt x="2939" y="3086"/>
                    <a:pt x="3007" y="2882"/>
                    <a:pt x="3082" y="2680"/>
                  </a:cubicBezTo>
                  <a:lnTo>
                    <a:pt x="3657" y="3383"/>
                  </a:lnTo>
                  <a:lnTo>
                    <a:pt x="3657" y="3383"/>
                  </a:lnTo>
                  <a:cubicBezTo>
                    <a:pt x="3677" y="3407"/>
                    <a:pt x="3706" y="3420"/>
                    <a:pt x="3736" y="3420"/>
                  </a:cubicBezTo>
                  <a:lnTo>
                    <a:pt x="3736" y="3420"/>
                  </a:lnTo>
                  <a:cubicBezTo>
                    <a:pt x="3758" y="3420"/>
                    <a:pt x="3781" y="3413"/>
                    <a:pt x="3800" y="3397"/>
                  </a:cubicBezTo>
                  <a:lnTo>
                    <a:pt x="3800" y="3397"/>
                  </a:lnTo>
                  <a:cubicBezTo>
                    <a:pt x="3843" y="3361"/>
                    <a:pt x="3850" y="3297"/>
                    <a:pt x="3814" y="3254"/>
                  </a:cubicBezTo>
                  <a:lnTo>
                    <a:pt x="3165" y="2461"/>
                  </a:lnTo>
                  <a:lnTo>
                    <a:pt x="3165" y="2461"/>
                  </a:lnTo>
                  <a:cubicBezTo>
                    <a:pt x="3176" y="2436"/>
                    <a:pt x="3186" y="2411"/>
                    <a:pt x="3197" y="2385"/>
                  </a:cubicBezTo>
                  <a:lnTo>
                    <a:pt x="3197" y="2385"/>
                  </a:lnTo>
                  <a:cubicBezTo>
                    <a:pt x="3253" y="2258"/>
                    <a:pt x="3317" y="2134"/>
                    <a:pt x="3395" y="2020"/>
                  </a:cubicBezTo>
                  <a:lnTo>
                    <a:pt x="3395" y="2020"/>
                  </a:lnTo>
                  <a:cubicBezTo>
                    <a:pt x="3428" y="1983"/>
                    <a:pt x="3462" y="1948"/>
                    <a:pt x="3499" y="1915"/>
                  </a:cubicBezTo>
                  <a:lnTo>
                    <a:pt x="3499" y="1915"/>
                  </a:lnTo>
                  <a:cubicBezTo>
                    <a:pt x="3520" y="1902"/>
                    <a:pt x="3542" y="1888"/>
                    <a:pt x="3564" y="1876"/>
                  </a:cubicBezTo>
                  <a:lnTo>
                    <a:pt x="4058" y="2793"/>
                  </a:lnTo>
                  <a:lnTo>
                    <a:pt x="4058" y="2793"/>
                  </a:lnTo>
                  <a:cubicBezTo>
                    <a:pt x="4077" y="2827"/>
                    <a:pt x="4111" y="2847"/>
                    <a:pt x="4148" y="2847"/>
                  </a:cubicBezTo>
                  <a:lnTo>
                    <a:pt x="4148" y="2847"/>
                  </a:lnTo>
                  <a:cubicBezTo>
                    <a:pt x="4164" y="2847"/>
                    <a:pt x="4181" y="2843"/>
                    <a:pt x="4196" y="2835"/>
                  </a:cubicBezTo>
                  <a:lnTo>
                    <a:pt x="4196" y="2835"/>
                  </a:lnTo>
                  <a:cubicBezTo>
                    <a:pt x="4246" y="2808"/>
                    <a:pt x="4265" y="2746"/>
                    <a:pt x="4237" y="2697"/>
                  </a:cubicBezTo>
                  <a:lnTo>
                    <a:pt x="3780" y="1848"/>
                  </a:lnTo>
                </a:path>
              </a:pathLst>
            </a:custGeom>
            <a:solidFill>
              <a:schemeClr val="accent2"/>
            </a:solidFill>
            <a:ln>
              <a:noFill/>
            </a:ln>
            <a:effectLst/>
          </p:spPr>
          <p:txBody>
            <a:bodyPr wrap="none" anchor="ctr"/>
            <a:lstStyle/>
            <a:p>
              <a:endParaRPr lang="en-US"/>
            </a:p>
          </p:txBody>
        </p:sp>
        <p:sp>
          <p:nvSpPr>
            <p:cNvPr id="139" name="Freeform 292">
              <a:extLst>
                <a:ext uri="{FF2B5EF4-FFF2-40B4-BE49-F238E27FC236}">
                  <a16:creationId xmlns:a16="http://schemas.microsoft.com/office/drawing/2014/main" id="{E2E300C4-4B41-8548-8510-760AA826BDEF}"/>
                </a:ext>
              </a:extLst>
            </p:cNvPr>
            <p:cNvSpPr>
              <a:spLocks noChangeArrowheads="1"/>
            </p:cNvSpPr>
            <p:nvPr/>
          </p:nvSpPr>
          <p:spPr bwMode="auto">
            <a:xfrm>
              <a:off x="16099992" y="5192694"/>
              <a:ext cx="5592279" cy="5239395"/>
            </a:xfrm>
            <a:custGeom>
              <a:avLst/>
              <a:gdLst>
                <a:gd name="T0" fmla="*/ 4931 w 5031"/>
                <a:gd name="T1" fmla="*/ 867 h 4716"/>
                <a:gd name="T2" fmla="*/ 4790 w 5031"/>
                <a:gd name="T3" fmla="*/ 1596 h 4716"/>
                <a:gd name="T4" fmla="*/ 3291 w 5031"/>
                <a:gd name="T5" fmla="*/ 1515 h 4716"/>
                <a:gd name="T6" fmla="*/ 3049 w 5031"/>
                <a:gd name="T7" fmla="*/ 1387 h 4716"/>
                <a:gd name="T8" fmla="*/ 3337 w 5031"/>
                <a:gd name="T9" fmla="*/ 782 h 4716"/>
                <a:gd name="T10" fmla="*/ 2555 w 5031"/>
                <a:gd name="T11" fmla="*/ 0 h 4716"/>
                <a:gd name="T12" fmla="*/ 1772 w 5031"/>
                <a:gd name="T13" fmla="*/ 782 h 4716"/>
                <a:gd name="T14" fmla="*/ 2061 w 5031"/>
                <a:gd name="T15" fmla="*/ 1387 h 4716"/>
                <a:gd name="T16" fmla="*/ 335 w 5031"/>
                <a:gd name="T17" fmla="*/ 1359 h 4716"/>
                <a:gd name="T18" fmla="*/ 368 w 5031"/>
                <a:gd name="T19" fmla="*/ 726 h 4716"/>
                <a:gd name="T20" fmla="*/ 272 w 5031"/>
                <a:gd name="T21" fmla="*/ 619 h 4716"/>
                <a:gd name="T22" fmla="*/ 126 w 5031"/>
                <a:gd name="T23" fmla="*/ 1449 h 4716"/>
                <a:gd name="T24" fmla="*/ 151 w 5031"/>
                <a:gd name="T25" fmla="*/ 1522 h 4716"/>
                <a:gd name="T26" fmla="*/ 222 w 5031"/>
                <a:gd name="T27" fmla="*/ 1556 h 4716"/>
                <a:gd name="T28" fmla="*/ 1669 w 5031"/>
                <a:gd name="T29" fmla="*/ 1634 h 4716"/>
                <a:gd name="T30" fmla="*/ 606 w 5031"/>
                <a:gd name="T31" fmla="*/ 2157 h 4716"/>
                <a:gd name="T32" fmla="*/ 499 w 5031"/>
                <a:gd name="T33" fmla="*/ 2253 h 4716"/>
                <a:gd name="T34" fmla="*/ 595 w 5031"/>
                <a:gd name="T35" fmla="*/ 2360 h 4716"/>
                <a:gd name="T36" fmla="*/ 1252 w 5031"/>
                <a:gd name="T37" fmla="*/ 2396 h 4716"/>
                <a:gd name="T38" fmla="*/ 1234 w 5031"/>
                <a:gd name="T39" fmla="*/ 2612 h 4716"/>
                <a:gd name="T40" fmla="*/ 149 w 5031"/>
                <a:gd name="T41" fmla="*/ 2907 h 4716"/>
                <a:gd name="T42" fmla="*/ 43 w 5031"/>
                <a:gd name="T43" fmla="*/ 3003 h 4716"/>
                <a:gd name="T44" fmla="*/ 3 w 5031"/>
                <a:gd name="T45" fmla="*/ 3738 h 4716"/>
                <a:gd name="T46" fmla="*/ 99 w 5031"/>
                <a:gd name="T47" fmla="*/ 3846 h 4716"/>
                <a:gd name="T48" fmla="*/ 105 w 5031"/>
                <a:gd name="T49" fmla="*/ 3846 h 4716"/>
                <a:gd name="T50" fmla="*/ 240 w 5031"/>
                <a:gd name="T51" fmla="*/ 3117 h 4716"/>
                <a:gd name="T52" fmla="*/ 1360 w 5031"/>
                <a:gd name="T53" fmla="*/ 3176 h 4716"/>
                <a:gd name="T54" fmla="*/ 1807 w 5031"/>
                <a:gd name="T55" fmla="*/ 3701 h 4716"/>
                <a:gd name="T56" fmla="*/ 1772 w 5031"/>
                <a:gd name="T57" fmla="*/ 3933 h 4716"/>
                <a:gd name="T58" fmla="*/ 2555 w 5031"/>
                <a:gd name="T59" fmla="*/ 4715 h 4716"/>
                <a:gd name="T60" fmla="*/ 3337 w 5031"/>
                <a:gd name="T61" fmla="*/ 3933 h 4716"/>
                <a:gd name="T62" fmla="*/ 3302 w 5031"/>
                <a:gd name="T63" fmla="*/ 3701 h 4716"/>
                <a:gd name="T64" fmla="*/ 4695 w 5031"/>
                <a:gd name="T65" fmla="*/ 3354 h 4716"/>
                <a:gd name="T66" fmla="*/ 4662 w 5031"/>
                <a:gd name="T67" fmla="*/ 3987 h 4716"/>
                <a:gd name="T68" fmla="*/ 4758 w 5031"/>
                <a:gd name="T69" fmla="*/ 4094 h 4716"/>
                <a:gd name="T70" fmla="*/ 4764 w 5031"/>
                <a:gd name="T71" fmla="*/ 4095 h 4716"/>
                <a:gd name="T72" fmla="*/ 4905 w 5031"/>
                <a:gd name="T73" fmla="*/ 3263 h 4716"/>
                <a:gd name="T74" fmla="*/ 4808 w 5031"/>
                <a:gd name="T75" fmla="*/ 3156 h 4716"/>
                <a:gd name="T76" fmla="*/ 3782 w 5031"/>
                <a:gd name="T77" fmla="*/ 3101 h 4716"/>
                <a:gd name="T78" fmla="*/ 3876 w 5031"/>
                <a:gd name="T79" fmla="*/ 2612 h 4716"/>
                <a:gd name="T80" fmla="*/ 4488 w 5031"/>
                <a:gd name="T81" fmla="*/ 2568 h 4716"/>
                <a:gd name="T82" fmla="*/ 4493 w 5031"/>
                <a:gd name="T83" fmla="*/ 2569 h 4716"/>
                <a:gd name="T84" fmla="*/ 4595 w 5031"/>
                <a:gd name="T85" fmla="*/ 2472 h 4716"/>
                <a:gd name="T86" fmla="*/ 4499 w 5031"/>
                <a:gd name="T87" fmla="*/ 2365 h 4716"/>
                <a:gd name="T88" fmla="*/ 3845 w 5031"/>
                <a:gd name="T89" fmla="*/ 2330 h 4716"/>
                <a:gd name="T90" fmla="*/ 4881 w 5031"/>
                <a:gd name="T91" fmla="*/ 1805 h 4716"/>
                <a:gd name="T92" fmla="*/ 4886 w 5031"/>
                <a:gd name="T93" fmla="*/ 1805 h 4716"/>
                <a:gd name="T94" fmla="*/ 4954 w 5031"/>
                <a:gd name="T95" fmla="*/ 1779 h 4716"/>
                <a:gd name="T96" fmla="*/ 4988 w 5031"/>
                <a:gd name="T97" fmla="*/ 1709 h 4716"/>
                <a:gd name="T98" fmla="*/ 5027 w 5031"/>
                <a:gd name="T99" fmla="*/ 975 h 4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31" h="4716">
                  <a:moveTo>
                    <a:pt x="4931" y="867"/>
                  </a:moveTo>
                  <a:lnTo>
                    <a:pt x="4931" y="867"/>
                  </a:lnTo>
                  <a:cubicBezTo>
                    <a:pt x="4874" y="864"/>
                    <a:pt x="4826" y="907"/>
                    <a:pt x="4823" y="964"/>
                  </a:cubicBezTo>
                  <a:lnTo>
                    <a:pt x="4790" y="1596"/>
                  </a:lnTo>
                  <a:lnTo>
                    <a:pt x="3291" y="1515"/>
                  </a:lnTo>
                  <a:lnTo>
                    <a:pt x="3291" y="1515"/>
                  </a:lnTo>
                  <a:cubicBezTo>
                    <a:pt x="3216" y="1465"/>
                    <a:pt x="3135" y="1422"/>
                    <a:pt x="3049" y="1387"/>
                  </a:cubicBezTo>
                  <a:lnTo>
                    <a:pt x="3049" y="1387"/>
                  </a:lnTo>
                  <a:cubicBezTo>
                    <a:pt x="3224" y="1245"/>
                    <a:pt x="3337" y="1027"/>
                    <a:pt x="3337" y="782"/>
                  </a:cubicBezTo>
                  <a:lnTo>
                    <a:pt x="3337" y="782"/>
                  </a:lnTo>
                  <a:cubicBezTo>
                    <a:pt x="3337" y="350"/>
                    <a:pt x="2987" y="0"/>
                    <a:pt x="2555" y="0"/>
                  </a:cubicBezTo>
                  <a:lnTo>
                    <a:pt x="2555" y="0"/>
                  </a:lnTo>
                  <a:cubicBezTo>
                    <a:pt x="2123" y="0"/>
                    <a:pt x="1772" y="350"/>
                    <a:pt x="1772" y="782"/>
                  </a:cubicBezTo>
                  <a:lnTo>
                    <a:pt x="1772" y="782"/>
                  </a:lnTo>
                  <a:cubicBezTo>
                    <a:pt x="1772" y="1027"/>
                    <a:pt x="1885" y="1245"/>
                    <a:pt x="2061" y="1387"/>
                  </a:cubicBezTo>
                  <a:lnTo>
                    <a:pt x="2061" y="1387"/>
                  </a:lnTo>
                  <a:cubicBezTo>
                    <a:pt x="2019" y="1404"/>
                    <a:pt x="1979" y="1422"/>
                    <a:pt x="1939" y="1443"/>
                  </a:cubicBezTo>
                  <a:lnTo>
                    <a:pt x="335" y="1359"/>
                  </a:lnTo>
                  <a:lnTo>
                    <a:pt x="368" y="726"/>
                  </a:lnTo>
                  <a:lnTo>
                    <a:pt x="368" y="726"/>
                  </a:lnTo>
                  <a:cubicBezTo>
                    <a:pt x="371" y="670"/>
                    <a:pt x="328" y="621"/>
                    <a:pt x="272" y="619"/>
                  </a:cubicBezTo>
                  <a:lnTo>
                    <a:pt x="272" y="619"/>
                  </a:lnTo>
                  <a:cubicBezTo>
                    <a:pt x="216" y="615"/>
                    <a:pt x="168" y="659"/>
                    <a:pt x="165" y="715"/>
                  </a:cubicBezTo>
                  <a:lnTo>
                    <a:pt x="126" y="1449"/>
                  </a:lnTo>
                  <a:lnTo>
                    <a:pt x="126" y="1449"/>
                  </a:lnTo>
                  <a:cubicBezTo>
                    <a:pt x="124" y="1476"/>
                    <a:pt x="134" y="1502"/>
                    <a:pt x="151" y="1522"/>
                  </a:cubicBezTo>
                  <a:lnTo>
                    <a:pt x="151" y="1522"/>
                  </a:lnTo>
                  <a:cubicBezTo>
                    <a:pt x="170" y="1542"/>
                    <a:pt x="195" y="1555"/>
                    <a:pt x="222" y="1556"/>
                  </a:cubicBezTo>
                  <a:lnTo>
                    <a:pt x="1669" y="1634"/>
                  </a:lnTo>
                  <a:lnTo>
                    <a:pt x="1669" y="1634"/>
                  </a:lnTo>
                  <a:cubicBezTo>
                    <a:pt x="1502" y="1784"/>
                    <a:pt x="1375" y="1976"/>
                    <a:pt x="1302" y="2194"/>
                  </a:cubicBezTo>
                  <a:lnTo>
                    <a:pt x="606" y="2157"/>
                  </a:lnTo>
                  <a:lnTo>
                    <a:pt x="606" y="2157"/>
                  </a:lnTo>
                  <a:cubicBezTo>
                    <a:pt x="549" y="2153"/>
                    <a:pt x="502" y="2197"/>
                    <a:pt x="499" y="2253"/>
                  </a:cubicBezTo>
                  <a:lnTo>
                    <a:pt x="499" y="2253"/>
                  </a:lnTo>
                  <a:cubicBezTo>
                    <a:pt x="496" y="2309"/>
                    <a:pt x="539" y="2357"/>
                    <a:pt x="595" y="2360"/>
                  </a:cubicBezTo>
                  <a:lnTo>
                    <a:pt x="1252" y="2396"/>
                  </a:lnTo>
                  <a:lnTo>
                    <a:pt x="1252" y="2396"/>
                  </a:lnTo>
                  <a:cubicBezTo>
                    <a:pt x="1241" y="2466"/>
                    <a:pt x="1234" y="2538"/>
                    <a:pt x="1234" y="2612"/>
                  </a:cubicBezTo>
                  <a:lnTo>
                    <a:pt x="1234" y="2612"/>
                  </a:lnTo>
                  <a:cubicBezTo>
                    <a:pt x="1234" y="2736"/>
                    <a:pt x="1251" y="2855"/>
                    <a:pt x="1283" y="2968"/>
                  </a:cubicBezTo>
                  <a:lnTo>
                    <a:pt x="149" y="2907"/>
                  </a:lnTo>
                  <a:lnTo>
                    <a:pt x="149" y="2907"/>
                  </a:lnTo>
                  <a:cubicBezTo>
                    <a:pt x="93" y="2904"/>
                    <a:pt x="45" y="2947"/>
                    <a:pt x="43" y="3003"/>
                  </a:cubicBezTo>
                  <a:lnTo>
                    <a:pt x="3" y="3738"/>
                  </a:lnTo>
                  <a:lnTo>
                    <a:pt x="3" y="3738"/>
                  </a:lnTo>
                  <a:cubicBezTo>
                    <a:pt x="0" y="3795"/>
                    <a:pt x="44" y="3843"/>
                    <a:pt x="99" y="3846"/>
                  </a:cubicBezTo>
                  <a:lnTo>
                    <a:pt x="99" y="3846"/>
                  </a:lnTo>
                  <a:cubicBezTo>
                    <a:pt x="101" y="3846"/>
                    <a:pt x="103" y="3846"/>
                    <a:pt x="105" y="3846"/>
                  </a:cubicBezTo>
                  <a:lnTo>
                    <a:pt x="105" y="3846"/>
                  </a:lnTo>
                  <a:cubicBezTo>
                    <a:pt x="159" y="3846"/>
                    <a:pt x="204" y="3804"/>
                    <a:pt x="207" y="3749"/>
                  </a:cubicBezTo>
                  <a:lnTo>
                    <a:pt x="240" y="3117"/>
                  </a:lnTo>
                  <a:lnTo>
                    <a:pt x="1360" y="3176"/>
                  </a:lnTo>
                  <a:lnTo>
                    <a:pt x="1360" y="3176"/>
                  </a:lnTo>
                  <a:cubicBezTo>
                    <a:pt x="1461" y="3388"/>
                    <a:pt x="1616" y="3569"/>
                    <a:pt x="1807" y="3701"/>
                  </a:cubicBezTo>
                  <a:lnTo>
                    <a:pt x="1807" y="3701"/>
                  </a:lnTo>
                  <a:cubicBezTo>
                    <a:pt x="1785" y="3775"/>
                    <a:pt x="1772" y="3852"/>
                    <a:pt x="1772" y="3933"/>
                  </a:cubicBezTo>
                  <a:lnTo>
                    <a:pt x="1772" y="3933"/>
                  </a:lnTo>
                  <a:cubicBezTo>
                    <a:pt x="1772" y="4365"/>
                    <a:pt x="2123" y="4715"/>
                    <a:pt x="2555" y="4715"/>
                  </a:cubicBezTo>
                  <a:lnTo>
                    <a:pt x="2555" y="4715"/>
                  </a:lnTo>
                  <a:cubicBezTo>
                    <a:pt x="2987" y="4715"/>
                    <a:pt x="3337" y="4365"/>
                    <a:pt x="3337" y="3933"/>
                  </a:cubicBezTo>
                  <a:lnTo>
                    <a:pt x="3337" y="3933"/>
                  </a:lnTo>
                  <a:cubicBezTo>
                    <a:pt x="3337" y="3852"/>
                    <a:pt x="3325" y="3775"/>
                    <a:pt x="3302" y="3701"/>
                  </a:cubicBezTo>
                  <a:lnTo>
                    <a:pt x="3302" y="3701"/>
                  </a:lnTo>
                  <a:cubicBezTo>
                    <a:pt x="3455" y="3596"/>
                    <a:pt x="3585" y="3459"/>
                    <a:pt x="3683" y="3300"/>
                  </a:cubicBezTo>
                  <a:lnTo>
                    <a:pt x="4695" y="3354"/>
                  </a:lnTo>
                  <a:lnTo>
                    <a:pt x="4662" y="3987"/>
                  </a:lnTo>
                  <a:lnTo>
                    <a:pt x="4662" y="3987"/>
                  </a:lnTo>
                  <a:cubicBezTo>
                    <a:pt x="4659" y="4044"/>
                    <a:pt x="4702" y="4092"/>
                    <a:pt x="4758" y="4094"/>
                  </a:cubicBezTo>
                  <a:lnTo>
                    <a:pt x="4758" y="4094"/>
                  </a:lnTo>
                  <a:cubicBezTo>
                    <a:pt x="4760" y="4095"/>
                    <a:pt x="4762" y="4095"/>
                    <a:pt x="4764" y="4095"/>
                  </a:cubicBezTo>
                  <a:lnTo>
                    <a:pt x="4764" y="4095"/>
                  </a:lnTo>
                  <a:cubicBezTo>
                    <a:pt x="4818" y="4095"/>
                    <a:pt x="4862" y="4053"/>
                    <a:pt x="4865" y="3998"/>
                  </a:cubicBezTo>
                  <a:lnTo>
                    <a:pt x="4905" y="3263"/>
                  </a:lnTo>
                  <a:lnTo>
                    <a:pt x="4905" y="3263"/>
                  </a:lnTo>
                  <a:cubicBezTo>
                    <a:pt x="4907" y="3207"/>
                    <a:pt x="4865" y="3159"/>
                    <a:pt x="4808" y="3156"/>
                  </a:cubicBezTo>
                  <a:lnTo>
                    <a:pt x="3782" y="3101"/>
                  </a:lnTo>
                  <a:lnTo>
                    <a:pt x="3782" y="3101"/>
                  </a:lnTo>
                  <a:cubicBezTo>
                    <a:pt x="3842" y="2950"/>
                    <a:pt x="3876" y="2785"/>
                    <a:pt x="3876" y="2612"/>
                  </a:cubicBezTo>
                  <a:lnTo>
                    <a:pt x="3876" y="2612"/>
                  </a:lnTo>
                  <a:cubicBezTo>
                    <a:pt x="3876" y="2587"/>
                    <a:pt x="3874" y="2561"/>
                    <a:pt x="3873" y="2536"/>
                  </a:cubicBezTo>
                  <a:lnTo>
                    <a:pt x="4488" y="2568"/>
                  </a:lnTo>
                  <a:lnTo>
                    <a:pt x="4488" y="2568"/>
                  </a:lnTo>
                  <a:cubicBezTo>
                    <a:pt x="4490" y="2569"/>
                    <a:pt x="4492" y="2569"/>
                    <a:pt x="4493" y="2569"/>
                  </a:cubicBezTo>
                  <a:lnTo>
                    <a:pt x="4493" y="2569"/>
                  </a:lnTo>
                  <a:cubicBezTo>
                    <a:pt x="4547" y="2569"/>
                    <a:pt x="4592" y="2526"/>
                    <a:pt x="4595" y="2472"/>
                  </a:cubicBezTo>
                  <a:lnTo>
                    <a:pt x="4595" y="2472"/>
                  </a:lnTo>
                  <a:cubicBezTo>
                    <a:pt x="4598" y="2416"/>
                    <a:pt x="4555" y="2367"/>
                    <a:pt x="4499" y="2365"/>
                  </a:cubicBezTo>
                  <a:lnTo>
                    <a:pt x="3845" y="2330"/>
                  </a:lnTo>
                  <a:lnTo>
                    <a:pt x="3845" y="2330"/>
                  </a:lnTo>
                  <a:cubicBezTo>
                    <a:pt x="3796" y="2104"/>
                    <a:pt x="3689" y="1900"/>
                    <a:pt x="3541" y="1733"/>
                  </a:cubicBezTo>
                  <a:lnTo>
                    <a:pt x="4881" y="1805"/>
                  </a:lnTo>
                  <a:lnTo>
                    <a:pt x="4881" y="1805"/>
                  </a:lnTo>
                  <a:cubicBezTo>
                    <a:pt x="4882" y="1805"/>
                    <a:pt x="4884" y="1805"/>
                    <a:pt x="4886" y="1805"/>
                  </a:cubicBezTo>
                  <a:lnTo>
                    <a:pt x="4886" y="1805"/>
                  </a:lnTo>
                  <a:cubicBezTo>
                    <a:pt x="4911" y="1805"/>
                    <a:pt x="4935" y="1796"/>
                    <a:pt x="4954" y="1779"/>
                  </a:cubicBezTo>
                  <a:lnTo>
                    <a:pt x="4954" y="1779"/>
                  </a:lnTo>
                  <a:cubicBezTo>
                    <a:pt x="4974" y="1761"/>
                    <a:pt x="4986" y="1736"/>
                    <a:pt x="4988" y="1709"/>
                  </a:cubicBezTo>
                  <a:lnTo>
                    <a:pt x="5027" y="975"/>
                  </a:lnTo>
                  <a:lnTo>
                    <a:pt x="5027" y="975"/>
                  </a:lnTo>
                  <a:cubicBezTo>
                    <a:pt x="5030" y="918"/>
                    <a:pt x="4987" y="870"/>
                    <a:pt x="4931" y="867"/>
                  </a:cubicBezTo>
                </a:path>
              </a:pathLst>
            </a:custGeom>
            <a:solidFill>
              <a:schemeClr val="accent3"/>
            </a:solidFill>
            <a:ln>
              <a:noFill/>
            </a:ln>
            <a:effectLst/>
          </p:spPr>
          <p:txBody>
            <a:bodyPr wrap="none" anchor="ctr"/>
            <a:lstStyle/>
            <a:p>
              <a:endParaRPr lang="en-US"/>
            </a:p>
          </p:txBody>
        </p:sp>
        <p:sp>
          <p:nvSpPr>
            <p:cNvPr id="140" name="Freeform 293">
              <a:extLst>
                <a:ext uri="{FF2B5EF4-FFF2-40B4-BE49-F238E27FC236}">
                  <a16:creationId xmlns:a16="http://schemas.microsoft.com/office/drawing/2014/main" id="{5C9C2610-FDD3-114C-A41F-491844634FDA}"/>
                </a:ext>
              </a:extLst>
            </p:cNvPr>
            <p:cNvSpPr>
              <a:spLocks noChangeArrowheads="1"/>
            </p:cNvSpPr>
            <p:nvPr/>
          </p:nvSpPr>
          <p:spPr bwMode="auto">
            <a:xfrm>
              <a:off x="11242891" y="5937363"/>
              <a:ext cx="2279064" cy="2279064"/>
            </a:xfrm>
            <a:custGeom>
              <a:avLst/>
              <a:gdLst>
                <a:gd name="T0" fmla="*/ 2048 w 2049"/>
                <a:gd name="T1" fmla="*/ 1024 h 2050"/>
                <a:gd name="T2" fmla="*/ 2048 w 2049"/>
                <a:gd name="T3" fmla="*/ 1024 h 2050"/>
                <a:gd name="T4" fmla="*/ 1023 w 2049"/>
                <a:gd name="T5" fmla="*/ 2049 h 2050"/>
                <a:gd name="T6" fmla="*/ 1023 w 2049"/>
                <a:gd name="T7" fmla="*/ 2049 h 2050"/>
                <a:gd name="T8" fmla="*/ 0 w 2049"/>
                <a:gd name="T9" fmla="*/ 1024 h 2050"/>
                <a:gd name="T10" fmla="*/ 0 w 2049"/>
                <a:gd name="T11" fmla="*/ 1024 h 2050"/>
                <a:gd name="T12" fmla="*/ 1023 w 2049"/>
                <a:gd name="T13" fmla="*/ 0 h 2050"/>
                <a:gd name="T14" fmla="*/ 1023 w 2049"/>
                <a:gd name="T15" fmla="*/ 0 h 2050"/>
                <a:gd name="T16" fmla="*/ 2048 w 2049"/>
                <a:gd name="T17" fmla="*/ 102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9" h="2050">
                  <a:moveTo>
                    <a:pt x="2048" y="1024"/>
                  </a:moveTo>
                  <a:lnTo>
                    <a:pt x="2048" y="1024"/>
                  </a:lnTo>
                  <a:cubicBezTo>
                    <a:pt x="2048" y="1590"/>
                    <a:pt x="1589" y="2049"/>
                    <a:pt x="1023" y="2049"/>
                  </a:cubicBezTo>
                  <a:lnTo>
                    <a:pt x="1023" y="2049"/>
                  </a:lnTo>
                  <a:cubicBezTo>
                    <a:pt x="458" y="2049"/>
                    <a:pt x="0" y="1590"/>
                    <a:pt x="0" y="1024"/>
                  </a:cubicBezTo>
                  <a:lnTo>
                    <a:pt x="0" y="1024"/>
                  </a:lnTo>
                  <a:cubicBezTo>
                    <a:pt x="0" y="458"/>
                    <a:pt x="458" y="0"/>
                    <a:pt x="1023" y="0"/>
                  </a:cubicBezTo>
                  <a:lnTo>
                    <a:pt x="1023" y="0"/>
                  </a:lnTo>
                  <a:cubicBezTo>
                    <a:pt x="1589" y="0"/>
                    <a:pt x="2048" y="458"/>
                    <a:pt x="2048" y="1024"/>
                  </a:cubicBezTo>
                </a:path>
              </a:pathLst>
            </a:custGeom>
            <a:solidFill>
              <a:schemeClr val="accent2"/>
            </a:solidFill>
            <a:ln>
              <a:noFill/>
            </a:ln>
            <a:effectLst/>
          </p:spPr>
          <p:txBody>
            <a:bodyPr wrap="none" anchor="ctr"/>
            <a:lstStyle/>
            <a:p>
              <a:endParaRPr lang="en-US"/>
            </a:p>
          </p:txBody>
        </p:sp>
        <p:grpSp>
          <p:nvGrpSpPr>
            <p:cNvPr id="144" name="Group 143">
              <a:extLst>
                <a:ext uri="{FF2B5EF4-FFF2-40B4-BE49-F238E27FC236}">
                  <a16:creationId xmlns:a16="http://schemas.microsoft.com/office/drawing/2014/main" id="{33E56548-54D0-CE49-863B-C84F97F74226}"/>
                </a:ext>
              </a:extLst>
            </p:cNvPr>
            <p:cNvGrpSpPr/>
            <p:nvPr/>
          </p:nvGrpSpPr>
          <p:grpSpPr>
            <a:xfrm>
              <a:off x="5163812" y="6735763"/>
              <a:ext cx="1169646" cy="890383"/>
              <a:chOff x="17083598" y="2386671"/>
              <a:chExt cx="1081851" cy="823555"/>
            </a:xfrm>
            <a:solidFill>
              <a:schemeClr val="bg1"/>
            </a:solidFill>
          </p:grpSpPr>
          <p:sp>
            <p:nvSpPr>
              <p:cNvPr id="145" name="Freeform 16">
                <a:extLst>
                  <a:ext uri="{FF2B5EF4-FFF2-40B4-BE49-F238E27FC236}">
                    <a16:creationId xmlns:a16="http://schemas.microsoft.com/office/drawing/2014/main" id="{3EC1F9F0-70B2-4941-BEC9-0EC0CD2A479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17">
                <a:extLst>
                  <a:ext uri="{FF2B5EF4-FFF2-40B4-BE49-F238E27FC236}">
                    <a16:creationId xmlns:a16="http://schemas.microsoft.com/office/drawing/2014/main" id="{782382BD-DA12-4648-9803-49BC9EA6D68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18">
                <a:extLst>
                  <a:ext uri="{FF2B5EF4-FFF2-40B4-BE49-F238E27FC236}">
                    <a16:creationId xmlns:a16="http://schemas.microsoft.com/office/drawing/2014/main" id="{C6A306B3-D423-6E41-97A7-F9C70C8C912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19">
                <a:extLst>
                  <a:ext uri="{FF2B5EF4-FFF2-40B4-BE49-F238E27FC236}">
                    <a16:creationId xmlns:a16="http://schemas.microsoft.com/office/drawing/2014/main" id="{DDF3564F-0D2D-9A44-89B7-2946E5734AF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0">
                <a:extLst>
                  <a:ext uri="{FF2B5EF4-FFF2-40B4-BE49-F238E27FC236}">
                    <a16:creationId xmlns:a16="http://schemas.microsoft.com/office/drawing/2014/main" id="{0276B375-83E2-7547-9F75-2DCA6882AC2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1">
                <a:extLst>
                  <a:ext uri="{FF2B5EF4-FFF2-40B4-BE49-F238E27FC236}">
                    <a16:creationId xmlns:a16="http://schemas.microsoft.com/office/drawing/2014/main" id="{A05BD47A-6570-404C-A9A2-662498D5EB7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2">
                <a:extLst>
                  <a:ext uri="{FF2B5EF4-FFF2-40B4-BE49-F238E27FC236}">
                    <a16:creationId xmlns:a16="http://schemas.microsoft.com/office/drawing/2014/main" id="{1161F612-A434-2643-AABB-32FB80A3A53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2" name="Group 151">
              <a:extLst>
                <a:ext uri="{FF2B5EF4-FFF2-40B4-BE49-F238E27FC236}">
                  <a16:creationId xmlns:a16="http://schemas.microsoft.com/office/drawing/2014/main" id="{F421F8B6-581C-D145-A0C4-DC4A6221B1C5}"/>
                </a:ext>
              </a:extLst>
            </p:cNvPr>
            <p:cNvGrpSpPr/>
            <p:nvPr/>
          </p:nvGrpSpPr>
          <p:grpSpPr>
            <a:xfrm>
              <a:off x="18396299" y="7543380"/>
              <a:ext cx="1165604" cy="1088700"/>
              <a:chOff x="8657130" y="2323034"/>
              <a:chExt cx="1078109" cy="1006982"/>
            </a:xfrm>
            <a:solidFill>
              <a:schemeClr val="bg1"/>
            </a:solidFill>
          </p:grpSpPr>
          <p:sp>
            <p:nvSpPr>
              <p:cNvPr id="153" name="Freeform 152">
                <a:extLst>
                  <a:ext uri="{FF2B5EF4-FFF2-40B4-BE49-F238E27FC236}">
                    <a16:creationId xmlns:a16="http://schemas.microsoft.com/office/drawing/2014/main" id="{1AB806D6-E97E-794D-95D7-55E5E9E7E8F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153">
                <a:extLst>
                  <a:ext uri="{FF2B5EF4-FFF2-40B4-BE49-F238E27FC236}">
                    <a16:creationId xmlns:a16="http://schemas.microsoft.com/office/drawing/2014/main" id="{1A5479AE-5971-3849-B012-788ACD9A2B2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5" name="Group 154">
              <a:extLst>
                <a:ext uri="{FF2B5EF4-FFF2-40B4-BE49-F238E27FC236}">
                  <a16:creationId xmlns:a16="http://schemas.microsoft.com/office/drawing/2014/main" id="{010CE72B-0E42-E546-A625-31B0242F998C}"/>
                </a:ext>
              </a:extLst>
            </p:cNvPr>
            <p:cNvGrpSpPr/>
            <p:nvPr/>
          </p:nvGrpSpPr>
          <p:grpSpPr>
            <a:xfrm>
              <a:off x="11799621" y="6490053"/>
              <a:ext cx="1165604" cy="1165603"/>
              <a:chOff x="5123329" y="2255652"/>
              <a:chExt cx="1078109" cy="1078108"/>
            </a:xfrm>
            <a:solidFill>
              <a:schemeClr val="bg1"/>
            </a:solidFill>
          </p:grpSpPr>
          <p:sp>
            <p:nvSpPr>
              <p:cNvPr id="156" name="Freeform 155">
                <a:extLst>
                  <a:ext uri="{FF2B5EF4-FFF2-40B4-BE49-F238E27FC236}">
                    <a16:creationId xmlns:a16="http://schemas.microsoft.com/office/drawing/2014/main" id="{355A79BC-0C38-DF48-9632-AE659FA4E47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7" name="Freeform 156">
                <a:extLst>
                  <a:ext uri="{FF2B5EF4-FFF2-40B4-BE49-F238E27FC236}">
                    <a16:creationId xmlns:a16="http://schemas.microsoft.com/office/drawing/2014/main" id="{EF4F8DBE-A76F-DA4C-A9F7-743AC9130C5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57">
                <a:extLst>
                  <a:ext uri="{FF2B5EF4-FFF2-40B4-BE49-F238E27FC236}">
                    <a16:creationId xmlns:a16="http://schemas.microsoft.com/office/drawing/2014/main" id="{96F06946-CFC1-E048-AC78-0FA573CB7DE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60" name="Group 159">
            <a:extLst>
              <a:ext uri="{FF2B5EF4-FFF2-40B4-BE49-F238E27FC236}">
                <a16:creationId xmlns:a16="http://schemas.microsoft.com/office/drawing/2014/main" id="{42EB9EEE-E702-FA49-B96C-6DD18E7C0503}"/>
              </a:ext>
            </a:extLst>
          </p:cNvPr>
          <p:cNvGrpSpPr/>
          <p:nvPr/>
        </p:nvGrpSpPr>
        <p:grpSpPr>
          <a:xfrm>
            <a:off x="3783269" y="9413097"/>
            <a:ext cx="4817684" cy="1600438"/>
            <a:chOff x="21840150" y="4290491"/>
            <a:chExt cx="4817684" cy="1600438"/>
          </a:xfrm>
        </p:grpSpPr>
        <p:sp>
          <p:nvSpPr>
            <p:cNvPr id="161" name="CuadroTexto 4">
              <a:extLst>
                <a:ext uri="{FF2B5EF4-FFF2-40B4-BE49-F238E27FC236}">
                  <a16:creationId xmlns:a16="http://schemas.microsoft.com/office/drawing/2014/main" id="{4CEA1630-D964-D342-AF2D-60A6AC670C6E}"/>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2" name="CuadroTexto 4">
              <a:extLst>
                <a:ext uri="{FF2B5EF4-FFF2-40B4-BE49-F238E27FC236}">
                  <a16:creationId xmlns:a16="http://schemas.microsoft.com/office/drawing/2014/main" id="{A453C81A-7CF5-CF44-BA4E-3D8694CBD717}"/>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63" name="Group 162">
            <a:extLst>
              <a:ext uri="{FF2B5EF4-FFF2-40B4-BE49-F238E27FC236}">
                <a16:creationId xmlns:a16="http://schemas.microsoft.com/office/drawing/2014/main" id="{5E739F26-D529-2E48-83B1-7A0BB98CFD85}"/>
              </a:ext>
            </a:extLst>
          </p:cNvPr>
          <p:cNvGrpSpPr/>
          <p:nvPr/>
        </p:nvGrpSpPr>
        <p:grpSpPr>
          <a:xfrm>
            <a:off x="9390779" y="10687573"/>
            <a:ext cx="4817684" cy="1600438"/>
            <a:chOff x="21840150" y="4290491"/>
            <a:chExt cx="4817684" cy="1600438"/>
          </a:xfrm>
        </p:grpSpPr>
        <p:sp>
          <p:nvSpPr>
            <p:cNvPr id="164" name="CuadroTexto 4">
              <a:extLst>
                <a:ext uri="{FF2B5EF4-FFF2-40B4-BE49-F238E27FC236}">
                  <a16:creationId xmlns:a16="http://schemas.microsoft.com/office/drawing/2014/main" id="{CB23D855-8EDA-314E-B0E9-18F81491077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5" name="CuadroTexto 4">
              <a:extLst>
                <a:ext uri="{FF2B5EF4-FFF2-40B4-BE49-F238E27FC236}">
                  <a16:creationId xmlns:a16="http://schemas.microsoft.com/office/drawing/2014/main" id="{FBAA1D2B-5741-A445-A285-CD4C8A60070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66" name="Group 165">
            <a:extLst>
              <a:ext uri="{FF2B5EF4-FFF2-40B4-BE49-F238E27FC236}">
                <a16:creationId xmlns:a16="http://schemas.microsoft.com/office/drawing/2014/main" id="{F3C744B0-4757-CB48-8CA1-1CA6F9C46D33}"/>
              </a:ext>
            </a:extLst>
          </p:cNvPr>
          <p:cNvGrpSpPr/>
          <p:nvPr/>
        </p:nvGrpSpPr>
        <p:grpSpPr>
          <a:xfrm>
            <a:off x="16097782" y="10377474"/>
            <a:ext cx="4817684" cy="1600438"/>
            <a:chOff x="21840150" y="4290491"/>
            <a:chExt cx="4817684" cy="1600438"/>
          </a:xfrm>
        </p:grpSpPr>
        <p:sp>
          <p:nvSpPr>
            <p:cNvPr id="167" name="CuadroTexto 4">
              <a:extLst>
                <a:ext uri="{FF2B5EF4-FFF2-40B4-BE49-F238E27FC236}">
                  <a16:creationId xmlns:a16="http://schemas.microsoft.com/office/drawing/2014/main" id="{ED1E8629-1031-7F4B-86FC-2A24515A89D1}"/>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168" name="CuadroTexto 4">
              <a:extLst>
                <a:ext uri="{FF2B5EF4-FFF2-40B4-BE49-F238E27FC236}">
                  <a16:creationId xmlns:a16="http://schemas.microsoft.com/office/drawing/2014/main" id="{8B3AB37B-8538-7D43-8768-8B4A5BB27B63}"/>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9929758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4" name="Line 2">
            <a:extLst>
              <a:ext uri="{FF2B5EF4-FFF2-40B4-BE49-F238E27FC236}">
                <a16:creationId xmlns:a16="http://schemas.microsoft.com/office/drawing/2014/main" id="{6179B48D-D506-3B49-9D2B-51040C9A159A}"/>
              </a:ext>
            </a:extLst>
          </p:cNvPr>
          <p:cNvSpPr>
            <a:spLocks noChangeShapeType="1"/>
          </p:cNvSpPr>
          <p:nvPr/>
        </p:nvSpPr>
        <p:spPr bwMode="auto">
          <a:xfrm>
            <a:off x="14250244"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3">
            <a:extLst>
              <a:ext uri="{FF2B5EF4-FFF2-40B4-BE49-F238E27FC236}">
                <a16:creationId xmlns:a16="http://schemas.microsoft.com/office/drawing/2014/main" id="{6ABD5238-09B7-3A44-8B84-E634AF18CC73}"/>
              </a:ext>
            </a:extLst>
          </p:cNvPr>
          <p:cNvSpPr>
            <a:spLocks noChangeShapeType="1"/>
          </p:cNvSpPr>
          <p:nvPr/>
        </p:nvSpPr>
        <p:spPr bwMode="auto">
          <a:xfrm>
            <a:off x="15624524"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6">
            <a:extLst>
              <a:ext uri="{FF2B5EF4-FFF2-40B4-BE49-F238E27FC236}">
                <a16:creationId xmlns:a16="http://schemas.microsoft.com/office/drawing/2014/main" id="{C6B39C6F-480C-9C4D-A9C1-DCA7DAEF49CA}"/>
              </a:ext>
            </a:extLst>
          </p:cNvPr>
          <p:cNvSpPr>
            <a:spLocks noChangeShapeType="1"/>
          </p:cNvSpPr>
          <p:nvPr/>
        </p:nvSpPr>
        <p:spPr bwMode="auto">
          <a:xfrm>
            <a:off x="19673215"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a:extLst>
              <a:ext uri="{FF2B5EF4-FFF2-40B4-BE49-F238E27FC236}">
                <a16:creationId xmlns:a16="http://schemas.microsoft.com/office/drawing/2014/main" id="{C2A04721-9021-224D-8670-455A9975CD4A}"/>
              </a:ext>
            </a:extLst>
          </p:cNvPr>
          <p:cNvSpPr>
            <a:spLocks noChangeShapeType="1"/>
          </p:cNvSpPr>
          <p:nvPr/>
        </p:nvSpPr>
        <p:spPr bwMode="auto">
          <a:xfrm>
            <a:off x="2104749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9">
            <a:extLst>
              <a:ext uri="{FF2B5EF4-FFF2-40B4-BE49-F238E27FC236}">
                <a16:creationId xmlns:a16="http://schemas.microsoft.com/office/drawing/2014/main" id="{B0CA85E9-9B62-7F44-A6BC-A56F8B4BE89B}"/>
              </a:ext>
            </a:extLst>
          </p:cNvPr>
          <p:cNvSpPr>
            <a:spLocks noChangeShapeType="1"/>
          </p:cNvSpPr>
          <p:nvPr/>
        </p:nvSpPr>
        <p:spPr bwMode="auto">
          <a:xfrm>
            <a:off x="882727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a:extLst>
              <a:ext uri="{FF2B5EF4-FFF2-40B4-BE49-F238E27FC236}">
                <a16:creationId xmlns:a16="http://schemas.microsoft.com/office/drawing/2014/main" id="{CA8E9014-6E80-5246-8D0E-F0128BD99A1D}"/>
              </a:ext>
            </a:extLst>
          </p:cNvPr>
          <p:cNvSpPr>
            <a:spLocks noChangeShapeType="1"/>
          </p:cNvSpPr>
          <p:nvPr/>
        </p:nvSpPr>
        <p:spPr bwMode="auto">
          <a:xfrm>
            <a:off x="10201556"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2">
            <a:extLst>
              <a:ext uri="{FF2B5EF4-FFF2-40B4-BE49-F238E27FC236}">
                <a16:creationId xmlns:a16="http://schemas.microsoft.com/office/drawing/2014/main" id="{EC769953-FD53-A44D-A028-8A74C07C712A}"/>
              </a:ext>
            </a:extLst>
          </p:cNvPr>
          <p:cNvSpPr>
            <a:spLocks noChangeShapeType="1"/>
          </p:cNvSpPr>
          <p:nvPr/>
        </p:nvSpPr>
        <p:spPr bwMode="auto">
          <a:xfrm>
            <a:off x="3433965" y="4453660"/>
            <a:ext cx="4945"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3">
            <a:extLst>
              <a:ext uri="{FF2B5EF4-FFF2-40B4-BE49-F238E27FC236}">
                <a16:creationId xmlns:a16="http://schemas.microsoft.com/office/drawing/2014/main" id="{66C9CAA8-3DE3-A941-986F-1625D38C86F5}"/>
              </a:ext>
            </a:extLst>
          </p:cNvPr>
          <p:cNvSpPr>
            <a:spLocks noChangeShapeType="1"/>
          </p:cNvSpPr>
          <p:nvPr/>
        </p:nvSpPr>
        <p:spPr bwMode="auto">
          <a:xfrm>
            <a:off x="4813191" y="4453660"/>
            <a:ext cx="4942" cy="3663101"/>
          </a:xfrm>
          <a:prstGeom prst="line">
            <a:avLst/>
          </a:prstGeom>
          <a:noFill/>
          <a:ln w="88900" cap="flat">
            <a:solidFill>
              <a:schemeClr val="bg1">
                <a:lumMod val="50000"/>
                <a:alpha val="2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9" name="Freeform 345">
            <a:extLst>
              <a:ext uri="{FF2B5EF4-FFF2-40B4-BE49-F238E27FC236}">
                <a16:creationId xmlns:a16="http://schemas.microsoft.com/office/drawing/2014/main" id="{5E80A0BC-B821-654B-ABDB-ECE554A86FFE}"/>
              </a:ext>
            </a:extLst>
          </p:cNvPr>
          <p:cNvSpPr>
            <a:spLocks noChangeArrowheads="1"/>
          </p:cNvSpPr>
          <p:nvPr/>
        </p:nvSpPr>
        <p:spPr bwMode="auto">
          <a:xfrm>
            <a:off x="2865469" y="4186713"/>
            <a:ext cx="4009140" cy="4196995"/>
          </a:xfrm>
          <a:custGeom>
            <a:avLst/>
            <a:gdLst>
              <a:gd name="T0" fmla="*/ 0 w 3577"/>
              <a:gd name="T1" fmla="*/ 650 h 3745"/>
              <a:gd name="T2" fmla="*/ 0 w 3577"/>
              <a:gd name="T3" fmla="*/ 650 h 3745"/>
              <a:gd name="T4" fmla="*/ 2353 w 3577"/>
              <a:gd name="T5" fmla="*/ 650 h 3745"/>
              <a:gd name="T6" fmla="*/ 3576 w 3577"/>
              <a:gd name="T7" fmla="*/ 1872 h 3745"/>
              <a:gd name="T8" fmla="*/ 2353 w 3577"/>
              <a:gd name="T9" fmla="*/ 3095 h 3745"/>
              <a:gd name="T10" fmla="*/ 2353 w 3577"/>
              <a:gd name="T11" fmla="*/ 3095 h 3745"/>
              <a:gd name="T12" fmla="*/ 0 w 3577"/>
              <a:gd name="T13" fmla="*/ 3095 h 3745"/>
            </a:gdLst>
            <a:ahLst/>
            <a:cxnLst>
              <a:cxn ang="0">
                <a:pos x="T0" y="T1"/>
              </a:cxn>
              <a:cxn ang="0">
                <a:pos x="T2" y="T3"/>
              </a:cxn>
              <a:cxn ang="0">
                <a:pos x="T4" y="T5"/>
              </a:cxn>
              <a:cxn ang="0">
                <a:pos x="T6" y="T7"/>
              </a:cxn>
              <a:cxn ang="0">
                <a:pos x="T8" y="T9"/>
              </a:cxn>
              <a:cxn ang="0">
                <a:pos x="T10" y="T11"/>
              </a:cxn>
              <a:cxn ang="0">
                <a:pos x="T12" y="T13"/>
              </a:cxn>
            </a:cxnLst>
            <a:rect l="0" t="0" r="r" b="b"/>
            <a:pathLst>
              <a:path w="3577" h="3745">
                <a:moveTo>
                  <a:pt x="0" y="650"/>
                </a:moveTo>
                <a:lnTo>
                  <a:pt x="0" y="650"/>
                </a:lnTo>
                <a:cubicBezTo>
                  <a:pt x="650" y="0"/>
                  <a:pt x="1703" y="0"/>
                  <a:pt x="2353" y="650"/>
                </a:cubicBezTo>
                <a:lnTo>
                  <a:pt x="3576" y="1872"/>
                </a:lnTo>
                <a:lnTo>
                  <a:pt x="2353" y="3095"/>
                </a:lnTo>
                <a:lnTo>
                  <a:pt x="2353" y="3095"/>
                </a:lnTo>
                <a:cubicBezTo>
                  <a:pt x="1703" y="3744"/>
                  <a:pt x="650" y="3744"/>
                  <a:pt x="0"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0" name="Freeform 346">
            <a:extLst>
              <a:ext uri="{FF2B5EF4-FFF2-40B4-BE49-F238E27FC236}">
                <a16:creationId xmlns:a16="http://schemas.microsoft.com/office/drawing/2014/main" id="{A3F13189-148A-5245-81EB-525616196626}"/>
              </a:ext>
            </a:extLst>
          </p:cNvPr>
          <p:cNvSpPr>
            <a:spLocks noChangeArrowheads="1"/>
          </p:cNvSpPr>
          <p:nvPr/>
        </p:nvSpPr>
        <p:spPr bwMode="auto">
          <a:xfrm>
            <a:off x="17681002" y="4186713"/>
            <a:ext cx="4009143" cy="4196995"/>
          </a:xfrm>
          <a:custGeom>
            <a:avLst/>
            <a:gdLst>
              <a:gd name="T0" fmla="*/ 3575 w 3576"/>
              <a:gd name="T1" fmla="*/ 3095 h 3745"/>
              <a:gd name="T2" fmla="*/ 3575 w 3576"/>
              <a:gd name="T3" fmla="*/ 3095 h 3745"/>
              <a:gd name="T4" fmla="*/ 1223 w 3576"/>
              <a:gd name="T5" fmla="*/ 3095 h 3745"/>
              <a:gd name="T6" fmla="*/ 0 w 3576"/>
              <a:gd name="T7" fmla="*/ 1872 h 3745"/>
              <a:gd name="T8" fmla="*/ 1223 w 3576"/>
              <a:gd name="T9" fmla="*/ 650 h 3745"/>
              <a:gd name="T10" fmla="*/ 1223 w 3576"/>
              <a:gd name="T11" fmla="*/ 650 h 3745"/>
              <a:gd name="T12" fmla="*/ 3575 w 3576"/>
              <a:gd name="T13" fmla="*/ 650 h 3745"/>
            </a:gdLst>
            <a:ahLst/>
            <a:cxnLst>
              <a:cxn ang="0">
                <a:pos x="T0" y="T1"/>
              </a:cxn>
              <a:cxn ang="0">
                <a:pos x="T2" y="T3"/>
              </a:cxn>
              <a:cxn ang="0">
                <a:pos x="T4" y="T5"/>
              </a:cxn>
              <a:cxn ang="0">
                <a:pos x="T6" y="T7"/>
              </a:cxn>
              <a:cxn ang="0">
                <a:pos x="T8" y="T9"/>
              </a:cxn>
              <a:cxn ang="0">
                <a:pos x="T10" y="T11"/>
              </a:cxn>
              <a:cxn ang="0">
                <a:pos x="T12" y="T13"/>
              </a:cxn>
            </a:cxnLst>
            <a:rect l="0" t="0" r="r" b="b"/>
            <a:pathLst>
              <a:path w="3576" h="3745">
                <a:moveTo>
                  <a:pt x="3575" y="3095"/>
                </a:moveTo>
                <a:lnTo>
                  <a:pt x="3575" y="3095"/>
                </a:lnTo>
                <a:cubicBezTo>
                  <a:pt x="2926" y="3744"/>
                  <a:pt x="1873" y="3744"/>
                  <a:pt x="1223" y="3095"/>
                </a:cubicBezTo>
                <a:lnTo>
                  <a:pt x="0" y="1872"/>
                </a:lnTo>
                <a:lnTo>
                  <a:pt x="1223" y="650"/>
                </a:lnTo>
                <a:lnTo>
                  <a:pt x="1223" y="650"/>
                </a:lnTo>
                <a:cubicBezTo>
                  <a:pt x="1873" y="0"/>
                  <a:pt x="2926" y="0"/>
                  <a:pt x="3575" y="650"/>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1" name="Freeform 347">
            <a:extLst>
              <a:ext uri="{FF2B5EF4-FFF2-40B4-BE49-F238E27FC236}">
                <a16:creationId xmlns:a16="http://schemas.microsoft.com/office/drawing/2014/main" id="{1658880D-FB59-F543-9770-E62F10099DFC}"/>
              </a:ext>
            </a:extLst>
          </p:cNvPr>
          <p:cNvSpPr>
            <a:spLocks noChangeArrowheads="1"/>
          </p:cNvSpPr>
          <p:nvPr/>
        </p:nvSpPr>
        <p:spPr bwMode="auto">
          <a:xfrm>
            <a:off x="6909215" y="4186713"/>
            <a:ext cx="5378479" cy="4196995"/>
          </a:xfrm>
          <a:custGeom>
            <a:avLst/>
            <a:gdLst>
              <a:gd name="T0" fmla="*/ 1223 w 4798"/>
              <a:gd name="T1" fmla="*/ 3095 h 3745"/>
              <a:gd name="T2" fmla="*/ 0 w 4798"/>
              <a:gd name="T3" fmla="*/ 1872 h 3745"/>
              <a:gd name="T4" fmla="*/ 1223 w 4798"/>
              <a:gd name="T5" fmla="*/ 650 h 3745"/>
              <a:gd name="T6" fmla="*/ 1223 w 4798"/>
              <a:gd name="T7" fmla="*/ 650 h 3745"/>
              <a:gd name="T8" fmla="*/ 3575 w 4798"/>
              <a:gd name="T9" fmla="*/ 650 h 3745"/>
              <a:gd name="T10" fmla="*/ 4797 w 4798"/>
              <a:gd name="T11" fmla="*/ 1872 h 3745"/>
              <a:gd name="T12" fmla="*/ 3575 w 4798"/>
              <a:gd name="T13" fmla="*/ 3095 h 3745"/>
              <a:gd name="T14" fmla="*/ 3575 w 4798"/>
              <a:gd name="T15" fmla="*/ 3095 h 3745"/>
              <a:gd name="T16" fmla="*/ 1223 w 4798"/>
              <a:gd name="T17" fmla="*/ 309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8" h="3745">
                <a:moveTo>
                  <a:pt x="1223" y="3095"/>
                </a:moveTo>
                <a:lnTo>
                  <a:pt x="0" y="1872"/>
                </a:lnTo>
                <a:lnTo>
                  <a:pt x="1223" y="650"/>
                </a:lnTo>
                <a:lnTo>
                  <a:pt x="1223" y="650"/>
                </a:lnTo>
                <a:cubicBezTo>
                  <a:pt x="1872" y="0"/>
                  <a:pt x="2925" y="0"/>
                  <a:pt x="3575" y="650"/>
                </a:cubicBezTo>
                <a:lnTo>
                  <a:pt x="4797" y="1872"/>
                </a:lnTo>
                <a:lnTo>
                  <a:pt x="3575" y="3095"/>
                </a:lnTo>
                <a:lnTo>
                  <a:pt x="3575" y="3095"/>
                </a:lnTo>
                <a:cubicBezTo>
                  <a:pt x="2925" y="3744"/>
                  <a:pt x="1872" y="3744"/>
                  <a:pt x="1223"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348">
            <a:extLst>
              <a:ext uri="{FF2B5EF4-FFF2-40B4-BE49-F238E27FC236}">
                <a16:creationId xmlns:a16="http://schemas.microsoft.com/office/drawing/2014/main" id="{E6744FD0-3F6A-5147-A485-383CE7A63C4D}"/>
              </a:ext>
            </a:extLst>
          </p:cNvPr>
          <p:cNvSpPr>
            <a:spLocks noChangeArrowheads="1"/>
          </p:cNvSpPr>
          <p:nvPr/>
        </p:nvSpPr>
        <p:spPr bwMode="auto">
          <a:xfrm>
            <a:off x="12297581" y="4186713"/>
            <a:ext cx="5378479" cy="4196995"/>
          </a:xfrm>
          <a:custGeom>
            <a:avLst/>
            <a:gdLst>
              <a:gd name="T0" fmla="*/ 1222 w 4798"/>
              <a:gd name="T1" fmla="*/ 3095 h 3745"/>
              <a:gd name="T2" fmla="*/ 0 w 4798"/>
              <a:gd name="T3" fmla="*/ 1872 h 3745"/>
              <a:gd name="T4" fmla="*/ 1222 w 4798"/>
              <a:gd name="T5" fmla="*/ 650 h 3745"/>
              <a:gd name="T6" fmla="*/ 1222 w 4798"/>
              <a:gd name="T7" fmla="*/ 650 h 3745"/>
              <a:gd name="T8" fmla="*/ 3575 w 4798"/>
              <a:gd name="T9" fmla="*/ 650 h 3745"/>
              <a:gd name="T10" fmla="*/ 4797 w 4798"/>
              <a:gd name="T11" fmla="*/ 1872 h 3745"/>
              <a:gd name="T12" fmla="*/ 3575 w 4798"/>
              <a:gd name="T13" fmla="*/ 3095 h 3745"/>
              <a:gd name="T14" fmla="*/ 3575 w 4798"/>
              <a:gd name="T15" fmla="*/ 3095 h 3745"/>
              <a:gd name="T16" fmla="*/ 1222 w 4798"/>
              <a:gd name="T17" fmla="*/ 309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8" h="3745">
                <a:moveTo>
                  <a:pt x="1222" y="3095"/>
                </a:moveTo>
                <a:lnTo>
                  <a:pt x="0" y="1872"/>
                </a:lnTo>
                <a:lnTo>
                  <a:pt x="1222" y="650"/>
                </a:lnTo>
                <a:lnTo>
                  <a:pt x="1222" y="650"/>
                </a:lnTo>
                <a:cubicBezTo>
                  <a:pt x="1872" y="0"/>
                  <a:pt x="2925" y="0"/>
                  <a:pt x="3575" y="650"/>
                </a:cubicBezTo>
                <a:lnTo>
                  <a:pt x="4797" y="1872"/>
                </a:lnTo>
                <a:lnTo>
                  <a:pt x="3575" y="3095"/>
                </a:lnTo>
                <a:lnTo>
                  <a:pt x="3575" y="3095"/>
                </a:lnTo>
                <a:cubicBezTo>
                  <a:pt x="2925" y="3744"/>
                  <a:pt x="1872" y="3744"/>
                  <a:pt x="1222" y="3095"/>
                </a:cubicBezTo>
              </a:path>
            </a:pathLst>
          </a:custGeom>
          <a:noFill/>
          <a:ln w="889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Freeform 349">
            <a:extLst>
              <a:ext uri="{FF2B5EF4-FFF2-40B4-BE49-F238E27FC236}">
                <a16:creationId xmlns:a16="http://schemas.microsoft.com/office/drawing/2014/main" id="{3D25B2AC-E9D7-1E4F-AFA1-931C83031474}"/>
              </a:ext>
            </a:extLst>
          </p:cNvPr>
          <p:cNvSpPr>
            <a:spLocks noChangeArrowheads="1"/>
          </p:cNvSpPr>
          <p:nvPr/>
        </p:nvSpPr>
        <p:spPr bwMode="auto">
          <a:xfrm>
            <a:off x="3142303" y="5279218"/>
            <a:ext cx="2016930" cy="2016930"/>
          </a:xfrm>
          <a:custGeom>
            <a:avLst/>
            <a:gdLst>
              <a:gd name="T0" fmla="*/ 1797 w 1798"/>
              <a:gd name="T1" fmla="*/ 898 h 1798"/>
              <a:gd name="T2" fmla="*/ 1797 w 1798"/>
              <a:gd name="T3" fmla="*/ 898 h 1798"/>
              <a:gd name="T4" fmla="*/ 898 w 1798"/>
              <a:gd name="T5" fmla="*/ 1797 h 1798"/>
              <a:gd name="T6" fmla="*/ 898 w 1798"/>
              <a:gd name="T7" fmla="*/ 1797 h 1798"/>
              <a:gd name="T8" fmla="*/ 0 w 1798"/>
              <a:gd name="T9" fmla="*/ 898 h 1798"/>
              <a:gd name="T10" fmla="*/ 0 w 1798"/>
              <a:gd name="T11" fmla="*/ 898 h 1798"/>
              <a:gd name="T12" fmla="*/ 898 w 1798"/>
              <a:gd name="T13" fmla="*/ 0 h 1798"/>
              <a:gd name="T14" fmla="*/ 898 w 1798"/>
              <a:gd name="T15" fmla="*/ 0 h 1798"/>
              <a:gd name="T16" fmla="*/ 1797 w 1798"/>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1798">
                <a:moveTo>
                  <a:pt x="1797" y="898"/>
                </a:moveTo>
                <a:lnTo>
                  <a:pt x="1797" y="898"/>
                </a:lnTo>
                <a:cubicBezTo>
                  <a:pt x="1797" y="1394"/>
                  <a:pt x="1395" y="1797"/>
                  <a:pt x="898" y="1797"/>
                </a:cubicBezTo>
                <a:lnTo>
                  <a:pt x="898" y="1797"/>
                </a:lnTo>
                <a:cubicBezTo>
                  <a:pt x="402" y="1797"/>
                  <a:pt x="0" y="1394"/>
                  <a:pt x="0" y="898"/>
                </a:cubicBezTo>
                <a:lnTo>
                  <a:pt x="0" y="898"/>
                </a:lnTo>
                <a:cubicBezTo>
                  <a:pt x="0" y="402"/>
                  <a:pt x="402" y="0"/>
                  <a:pt x="898" y="0"/>
                </a:cubicBezTo>
                <a:lnTo>
                  <a:pt x="898" y="0"/>
                </a:lnTo>
                <a:cubicBezTo>
                  <a:pt x="1395" y="0"/>
                  <a:pt x="1797" y="402"/>
                  <a:pt x="1797" y="898"/>
                </a:cubicBezTo>
              </a:path>
            </a:pathLst>
          </a:custGeom>
          <a:solidFill>
            <a:schemeClr val="accent1"/>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7E984D28-E0E3-E647-8289-0CA6AAEB1086}"/>
              </a:ext>
            </a:extLst>
          </p:cNvPr>
          <p:cNvSpPr>
            <a:spLocks noChangeArrowheads="1"/>
          </p:cNvSpPr>
          <p:nvPr/>
        </p:nvSpPr>
        <p:spPr bwMode="auto">
          <a:xfrm>
            <a:off x="8481234" y="5279218"/>
            <a:ext cx="2016930" cy="2016930"/>
          </a:xfrm>
          <a:custGeom>
            <a:avLst/>
            <a:gdLst>
              <a:gd name="T0" fmla="*/ 1798 w 1799"/>
              <a:gd name="T1" fmla="*/ 898 h 1798"/>
              <a:gd name="T2" fmla="*/ 1798 w 1799"/>
              <a:gd name="T3" fmla="*/ 898 h 1798"/>
              <a:gd name="T4" fmla="*/ 899 w 1799"/>
              <a:gd name="T5" fmla="*/ 1797 h 1798"/>
              <a:gd name="T6" fmla="*/ 899 w 1799"/>
              <a:gd name="T7" fmla="*/ 1797 h 1798"/>
              <a:gd name="T8" fmla="*/ 0 w 1799"/>
              <a:gd name="T9" fmla="*/ 898 h 1798"/>
              <a:gd name="T10" fmla="*/ 0 w 1799"/>
              <a:gd name="T11" fmla="*/ 898 h 1798"/>
              <a:gd name="T12" fmla="*/ 899 w 1799"/>
              <a:gd name="T13" fmla="*/ 0 h 1798"/>
              <a:gd name="T14" fmla="*/ 899 w 1799"/>
              <a:gd name="T15" fmla="*/ 0 h 1798"/>
              <a:gd name="T16" fmla="*/ 1798 w 1799"/>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9" h="1798">
                <a:moveTo>
                  <a:pt x="1798" y="898"/>
                </a:moveTo>
                <a:lnTo>
                  <a:pt x="1798" y="898"/>
                </a:lnTo>
                <a:cubicBezTo>
                  <a:pt x="1798" y="1394"/>
                  <a:pt x="1395" y="1797"/>
                  <a:pt x="899" y="1797"/>
                </a:cubicBezTo>
                <a:lnTo>
                  <a:pt x="899" y="1797"/>
                </a:lnTo>
                <a:cubicBezTo>
                  <a:pt x="403" y="1797"/>
                  <a:pt x="0" y="1394"/>
                  <a:pt x="0" y="898"/>
                </a:cubicBezTo>
                <a:lnTo>
                  <a:pt x="0" y="898"/>
                </a:lnTo>
                <a:cubicBezTo>
                  <a:pt x="0" y="402"/>
                  <a:pt x="403" y="0"/>
                  <a:pt x="899" y="0"/>
                </a:cubicBezTo>
                <a:lnTo>
                  <a:pt x="899" y="0"/>
                </a:lnTo>
                <a:cubicBezTo>
                  <a:pt x="1395" y="0"/>
                  <a:pt x="1798" y="402"/>
                  <a:pt x="1798" y="898"/>
                </a:cubicBezTo>
              </a:path>
            </a:pathLst>
          </a:custGeom>
          <a:solidFill>
            <a:schemeClr val="accent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65B09F70-F21E-5E45-B51E-F100D17E26A1}"/>
              </a:ext>
            </a:extLst>
          </p:cNvPr>
          <p:cNvSpPr>
            <a:spLocks noChangeArrowheads="1"/>
          </p:cNvSpPr>
          <p:nvPr/>
        </p:nvSpPr>
        <p:spPr bwMode="auto">
          <a:xfrm>
            <a:off x="13928921" y="5279218"/>
            <a:ext cx="2016930" cy="2016930"/>
          </a:xfrm>
          <a:custGeom>
            <a:avLst/>
            <a:gdLst>
              <a:gd name="T0" fmla="*/ 1798 w 1799"/>
              <a:gd name="T1" fmla="*/ 898 h 1798"/>
              <a:gd name="T2" fmla="*/ 1798 w 1799"/>
              <a:gd name="T3" fmla="*/ 898 h 1798"/>
              <a:gd name="T4" fmla="*/ 899 w 1799"/>
              <a:gd name="T5" fmla="*/ 1797 h 1798"/>
              <a:gd name="T6" fmla="*/ 899 w 1799"/>
              <a:gd name="T7" fmla="*/ 1797 h 1798"/>
              <a:gd name="T8" fmla="*/ 0 w 1799"/>
              <a:gd name="T9" fmla="*/ 898 h 1798"/>
              <a:gd name="T10" fmla="*/ 0 w 1799"/>
              <a:gd name="T11" fmla="*/ 898 h 1798"/>
              <a:gd name="T12" fmla="*/ 899 w 1799"/>
              <a:gd name="T13" fmla="*/ 0 h 1798"/>
              <a:gd name="T14" fmla="*/ 899 w 1799"/>
              <a:gd name="T15" fmla="*/ 0 h 1798"/>
              <a:gd name="T16" fmla="*/ 1798 w 1799"/>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9" h="1798">
                <a:moveTo>
                  <a:pt x="1798" y="898"/>
                </a:moveTo>
                <a:lnTo>
                  <a:pt x="1798" y="898"/>
                </a:lnTo>
                <a:cubicBezTo>
                  <a:pt x="1798" y="1394"/>
                  <a:pt x="1395" y="1797"/>
                  <a:pt x="899" y="1797"/>
                </a:cubicBezTo>
                <a:lnTo>
                  <a:pt x="899" y="1797"/>
                </a:lnTo>
                <a:cubicBezTo>
                  <a:pt x="403" y="1797"/>
                  <a:pt x="0" y="1394"/>
                  <a:pt x="0" y="898"/>
                </a:cubicBezTo>
                <a:lnTo>
                  <a:pt x="0" y="898"/>
                </a:lnTo>
                <a:cubicBezTo>
                  <a:pt x="0" y="402"/>
                  <a:pt x="403" y="0"/>
                  <a:pt x="899" y="0"/>
                </a:cubicBezTo>
                <a:lnTo>
                  <a:pt x="899" y="0"/>
                </a:lnTo>
                <a:cubicBezTo>
                  <a:pt x="1395" y="0"/>
                  <a:pt x="1798" y="402"/>
                  <a:pt x="1798" y="898"/>
                </a:cubicBezTo>
              </a:path>
            </a:pathLst>
          </a:custGeom>
          <a:solidFill>
            <a:schemeClr val="accent3"/>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9FE03586-CE89-B743-92CB-649CF0ADC197}"/>
              </a:ext>
            </a:extLst>
          </p:cNvPr>
          <p:cNvSpPr>
            <a:spLocks noChangeArrowheads="1"/>
          </p:cNvSpPr>
          <p:nvPr/>
        </p:nvSpPr>
        <p:spPr bwMode="auto">
          <a:xfrm>
            <a:off x="19381550" y="5279218"/>
            <a:ext cx="2016930" cy="2016930"/>
          </a:xfrm>
          <a:custGeom>
            <a:avLst/>
            <a:gdLst>
              <a:gd name="T0" fmla="*/ 1797 w 1798"/>
              <a:gd name="T1" fmla="*/ 898 h 1798"/>
              <a:gd name="T2" fmla="*/ 1797 w 1798"/>
              <a:gd name="T3" fmla="*/ 898 h 1798"/>
              <a:gd name="T4" fmla="*/ 898 w 1798"/>
              <a:gd name="T5" fmla="*/ 1797 h 1798"/>
              <a:gd name="T6" fmla="*/ 898 w 1798"/>
              <a:gd name="T7" fmla="*/ 1797 h 1798"/>
              <a:gd name="T8" fmla="*/ 0 w 1798"/>
              <a:gd name="T9" fmla="*/ 898 h 1798"/>
              <a:gd name="T10" fmla="*/ 0 w 1798"/>
              <a:gd name="T11" fmla="*/ 898 h 1798"/>
              <a:gd name="T12" fmla="*/ 898 w 1798"/>
              <a:gd name="T13" fmla="*/ 0 h 1798"/>
              <a:gd name="T14" fmla="*/ 898 w 1798"/>
              <a:gd name="T15" fmla="*/ 0 h 1798"/>
              <a:gd name="T16" fmla="*/ 1797 w 1798"/>
              <a:gd name="T17" fmla="*/ 898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1798">
                <a:moveTo>
                  <a:pt x="1797" y="898"/>
                </a:moveTo>
                <a:lnTo>
                  <a:pt x="1797" y="898"/>
                </a:lnTo>
                <a:cubicBezTo>
                  <a:pt x="1797" y="1394"/>
                  <a:pt x="1395" y="1797"/>
                  <a:pt x="898" y="1797"/>
                </a:cubicBezTo>
                <a:lnTo>
                  <a:pt x="898" y="1797"/>
                </a:lnTo>
                <a:cubicBezTo>
                  <a:pt x="402" y="1797"/>
                  <a:pt x="0" y="1394"/>
                  <a:pt x="0" y="898"/>
                </a:cubicBezTo>
                <a:lnTo>
                  <a:pt x="0" y="898"/>
                </a:lnTo>
                <a:cubicBezTo>
                  <a:pt x="0" y="402"/>
                  <a:pt x="402" y="0"/>
                  <a:pt x="898" y="0"/>
                </a:cubicBezTo>
                <a:lnTo>
                  <a:pt x="898" y="0"/>
                </a:lnTo>
                <a:cubicBezTo>
                  <a:pt x="1395" y="0"/>
                  <a:pt x="1797" y="402"/>
                  <a:pt x="1797" y="898"/>
                </a:cubicBezTo>
              </a:path>
            </a:pathLst>
          </a:custGeom>
          <a:solidFill>
            <a:schemeClr val="accent4"/>
          </a:solidFill>
          <a:ln>
            <a:noFill/>
          </a:ln>
          <a:effectLst/>
        </p:spPr>
        <p:txBody>
          <a:bodyPr wrap="none" anchor="ctr"/>
          <a:lstStyle/>
          <a:p>
            <a:endParaRPr lang="en-US"/>
          </a:p>
        </p:txBody>
      </p:sp>
      <p:grpSp>
        <p:nvGrpSpPr>
          <p:cNvPr id="219" name="Group 218">
            <a:extLst>
              <a:ext uri="{FF2B5EF4-FFF2-40B4-BE49-F238E27FC236}">
                <a16:creationId xmlns:a16="http://schemas.microsoft.com/office/drawing/2014/main" id="{D8850041-6E0B-BD4E-A903-2A7E857470A7}"/>
              </a:ext>
            </a:extLst>
          </p:cNvPr>
          <p:cNvGrpSpPr/>
          <p:nvPr/>
        </p:nvGrpSpPr>
        <p:grpSpPr>
          <a:xfrm>
            <a:off x="2277360" y="8942319"/>
            <a:ext cx="3746816" cy="2462213"/>
            <a:chOff x="13179935" y="4730545"/>
            <a:chExt cx="3746816" cy="2462213"/>
          </a:xfrm>
        </p:grpSpPr>
        <p:sp>
          <p:nvSpPr>
            <p:cNvPr id="220" name="CuadroTexto 4">
              <a:extLst>
                <a:ext uri="{FF2B5EF4-FFF2-40B4-BE49-F238E27FC236}">
                  <a16:creationId xmlns:a16="http://schemas.microsoft.com/office/drawing/2014/main" id="{009AB9E5-A3C7-5146-BC16-3267F5617A81}"/>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1" name="CuadroTexto 4">
              <a:extLst>
                <a:ext uri="{FF2B5EF4-FFF2-40B4-BE49-F238E27FC236}">
                  <a16:creationId xmlns:a16="http://schemas.microsoft.com/office/drawing/2014/main" id="{8757FE96-8B8C-5644-B6C4-EEC201177121}"/>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2" name="Group 221">
            <a:extLst>
              <a:ext uri="{FF2B5EF4-FFF2-40B4-BE49-F238E27FC236}">
                <a16:creationId xmlns:a16="http://schemas.microsoft.com/office/drawing/2014/main" id="{AEC025BE-FEF4-F744-9E23-75C0DCDAC4EF}"/>
              </a:ext>
            </a:extLst>
          </p:cNvPr>
          <p:cNvGrpSpPr/>
          <p:nvPr/>
        </p:nvGrpSpPr>
        <p:grpSpPr>
          <a:xfrm>
            <a:off x="7616291" y="8942319"/>
            <a:ext cx="3746816" cy="2462213"/>
            <a:chOff x="13179935" y="4730545"/>
            <a:chExt cx="3746816" cy="2462213"/>
          </a:xfrm>
        </p:grpSpPr>
        <p:sp>
          <p:nvSpPr>
            <p:cNvPr id="223" name="CuadroTexto 4">
              <a:extLst>
                <a:ext uri="{FF2B5EF4-FFF2-40B4-BE49-F238E27FC236}">
                  <a16:creationId xmlns:a16="http://schemas.microsoft.com/office/drawing/2014/main" id="{3F4AB56C-12E4-D542-AFD8-5AF72B99B3C9}"/>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4" name="CuadroTexto 4">
              <a:extLst>
                <a:ext uri="{FF2B5EF4-FFF2-40B4-BE49-F238E27FC236}">
                  <a16:creationId xmlns:a16="http://schemas.microsoft.com/office/drawing/2014/main" id="{890F8B3A-B03F-9B4F-B90F-9CD01F2CFF1D}"/>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5" name="Group 224">
            <a:extLst>
              <a:ext uri="{FF2B5EF4-FFF2-40B4-BE49-F238E27FC236}">
                <a16:creationId xmlns:a16="http://schemas.microsoft.com/office/drawing/2014/main" id="{30E93799-8D0F-E84C-B978-6CCB90E6AA50}"/>
              </a:ext>
            </a:extLst>
          </p:cNvPr>
          <p:cNvGrpSpPr/>
          <p:nvPr/>
        </p:nvGrpSpPr>
        <p:grpSpPr>
          <a:xfrm>
            <a:off x="13063978" y="8942319"/>
            <a:ext cx="3746816" cy="2462213"/>
            <a:chOff x="13179935" y="4730545"/>
            <a:chExt cx="3746816" cy="2462213"/>
          </a:xfrm>
        </p:grpSpPr>
        <p:sp>
          <p:nvSpPr>
            <p:cNvPr id="226" name="CuadroTexto 4">
              <a:extLst>
                <a:ext uri="{FF2B5EF4-FFF2-40B4-BE49-F238E27FC236}">
                  <a16:creationId xmlns:a16="http://schemas.microsoft.com/office/drawing/2014/main" id="{426EDE3A-BF2D-8A4C-8003-D746F11DFA95}"/>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27" name="CuadroTexto 4">
              <a:extLst>
                <a:ext uri="{FF2B5EF4-FFF2-40B4-BE49-F238E27FC236}">
                  <a16:creationId xmlns:a16="http://schemas.microsoft.com/office/drawing/2014/main" id="{3D18564C-5703-0844-98EA-FB926341B283}"/>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60E1AFEC-78DE-B547-85A7-95EC6A10C718}"/>
              </a:ext>
            </a:extLst>
          </p:cNvPr>
          <p:cNvGrpSpPr/>
          <p:nvPr/>
        </p:nvGrpSpPr>
        <p:grpSpPr>
          <a:xfrm>
            <a:off x="18516607" y="8942319"/>
            <a:ext cx="3746816" cy="2462213"/>
            <a:chOff x="13179935" y="4730545"/>
            <a:chExt cx="3746816" cy="2462213"/>
          </a:xfrm>
        </p:grpSpPr>
        <p:sp>
          <p:nvSpPr>
            <p:cNvPr id="229" name="CuadroTexto 4">
              <a:extLst>
                <a:ext uri="{FF2B5EF4-FFF2-40B4-BE49-F238E27FC236}">
                  <a16:creationId xmlns:a16="http://schemas.microsoft.com/office/drawing/2014/main" id="{ABBC8D37-FDF1-CD40-AA47-A4C627F0441A}"/>
                </a:ext>
              </a:extLst>
            </p:cNvPr>
            <p:cNvSpPr txBox="1"/>
            <p:nvPr/>
          </p:nvSpPr>
          <p:spPr>
            <a:xfrm>
              <a:off x="13179935" y="5376876"/>
              <a:ext cx="3746816" cy="1815882"/>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230" name="CuadroTexto 4">
              <a:extLst>
                <a:ext uri="{FF2B5EF4-FFF2-40B4-BE49-F238E27FC236}">
                  <a16:creationId xmlns:a16="http://schemas.microsoft.com/office/drawing/2014/main" id="{A16DB55C-DD1E-3C49-8F3F-D4A19D3E8885}"/>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31" name="CuadroTexto 4">
            <a:extLst>
              <a:ext uri="{FF2B5EF4-FFF2-40B4-BE49-F238E27FC236}">
                <a16:creationId xmlns:a16="http://schemas.microsoft.com/office/drawing/2014/main" id="{97FB90B7-E08C-DA40-9513-6D48D83C62C6}"/>
              </a:ext>
            </a:extLst>
          </p:cNvPr>
          <p:cNvSpPr txBox="1"/>
          <p:nvPr/>
        </p:nvSpPr>
        <p:spPr>
          <a:xfrm>
            <a:off x="3599675"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32" name="CuadroTexto 4">
            <a:extLst>
              <a:ext uri="{FF2B5EF4-FFF2-40B4-BE49-F238E27FC236}">
                <a16:creationId xmlns:a16="http://schemas.microsoft.com/office/drawing/2014/main" id="{459348F6-4176-D74E-965A-CEB2B5E98278}"/>
              </a:ext>
            </a:extLst>
          </p:cNvPr>
          <p:cNvSpPr txBox="1"/>
          <p:nvPr/>
        </p:nvSpPr>
        <p:spPr>
          <a:xfrm>
            <a:off x="8953240"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33" name="CuadroTexto 4">
            <a:extLst>
              <a:ext uri="{FF2B5EF4-FFF2-40B4-BE49-F238E27FC236}">
                <a16:creationId xmlns:a16="http://schemas.microsoft.com/office/drawing/2014/main" id="{A6E802EB-1930-6A48-A998-EFDD632032D2}"/>
              </a:ext>
            </a:extLst>
          </p:cNvPr>
          <p:cNvSpPr txBox="1"/>
          <p:nvPr/>
        </p:nvSpPr>
        <p:spPr>
          <a:xfrm>
            <a:off x="14435725"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34" name="CuadroTexto 4">
            <a:extLst>
              <a:ext uri="{FF2B5EF4-FFF2-40B4-BE49-F238E27FC236}">
                <a16:creationId xmlns:a16="http://schemas.microsoft.com/office/drawing/2014/main" id="{813D667F-2050-B94A-86A7-B9221E250B0A}"/>
              </a:ext>
            </a:extLst>
          </p:cNvPr>
          <p:cNvSpPr txBox="1"/>
          <p:nvPr/>
        </p:nvSpPr>
        <p:spPr>
          <a:xfrm>
            <a:off x="19846888" y="5777378"/>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3437339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25" name="Group 24">
            <a:extLst>
              <a:ext uri="{FF2B5EF4-FFF2-40B4-BE49-F238E27FC236}">
                <a16:creationId xmlns:a16="http://schemas.microsoft.com/office/drawing/2014/main" id="{AA7995F9-3516-1742-BFCC-FF9C10ABAE51}"/>
              </a:ext>
            </a:extLst>
          </p:cNvPr>
          <p:cNvGrpSpPr/>
          <p:nvPr/>
        </p:nvGrpSpPr>
        <p:grpSpPr>
          <a:xfrm>
            <a:off x="5600494" y="3840673"/>
            <a:ext cx="13176662" cy="6034654"/>
            <a:chOff x="2357252" y="3468464"/>
            <a:chExt cx="19294434" cy="8836474"/>
          </a:xfrm>
        </p:grpSpPr>
        <p:grpSp>
          <p:nvGrpSpPr>
            <p:cNvPr id="24" name="Group 23">
              <a:extLst>
                <a:ext uri="{FF2B5EF4-FFF2-40B4-BE49-F238E27FC236}">
                  <a16:creationId xmlns:a16="http://schemas.microsoft.com/office/drawing/2014/main" id="{047EC05B-19FE-6143-8252-063DFB60B25C}"/>
                </a:ext>
              </a:extLst>
            </p:cNvPr>
            <p:cNvGrpSpPr/>
            <p:nvPr/>
          </p:nvGrpSpPr>
          <p:grpSpPr>
            <a:xfrm>
              <a:off x="2357252" y="3468464"/>
              <a:ext cx="8909462" cy="8836474"/>
              <a:chOff x="2430238" y="2970477"/>
              <a:chExt cx="7237308" cy="9832448"/>
            </a:xfrm>
          </p:grpSpPr>
          <p:sp>
            <p:nvSpPr>
              <p:cNvPr id="23" name="Oval 22">
                <a:extLst>
                  <a:ext uri="{FF2B5EF4-FFF2-40B4-BE49-F238E27FC236}">
                    <a16:creationId xmlns:a16="http://schemas.microsoft.com/office/drawing/2014/main" id="{2076F458-4D79-E54C-AC05-B497117B3ED0}"/>
                  </a:ext>
                </a:extLst>
              </p:cNvPr>
              <p:cNvSpPr/>
              <p:nvPr/>
            </p:nvSpPr>
            <p:spPr>
              <a:xfrm>
                <a:off x="2430238" y="6081964"/>
                <a:ext cx="3609474" cy="3609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B561A9C-4C72-B44D-8144-4CF72852DE07}"/>
                  </a:ext>
                </a:extLst>
              </p:cNvPr>
              <p:cNvSpPr/>
              <p:nvPr/>
            </p:nvSpPr>
            <p:spPr>
              <a:xfrm>
                <a:off x="6058072" y="6081964"/>
                <a:ext cx="3609474" cy="3609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48950FB-9A8B-9E41-85C0-DA0104994DAA}"/>
                  </a:ext>
                </a:extLst>
              </p:cNvPr>
              <p:cNvSpPr/>
              <p:nvPr/>
            </p:nvSpPr>
            <p:spPr>
              <a:xfrm>
                <a:off x="4234975" y="2970477"/>
                <a:ext cx="3609474" cy="3609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BC8733D-FBAF-4E45-935F-80B3A4897652}"/>
                  </a:ext>
                </a:extLst>
              </p:cNvPr>
              <p:cNvSpPr/>
              <p:nvPr/>
            </p:nvSpPr>
            <p:spPr>
              <a:xfrm>
                <a:off x="4234975" y="9193451"/>
                <a:ext cx="3609474" cy="3609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1">
              <a:extLst>
                <a:ext uri="{FF2B5EF4-FFF2-40B4-BE49-F238E27FC236}">
                  <a16:creationId xmlns:a16="http://schemas.microsoft.com/office/drawing/2014/main" id="{9DDA30BF-B717-AC4C-932C-26DBB275611B}"/>
                </a:ext>
              </a:extLst>
            </p:cNvPr>
            <p:cNvSpPr>
              <a:spLocks noChangeArrowheads="1"/>
            </p:cNvSpPr>
            <p:nvPr/>
          </p:nvSpPr>
          <p:spPr bwMode="auto">
            <a:xfrm>
              <a:off x="16124011" y="5173686"/>
              <a:ext cx="5527675" cy="6385495"/>
            </a:xfrm>
            <a:custGeom>
              <a:avLst/>
              <a:gdLst>
                <a:gd name="T0" fmla="*/ 403614 w 5313"/>
                <a:gd name="T1" fmla="*/ 1892366 h 6140"/>
                <a:gd name="T2" fmla="*/ 1715991 w 5313"/>
                <a:gd name="T3" fmla="*/ 2094271 h 6140"/>
                <a:gd name="T4" fmla="*/ 1396988 w 5313"/>
                <a:gd name="T5" fmla="*/ 607515 h 6140"/>
                <a:gd name="T6" fmla="*/ 1304096 w 5313"/>
                <a:gd name="T7" fmla="*/ 514660 h 6140"/>
                <a:gd name="T8" fmla="*/ 1396988 w 5313"/>
                <a:gd name="T9" fmla="*/ 421805 h 6140"/>
                <a:gd name="T10" fmla="*/ 1489881 w 5313"/>
                <a:gd name="T11" fmla="*/ 514660 h 6140"/>
                <a:gd name="T12" fmla="*/ 1396988 w 5313"/>
                <a:gd name="T13" fmla="*/ 607515 h 6140"/>
                <a:gd name="T14" fmla="*/ 785266 w 5313"/>
                <a:gd name="T15" fmla="*/ 1053434 h 6140"/>
                <a:gd name="T16" fmla="*/ 1479440 w 5313"/>
                <a:gd name="T17" fmla="*/ 231777 h 6140"/>
                <a:gd name="T18" fmla="*/ 1435874 w 5313"/>
                <a:gd name="T19" fmla="*/ 306277 h 6140"/>
                <a:gd name="T20" fmla="*/ 1433713 w 5313"/>
                <a:gd name="T21" fmla="*/ 309876 h 6140"/>
                <a:gd name="T22" fmla="*/ 1396988 w 5313"/>
                <a:gd name="T23" fmla="*/ 306637 h 6140"/>
                <a:gd name="T24" fmla="*/ 1188520 w 5313"/>
                <a:gd name="T25" fmla="*/ 514660 h 6140"/>
                <a:gd name="T26" fmla="*/ 944767 w 5313"/>
                <a:gd name="T27" fmla="*/ 1146649 h 6140"/>
                <a:gd name="T28" fmla="*/ 1639661 w 5313"/>
                <a:gd name="T29" fmla="*/ 1847738 h 6140"/>
                <a:gd name="T30" fmla="*/ 1908617 w 5313"/>
                <a:gd name="T31" fmla="*/ 1251380 h 6140"/>
                <a:gd name="T32" fmla="*/ 1582773 w 5313"/>
                <a:gd name="T33" fmla="*/ 608235 h 6140"/>
                <a:gd name="T34" fmla="*/ 1605096 w 5313"/>
                <a:gd name="T35" fmla="*/ 514660 h 6140"/>
                <a:gd name="T36" fmla="*/ 1608337 w 5313"/>
                <a:gd name="T37" fmla="*/ 240055 h 6140"/>
                <a:gd name="T38" fmla="*/ 1587814 w 5313"/>
                <a:gd name="T39" fmla="*/ 161236 h 6140"/>
                <a:gd name="T40" fmla="*/ 1328579 w 5313"/>
                <a:gd name="T41" fmla="*/ 9717 h 6140"/>
                <a:gd name="T42" fmla="*/ 1284653 w 5313"/>
                <a:gd name="T43" fmla="*/ 3959 h 6140"/>
                <a:gd name="T44" fmla="*/ 656729 w 5313"/>
                <a:gd name="T45" fmla="*/ 1045156 h 6140"/>
                <a:gd name="T46" fmla="*/ 677251 w 5313"/>
                <a:gd name="T47" fmla="*/ 1123975 h 6140"/>
                <a:gd name="T48" fmla="*/ 936126 w 5313"/>
                <a:gd name="T49" fmla="*/ 1275134 h 6140"/>
                <a:gd name="T50" fmla="*/ 965290 w 5313"/>
                <a:gd name="T51" fmla="*/ 1283052 h 6140"/>
                <a:gd name="T52" fmla="*/ 980052 w 5313"/>
                <a:gd name="T53" fmla="*/ 1281252 h 6140"/>
                <a:gd name="T54" fmla="*/ 1331820 w 5313"/>
                <a:gd name="T55" fmla="*/ 712607 h 6140"/>
                <a:gd name="T56" fmla="*/ 1396988 w 5313"/>
                <a:gd name="T57" fmla="*/ 722684 h 6140"/>
                <a:gd name="T58" fmla="*/ 1503563 w 5313"/>
                <a:gd name="T59" fmla="*/ 693532 h 6140"/>
                <a:gd name="T60" fmla="*/ 1793402 w 5313"/>
                <a:gd name="T61" fmla="*/ 1251380 h 6140"/>
                <a:gd name="T62" fmla="*/ 1551449 w 5313"/>
                <a:gd name="T63" fmla="*/ 1771799 h 6140"/>
                <a:gd name="T64" fmla="*/ 1546049 w 5313"/>
                <a:gd name="T65" fmla="*/ 1777197 h 6140"/>
                <a:gd name="T66" fmla="*/ 379491 w 5313"/>
                <a:gd name="T67" fmla="*/ 1777197 h 6140"/>
                <a:gd name="T68" fmla="*/ 21243 w 5313"/>
                <a:gd name="T69" fmla="*/ 2111187 h 6140"/>
                <a:gd name="T70" fmla="*/ 9001 w 5313"/>
                <a:gd name="T71" fmla="*/ 2174170 h 6140"/>
                <a:gd name="T72" fmla="*/ 62288 w 5313"/>
                <a:gd name="T73" fmla="*/ 2209440 h 6140"/>
                <a:gd name="T74" fmla="*/ 1851010 w 5313"/>
                <a:gd name="T75" fmla="*/ 2209440 h 6140"/>
                <a:gd name="T76" fmla="*/ 1903937 w 5313"/>
                <a:gd name="T77" fmla="*/ 2174530 h 6140"/>
                <a:gd name="T78" fmla="*/ 1639661 w 5313"/>
                <a:gd name="T79" fmla="*/ 1847738 h 61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3" h="6140">
                  <a:moveTo>
                    <a:pt x="560" y="5819"/>
                  </a:moveTo>
                  <a:lnTo>
                    <a:pt x="1121" y="5258"/>
                  </a:lnTo>
                  <a:lnTo>
                    <a:pt x="4230" y="5258"/>
                  </a:lnTo>
                  <a:lnTo>
                    <a:pt x="4766" y="5819"/>
                  </a:lnTo>
                  <a:lnTo>
                    <a:pt x="560" y="5819"/>
                  </a:lnTo>
                  <a:close/>
                  <a:moveTo>
                    <a:pt x="3880" y="1688"/>
                  </a:moveTo>
                  <a:lnTo>
                    <a:pt x="3880" y="1688"/>
                  </a:lnTo>
                  <a:cubicBezTo>
                    <a:pt x="3737" y="1688"/>
                    <a:pt x="3622" y="1572"/>
                    <a:pt x="3622" y="1430"/>
                  </a:cubicBezTo>
                  <a:cubicBezTo>
                    <a:pt x="3622" y="1288"/>
                    <a:pt x="3737" y="1172"/>
                    <a:pt x="3880" y="1172"/>
                  </a:cubicBezTo>
                  <a:cubicBezTo>
                    <a:pt x="4022" y="1172"/>
                    <a:pt x="4138" y="1288"/>
                    <a:pt x="4138" y="1430"/>
                  </a:cubicBezTo>
                  <a:cubicBezTo>
                    <a:pt x="4138" y="1572"/>
                    <a:pt x="4022" y="1688"/>
                    <a:pt x="3880" y="1688"/>
                  </a:cubicBezTo>
                  <a:close/>
                  <a:moveTo>
                    <a:pt x="2624" y="3186"/>
                  </a:moveTo>
                  <a:lnTo>
                    <a:pt x="2181" y="2927"/>
                  </a:lnTo>
                  <a:lnTo>
                    <a:pt x="3666" y="385"/>
                  </a:lnTo>
                  <a:lnTo>
                    <a:pt x="4109" y="644"/>
                  </a:lnTo>
                  <a:lnTo>
                    <a:pt x="3988" y="851"/>
                  </a:lnTo>
                  <a:cubicBezTo>
                    <a:pt x="3986" y="854"/>
                    <a:pt x="3984" y="858"/>
                    <a:pt x="3982" y="861"/>
                  </a:cubicBezTo>
                  <a:cubicBezTo>
                    <a:pt x="3950" y="855"/>
                    <a:pt x="3915" y="852"/>
                    <a:pt x="3880" y="852"/>
                  </a:cubicBezTo>
                  <a:cubicBezTo>
                    <a:pt x="3561" y="852"/>
                    <a:pt x="3301" y="1111"/>
                    <a:pt x="3301" y="1430"/>
                  </a:cubicBezTo>
                  <a:cubicBezTo>
                    <a:pt x="3301" y="1570"/>
                    <a:pt x="3351" y="1698"/>
                    <a:pt x="3434" y="1799"/>
                  </a:cubicBezTo>
                  <a:lnTo>
                    <a:pt x="2624" y="3186"/>
                  </a:lnTo>
                  <a:close/>
                  <a:moveTo>
                    <a:pt x="4554" y="5134"/>
                  </a:moveTo>
                  <a:lnTo>
                    <a:pt x="4554" y="5134"/>
                  </a:lnTo>
                  <a:cubicBezTo>
                    <a:pt x="5030" y="4713"/>
                    <a:pt x="5301" y="4112"/>
                    <a:pt x="5301" y="3477"/>
                  </a:cubicBezTo>
                  <a:cubicBezTo>
                    <a:pt x="5301" y="2769"/>
                    <a:pt x="4964" y="2108"/>
                    <a:pt x="4396" y="1690"/>
                  </a:cubicBezTo>
                  <a:cubicBezTo>
                    <a:pt x="4436" y="1612"/>
                    <a:pt x="4458" y="1524"/>
                    <a:pt x="4458" y="1430"/>
                  </a:cubicBezTo>
                  <a:cubicBezTo>
                    <a:pt x="4458" y="1262"/>
                    <a:pt x="4386" y="1109"/>
                    <a:pt x="4270" y="1003"/>
                  </a:cubicBezTo>
                  <a:lnTo>
                    <a:pt x="4467" y="667"/>
                  </a:lnTo>
                  <a:cubicBezTo>
                    <a:pt x="4512" y="591"/>
                    <a:pt x="4485" y="493"/>
                    <a:pt x="4410" y="448"/>
                  </a:cubicBezTo>
                  <a:lnTo>
                    <a:pt x="3690" y="27"/>
                  </a:lnTo>
                  <a:cubicBezTo>
                    <a:pt x="3653" y="6"/>
                    <a:pt x="3609" y="0"/>
                    <a:pt x="3568" y="11"/>
                  </a:cubicBezTo>
                  <a:cubicBezTo>
                    <a:pt x="3528" y="22"/>
                    <a:pt x="3492" y="48"/>
                    <a:pt x="3471" y="85"/>
                  </a:cubicBezTo>
                  <a:lnTo>
                    <a:pt x="1824" y="2904"/>
                  </a:lnTo>
                  <a:cubicBezTo>
                    <a:pt x="1779" y="2979"/>
                    <a:pt x="1805" y="3078"/>
                    <a:pt x="1881" y="3123"/>
                  </a:cubicBezTo>
                  <a:lnTo>
                    <a:pt x="2600" y="3543"/>
                  </a:lnTo>
                  <a:cubicBezTo>
                    <a:pt x="2625" y="3557"/>
                    <a:pt x="2653" y="3565"/>
                    <a:pt x="2681" y="3565"/>
                  </a:cubicBezTo>
                  <a:cubicBezTo>
                    <a:pt x="2695" y="3565"/>
                    <a:pt x="2708" y="3563"/>
                    <a:pt x="2722" y="3560"/>
                  </a:cubicBezTo>
                  <a:cubicBezTo>
                    <a:pt x="2763" y="3549"/>
                    <a:pt x="2798" y="3522"/>
                    <a:pt x="2819" y="3485"/>
                  </a:cubicBezTo>
                  <a:lnTo>
                    <a:pt x="3699" y="1980"/>
                  </a:lnTo>
                  <a:cubicBezTo>
                    <a:pt x="3756" y="1998"/>
                    <a:pt x="3817" y="2008"/>
                    <a:pt x="3880" y="2008"/>
                  </a:cubicBezTo>
                  <a:cubicBezTo>
                    <a:pt x="3988" y="2008"/>
                    <a:pt x="4089" y="1978"/>
                    <a:pt x="4176" y="1927"/>
                  </a:cubicBezTo>
                  <a:cubicBezTo>
                    <a:pt x="4680" y="2282"/>
                    <a:pt x="4981" y="2858"/>
                    <a:pt x="4981" y="3477"/>
                  </a:cubicBezTo>
                  <a:cubicBezTo>
                    <a:pt x="4981" y="4034"/>
                    <a:pt x="4736" y="4562"/>
                    <a:pt x="4309" y="4923"/>
                  </a:cubicBezTo>
                  <a:cubicBezTo>
                    <a:pt x="4304" y="4927"/>
                    <a:pt x="4298" y="4932"/>
                    <a:pt x="4294" y="4938"/>
                  </a:cubicBezTo>
                  <a:lnTo>
                    <a:pt x="1054" y="4938"/>
                  </a:lnTo>
                  <a:cubicBezTo>
                    <a:pt x="1012" y="4938"/>
                    <a:pt x="971" y="4954"/>
                    <a:pt x="941" y="4985"/>
                  </a:cubicBezTo>
                  <a:lnTo>
                    <a:pt x="59" y="5866"/>
                  </a:lnTo>
                  <a:cubicBezTo>
                    <a:pt x="14" y="5912"/>
                    <a:pt x="0" y="5981"/>
                    <a:pt x="25" y="6041"/>
                  </a:cubicBezTo>
                  <a:cubicBezTo>
                    <a:pt x="49" y="6100"/>
                    <a:pt x="108" y="6139"/>
                    <a:pt x="173" y="6139"/>
                  </a:cubicBezTo>
                  <a:lnTo>
                    <a:pt x="5141" y="6139"/>
                  </a:lnTo>
                  <a:cubicBezTo>
                    <a:pt x="5205" y="6139"/>
                    <a:pt x="5263" y="6101"/>
                    <a:pt x="5288" y="6042"/>
                  </a:cubicBezTo>
                  <a:cubicBezTo>
                    <a:pt x="5312" y="5983"/>
                    <a:pt x="5301" y="5915"/>
                    <a:pt x="5256" y="5869"/>
                  </a:cubicBezTo>
                  <a:lnTo>
                    <a:pt x="4554" y="5134"/>
                  </a:lnTo>
                  <a:close/>
                </a:path>
              </a:pathLst>
            </a:custGeom>
            <a:solidFill>
              <a:schemeClr val="tx2"/>
            </a:solidFill>
            <a:ln>
              <a:noFill/>
            </a:ln>
            <a:effectLst/>
          </p:spPr>
          <p:txBody>
            <a:bodyPr wrap="none" anchor="ctr"/>
            <a:lstStyle/>
            <a:p>
              <a:endParaRPr lang="en-US"/>
            </a:p>
          </p:txBody>
        </p:sp>
        <p:sp>
          <p:nvSpPr>
            <p:cNvPr id="2" name="Oval 1">
              <a:extLst>
                <a:ext uri="{FF2B5EF4-FFF2-40B4-BE49-F238E27FC236}">
                  <a16:creationId xmlns:a16="http://schemas.microsoft.com/office/drawing/2014/main" id="{AF1C9042-A477-8C47-B35A-DD8E92C2D6BE}"/>
                </a:ext>
              </a:extLst>
            </p:cNvPr>
            <p:cNvSpPr/>
            <p:nvPr/>
          </p:nvSpPr>
          <p:spPr>
            <a:xfrm>
              <a:off x="2430238" y="3468464"/>
              <a:ext cx="8836476" cy="8836474"/>
            </a:xfrm>
            <a:prstGeom prst="ellipse">
              <a:avLst/>
            </a:prstGeom>
            <a:noFill/>
            <a:ln w="190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F17FA3-3CBB-1A40-883E-C3CD669CF239}"/>
                </a:ext>
              </a:extLst>
            </p:cNvPr>
            <p:cNvCxnSpPr>
              <a:cxnSpLocks/>
            </p:cNvCxnSpPr>
            <p:nvPr/>
          </p:nvCxnSpPr>
          <p:spPr>
            <a:xfrm>
              <a:off x="11266714" y="7739743"/>
              <a:ext cx="6819808" cy="3326047"/>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A0DBA5-398D-9347-ACD3-307AE26ECE63}"/>
                </a:ext>
              </a:extLst>
            </p:cNvPr>
            <p:cNvCxnSpPr>
              <a:cxnSpLocks/>
            </p:cNvCxnSpPr>
            <p:nvPr/>
          </p:nvCxnSpPr>
          <p:spPr>
            <a:xfrm>
              <a:off x="10709329" y="9918915"/>
              <a:ext cx="7377193" cy="1146875"/>
            </a:xfrm>
            <a:prstGeom prst="line">
              <a:avLst/>
            </a:prstGeom>
            <a:ln w="1905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E9A30966-B3F1-3F45-92A3-745E1B1C7CB2}"/>
                </a:ext>
              </a:extLst>
            </p:cNvPr>
            <p:cNvGrpSpPr/>
            <p:nvPr/>
          </p:nvGrpSpPr>
          <p:grpSpPr>
            <a:xfrm>
              <a:off x="3683746" y="7198117"/>
              <a:ext cx="1713446" cy="1304345"/>
              <a:chOff x="17083598" y="2386671"/>
              <a:chExt cx="1081851" cy="823555"/>
            </a:xfrm>
            <a:solidFill>
              <a:schemeClr val="bg1"/>
            </a:solidFill>
          </p:grpSpPr>
          <p:sp>
            <p:nvSpPr>
              <p:cNvPr id="55" name="Freeform 16">
                <a:extLst>
                  <a:ext uri="{FF2B5EF4-FFF2-40B4-BE49-F238E27FC236}">
                    <a16:creationId xmlns:a16="http://schemas.microsoft.com/office/drawing/2014/main" id="{EAD42896-52B3-884B-869A-30D8CC781AB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C8973772-B3EF-7A4D-B03C-7F651737E3E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4F41ECF7-DD5F-4F48-95B0-33394EEF85D2}"/>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406B9791-3A3D-9A42-973A-C8CA98AE0356}"/>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92B1754B-BA4C-1045-A910-45112E88353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69DD1E2C-09AF-374D-B5A1-3FBFE24F5EB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520EB0A1-0D24-FA4F-BB72-EE7D0A41D243}"/>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2" name="Group 61">
              <a:extLst>
                <a:ext uri="{FF2B5EF4-FFF2-40B4-BE49-F238E27FC236}">
                  <a16:creationId xmlns:a16="http://schemas.microsoft.com/office/drawing/2014/main" id="{51924A80-07CB-0649-ADC0-AA450DD4FAD3}"/>
                </a:ext>
              </a:extLst>
            </p:cNvPr>
            <p:cNvGrpSpPr/>
            <p:nvPr/>
          </p:nvGrpSpPr>
          <p:grpSpPr>
            <a:xfrm>
              <a:off x="8191238" y="7106219"/>
              <a:ext cx="1707522" cy="1594864"/>
              <a:chOff x="8657130" y="2323034"/>
              <a:chExt cx="1078109" cy="1006982"/>
            </a:xfrm>
            <a:solidFill>
              <a:schemeClr val="bg1"/>
            </a:solidFill>
          </p:grpSpPr>
          <p:sp>
            <p:nvSpPr>
              <p:cNvPr id="63" name="Freeform 62">
                <a:extLst>
                  <a:ext uri="{FF2B5EF4-FFF2-40B4-BE49-F238E27FC236}">
                    <a16:creationId xmlns:a16="http://schemas.microsoft.com/office/drawing/2014/main" id="{8A360EEA-34E0-F949-A00A-B559CB3E1D6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29394F91-F49F-F245-BD63-0AA206E8AAD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5" name="Group 64">
              <a:extLst>
                <a:ext uri="{FF2B5EF4-FFF2-40B4-BE49-F238E27FC236}">
                  <a16:creationId xmlns:a16="http://schemas.microsoft.com/office/drawing/2014/main" id="{66665B40-B7CF-3B43-8189-9FD2BC8E9B41}"/>
                </a:ext>
              </a:extLst>
            </p:cNvPr>
            <p:cNvGrpSpPr/>
            <p:nvPr/>
          </p:nvGrpSpPr>
          <p:grpSpPr>
            <a:xfrm>
              <a:off x="5969522" y="4219680"/>
              <a:ext cx="1707524" cy="1707521"/>
              <a:chOff x="5123329" y="2255652"/>
              <a:chExt cx="1078109" cy="1078108"/>
            </a:xfrm>
            <a:solidFill>
              <a:schemeClr val="bg1"/>
            </a:solidFill>
          </p:grpSpPr>
          <p:sp>
            <p:nvSpPr>
              <p:cNvPr id="66" name="Freeform 65">
                <a:extLst>
                  <a:ext uri="{FF2B5EF4-FFF2-40B4-BE49-F238E27FC236}">
                    <a16:creationId xmlns:a16="http://schemas.microsoft.com/office/drawing/2014/main" id="{05A65FA5-3922-D14E-BC10-388F1F66C05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15C75AD5-0322-4F41-8A84-BED29AD0EBE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684860DD-142F-6C4E-B07C-5F6BDCF0837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058FB3F9-2312-414B-B40F-B4E92A3D4730}"/>
                </a:ext>
              </a:extLst>
            </p:cNvPr>
            <p:cNvGrpSpPr/>
            <p:nvPr/>
          </p:nvGrpSpPr>
          <p:grpSpPr>
            <a:xfrm>
              <a:off x="6093319" y="10009691"/>
              <a:ext cx="1510313" cy="1520796"/>
              <a:chOff x="5231890" y="4370690"/>
              <a:chExt cx="1078109" cy="1085596"/>
            </a:xfrm>
            <a:solidFill>
              <a:schemeClr val="bg1"/>
            </a:solidFill>
          </p:grpSpPr>
          <p:sp>
            <p:nvSpPr>
              <p:cNvPr id="70" name="Freeform 23">
                <a:extLst>
                  <a:ext uri="{FF2B5EF4-FFF2-40B4-BE49-F238E27FC236}">
                    <a16:creationId xmlns:a16="http://schemas.microsoft.com/office/drawing/2014/main" id="{EF3267A4-E75F-A247-B3DC-95DEE74C4B0F}"/>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4">
                <a:extLst>
                  <a:ext uri="{FF2B5EF4-FFF2-40B4-BE49-F238E27FC236}">
                    <a16:creationId xmlns:a16="http://schemas.microsoft.com/office/drawing/2014/main" id="{BB513709-FAB2-E849-B873-53A0607409F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5">
                <a:extLst>
                  <a:ext uri="{FF2B5EF4-FFF2-40B4-BE49-F238E27FC236}">
                    <a16:creationId xmlns:a16="http://schemas.microsoft.com/office/drawing/2014/main" id="{8ECD92AB-8283-CB40-B9E2-78B24CDBF281}"/>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6">
                <a:extLst>
                  <a:ext uri="{FF2B5EF4-FFF2-40B4-BE49-F238E27FC236}">
                    <a16:creationId xmlns:a16="http://schemas.microsoft.com/office/drawing/2014/main" id="{DDA5EDAA-C9F6-8348-B2FF-04B087A22423}"/>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4" name="Freeform 27">
                <a:extLst>
                  <a:ext uri="{FF2B5EF4-FFF2-40B4-BE49-F238E27FC236}">
                    <a16:creationId xmlns:a16="http://schemas.microsoft.com/office/drawing/2014/main" id="{F7A884C9-A23C-1445-A9C7-E1643D6F60E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64C7FABF-3B8E-6B4B-8AE6-BF4278D74B5B}"/>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9">
                <a:extLst>
                  <a:ext uri="{FF2B5EF4-FFF2-40B4-BE49-F238E27FC236}">
                    <a16:creationId xmlns:a16="http://schemas.microsoft.com/office/drawing/2014/main" id="{8BABE699-1555-2E4E-AAEB-F2324822E2E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0">
                <a:extLst>
                  <a:ext uri="{FF2B5EF4-FFF2-40B4-BE49-F238E27FC236}">
                    <a16:creationId xmlns:a16="http://schemas.microsoft.com/office/drawing/2014/main" id="{B412E597-B616-BC44-850E-26EB429B81C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1">
                <a:extLst>
                  <a:ext uri="{FF2B5EF4-FFF2-40B4-BE49-F238E27FC236}">
                    <a16:creationId xmlns:a16="http://schemas.microsoft.com/office/drawing/2014/main" id="{1B56F057-6EF0-3B44-AFDC-E1A5DA1C278B}"/>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32">
                <a:extLst>
                  <a:ext uri="{FF2B5EF4-FFF2-40B4-BE49-F238E27FC236}">
                    <a16:creationId xmlns:a16="http://schemas.microsoft.com/office/drawing/2014/main" id="{41D5B8E4-DA0F-FD4D-A5CF-2B779989ED7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7" name="Group 26">
            <a:extLst>
              <a:ext uri="{FF2B5EF4-FFF2-40B4-BE49-F238E27FC236}">
                <a16:creationId xmlns:a16="http://schemas.microsoft.com/office/drawing/2014/main" id="{73C95E8F-2362-464D-BBDD-33D1399DF391}"/>
              </a:ext>
            </a:extLst>
          </p:cNvPr>
          <p:cNvGrpSpPr/>
          <p:nvPr/>
        </p:nvGrpSpPr>
        <p:grpSpPr>
          <a:xfrm>
            <a:off x="1541800" y="10984780"/>
            <a:ext cx="21294049" cy="1600438"/>
            <a:chOff x="1761125" y="10984780"/>
            <a:chExt cx="21294049" cy="1600438"/>
          </a:xfrm>
        </p:grpSpPr>
        <p:sp>
          <p:nvSpPr>
            <p:cNvPr id="81" name="Freeform 2">
              <a:extLst>
                <a:ext uri="{FF2B5EF4-FFF2-40B4-BE49-F238E27FC236}">
                  <a16:creationId xmlns:a16="http://schemas.microsoft.com/office/drawing/2014/main" id="{A27BC790-C831-7F47-B614-82EB5F3421DC}"/>
                </a:ext>
              </a:extLst>
            </p:cNvPr>
            <p:cNvSpPr>
              <a:spLocks noChangeArrowheads="1"/>
            </p:cNvSpPr>
            <p:nvPr/>
          </p:nvSpPr>
          <p:spPr bwMode="auto">
            <a:xfrm>
              <a:off x="1761125"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1"/>
            </a:solidFill>
            <a:ln>
              <a:noFill/>
            </a:ln>
            <a:effectLst/>
          </p:spPr>
          <p:txBody>
            <a:bodyPr wrap="none" anchor="ctr"/>
            <a:lstStyle/>
            <a:p>
              <a:endParaRPr lang="en-US"/>
            </a:p>
          </p:txBody>
        </p:sp>
        <p:sp>
          <p:nvSpPr>
            <p:cNvPr id="85" name="CuadroTexto 4">
              <a:extLst>
                <a:ext uri="{FF2B5EF4-FFF2-40B4-BE49-F238E27FC236}">
                  <a16:creationId xmlns:a16="http://schemas.microsoft.com/office/drawing/2014/main" id="{E36CC6DC-C11A-9C4F-912D-B114F2251F09}"/>
                </a:ext>
              </a:extLst>
            </p:cNvPr>
            <p:cNvSpPr txBox="1"/>
            <p:nvPr/>
          </p:nvSpPr>
          <p:spPr>
            <a:xfrm>
              <a:off x="3301500"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86" name="CuadroTexto 4">
              <a:extLst>
                <a:ext uri="{FF2B5EF4-FFF2-40B4-BE49-F238E27FC236}">
                  <a16:creationId xmlns:a16="http://schemas.microsoft.com/office/drawing/2014/main" id="{EDF051DB-2C81-9A4B-B2A1-032C897FFAF6}"/>
                </a:ext>
              </a:extLst>
            </p:cNvPr>
            <p:cNvSpPr txBox="1"/>
            <p:nvPr/>
          </p:nvSpPr>
          <p:spPr>
            <a:xfrm>
              <a:off x="3301500"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93" name="CuadroTexto 4">
              <a:extLst>
                <a:ext uri="{FF2B5EF4-FFF2-40B4-BE49-F238E27FC236}">
                  <a16:creationId xmlns:a16="http://schemas.microsoft.com/office/drawing/2014/main" id="{77A0EB14-DF83-B946-8666-8B9EC228358F}"/>
                </a:ext>
              </a:extLst>
            </p:cNvPr>
            <p:cNvSpPr txBox="1"/>
            <p:nvPr/>
          </p:nvSpPr>
          <p:spPr>
            <a:xfrm>
              <a:off x="1791455"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99" name="Freeform 2">
              <a:extLst>
                <a:ext uri="{FF2B5EF4-FFF2-40B4-BE49-F238E27FC236}">
                  <a16:creationId xmlns:a16="http://schemas.microsoft.com/office/drawing/2014/main" id="{50A65B46-F3FB-514B-8F64-1A0800584EA9}"/>
                </a:ext>
              </a:extLst>
            </p:cNvPr>
            <p:cNvSpPr>
              <a:spLocks noChangeArrowheads="1"/>
            </p:cNvSpPr>
            <p:nvPr/>
          </p:nvSpPr>
          <p:spPr bwMode="auto">
            <a:xfrm>
              <a:off x="7113203"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2"/>
            </a:solidFill>
            <a:ln>
              <a:noFill/>
            </a:ln>
            <a:effectLst/>
          </p:spPr>
          <p:txBody>
            <a:bodyPr wrap="none" anchor="ctr"/>
            <a:lstStyle/>
            <a:p>
              <a:endParaRPr lang="en-US"/>
            </a:p>
          </p:txBody>
        </p:sp>
        <p:sp>
          <p:nvSpPr>
            <p:cNvPr id="100" name="CuadroTexto 4">
              <a:extLst>
                <a:ext uri="{FF2B5EF4-FFF2-40B4-BE49-F238E27FC236}">
                  <a16:creationId xmlns:a16="http://schemas.microsoft.com/office/drawing/2014/main" id="{4926C3B4-58FF-8942-B2FF-0DFC0BD0B28B}"/>
                </a:ext>
              </a:extLst>
            </p:cNvPr>
            <p:cNvSpPr txBox="1"/>
            <p:nvPr/>
          </p:nvSpPr>
          <p:spPr>
            <a:xfrm>
              <a:off x="8653578"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01" name="CuadroTexto 4">
              <a:extLst>
                <a:ext uri="{FF2B5EF4-FFF2-40B4-BE49-F238E27FC236}">
                  <a16:creationId xmlns:a16="http://schemas.microsoft.com/office/drawing/2014/main" id="{ADC68B13-B672-214A-A427-F0E4A9C24900}"/>
                </a:ext>
              </a:extLst>
            </p:cNvPr>
            <p:cNvSpPr txBox="1"/>
            <p:nvPr/>
          </p:nvSpPr>
          <p:spPr>
            <a:xfrm>
              <a:off x="8653578"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02" name="CuadroTexto 4">
              <a:extLst>
                <a:ext uri="{FF2B5EF4-FFF2-40B4-BE49-F238E27FC236}">
                  <a16:creationId xmlns:a16="http://schemas.microsoft.com/office/drawing/2014/main" id="{E9598064-F543-D74C-818C-B9070F5E80D7}"/>
                </a:ext>
              </a:extLst>
            </p:cNvPr>
            <p:cNvSpPr txBox="1"/>
            <p:nvPr/>
          </p:nvSpPr>
          <p:spPr>
            <a:xfrm>
              <a:off x="7143533"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104" name="Freeform 2">
              <a:extLst>
                <a:ext uri="{FF2B5EF4-FFF2-40B4-BE49-F238E27FC236}">
                  <a16:creationId xmlns:a16="http://schemas.microsoft.com/office/drawing/2014/main" id="{5836FA68-5E3E-DC4A-B4A2-0215DA2F09F8}"/>
                </a:ext>
              </a:extLst>
            </p:cNvPr>
            <p:cNvSpPr>
              <a:spLocks noChangeArrowheads="1"/>
            </p:cNvSpPr>
            <p:nvPr/>
          </p:nvSpPr>
          <p:spPr bwMode="auto">
            <a:xfrm>
              <a:off x="12557051"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3"/>
            </a:solidFill>
            <a:ln>
              <a:noFill/>
            </a:ln>
            <a:effectLst/>
          </p:spPr>
          <p:txBody>
            <a:bodyPr wrap="none" anchor="ctr"/>
            <a:lstStyle/>
            <a:p>
              <a:endParaRPr lang="en-US"/>
            </a:p>
          </p:txBody>
        </p:sp>
        <p:sp>
          <p:nvSpPr>
            <p:cNvPr id="105" name="CuadroTexto 4">
              <a:extLst>
                <a:ext uri="{FF2B5EF4-FFF2-40B4-BE49-F238E27FC236}">
                  <a16:creationId xmlns:a16="http://schemas.microsoft.com/office/drawing/2014/main" id="{04D63C86-2C16-814B-99F9-8C4B0EEC44AF}"/>
                </a:ext>
              </a:extLst>
            </p:cNvPr>
            <p:cNvSpPr txBox="1"/>
            <p:nvPr/>
          </p:nvSpPr>
          <p:spPr>
            <a:xfrm>
              <a:off x="14097426"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06" name="CuadroTexto 4">
              <a:extLst>
                <a:ext uri="{FF2B5EF4-FFF2-40B4-BE49-F238E27FC236}">
                  <a16:creationId xmlns:a16="http://schemas.microsoft.com/office/drawing/2014/main" id="{971E013E-AA26-DF4D-8936-A9D36DA52E46}"/>
                </a:ext>
              </a:extLst>
            </p:cNvPr>
            <p:cNvSpPr txBox="1"/>
            <p:nvPr/>
          </p:nvSpPr>
          <p:spPr>
            <a:xfrm>
              <a:off x="14097426"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07" name="CuadroTexto 4">
              <a:extLst>
                <a:ext uri="{FF2B5EF4-FFF2-40B4-BE49-F238E27FC236}">
                  <a16:creationId xmlns:a16="http://schemas.microsoft.com/office/drawing/2014/main" id="{C1551CD0-1449-974C-97E2-79FA2348D2D9}"/>
                </a:ext>
              </a:extLst>
            </p:cNvPr>
            <p:cNvSpPr txBox="1"/>
            <p:nvPr/>
          </p:nvSpPr>
          <p:spPr>
            <a:xfrm>
              <a:off x="12587381"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109" name="Freeform 2">
              <a:extLst>
                <a:ext uri="{FF2B5EF4-FFF2-40B4-BE49-F238E27FC236}">
                  <a16:creationId xmlns:a16="http://schemas.microsoft.com/office/drawing/2014/main" id="{B23C3180-4A81-8445-8B50-E1386A5B37AB}"/>
                </a:ext>
              </a:extLst>
            </p:cNvPr>
            <p:cNvSpPr>
              <a:spLocks noChangeArrowheads="1"/>
            </p:cNvSpPr>
            <p:nvPr/>
          </p:nvSpPr>
          <p:spPr bwMode="auto">
            <a:xfrm>
              <a:off x="18000899" y="11209597"/>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4"/>
            </a:solidFill>
            <a:ln>
              <a:noFill/>
            </a:ln>
            <a:effectLst/>
          </p:spPr>
          <p:txBody>
            <a:bodyPr wrap="none" anchor="ctr"/>
            <a:lstStyle/>
            <a:p>
              <a:endParaRPr lang="en-US"/>
            </a:p>
          </p:txBody>
        </p:sp>
        <p:sp>
          <p:nvSpPr>
            <p:cNvPr id="110" name="CuadroTexto 4">
              <a:extLst>
                <a:ext uri="{FF2B5EF4-FFF2-40B4-BE49-F238E27FC236}">
                  <a16:creationId xmlns:a16="http://schemas.microsoft.com/office/drawing/2014/main" id="{2B107EC5-8FD7-F742-A7A5-0777024D42D4}"/>
                </a:ext>
              </a:extLst>
            </p:cNvPr>
            <p:cNvSpPr txBox="1"/>
            <p:nvPr/>
          </p:nvSpPr>
          <p:spPr>
            <a:xfrm>
              <a:off x="19541274" y="11631111"/>
              <a:ext cx="351390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111" name="CuadroTexto 4">
              <a:extLst>
                <a:ext uri="{FF2B5EF4-FFF2-40B4-BE49-F238E27FC236}">
                  <a16:creationId xmlns:a16="http://schemas.microsoft.com/office/drawing/2014/main" id="{3162B340-7012-2244-AE89-95FD118C3C8A}"/>
                </a:ext>
              </a:extLst>
            </p:cNvPr>
            <p:cNvSpPr txBox="1"/>
            <p:nvPr/>
          </p:nvSpPr>
          <p:spPr>
            <a:xfrm>
              <a:off x="19541274" y="10984780"/>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112" name="CuadroTexto 4">
              <a:extLst>
                <a:ext uri="{FF2B5EF4-FFF2-40B4-BE49-F238E27FC236}">
                  <a16:creationId xmlns:a16="http://schemas.microsoft.com/office/drawing/2014/main" id="{3FF93035-555F-6848-95C9-227E20B9200D}"/>
                </a:ext>
              </a:extLst>
            </p:cNvPr>
            <p:cNvSpPr txBox="1"/>
            <p:nvPr/>
          </p:nvSpPr>
          <p:spPr>
            <a:xfrm>
              <a:off x="18031229" y="11461833"/>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spTree>
    <p:extLst>
      <p:ext uri="{BB962C8B-B14F-4D97-AF65-F5344CB8AC3E}">
        <p14:creationId xmlns:p14="http://schemas.microsoft.com/office/powerpoint/2010/main" val="1762613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7" name="Freeform 333">
            <a:extLst>
              <a:ext uri="{FF2B5EF4-FFF2-40B4-BE49-F238E27FC236}">
                <a16:creationId xmlns:a16="http://schemas.microsoft.com/office/drawing/2014/main" id="{56E73EC9-8B9B-E44D-A971-D296F04428C0}"/>
              </a:ext>
            </a:extLst>
          </p:cNvPr>
          <p:cNvSpPr>
            <a:spLocks noChangeArrowheads="1"/>
          </p:cNvSpPr>
          <p:nvPr/>
        </p:nvSpPr>
        <p:spPr bwMode="auto">
          <a:xfrm>
            <a:off x="1143577" y="5504587"/>
            <a:ext cx="22090496" cy="4232524"/>
          </a:xfrm>
          <a:custGeom>
            <a:avLst/>
            <a:gdLst>
              <a:gd name="T0" fmla="*/ 0 w 19632"/>
              <a:gd name="T1" fmla="*/ 1951 h 3763"/>
              <a:gd name="T2" fmla="*/ 2541 w 19632"/>
              <a:gd name="T3" fmla="*/ 1951 h 3763"/>
              <a:gd name="T4" fmla="*/ 2541 w 19632"/>
              <a:gd name="T5" fmla="*/ 1951 h 3763"/>
              <a:gd name="T6" fmla="*/ 2614 w 19632"/>
              <a:gd name="T7" fmla="*/ 1898 h 3763"/>
              <a:gd name="T8" fmla="*/ 3150 w 19632"/>
              <a:gd name="T9" fmla="*/ 299 h 3763"/>
              <a:gd name="T10" fmla="*/ 3150 w 19632"/>
              <a:gd name="T11" fmla="*/ 299 h 3763"/>
              <a:gd name="T12" fmla="*/ 3298 w 19632"/>
              <a:gd name="T13" fmla="*/ 303 h 3763"/>
              <a:gd name="T14" fmla="*/ 4216 w 19632"/>
              <a:gd name="T15" fmla="*/ 3685 h 3763"/>
              <a:gd name="T16" fmla="*/ 4216 w 19632"/>
              <a:gd name="T17" fmla="*/ 3685 h 3763"/>
              <a:gd name="T18" fmla="*/ 4365 w 19632"/>
              <a:gd name="T19" fmla="*/ 3685 h 3763"/>
              <a:gd name="T20" fmla="*/ 4816 w 19632"/>
              <a:gd name="T21" fmla="*/ 2009 h 3763"/>
              <a:gd name="T22" fmla="*/ 4816 w 19632"/>
              <a:gd name="T23" fmla="*/ 2009 h 3763"/>
              <a:gd name="T24" fmla="*/ 4891 w 19632"/>
              <a:gd name="T25" fmla="*/ 1951 h 3763"/>
              <a:gd name="T26" fmla="*/ 5395 w 19632"/>
              <a:gd name="T27" fmla="*/ 1951 h 3763"/>
              <a:gd name="T28" fmla="*/ 5395 w 19632"/>
              <a:gd name="T29" fmla="*/ 1951 h 3763"/>
              <a:gd name="T30" fmla="*/ 5469 w 19632"/>
              <a:gd name="T31" fmla="*/ 1894 h 3763"/>
              <a:gd name="T32" fmla="*/ 5870 w 19632"/>
              <a:gd name="T33" fmla="*/ 429 h 3763"/>
              <a:gd name="T34" fmla="*/ 5870 w 19632"/>
              <a:gd name="T35" fmla="*/ 429 h 3763"/>
              <a:gd name="T36" fmla="*/ 6021 w 19632"/>
              <a:gd name="T37" fmla="*/ 438 h 3763"/>
              <a:gd name="T38" fmla="*/ 6473 w 19632"/>
              <a:gd name="T39" fmla="*/ 3541 h 3763"/>
              <a:gd name="T40" fmla="*/ 6473 w 19632"/>
              <a:gd name="T41" fmla="*/ 3541 h 3763"/>
              <a:gd name="T42" fmla="*/ 6625 w 19632"/>
              <a:gd name="T43" fmla="*/ 3547 h 3763"/>
              <a:gd name="T44" fmla="*/ 6961 w 19632"/>
              <a:gd name="T45" fmla="*/ 2012 h 3763"/>
              <a:gd name="T46" fmla="*/ 6961 w 19632"/>
              <a:gd name="T47" fmla="*/ 2012 h 3763"/>
              <a:gd name="T48" fmla="*/ 7037 w 19632"/>
              <a:gd name="T49" fmla="*/ 1951 h 3763"/>
              <a:gd name="T50" fmla="*/ 13016 w 19632"/>
              <a:gd name="T51" fmla="*/ 1951 h 3763"/>
              <a:gd name="T52" fmla="*/ 13016 w 19632"/>
              <a:gd name="T53" fmla="*/ 1951 h 3763"/>
              <a:gd name="T54" fmla="*/ 13091 w 19632"/>
              <a:gd name="T55" fmla="*/ 1891 h 3763"/>
              <a:gd name="T56" fmla="*/ 13436 w 19632"/>
              <a:gd name="T57" fmla="*/ 300 h 3763"/>
              <a:gd name="T58" fmla="*/ 13436 w 19632"/>
              <a:gd name="T59" fmla="*/ 300 h 3763"/>
              <a:gd name="T60" fmla="*/ 13589 w 19632"/>
              <a:gd name="T61" fmla="*/ 308 h 3763"/>
              <a:gd name="T62" fmla="*/ 13910 w 19632"/>
              <a:gd name="T63" fmla="*/ 3309 h 3763"/>
              <a:gd name="T64" fmla="*/ 13910 w 19632"/>
              <a:gd name="T65" fmla="*/ 3309 h 3763"/>
              <a:gd name="T66" fmla="*/ 14063 w 19632"/>
              <a:gd name="T67" fmla="*/ 3317 h 3763"/>
              <a:gd name="T68" fmla="*/ 14660 w 19632"/>
              <a:gd name="T69" fmla="*/ 1957 h 3763"/>
              <a:gd name="T70" fmla="*/ 14660 w 19632"/>
              <a:gd name="T71" fmla="*/ 1957 h 3763"/>
              <a:gd name="T72" fmla="*/ 14735 w 19632"/>
              <a:gd name="T73" fmla="*/ 1896 h 3763"/>
              <a:gd name="T74" fmla="*/ 15294 w 19632"/>
              <a:gd name="T75" fmla="*/ 1896 h 3763"/>
              <a:gd name="T76" fmla="*/ 15294 w 19632"/>
              <a:gd name="T77" fmla="*/ 1896 h 3763"/>
              <a:gd name="T78" fmla="*/ 15366 w 19632"/>
              <a:gd name="T79" fmla="*/ 1846 h 3763"/>
              <a:gd name="T80" fmla="*/ 16032 w 19632"/>
              <a:gd name="T81" fmla="*/ 78 h 3763"/>
              <a:gd name="T82" fmla="*/ 16032 w 19632"/>
              <a:gd name="T83" fmla="*/ 78 h 3763"/>
              <a:gd name="T84" fmla="*/ 16182 w 19632"/>
              <a:gd name="T85" fmla="*/ 100 h 3763"/>
              <a:gd name="T86" fmla="*/ 16392 w 19632"/>
              <a:gd name="T87" fmla="*/ 3385 h 3763"/>
              <a:gd name="T88" fmla="*/ 16392 w 19632"/>
              <a:gd name="T89" fmla="*/ 3385 h 3763"/>
              <a:gd name="T90" fmla="*/ 16540 w 19632"/>
              <a:gd name="T91" fmla="*/ 3410 h 3763"/>
              <a:gd name="T92" fmla="*/ 17231 w 19632"/>
              <a:gd name="T93" fmla="*/ 1798 h 3763"/>
              <a:gd name="T94" fmla="*/ 17231 w 19632"/>
              <a:gd name="T95" fmla="*/ 1798 h 3763"/>
              <a:gd name="T96" fmla="*/ 17302 w 19632"/>
              <a:gd name="T97" fmla="*/ 1751 h 3763"/>
              <a:gd name="T98" fmla="*/ 19631 w 19632"/>
              <a:gd name="T99" fmla="*/ 1751 h 3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632" h="3763">
                <a:moveTo>
                  <a:pt x="0" y="1951"/>
                </a:moveTo>
                <a:lnTo>
                  <a:pt x="2541" y="1951"/>
                </a:lnTo>
                <a:lnTo>
                  <a:pt x="2541" y="1951"/>
                </a:lnTo>
                <a:cubicBezTo>
                  <a:pt x="2575" y="1951"/>
                  <a:pt x="2604" y="1930"/>
                  <a:pt x="2614" y="1898"/>
                </a:cubicBezTo>
                <a:lnTo>
                  <a:pt x="3150" y="299"/>
                </a:lnTo>
                <a:lnTo>
                  <a:pt x="3150" y="299"/>
                </a:lnTo>
                <a:cubicBezTo>
                  <a:pt x="3174" y="226"/>
                  <a:pt x="3278" y="229"/>
                  <a:pt x="3298" y="303"/>
                </a:cubicBezTo>
                <a:lnTo>
                  <a:pt x="4216" y="3685"/>
                </a:lnTo>
                <a:lnTo>
                  <a:pt x="4216" y="3685"/>
                </a:lnTo>
                <a:cubicBezTo>
                  <a:pt x="4236" y="3762"/>
                  <a:pt x="4344" y="3761"/>
                  <a:pt x="4365" y="3685"/>
                </a:cubicBezTo>
                <a:lnTo>
                  <a:pt x="4816" y="2009"/>
                </a:lnTo>
                <a:lnTo>
                  <a:pt x="4816" y="2009"/>
                </a:lnTo>
                <a:cubicBezTo>
                  <a:pt x="4825" y="1975"/>
                  <a:pt x="4856" y="1951"/>
                  <a:pt x="4891" y="1951"/>
                </a:cubicBezTo>
                <a:lnTo>
                  <a:pt x="5395" y="1951"/>
                </a:lnTo>
                <a:lnTo>
                  <a:pt x="5395" y="1951"/>
                </a:lnTo>
                <a:cubicBezTo>
                  <a:pt x="5429" y="1951"/>
                  <a:pt x="5460" y="1928"/>
                  <a:pt x="5469" y="1894"/>
                </a:cubicBezTo>
                <a:lnTo>
                  <a:pt x="5870" y="429"/>
                </a:lnTo>
                <a:lnTo>
                  <a:pt x="5870" y="429"/>
                </a:lnTo>
                <a:cubicBezTo>
                  <a:pt x="5892" y="349"/>
                  <a:pt x="6009" y="355"/>
                  <a:pt x="6021" y="438"/>
                </a:cubicBezTo>
                <a:lnTo>
                  <a:pt x="6473" y="3541"/>
                </a:lnTo>
                <a:lnTo>
                  <a:pt x="6473" y="3541"/>
                </a:lnTo>
                <a:cubicBezTo>
                  <a:pt x="6486" y="3626"/>
                  <a:pt x="6607" y="3631"/>
                  <a:pt x="6625" y="3547"/>
                </a:cubicBezTo>
                <a:lnTo>
                  <a:pt x="6961" y="2012"/>
                </a:lnTo>
                <a:lnTo>
                  <a:pt x="6961" y="2012"/>
                </a:lnTo>
                <a:cubicBezTo>
                  <a:pt x="6969" y="1977"/>
                  <a:pt x="7000" y="1951"/>
                  <a:pt x="7037" y="1951"/>
                </a:cubicBezTo>
                <a:lnTo>
                  <a:pt x="13016" y="1951"/>
                </a:lnTo>
                <a:lnTo>
                  <a:pt x="13016" y="1951"/>
                </a:lnTo>
                <a:cubicBezTo>
                  <a:pt x="13052" y="1951"/>
                  <a:pt x="13084" y="1926"/>
                  <a:pt x="13091" y="1891"/>
                </a:cubicBezTo>
                <a:lnTo>
                  <a:pt x="13436" y="300"/>
                </a:lnTo>
                <a:lnTo>
                  <a:pt x="13436" y="300"/>
                </a:lnTo>
                <a:cubicBezTo>
                  <a:pt x="13455" y="214"/>
                  <a:pt x="13579" y="220"/>
                  <a:pt x="13589" y="308"/>
                </a:cubicBezTo>
                <a:lnTo>
                  <a:pt x="13910" y="3309"/>
                </a:lnTo>
                <a:lnTo>
                  <a:pt x="13910" y="3309"/>
                </a:lnTo>
                <a:cubicBezTo>
                  <a:pt x="13919" y="3396"/>
                  <a:pt x="14044" y="3403"/>
                  <a:pt x="14063" y="3317"/>
                </a:cubicBezTo>
                <a:lnTo>
                  <a:pt x="14660" y="1957"/>
                </a:lnTo>
                <a:lnTo>
                  <a:pt x="14660" y="1957"/>
                </a:lnTo>
                <a:cubicBezTo>
                  <a:pt x="14667" y="1921"/>
                  <a:pt x="14699" y="1896"/>
                  <a:pt x="14735" y="1896"/>
                </a:cubicBezTo>
                <a:lnTo>
                  <a:pt x="15294" y="1896"/>
                </a:lnTo>
                <a:lnTo>
                  <a:pt x="15294" y="1896"/>
                </a:lnTo>
                <a:cubicBezTo>
                  <a:pt x="15327" y="1896"/>
                  <a:pt x="15355" y="1876"/>
                  <a:pt x="15366" y="1846"/>
                </a:cubicBezTo>
                <a:lnTo>
                  <a:pt x="16032" y="78"/>
                </a:lnTo>
                <a:lnTo>
                  <a:pt x="16032" y="78"/>
                </a:lnTo>
                <a:cubicBezTo>
                  <a:pt x="16062" y="0"/>
                  <a:pt x="16177" y="17"/>
                  <a:pt x="16182" y="100"/>
                </a:cubicBezTo>
                <a:lnTo>
                  <a:pt x="16392" y="3385"/>
                </a:lnTo>
                <a:lnTo>
                  <a:pt x="16392" y="3385"/>
                </a:lnTo>
                <a:cubicBezTo>
                  <a:pt x="16397" y="3466"/>
                  <a:pt x="16508" y="3485"/>
                  <a:pt x="16540" y="3410"/>
                </a:cubicBezTo>
                <a:lnTo>
                  <a:pt x="17231" y="1798"/>
                </a:lnTo>
                <a:lnTo>
                  <a:pt x="17231" y="1798"/>
                </a:lnTo>
                <a:cubicBezTo>
                  <a:pt x="17243" y="1770"/>
                  <a:pt x="17271" y="1751"/>
                  <a:pt x="17302" y="1751"/>
                </a:cubicBezTo>
                <a:lnTo>
                  <a:pt x="19631" y="1751"/>
                </a:ln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8" name="Freeform 334">
            <a:extLst>
              <a:ext uri="{FF2B5EF4-FFF2-40B4-BE49-F238E27FC236}">
                <a16:creationId xmlns:a16="http://schemas.microsoft.com/office/drawing/2014/main" id="{3CB0CE4F-5773-D948-9184-2DF6E46A05AF}"/>
              </a:ext>
            </a:extLst>
          </p:cNvPr>
          <p:cNvSpPr>
            <a:spLocks noChangeArrowheads="1"/>
          </p:cNvSpPr>
          <p:nvPr/>
        </p:nvSpPr>
        <p:spPr bwMode="auto">
          <a:xfrm>
            <a:off x="9474647" y="5216219"/>
            <a:ext cx="5433316" cy="4883688"/>
          </a:xfrm>
          <a:custGeom>
            <a:avLst/>
            <a:gdLst>
              <a:gd name="T0" fmla="*/ 2852 w 5709"/>
              <a:gd name="T1" fmla="*/ 825 h 5135"/>
              <a:gd name="T2" fmla="*/ 2852 w 5709"/>
              <a:gd name="T3" fmla="*/ 825 h 5135"/>
              <a:gd name="T4" fmla="*/ 2862 w 5709"/>
              <a:gd name="T5" fmla="*/ 810 h 5135"/>
              <a:gd name="T6" fmla="*/ 2862 w 5709"/>
              <a:gd name="T7" fmla="*/ 810 h 5135"/>
              <a:gd name="T8" fmla="*/ 3812 w 5709"/>
              <a:gd name="T9" fmla="*/ 113 h 5135"/>
              <a:gd name="T10" fmla="*/ 3812 w 5709"/>
              <a:gd name="T11" fmla="*/ 113 h 5135"/>
              <a:gd name="T12" fmla="*/ 5123 w 5709"/>
              <a:gd name="T13" fmla="*/ 443 h 5135"/>
              <a:gd name="T14" fmla="*/ 5123 w 5709"/>
              <a:gd name="T15" fmla="*/ 443 h 5135"/>
              <a:gd name="T16" fmla="*/ 5693 w 5709"/>
              <a:gd name="T17" fmla="*/ 1629 h 5135"/>
              <a:gd name="T18" fmla="*/ 5693 w 5709"/>
              <a:gd name="T19" fmla="*/ 1629 h 5135"/>
              <a:gd name="T20" fmla="*/ 5275 w 5709"/>
              <a:gd name="T21" fmla="*/ 2990 h 5135"/>
              <a:gd name="T22" fmla="*/ 5275 w 5709"/>
              <a:gd name="T23" fmla="*/ 2990 h 5135"/>
              <a:gd name="T24" fmla="*/ 4326 w 5709"/>
              <a:gd name="T25" fmla="*/ 4082 h 5135"/>
              <a:gd name="T26" fmla="*/ 4326 w 5709"/>
              <a:gd name="T27" fmla="*/ 4082 h 5135"/>
              <a:gd name="T28" fmla="*/ 2884 w 5709"/>
              <a:gd name="T29" fmla="*/ 5123 h 5135"/>
              <a:gd name="T30" fmla="*/ 2884 w 5709"/>
              <a:gd name="T31" fmla="*/ 5123 h 5135"/>
              <a:gd name="T32" fmla="*/ 2826 w 5709"/>
              <a:gd name="T33" fmla="*/ 5126 h 5135"/>
              <a:gd name="T34" fmla="*/ 2826 w 5709"/>
              <a:gd name="T35" fmla="*/ 5126 h 5135"/>
              <a:gd name="T36" fmla="*/ 1067 w 5709"/>
              <a:gd name="T37" fmla="*/ 3785 h 5135"/>
              <a:gd name="T38" fmla="*/ 1067 w 5709"/>
              <a:gd name="T39" fmla="*/ 3785 h 5135"/>
              <a:gd name="T40" fmla="*/ 236 w 5709"/>
              <a:gd name="T41" fmla="*/ 2634 h 5135"/>
              <a:gd name="T42" fmla="*/ 236 w 5709"/>
              <a:gd name="T43" fmla="*/ 2634 h 5135"/>
              <a:gd name="T44" fmla="*/ 11 w 5709"/>
              <a:gd name="T45" fmla="*/ 1659 h 5135"/>
              <a:gd name="T46" fmla="*/ 11 w 5709"/>
              <a:gd name="T47" fmla="*/ 1659 h 5135"/>
              <a:gd name="T48" fmla="*/ 966 w 5709"/>
              <a:gd name="T49" fmla="*/ 209 h 5135"/>
              <a:gd name="T50" fmla="*/ 966 w 5709"/>
              <a:gd name="T51" fmla="*/ 209 h 5135"/>
              <a:gd name="T52" fmla="*/ 2357 w 5709"/>
              <a:gd name="T53" fmla="*/ 282 h 5135"/>
              <a:gd name="T54" fmla="*/ 2357 w 5709"/>
              <a:gd name="T55" fmla="*/ 282 h 5135"/>
              <a:gd name="T56" fmla="*/ 2828 w 5709"/>
              <a:gd name="T57" fmla="*/ 779 h 5135"/>
              <a:gd name="T58" fmla="*/ 2828 w 5709"/>
              <a:gd name="T59" fmla="*/ 779 h 5135"/>
              <a:gd name="T60" fmla="*/ 2852 w 5709"/>
              <a:gd name="T61" fmla="*/ 825 h 5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09" h="5135">
                <a:moveTo>
                  <a:pt x="2852" y="825"/>
                </a:moveTo>
                <a:lnTo>
                  <a:pt x="2852" y="825"/>
                </a:lnTo>
                <a:cubicBezTo>
                  <a:pt x="2858" y="818"/>
                  <a:pt x="2861" y="814"/>
                  <a:pt x="2862" y="810"/>
                </a:cubicBezTo>
                <a:lnTo>
                  <a:pt x="2862" y="810"/>
                </a:lnTo>
                <a:cubicBezTo>
                  <a:pt x="3058" y="414"/>
                  <a:pt x="3386" y="193"/>
                  <a:pt x="3812" y="113"/>
                </a:cubicBezTo>
                <a:lnTo>
                  <a:pt x="3812" y="113"/>
                </a:lnTo>
                <a:cubicBezTo>
                  <a:pt x="4298" y="23"/>
                  <a:pt x="4740" y="128"/>
                  <a:pt x="5123" y="443"/>
                </a:cubicBezTo>
                <a:lnTo>
                  <a:pt x="5123" y="443"/>
                </a:lnTo>
                <a:cubicBezTo>
                  <a:pt x="5492" y="749"/>
                  <a:pt x="5678" y="1150"/>
                  <a:pt x="5693" y="1629"/>
                </a:cubicBezTo>
                <a:lnTo>
                  <a:pt x="5693" y="1629"/>
                </a:lnTo>
                <a:cubicBezTo>
                  <a:pt x="5708" y="2131"/>
                  <a:pt x="5533" y="2574"/>
                  <a:pt x="5275" y="2990"/>
                </a:cubicBezTo>
                <a:lnTo>
                  <a:pt x="5275" y="2990"/>
                </a:lnTo>
                <a:cubicBezTo>
                  <a:pt x="5018" y="3405"/>
                  <a:pt x="4688" y="3758"/>
                  <a:pt x="4326" y="4082"/>
                </a:cubicBezTo>
                <a:lnTo>
                  <a:pt x="4326" y="4082"/>
                </a:lnTo>
                <a:cubicBezTo>
                  <a:pt x="3881" y="4478"/>
                  <a:pt x="3393" y="4816"/>
                  <a:pt x="2884" y="5123"/>
                </a:cubicBezTo>
                <a:lnTo>
                  <a:pt x="2884" y="5123"/>
                </a:lnTo>
                <a:cubicBezTo>
                  <a:pt x="2869" y="5132"/>
                  <a:pt x="2841" y="5134"/>
                  <a:pt x="2826" y="5126"/>
                </a:cubicBezTo>
                <a:lnTo>
                  <a:pt x="2826" y="5126"/>
                </a:lnTo>
                <a:cubicBezTo>
                  <a:pt x="2192" y="4742"/>
                  <a:pt x="1590" y="4315"/>
                  <a:pt x="1067" y="3785"/>
                </a:cubicBezTo>
                <a:lnTo>
                  <a:pt x="1067" y="3785"/>
                </a:lnTo>
                <a:cubicBezTo>
                  <a:pt x="732" y="3444"/>
                  <a:pt x="440" y="3071"/>
                  <a:pt x="236" y="2634"/>
                </a:cubicBezTo>
                <a:lnTo>
                  <a:pt x="236" y="2634"/>
                </a:lnTo>
                <a:cubicBezTo>
                  <a:pt x="92" y="2325"/>
                  <a:pt x="0" y="2003"/>
                  <a:pt x="11" y="1659"/>
                </a:cubicBezTo>
                <a:lnTo>
                  <a:pt x="11" y="1659"/>
                </a:lnTo>
                <a:cubicBezTo>
                  <a:pt x="32" y="982"/>
                  <a:pt x="345" y="487"/>
                  <a:pt x="966" y="209"/>
                </a:cubicBezTo>
                <a:lnTo>
                  <a:pt x="966" y="209"/>
                </a:lnTo>
                <a:cubicBezTo>
                  <a:pt x="1435" y="0"/>
                  <a:pt x="1906" y="37"/>
                  <a:pt x="2357" y="282"/>
                </a:cubicBezTo>
                <a:lnTo>
                  <a:pt x="2357" y="282"/>
                </a:lnTo>
                <a:cubicBezTo>
                  <a:pt x="2566" y="396"/>
                  <a:pt x="2717" y="570"/>
                  <a:pt x="2828" y="779"/>
                </a:cubicBezTo>
                <a:lnTo>
                  <a:pt x="2828" y="779"/>
                </a:lnTo>
                <a:cubicBezTo>
                  <a:pt x="2835" y="793"/>
                  <a:pt x="2842" y="808"/>
                  <a:pt x="2852" y="825"/>
                </a:cubicBezTo>
              </a:path>
            </a:pathLst>
          </a:custGeom>
          <a:solidFill>
            <a:srgbClr val="FF0000"/>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63E82E67-8DB7-A94A-ADF9-527E7955DE50}"/>
              </a:ext>
            </a:extLst>
          </p:cNvPr>
          <p:cNvSpPr>
            <a:spLocks noChangeArrowheads="1"/>
          </p:cNvSpPr>
          <p:nvPr/>
        </p:nvSpPr>
        <p:spPr bwMode="auto">
          <a:xfrm>
            <a:off x="3793246" y="4819842"/>
            <a:ext cx="1925227" cy="1925227"/>
          </a:xfrm>
          <a:custGeom>
            <a:avLst/>
            <a:gdLst>
              <a:gd name="T0" fmla="*/ 1709 w 1710"/>
              <a:gd name="T1" fmla="*/ 855 h 1711"/>
              <a:gd name="T2" fmla="*/ 1709 w 1710"/>
              <a:gd name="T3" fmla="*/ 855 h 1711"/>
              <a:gd name="T4" fmla="*/ 854 w 1710"/>
              <a:gd name="T5" fmla="*/ 1710 h 1711"/>
              <a:gd name="T6" fmla="*/ 854 w 1710"/>
              <a:gd name="T7" fmla="*/ 1710 h 1711"/>
              <a:gd name="T8" fmla="*/ 0 w 1710"/>
              <a:gd name="T9" fmla="*/ 855 h 1711"/>
              <a:gd name="T10" fmla="*/ 0 w 1710"/>
              <a:gd name="T11" fmla="*/ 855 h 1711"/>
              <a:gd name="T12" fmla="*/ 854 w 1710"/>
              <a:gd name="T13" fmla="*/ 0 h 1711"/>
              <a:gd name="T14" fmla="*/ 854 w 1710"/>
              <a:gd name="T15" fmla="*/ 0 h 1711"/>
              <a:gd name="T16" fmla="*/ 1709 w 1710"/>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0" h="1711">
                <a:moveTo>
                  <a:pt x="1709" y="855"/>
                </a:moveTo>
                <a:lnTo>
                  <a:pt x="1709" y="855"/>
                </a:lnTo>
                <a:cubicBezTo>
                  <a:pt x="1709" y="1327"/>
                  <a:pt x="1327" y="1710"/>
                  <a:pt x="854" y="1710"/>
                </a:cubicBezTo>
                <a:lnTo>
                  <a:pt x="854" y="1710"/>
                </a:lnTo>
                <a:cubicBezTo>
                  <a:pt x="382" y="1710"/>
                  <a:pt x="0" y="1327"/>
                  <a:pt x="0" y="855"/>
                </a:cubicBezTo>
                <a:lnTo>
                  <a:pt x="0" y="855"/>
                </a:lnTo>
                <a:cubicBezTo>
                  <a:pt x="0" y="383"/>
                  <a:pt x="382" y="0"/>
                  <a:pt x="854" y="0"/>
                </a:cubicBezTo>
                <a:lnTo>
                  <a:pt x="854" y="0"/>
                </a:lnTo>
                <a:cubicBezTo>
                  <a:pt x="1327" y="0"/>
                  <a:pt x="1709" y="383"/>
                  <a:pt x="1709" y="855"/>
                </a:cubicBezTo>
              </a:path>
            </a:pathLst>
          </a:custGeom>
          <a:solidFill>
            <a:schemeClr val="accent1"/>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3502F6FB-C4DF-A14F-9FD9-D01791E2FE43}"/>
              </a:ext>
            </a:extLst>
          </p:cNvPr>
          <p:cNvSpPr>
            <a:spLocks noChangeArrowheads="1"/>
          </p:cNvSpPr>
          <p:nvPr/>
        </p:nvSpPr>
        <p:spPr bwMode="auto">
          <a:xfrm>
            <a:off x="18341614" y="4819842"/>
            <a:ext cx="1925227" cy="1925227"/>
          </a:xfrm>
          <a:custGeom>
            <a:avLst/>
            <a:gdLst>
              <a:gd name="T0" fmla="*/ 1711 w 1712"/>
              <a:gd name="T1" fmla="*/ 855 h 1711"/>
              <a:gd name="T2" fmla="*/ 1711 w 1712"/>
              <a:gd name="T3" fmla="*/ 855 h 1711"/>
              <a:gd name="T4" fmla="*/ 855 w 1712"/>
              <a:gd name="T5" fmla="*/ 1710 h 1711"/>
              <a:gd name="T6" fmla="*/ 855 w 1712"/>
              <a:gd name="T7" fmla="*/ 1710 h 1711"/>
              <a:gd name="T8" fmla="*/ 0 w 1712"/>
              <a:gd name="T9" fmla="*/ 855 h 1711"/>
              <a:gd name="T10" fmla="*/ 0 w 1712"/>
              <a:gd name="T11" fmla="*/ 855 h 1711"/>
              <a:gd name="T12" fmla="*/ 855 w 1712"/>
              <a:gd name="T13" fmla="*/ 0 h 1711"/>
              <a:gd name="T14" fmla="*/ 855 w 1712"/>
              <a:gd name="T15" fmla="*/ 0 h 1711"/>
              <a:gd name="T16" fmla="*/ 1711 w 1712"/>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711">
                <a:moveTo>
                  <a:pt x="1711" y="855"/>
                </a:moveTo>
                <a:lnTo>
                  <a:pt x="1711" y="855"/>
                </a:lnTo>
                <a:cubicBezTo>
                  <a:pt x="1711" y="1327"/>
                  <a:pt x="1328" y="1710"/>
                  <a:pt x="855" y="1710"/>
                </a:cubicBezTo>
                <a:lnTo>
                  <a:pt x="855" y="1710"/>
                </a:lnTo>
                <a:cubicBezTo>
                  <a:pt x="383" y="1710"/>
                  <a:pt x="0" y="1327"/>
                  <a:pt x="0" y="855"/>
                </a:cubicBezTo>
                <a:lnTo>
                  <a:pt x="0" y="855"/>
                </a:lnTo>
                <a:cubicBezTo>
                  <a:pt x="0" y="383"/>
                  <a:pt x="383" y="0"/>
                  <a:pt x="855" y="0"/>
                </a:cubicBezTo>
                <a:lnTo>
                  <a:pt x="855" y="0"/>
                </a:lnTo>
                <a:cubicBezTo>
                  <a:pt x="1328" y="0"/>
                  <a:pt x="1711" y="383"/>
                  <a:pt x="1711" y="855"/>
                </a:cubicBezTo>
              </a:path>
            </a:pathLst>
          </a:custGeom>
          <a:solidFill>
            <a:schemeClr val="accent4"/>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ADB1CA5A-54A6-6942-98E7-D782DA0555F3}"/>
              </a:ext>
            </a:extLst>
          </p:cNvPr>
          <p:cNvSpPr>
            <a:spLocks noChangeArrowheads="1"/>
          </p:cNvSpPr>
          <p:nvPr/>
        </p:nvSpPr>
        <p:spPr bwMode="auto">
          <a:xfrm>
            <a:off x="7544462" y="8605792"/>
            <a:ext cx="1925227" cy="1925227"/>
          </a:xfrm>
          <a:custGeom>
            <a:avLst/>
            <a:gdLst>
              <a:gd name="T0" fmla="*/ 1710 w 1711"/>
              <a:gd name="T1" fmla="*/ 855 h 1711"/>
              <a:gd name="T2" fmla="*/ 1710 w 1711"/>
              <a:gd name="T3" fmla="*/ 855 h 1711"/>
              <a:gd name="T4" fmla="*/ 855 w 1711"/>
              <a:gd name="T5" fmla="*/ 1710 h 1711"/>
              <a:gd name="T6" fmla="*/ 855 w 1711"/>
              <a:gd name="T7" fmla="*/ 1710 h 1711"/>
              <a:gd name="T8" fmla="*/ 0 w 1711"/>
              <a:gd name="T9" fmla="*/ 855 h 1711"/>
              <a:gd name="T10" fmla="*/ 0 w 1711"/>
              <a:gd name="T11" fmla="*/ 855 h 1711"/>
              <a:gd name="T12" fmla="*/ 855 w 1711"/>
              <a:gd name="T13" fmla="*/ 0 h 1711"/>
              <a:gd name="T14" fmla="*/ 855 w 1711"/>
              <a:gd name="T15" fmla="*/ 0 h 1711"/>
              <a:gd name="T16" fmla="*/ 1710 w 1711"/>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1711">
                <a:moveTo>
                  <a:pt x="1710" y="855"/>
                </a:moveTo>
                <a:lnTo>
                  <a:pt x="1710" y="855"/>
                </a:lnTo>
                <a:cubicBezTo>
                  <a:pt x="1710" y="1327"/>
                  <a:pt x="1327" y="1710"/>
                  <a:pt x="855" y="1710"/>
                </a:cubicBezTo>
                <a:lnTo>
                  <a:pt x="855" y="1710"/>
                </a:lnTo>
                <a:cubicBezTo>
                  <a:pt x="383" y="1710"/>
                  <a:pt x="0" y="1327"/>
                  <a:pt x="0" y="855"/>
                </a:cubicBezTo>
                <a:lnTo>
                  <a:pt x="0" y="855"/>
                </a:lnTo>
                <a:cubicBezTo>
                  <a:pt x="0" y="383"/>
                  <a:pt x="383" y="0"/>
                  <a:pt x="855" y="0"/>
                </a:cubicBezTo>
                <a:lnTo>
                  <a:pt x="855" y="0"/>
                </a:lnTo>
                <a:cubicBezTo>
                  <a:pt x="1327" y="0"/>
                  <a:pt x="1710" y="383"/>
                  <a:pt x="1710" y="855"/>
                </a:cubicBezTo>
              </a:path>
            </a:pathLst>
          </a:custGeom>
          <a:solidFill>
            <a:schemeClr val="accent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4397B2F3-C1C8-8249-9A23-5829A7B3C993}"/>
              </a:ext>
            </a:extLst>
          </p:cNvPr>
          <p:cNvSpPr>
            <a:spLocks noChangeArrowheads="1"/>
          </p:cNvSpPr>
          <p:nvPr/>
        </p:nvSpPr>
        <p:spPr bwMode="auto">
          <a:xfrm>
            <a:off x="15910270" y="8620676"/>
            <a:ext cx="1925227" cy="1925227"/>
          </a:xfrm>
          <a:custGeom>
            <a:avLst/>
            <a:gdLst>
              <a:gd name="T0" fmla="*/ 1710 w 1711"/>
              <a:gd name="T1" fmla="*/ 855 h 1711"/>
              <a:gd name="T2" fmla="*/ 1710 w 1711"/>
              <a:gd name="T3" fmla="*/ 855 h 1711"/>
              <a:gd name="T4" fmla="*/ 855 w 1711"/>
              <a:gd name="T5" fmla="*/ 0 h 1711"/>
              <a:gd name="T6" fmla="*/ 855 w 1711"/>
              <a:gd name="T7" fmla="*/ 0 h 1711"/>
              <a:gd name="T8" fmla="*/ 0 w 1711"/>
              <a:gd name="T9" fmla="*/ 855 h 1711"/>
              <a:gd name="T10" fmla="*/ 0 w 1711"/>
              <a:gd name="T11" fmla="*/ 855 h 1711"/>
              <a:gd name="T12" fmla="*/ 855 w 1711"/>
              <a:gd name="T13" fmla="*/ 1710 h 1711"/>
              <a:gd name="T14" fmla="*/ 855 w 1711"/>
              <a:gd name="T15" fmla="*/ 1710 h 1711"/>
              <a:gd name="T16" fmla="*/ 1710 w 1711"/>
              <a:gd name="T17" fmla="*/ 855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1711">
                <a:moveTo>
                  <a:pt x="1710" y="855"/>
                </a:moveTo>
                <a:lnTo>
                  <a:pt x="1710" y="855"/>
                </a:lnTo>
                <a:cubicBezTo>
                  <a:pt x="1710" y="383"/>
                  <a:pt x="1327" y="0"/>
                  <a:pt x="855" y="0"/>
                </a:cubicBezTo>
                <a:lnTo>
                  <a:pt x="855" y="0"/>
                </a:lnTo>
                <a:cubicBezTo>
                  <a:pt x="383" y="0"/>
                  <a:pt x="0" y="383"/>
                  <a:pt x="0" y="855"/>
                </a:cubicBezTo>
                <a:lnTo>
                  <a:pt x="0" y="855"/>
                </a:lnTo>
                <a:cubicBezTo>
                  <a:pt x="0" y="1327"/>
                  <a:pt x="383" y="1710"/>
                  <a:pt x="855" y="1710"/>
                </a:cubicBezTo>
                <a:lnTo>
                  <a:pt x="855" y="1710"/>
                </a:lnTo>
                <a:cubicBezTo>
                  <a:pt x="1327" y="1710"/>
                  <a:pt x="1710" y="1327"/>
                  <a:pt x="1710" y="855"/>
                </a:cubicBezTo>
              </a:path>
            </a:pathLst>
          </a:custGeom>
          <a:solidFill>
            <a:schemeClr val="accent3"/>
          </a:solidFill>
          <a:ln>
            <a:noFill/>
          </a:ln>
          <a:effectLst/>
        </p:spPr>
        <p:txBody>
          <a:bodyPr wrap="none" anchor="ctr"/>
          <a:lstStyle/>
          <a:p>
            <a:endParaRPr lang="en-US"/>
          </a:p>
        </p:txBody>
      </p:sp>
      <p:grpSp>
        <p:nvGrpSpPr>
          <p:cNvPr id="200" name="Group 199">
            <a:extLst>
              <a:ext uri="{FF2B5EF4-FFF2-40B4-BE49-F238E27FC236}">
                <a16:creationId xmlns:a16="http://schemas.microsoft.com/office/drawing/2014/main" id="{C0C67EB7-8776-1C42-8BFA-79D1B1A7BC9A}"/>
              </a:ext>
            </a:extLst>
          </p:cNvPr>
          <p:cNvGrpSpPr/>
          <p:nvPr/>
        </p:nvGrpSpPr>
        <p:grpSpPr>
          <a:xfrm>
            <a:off x="2347017" y="2877032"/>
            <a:ext cx="4817684" cy="1600438"/>
            <a:chOff x="21840150" y="4290491"/>
            <a:chExt cx="4817684" cy="1600438"/>
          </a:xfrm>
        </p:grpSpPr>
        <p:sp>
          <p:nvSpPr>
            <p:cNvPr id="201" name="CuadroTexto 4">
              <a:extLst>
                <a:ext uri="{FF2B5EF4-FFF2-40B4-BE49-F238E27FC236}">
                  <a16:creationId xmlns:a16="http://schemas.microsoft.com/office/drawing/2014/main" id="{B11852C3-F329-0843-8611-DBD7B349103B}"/>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2" name="CuadroTexto 4">
              <a:extLst>
                <a:ext uri="{FF2B5EF4-FFF2-40B4-BE49-F238E27FC236}">
                  <a16:creationId xmlns:a16="http://schemas.microsoft.com/office/drawing/2014/main" id="{6EEAD34C-2ADA-C448-A685-1722530762EB}"/>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3" name="Group 202">
            <a:extLst>
              <a:ext uri="{FF2B5EF4-FFF2-40B4-BE49-F238E27FC236}">
                <a16:creationId xmlns:a16="http://schemas.microsoft.com/office/drawing/2014/main" id="{BFCD7598-9A8C-E145-A877-02BDF3C316C4}"/>
              </a:ext>
            </a:extLst>
          </p:cNvPr>
          <p:cNvGrpSpPr/>
          <p:nvPr/>
        </p:nvGrpSpPr>
        <p:grpSpPr>
          <a:xfrm>
            <a:off x="6098233" y="10772801"/>
            <a:ext cx="4817684" cy="1600438"/>
            <a:chOff x="21840150" y="4290491"/>
            <a:chExt cx="4817684" cy="1600438"/>
          </a:xfrm>
        </p:grpSpPr>
        <p:sp>
          <p:nvSpPr>
            <p:cNvPr id="204" name="CuadroTexto 4">
              <a:extLst>
                <a:ext uri="{FF2B5EF4-FFF2-40B4-BE49-F238E27FC236}">
                  <a16:creationId xmlns:a16="http://schemas.microsoft.com/office/drawing/2014/main" id="{A6F3F30F-7C6D-9C40-B2EF-93E1DA5AF94D}"/>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5" name="CuadroTexto 4">
              <a:extLst>
                <a:ext uri="{FF2B5EF4-FFF2-40B4-BE49-F238E27FC236}">
                  <a16:creationId xmlns:a16="http://schemas.microsoft.com/office/drawing/2014/main" id="{55853E7F-761D-9B4A-9AF6-1355E0258A5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6" name="Group 205">
            <a:extLst>
              <a:ext uri="{FF2B5EF4-FFF2-40B4-BE49-F238E27FC236}">
                <a16:creationId xmlns:a16="http://schemas.microsoft.com/office/drawing/2014/main" id="{99757EBD-FFF6-F940-8F91-E0C1327FB796}"/>
              </a:ext>
            </a:extLst>
          </p:cNvPr>
          <p:cNvGrpSpPr/>
          <p:nvPr/>
        </p:nvGrpSpPr>
        <p:grpSpPr>
          <a:xfrm>
            <a:off x="14464041" y="10772801"/>
            <a:ext cx="4817684" cy="1600438"/>
            <a:chOff x="21840150" y="4290491"/>
            <a:chExt cx="4817684" cy="1600438"/>
          </a:xfrm>
        </p:grpSpPr>
        <p:sp>
          <p:nvSpPr>
            <p:cNvPr id="207" name="CuadroTexto 4">
              <a:extLst>
                <a:ext uri="{FF2B5EF4-FFF2-40B4-BE49-F238E27FC236}">
                  <a16:creationId xmlns:a16="http://schemas.microsoft.com/office/drawing/2014/main" id="{AD890FE2-FBD9-774F-8449-D6ECC2FE2439}"/>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8" name="CuadroTexto 4">
              <a:extLst>
                <a:ext uri="{FF2B5EF4-FFF2-40B4-BE49-F238E27FC236}">
                  <a16:creationId xmlns:a16="http://schemas.microsoft.com/office/drawing/2014/main" id="{D7689C42-3CBA-F542-90DC-81B965A329FC}"/>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9" name="Group 208">
            <a:extLst>
              <a:ext uri="{FF2B5EF4-FFF2-40B4-BE49-F238E27FC236}">
                <a16:creationId xmlns:a16="http://schemas.microsoft.com/office/drawing/2014/main" id="{1BF2BF6C-F0A5-FF4E-83FC-C177854E535D}"/>
              </a:ext>
            </a:extLst>
          </p:cNvPr>
          <p:cNvGrpSpPr/>
          <p:nvPr/>
        </p:nvGrpSpPr>
        <p:grpSpPr>
          <a:xfrm>
            <a:off x="16895385" y="2877032"/>
            <a:ext cx="4817684" cy="1600438"/>
            <a:chOff x="21840150" y="4290491"/>
            <a:chExt cx="4817684" cy="1600438"/>
          </a:xfrm>
        </p:grpSpPr>
        <p:sp>
          <p:nvSpPr>
            <p:cNvPr id="210" name="CuadroTexto 4">
              <a:extLst>
                <a:ext uri="{FF2B5EF4-FFF2-40B4-BE49-F238E27FC236}">
                  <a16:creationId xmlns:a16="http://schemas.microsoft.com/office/drawing/2014/main" id="{F8965B2F-66FC-4445-BC31-55444E47B70B}"/>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11" name="CuadroTexto 4">
              <a:extLst>
                <a:ext uri="{FF2B5EF4-FFF2-40B4-BE49-F238E27FC236}">
                  <a16:creationId xmlns:a16="http://schemas.microsoft.com/office/drawing/2014/main" id="{F5504477-6AC4-6F4C-B4CD-ED08C1AEFC95}"/>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12" name="CuadroTexto 4">
            <a:extLst>
              <a:ext uri="{FF2B5EF4-FFF2-40B4-BE49-F238E27FC236}">
                <a16:creationId xmlns:a16="http://schemas.microsoft.com/office/drawing/2014/main" id="{F655AAEE-D88F-A54C-B36F-DFD529331A92}"/>
              </a:ext>
            </a:extLst>
          </p:cNvPr>
          <p:cNvSpPr txBox="1"/>
          <p:nvPr/>
        </p:nvSpPr>
        <p:spPr>
          <a:xfrm>
            <a:off x="4204767" y="5274623"/>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13" name="CuadroTexto 4">
            <a:extLst>
              <a:ext uri="{FF2B5EF4-FFF2-40B4-BE49-F238E27FC236}">
                <a16:creationId xmlns:a16="http://schemas.microsoft.com/office/drawing/2014/main" id="{70A1FBB1-6215-894B-843E-E5491147C67A}"/>
              </a:ext>
            </a:extLst>
          </p:cNvPr>
          <p:cNvSpPr txBox="1"/>
          <p:nvPr/>
        </p:nvSpPr>
        <p:spPr>
          <a:xfrm>
            <a:off x="7971470" y="9072117"/>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15" name="CuadroTexto 4">
            <a:extLst>
              <a:ext uri="{FF2B5EF4-FFF2-40B4-BE49-F238E27FC236}">
                <a16:creationId xmlns:a16="http://schemas.microsoft.com/office/drawing/2014/main" id="{5C99B636-DD54-4741-8C8E-AC82137999C5}"/>
              </a:ext>
            </a:extLst>
          </p:cNvPr>
          <p:cNvSpPr txBox="1"/>
          <p:nvPr/>
        </p:nvSpPr>
        <p:spPr>
          <a:xfrm>
            <a:off x="16357442" y="9072117"/>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16" name="CuadroTexto 4">
            <a:extLst>
              <a:ext uri="{FF2B5EF4-FFF2-40B4-BE49-F238E27FC236}">
                <a16:creationId xmlns:a16="http://schemas.microsoft.com/office/drawing/2014/main" id="{47FA3D1F-9F13-EE4E-B72B-837AB4E5F4EB}"/>
              </a:ext>
            </a:extLst>
          </p:cNvPr>
          <p:cNvSpPr txBox="1"/>
          <p:nvPr/>
        </p:nvSpPr>
        <p:spPr>
          <a:xfrm>
            <a:off x="18734085" y="5240066"/>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
        <p:nvSpPr>
          <p:cNvPr id="217" name="CuadroTexto 4">
            <a:extLst>
              <a:ext uri="{FF2B5EF4-FFF2-40B4-BE49-F238E27FC236}">
                <a16:creationId xmlns:a16="http://schemas.microsoft.com/office/drawing/2014/main" id="{7C9F1D63-F073-4643-AAB7-B20FEEF8F453}"/>
              </a:ext>
            </a:extLst>
          </p:cNvPr>
          <p:cNvSpPr txBox="1"/>
          <p:nvPr/>
        </p:nvSpPr>
        <p:spPr>
          <a:xfrm>
            <a:off x="10330910" y="6774252"/>
            <a:ext cx="3715830" cy="1569660"/>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spTree>
    <p:extLst>
      <p:ext uri="{BB962C8B-B14F-4D97-AF65-F5344CB8AC3E}">
        <p14:creationId xmlns:p14="http://schemas.microsoft.com/office/powerpoint/2010/main" val="821313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80" name="Freeform 336">
            <a:extLst>
              <a:ext uri="{FF2B5EF4-FFF2-40B4-BE49-F238E27FC236}">
                <a16:creationId xmlns:a16="http://schemas.microsoft.com/office/drawing/2014/main" id="{8E8AFE7D-1000-FF49-9629-1992C17D7A7B}"/>
              </a:ext>
            </a:extLst>
          </p:cNvPr>
          <p:cNvSpPr>
            <a:spLocks noChangeArrowheads="1"/>
          </p:cNvSpPr>
          <p:nvPr/>
        </p:nvSpPr>
        <p:spPr bwMode="auto">
          <a:xfrm>
            <a:off x="2146300" y="4967372"/>
            <a:ext cx="4786695" cy="3286463"/>
          </a:xfrm>
          <a:custGeom>
            <a:avLst/>
            <a:gdLst>
              <a:gd name="T0" fmla="*/ 4094 w 4206"/>
              <a:gd name="T1" fmla="*/ 0 h 2890"/>
              <a:gd name="T2" fmla="*/ 112 w 4206"/>
              <a:gd name="T3" fmla="*/ 0 h 2890"/>
              <a:gd name="T4" fmla="*/ 112 w 4206"/>
              <a:gd name="T5" fmla="*/ 0 h 2890"/>
              <a:gd name="T6" fmla="*/ 0 w 4206"/>
              <a:gd name="T7" fmla="*/ 111 h 2890"/>
              <a:gd name="T8" fmla="*/ 0 w 4206"/>
              <a:gd name="T9" fmla="*/ 2777 h 2890"/>
              <a:gd name="T10" fmla="*/ 0 w 4206"/>
              <a:gd name="T11" fmla="*/ 2777 h 2890"/>
              <a:gd name="T12" fmla="*/ 112 w 4206"/>
              <a:gd name="T13" fmla="*/ 2889 h 2890"/>
              <a:gd name="T14" fmla="*/ 3130 w 4206"/>
              <a:gd name="T15" fmla="*/ 2889 h 2890"/>
              <a:gd name="T16" fmla="*/ 3130 w 4206"/>
              <a:gd name="T17" fmla="*/ 2889 h 2890"/>
              <a:gd name="T18" fmla="*/ 3207 w 4206"/>
              <a:gd name="T19" fmla="*/ 2858 h 2890"/>
              <a:gd name="T20" fmla="*/ 4172 w 4206"/>
              <a:gd name="T21" fmla="*/ 1928 h 2890"/>
              <a:gd name="T22" fmla="*/ 4172 w 4206"/>
              <a:gd name="T23" fmla="*/ 1928 h 2890"/>
              <a:gd name="T24" fmla="*/ 4205 w 4206"/>
              <a:gd name="T25" fmla="*/ 1847 h 2890"/>
              <a:gd name="T26" fmla="*/ 4205 w 4206"/>
              <a:gd name="T27" fmla="*/ 111 h 2890"/>
              <a:gd name="T28" fmla="*/ 4205 w 4206"/>
              <a:gd name="T29" fmla="*/ 111 h 2890"/>
              <a:gd name="T30" fmla="*/ 4094 w 4206"/>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6" h="2890">
                <a:moveTo>
                  <a:pt x="4094" y="0"/>
                </a:moveTo>
                <a:lnTo>
                  <a:pt x="112" y="0"/>
                </a:lnTo>
                <a:lnTo>
                  <a:pt x="112" y="0"/>
                </a:lnTo>
                <a:cubicBezTo>
                  <a:pt x="50" y="0"/>
                  <a:pt x="0" y="50"/>
                  <a:pt x="0" y="111"/>
                </a:cubicBezTo>
                <a:lnTo>
                  <a:pt x="0" y="2777"/>
                </a:lnTo>
                <a:lnTo>
                  <a:pt x="0" y="2777"/>
                </a:lnTo>
                <a:cubicBezTo>
                  <a:pt x="0" y="2839"/>
                  <a:pt x="50" y="2889"/>
                  <a:pt x="112" y="2889"/>
                </a:cubicBezTo>
                <a:lnTo>
                  <a:pt x="3130" y="2889"/>
                </a:lnTo>
                <a:lnTo>
                  <a:pt x="3130" y="2889"/>
                </a:lnTo>
                <a:cubicBezTo>
                  <a:pt x="3159" y="2889"/>
                  <a:pt x="3187" y="2878"/>
                  <a:pt x="3207" y="2858"/>
                </a:cubicBezTo>
                <a:lnTo>
                  <a:pt x="4172" y="1928"/>
                </a:lnTo>
                <a:lnTo>
                  <a:pt x="4172" y="1928"/>
                </a:lnTo>
                <a:cubicBezTo>
                  <a:pt x="4193" y="1906"/>
                  <a:pt x="4205" y="1878"/>
                  <a:pt x="4205" y="1847"/>
                </a:cubicBezTo>
                <a:lnTo>
                  <a:pt x="4205" y="111"/>
                </a:lnTo>
                <a:lnTo>
                  <a:pt x="4205" y="111"/>
                </a:lnTo>
                <a:cubicBezTo>
                  <a:pt x="4205" y="50"/>
                  <a:pt x="4156" y="0"/>
                  <a:pt x="4094" y="0"/>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4FC975D7-A7CE-E343-A8DE-F0BC6B666256}"/>
              </a:ext>
            </a:extLst>
          </p:cNvPr>
          <p:cNvSpPr>
            <a:spLocks noChangeArrowheads="1"/>
          </p:cNvSpPr>
          <p:nvPr/>
        </p:nvSpPr>
        <p:spPr bwMode="auto">
          <a:xfrm>
            <a:off x="7244080" y="4967372"/>
            <a:ext cx="4786695" cy="3286463"/>
          </a:xfrm>
          <a:custGeom>
            <a:avLst/>
            <a:gdLst>
              <a:gd name="T0" fmla="*/ 4094 w 4206"/>
              <a:gd name="T1" fmla="*/ 0 h 2890"/>
              <a:gd name="T2" fmla="*/ 111 w 4206"/>
              <a:gd name="T3" fmla="*/ 0 h 2890"/>
              <a:gd name="T4" fmla="*/ 111 w 4206"/>
              <a:gd name="T5" fmla="*/ 0 h 2890"/>
              <a:gd name="T6" fmla="*/ 0 w 4206"/>
              <a:gd name="T7" fmla="*/ 111 h 2890"/>
              <a:gd name="T8" fmla="*/ 0 w 4206"/>
              <a:gd name="T9" fmla="*/ 2777 h 2890"/>
              <a:gd name="T10" fmla="*/ 0 w 4206"/>
              <a:gd name="T11" fmla="*/ 2777 h 2890"/>
              <a:gd name="T12" fmla="*/ 111 w 4206"/>
              <a:gd name="T13" fmla="*/ 2889 h 2890"/>
              <a:gd name="T14" fmla="*/ 3129 w 4206"/>
              <a:gd name="T15" fmla="*/ 2889 h 2890"/>
              <a:gd name="T16" fmla="*/ 3129 w 4206"/>
              <a:gd name="T17" fmla="*/ 2889 h 2890"/>
              <a:gd name="T18" fmla="*/ 3207 w 4206"/>
              <a:gd name="T19" fmla="*/ 2858 h 2890"/>
              <a:gd name="T20" fmla="*/ 4171 w 4206"/>
              <a:gd name="T21" fmla="*/ 1928 h 2890"/>
              <a:gd name="T22" fmla="*/ 4171 w 4206"/>
              <a:gd name="T23" fmla="*/ 1928 h 2890"/>
              <a:gd name="T24" fmla="*/ 4205 w 4206"/>
              <a:gd name="T25" fmla="*/ 1847 h 2890"/>
              <a:gd name="T26" fmla="*/ 4205 w 4206"/>
              <a:gd name="T27" fmla="*/ 111 h 2890"/>
              <a:gd name="T28" fmla="*/ 4205 w 4206"/>
              <a:gd name="T29" fmla="*/ 111 h 2890"/>
              <a:gd name="T30" fmla="*/ 4094 w 4206"/>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6" h="2890">
                <a:moveTo>
                  <a:pt x="4094" y="0"/>
                </a:moveTo>
                <a:lnTo>
                  <a:pt x="111" y="0"/>
                </a:lnTo>
                <a:lnTo>
                  <a:pt x="111" y="0"/>
                </a:lnTo>
                <a:cubicBezTo>
                  <a:pt x="50" y="0"/>
                  <a:pt x="0" y="50"/>
                  <a:pt x="0" y="111"/>
                </a:cubicBezTo>
                <a:lnTo>
                  <a:pt x="0" y="2777"/>
                </a:lnTo>
                <a:lnTo>
                  <a:pt x="0" y="2777"/>
                </a:lnTo>
                <a:cubicBezTo>
                  <a:pt x="0" y="2839"/>
                  <a:pt x="50" y="2889"/>
                  <a:pt x="111" y="2889"/>
                </a:cubicBezTo>
                <a:lnTo>
                  <a:pt x="3129" y="2889"/>
                </a:lnTo>
                <a:lnTo>
                  <a:pt x="3129" y="2889"/>
                </a:lnTo>
                <a:cubicBezTo>
                  <a:pt x="3159" y="2889"/>
                  <a:pt x="3186" y="2878"/>
                  <a:pt x="3207" y="2858"/>
                </a:cubicBezTo>
                <a:lnTo>
                  <a:pt x="4171" y="1928"/>
                </a:lnTo>
                <a:lnTo>
                  <a:pt x="4171" y="1928"/>
                </a:lnTo>
                <a:cubicBezTo>
                  <a:pt x="4193" y="1906"/>
                  <a:pt x="4205" y="1878"/>
                  <a:pt x="4205" y="1847"/>
                </a:cubicBezTo>
                <a:lnTo>
                  <a:pt x="4205" y="111"/>
                </a:lnTo>
                <a:lnTo>
                  <a:pt x="4205" y="111"/>
                </a:lnTo>
                <a:cubicBezTo>
                  <a:pt x="4205" y="50"/>
                  <a:pt x="4156" y="0"/>
                  <a:pt x="4094" y="0"/>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6" name="Freeform 342">
            <a:extLst>
              <a:ext uri="{FF2B5EF4-FFF2-40B4-BE49-F238E27FC236}">
                <a16:creationId xmlns:a16="http://schemas.microsoft.com/office/drawing/2014/main" id="{F3444A6D-1479-8445-88A5-F2F2612639A0}"/>
              </a:ext>
            </a:extLst>
          </p:cNvPr>
          <p:cNvSpPr>
            <a:spLocks noChangeArrowheads="1"/>
          </p:cNvSpPr>
          <p:nvPr/>
        </p:nvSpPr>
        <p:spPr bwMode="auto">
          <a:xfrm>
            <a:off x="12336840" y="4967372"/>
            <a:ext cx="4786695" cy="3286463"/>
          </a:xfrm>
          <a:custGeom>
            <a:avLst/>
            <a:gdLst>
              <a:gd name="T0" fmla="*/ 4094 w 4207"/>
              <a:gd name="T1" fmla="*/ 0 h 2890"/>
              <a:gd name="T2" fmla="*/ 112 w 4207"/>
              <a:gd name="T3" fmla="*/ 0 h 2890"/>
              <a:gd name="T4" fmla="*/ 112 w 4207"/>
              <a:gd name="T5" fmla="*/ 0 h 2890"/>
              <a:gd name="T6" fmla="*/ 0 w 4207"/>
              <a:gd name="T7" fmla="*/ 111 h 2890"/>
              <a:gd name="T8" fmla="*/ 0 w 4207"/>
              <a:gd name="T9" fmla="*/ 2777 h 2890"/>
              <a:gd name="T10" fmla="*/ 0 w 4207"/>
              <a:gd name="T11" fmla="*/ 2777 h 2890"/>
              <a:gd name="T12" fmla="*/ 112 w 4207"/>
              <a:gd name="T13" fmla="*/ 2889 h 2890"/>
              <a:gd name="T14" fmla="*/ 3130 w 4207"/>
              <a:gd name="T15" fmla="*/ 2889 h 2890"/>
              <a:gd name="T16" fmla="*/ 3130 w 4207"/>
              <a:gd name="T17" fmla="*/ 2889 h 2890"/>
              <a:gd name="T18" fmla="*/ 3208 w 4207"/>
              <a:gd name="T19" fmla="*/ 2858 h 2890"/>
              <a:gd name="T20" fmla="*/ 4172 w 4207"/>
              <a:gd name="T21" fmla="*/ 1928 h 2890"/>
              <a:gd name="T22" fmla="*/ 4172 w 4207"/>
              <a:gd name="T23" fmla="*/ 1928 h 2890"/>
              <a:gd name="T24" fmla="*/ 4206 w 4207"/>
              <a:gd name="T25" fmla="*/ 1847 h 2890"/>
              <a:gd name="T26" fmla="*/ 4206 w 4207"/>
              <a:gd name="T27" fmla="*/ 111 h 2890"/>
              <a:gd name="T28" fmla="*/ 4206 w 4207"/>
              <a:gd name="T29" fmla="*/ 111 h 2890"/>
              <a:gd name="T30" fmla="*/ 4094 w 4207"/>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7" h="2890">
                <a:moveTo>
                  <a:pt x="4094" y="0"/>
                </a:moveTo>
                <a:lnTo>
                  <a:pt x="112" y="0"/>
                </a:lnTo>
                <a:lnTo>
                  <a:pt x="112" y="0"/>
                </a:lnTo>
                <a:cubicBezTo>
                  <a:pt x="50" y="0"/>
                  <a:pt x="0" y="50"/>
                  <a:pt x="0" y="111"/>
                </a:cubicBezTo>
                <a:lnTo>
                  <a:pt x="0" y="2777"/>
                </a:lnTo>
                <a:lnTo>
                  <a:pt x="0" y="2777"/>
                </a:lnTo>
                <a:cubicBezTo>
                  <a:pt x="0" y="2839"/>
                  <a:pt x="50" y="2889"/>
                  <a:pt x="112" y="2889"/>
                </a:cubicBezTo>
                <a:lnTo>
                  <a:pt x="3130" y="2889"/>
                </a:lnTo>
                <a:lnTo>
                  <a:pt x="3130" y="2889"/>
                </a:lnTo>
                <a:cubicBezTo>
                  <a:pt x="3159" y="2889"/>
                  <a:pt x="3187" y="2878"/>
                  <a:pt x="3208" y="2858"/>
                </a:cubicBezTo>
                <a:lnTo>
                  <a:pt x="4172" y="1928"/>
                </a:lnTo>
                <a:lnTo>
                  <a:pt x="4172" y="1928"/>
                </a:lnTo>
                <a:cubicBezTo>
                  <a:pt x="4193" y="1906"/>
                  <a:pt x="4206" y="1878"/>
                  <a:pt x="4206" y="1847"/>
                </a:cubicBezTo>
                <a:lnTo>
                  <a:pt x="4206" y="111"/>
                </a:lnTo>
                <a:lnTo>
                  <a:pt x="4206" y="111"/>
                </a:lnTo>
                <a:cubicBezTo>
                  <a:pt x="4206" y="50"/>
                  <a:pt x="4156" y="0"/>
                  <a:pt x="4094" y="0"/>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FBCD23B7-85A3-9542-9965-C26D017249A2}"/>
              </a:ext>
            </a:extLst>
          </p:cNvPr>
          <p:cNvSpPr>
            <a:spLocks noChangeArrowheads="1"/>
          </p:cNvSpPr>
          <p:nvPr/>
        </p:nvSpPr>
        <p:spPr bwMode="auto">
          <a:xfrm>
            <a:off x="17429604" y="4967372"/>
            <a:ext cx="4786695" cy="3286463"/>
          </a:xfrm>
          <a:custGeom>
            <a:avLst/>
            <a:gdLst>
              <a:gd name="T0" fmla="*/ 4095 w 4207"/>
              <a:gd name="T1" fmla="*/ 0 h 2890"/>
              <a:gd name="T2" fmla="*/ 112 w 4207"/>
              <a:gd name="T3" fmla="*/ 0 h 2890"/>
              <a:gd name="T4" fmla="*/ 112 w 4207"/>
              <a:gd name="T5" fmla="*/ 0 h 2890"/>
              <a:gd name="T6" fmla="*/ 0 w 4207"/>
              <a:gd name="T7" fmla="*/ 111 h 2890"/>
              <a:gd name="T8" fmla="*/ 0 w 4207"/>
              <a:gd name="T9" fmla="*/ 2777 h 2890"/>
              <a:gd name="T10" fmla="*/ 0 w 4207"/>
              <a:gd name="T11" fmla="*/ 2777 h 2890"/>
              <a:gd name="T12" fmla="*/ 112 w 4207"/>
              <a:gd name="T13" fmla="*/ 2889 h 2890"/>
              <a:gd name="T14" fmla="*/ 3130 w 4207"/>
              <a:gd name="T15" fmla="*/ 2889 h 2890"/>
              <a:gd name="T16" fmla="*/ 3130 w 4207"/>
              <a:gd name="T17" fmla="*/ 2889 h 2890"/>
              <a:gd name="T18" fmla="*/ 3208 w 4207"/>
              <a:gd name="T19" fmla="*/ 2858 h 2890"/>
              <a:gd name="T20" fmla="*/ 4173 w 4207"/>
              <a:gd name="T21" fmla="*/ 1928 h 2890"/>
              <a:gd name="T22" fmla="*/ 4173 w 4207"/>
              <a:gd name="T23" fmla="*/ 1928 h 2890"/>
              <a:gd name="T24" fmla="*/ 4206 w 4207"/>
              <a:gd name="T25" fmla="*/ 1847 h 2890"/>
              <a:gd name="T26" fmla="*/ 4206 w 4207"/>
              <a:gd name="T27" fmla="*/ 111 h 2890"/>
              <a:gd name="T28" fmla="*/ 4206 w 4207"/>
              <a:gd name="T29" fmla="*/ 111 h 2890"/>
              <a:gd name="T30" fmla="*/ 4095 w 4207"/>
              <a:gd name="T31" fmla="*/ 0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7" h="2890">
                <a:moveTo>
                  <a:pt x="4095" y="0"/>
                </a:moveTo>
                <a:lnTo>
                  <a:pt x="112" y="0"/>
                </a:lnTo>
                <a:lnTo>
                  <a:pt x="112" y="0"/>
                </a:lnTo>
                <a:cubicBezTo>
                  <a:pt x="51" y="0"/>
                  <a:pt x="0" y="50"/>
                  <a:pt x="0" y="111"/>
                </a:cubicBezTo>
                <a:lnTo>
                  <a:pt x="0" y="2777"/>
                </a:lnTo>
                <a:lnTo>
                  <a:pt x="0" y="2777"/>
                </a:lnTo>
                <a:cubicBezTo>
                  <a:pt x="0" y="2839"/>
                  <a:pt x="51" y="2889"/>
                  <a:pt x="112" y="2889"/>
                </a:cubicBezTo>
                <a:lnTo>
                  <a:pt x="3130" y="2889"/>
                </a:lnTo>
                <a:lnTo>
                  <a:pt x="3130" y="2889"/>
                </a:lnTo>
                <a:cubicBezTo>
                  <a:pt x="3160" y="2889"/>
                  <a:pt x="3187" y="2878"/>
                  <a:pt x="3208" y="2858"/>
                </a:cubicBezTo>
                <a:lnTo>
                  <a:pt x="4173" y="1928"/>
                </a:lnTo>
                <a:lnTo>
                  <a:pt x="4173" y="1928"/>
                </a:lnTo>
                <a:cubicBezTo>
                  <a:pt x="4194" y="1906"/>
                  <a:pt x="4206" y="1878"/>
                  <a:pt x="4206" y="1847"/>
                </a:cubicBezTo>
                <a:lnTo>
                  <a:pt x="4206" y="111"/>
                </a:lnTo>
                <a:lnTo>
                  <a:pt x="4206" y="111"/>
                </a:lnTo>
                <a:cubicBezTo>
                  <a:pt x="4206" y="50"/>
                  <a:pt x="4157" y="0"/>
                  <a:pt x="4095" y="0"/>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368">
            <a:extLst>
              <a:ext uri="{FF2B5EF4-FFF2-40B4-BE49-F238E27FC236}">
                <a16:creationId xmlns:a16="http://schemas.microsoft.com/office/drawing/2014/main" id="{40C500C6-09EB-934B-BE01-E0F129B0AA5F}"/>
              </a:ext>
            </a:extLst>
          </p:cNvPr>
          <p:cNvSpPr>
            <a:spLocks noChangeArrowheads="1"/>
          </p:cNvSpPr>
          <p:nvPr/>
        </p:nvSpPr>
        <p:spPr bwMode="auto">
          <a:xfrm>
            <a:off x="2402191" y="5268422"/>
            <a:ext cx="1399884" cy="210735"/>
          </a:xfrm>
          <a:custGeom>
            <a:avLst/>
            <a:gdLst>
              <a:gd name="T0" fmla="*/ 1139 w 1232"/>
              <a:gd name="T1" fmla="*/ 184 h 185"/>
              <a:gd name="T2" fmla="*/ 91 w 1232"/>
              <a:gd name="T3" fmla="*/ 184 h 185"/>
              <a:gd name="T4" fmla="*/ 91 w 1232"/>
              <a:gd name="T5" fmla="*/ 184 h 185"/>
              <a:gd name="T6" fmla="*/ 0 w 1232"/>
              <a:gd name="T7" fmla="*/ 92 h 185"/>
              <a:gd name="T8" fmla="*/ 0 w 1232"/>
              <a:gd name="T9" fmla="*/ 92 h 185"/>
              <a:gd name="T10" fmla="*/ 91 w 1232"/>
              <a:gd name="T11" fmla="*/ 0 h 185"/>
              <a:gd name="T12" fmla="*/ 1139 w 1232"/>
              <a:gd name="T13" fmla="*/ 0 h 185"/>
              <a:gd name="T14" fmla="*/ 1139 w 1232"/>
              <a:gd name="T15" fmla="*/ 0 h 185"/>
              <a:gd name="T16" fmla="*/ 1231 w 1232"/>
              <a:gd name="T17" fmla="*/ 92 h 185"/>
              <a:gd name="T18" fmla="*/ 1231 w 1232"/>
              <a:gd name="T19" fmla="*/ 92 h 185"/>
              <a:gd name="T20" fmla="*/ 1139 w 1232"/>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2" h="185">
                <a:moveTo>
                  <a:pt x="1139" y="184"/>
                </a:moveTo>
                <a:lnTo>
                  <a:pt x="91" y="184"/>
                </a:lnTo>
                <a:lnTo>
                  <a:pt x="91" y="184"/>
                </a:lnTo>
                <a:cubicBezTo>
                  <a:pt x="41" y="184"/>
                  <a:pt x="0" y="143"/>
                  <a:pt x="0" y="92"/>
                </a:cubicBezTo>
                <a:lnTo>
                  <a:pt x="0" y="92"/>
                </a:lnTo>
                <a:cubicBezTo>
                  <a:pt x="0" y="41"/>
                  <a:pt x="41" y="0"/>
                  <a:pt x="91" y="0"/>
                </a:cubicBezTo>
                <a:lnTo>
                  <a:pt x="1139" y="0"/>
                </a:lnTo>
                <a:lnTo>
                  <a:pt x="1139" y="0"/>
                </a:lnTo>
                <a:cubicBezTo>
                  <a:pt x="1190" y="0"/>
                  <a:pt x="1231" y="41"/>
                  <a:pt x="1231" y="92"/>
                </a:cubicBezTo>
                <a:lnTo>
                  <a:pt x="1231" y="92"/>
                </a:lnTo>
                <a:cubicBezTo>
                  <a:pt x="1231" y="143"/>
                  <a:pt x="1190" y="184"/>
                  <a:pt x="1139" y="184"/>
                </a:cubicBezTo>
              </a:path>
            </a:pathLst>
          </a:custGeom>
          <a:solidFill>
            <a:schemeClr val="accent1"/>
          </a:solidFill>
          <a:ln>
            <a:noFill/>
          </a:ln>
          <a:effectLst/>
        </p:spPr>
        <p:txBody>
          <a:bodyPr wrap="none" anchor="ctr"/>
          <a:lstStyle/>
          <a:p>
            <a:endParaRPr lang="en-US"/>
          </a:p>
        </p:txBody>
      </p:sp>
      <p:sp>
        <p:nvSpPr>
          <p:cNvPr id="213" name="Freeform 369">
            <a:extLst>
              <a:ext uri="{FF2B5EF4-FFF2-40B4-BE49-F238E27FC236}">
                <a16:creationId xmlns:a16="http://schemas.microsoft.com/office/drawing/2014/main" id="{41271C3C-9B4A-5748-B534-8B85BF37F4DF}"/>
              </a:ext>
            </a:extLst>
          </p:cNvPr>
          <p:cNvSpPr>
            <a:spLocks noChangeArrowheads="1"/>
          </p:cNvSpPr>
          <p:nvPr/>
        </p:nvSpPr>
        <p:spPr bwMode="auto">
          <a:xfrm>
            <a:off x="7510006" y="5268422"/>
            <a:ext cx="1399884" cy="210735"/>
          </a:xfrm>
          <a:custGeom>
            <a:avLst/>
            <a:gdLst>
              <a:gd name="T0" fmla="*/ 1139 w 1232"/>
              <a:gd name="T1" fmla="*/ 184 h 185"/>
              <a:gd name="T2" fmla="*/ 91 w 1232"/>
              <a:gd name="T3" fmla="*/ 184 h 185"/>
              <a:gd name="T4" fmla="*/ 91 w 1232"/>
              <a:gd name="T5" fmla="*/ 184 h 185"/>
              <a:gd name="T6" fmla="*/ 0 w 1232"/>
              <a:gd name="T7" fmla="*/ 92 h 185"/>
              <a:gd name="T8" fmla="*/ 0 w 1232"/>
              <a:gd name="T9" fmla="*/ 92 h 185"/>
              <a:gd name="T10" fmla="*/ 91 w 1232"/>
              <a:gd name="T11" fmla="*/ 0 h 185"/>
              <a:gd name="T12" fmla="*/ 1139 w 1232"/>
              <a:gd name="T13" fmla="*/ 0 h 185"/>
              <a:gd name="T14" fmla="*/ 1139 w 1232"/>
              <a:gd name="T15" fmla="*/ 0 h 185"/>
              <a:gd name="T16" fmla="*/ 1231 w 1232"/>
              <a:gd name="T17" fmla="*/ 92 h 185"/>
              <a:gd name="T18" fmla="*/ 1231 w 1232"/>
              <a:gd name="T19" fmla="*/ 92 h 185"/>
              <a:gd name="T20" fmla="*/ 1139 w 1232"/>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2" h="185">
                <a:moveTo>
                  <a:pt x="1139" y="184"/>
                </a:moveTo>
                <a:lnTo>
                  <a:pt x="91" y="184"/>
                </a:lnTo>
                <a:lnTo>
                  <a:pt x="91" y="184"/>
                </a:lnTo>
                <a:cubicBezTo>
                  <a:pt x="41" y="184"/>
                  <a:pt x="0" y="143"/>
                  <a:pt x="0" y="92"/>
                </a:cubicBezTo>
                <a:lnTo>
                  <a:pt x="0" y="92"/>
                </a:lnTo>
                <a:cubicBezTo>
                  <a:pt x="0" y="41"/>
                  <a:pt x="41" y="0"/>
                  <a:pt x="91" y="0"/>
                </a:cubicBezTo>
                <a:lnTo>
                  <a:pt x="1139" y="0"/>
                </a:lnTo>
                <a:lnTo>
                  <a:pt x="1139" y="0"/>
                </a:lnTo>
                <a:cubicBezTo>
                  <a:pt x="1190" y="0"/>
                  <a:pt x="1231" y="41"/>
                  <a:pt x="1231" y="92"/>
                </a:cubicBezTo>
                <a:lnTo>
                  <a:pt x="1231" y="92"/>
                </a:lnTo>
                <a:cubicBezTo>
                  <a:pt x="1231" y="143"/>
                  <a:pt x="1190" y="184"/>
                  <a:pt x="1139" y="184"/>
                </a:cubicBezTo>
              </a:path>
            </a:pathLst>
          </a:custGeom>
          <a:solidFill>
            <a:schemeClr val="accent2"/>
          </a:solidFill>
          <a:ln>
            <a:noFill/>
          </a:ln>
          <a:effectLst/>
        </p:spPr>
        <p:txBody>
          <a:bodyPr wrap="none" anchor="ctr"/>
          <a:lstStyle/>
          <a:p>
            <a:endParaRPr lang="en-US"/>
          </a:p>
        </p:txBody>
      </p:sp>
      <p:sp>
        <p:nvSpPr>
          <p:cNvPr id="214" name="Freeform 370">
            <a:extLst>
              <a:ext uri="{FF2B5EF4-FFF2-40B4-BE49-F238E27FC236}">
                <a16:creationId xmlns:a16="http://schemas.microsoft.com/office/drawing/2014/main" id="{19D37292-C9BE-4E45-9ABB-4725719F6085}"/>
              </a:ext>
            </a:extLst>
          </p:cNvPr>
          <p:cNvSpPr>
            <a:spLocks noChangeArrowheads="1"/>
          </p:cNvSpPr>
          <p:nvPr/>
        </p:nvSpPr>
        <p:spPr bwMode="auto">
          <a:xfrm>
            <a:off x="12728205" y="5268422"/>
            <a:ext cx="1404900" cy="210735"/>
          </a:xfrm>
          <a:custGeom>
            <a:avLst/>
            <a:gdLst>
              <a:gd name="T0" fmla="*/ 1141 w 1233"/>
              <a:gd name="T1" fmla="*/ 184 h 185"/>
              <a:gd name="T2" fmla="*/ 92 w 1233"/>
              <a:gd name="T3" fmla="*/ 184 h 185"/>
              <a:gd name="T4" fmla="*/ 92 w 1233"/>
              <a:gd name="T5" fmla="*/ 184 h 185"/>
              <a:gd name="T6" fmla="*/ 0 w 1233"/>
              <a:gd name="T7" fmla="*/ 92 h 185"/>
              <a:gd name="T8" fmla="*/ 0 w 1233"/>
              <a:gd name="T9" fmla="*/ 92 h 185"/>
              <a:gd name="T10" fmla="*/ 92 w 1233"/>
              <a:gd name="T11" fmla="*/ 0 h 185"/>
              <a:gd name="T12" fmla="*/ 1141 w 1233"/>
              <a:gd name="T13" fmla="*/ 0 h 185"/>
              <a:gd name="T14" fmla="*/ 1141 w 1233"/>
              <a:gd name="T15" fmla="*/ 0 h 185"/>
              <a:gd name="T16" fmla="*/ 1232 w 1233"/>
              <a:gd name="T17" fmla="*/ 92 h 185"/>
              <a:gd name="T18" fmla="*/ 1232 w 1233"/>
              <a:gd name="T19" fmla="*/ 92 h 185"/>
              <a:gd name="T20" fmla="*/ 1141 w 1233"/>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3" h="185">
                <a:moveTo>
                  <a:pt x="1141" y="184"/>
                </a:moveTo>
                <a:lnTo>
                  <a:pt x="92" y="184"/>
                </a:lnTo>
                <a:lnTo>
                  <a:pt x="92" y="184"/>
                </a:lnTo>
                <a:cubicBezTo>
                  <a:pt x="42" y="184"/>
                  <a:pt x="0" y="143"/>
                  <a:pt x="0" y="92"/>
                </a:cubicBezTo>
                <a:lnTo>
                  <a:pt x="0" y="92"/>
                </a:lnTo>
                <a:cubicBezTo>
                  <a:pt x="0" y="41"/>
                  <a:pt x="42" y="0"/>
                  <a:pt x="92" y="0"/>
                </a:cubicBezTo>
                <a:lnTo>
                  <a:pt x="1141" y="0"/>
                </a:lnTo>
                <a:lnTo>
                  <a:pt x="1141" y="0"/>
                </a:lnTo>
                <a:cubicBezTo>
                  <a:pt x="1191" y="0"/>
                  <a:pt x="1232" y="41"/>
                  <a:pt x="1232" y="92"/>
                </a:cubicBezTo>
                <a:lnTo>
                  <a:pt x="1232" y="92"/>
                </a:lnTo>
                <a:cubicBezTo>
                  <a:pt x="1232" y="143"/>
                  <a:pt x="1191" y="184"/>
                  <a:pt x="1141" y="184"/>
                </a:cubicBezTo>
              </a:path>
            </a:pathLst>
          </a:custGeom>
          <a:solidFill>
            <a:schemeClr val="accent3"/>
          </a:solidFill>
          <a:ln>
            <a:noFill/>
          </a:ln>
          <a:effectLst/>
        </p:spPr>
        <p:txBody>
          <a:bodyPr wrap="none" anchor="ctr"/>
          <a:lstStyle/>
          <a:p>
            <a:endParaRPr lang="en-US"/>
          </a:p>
        </p:txBody>
      </p:sp>
      <p:sp>
        <p:nvSpPr>
          <p:cNvPr id="215" name="Freeform 371">
            <a:extLst>
              <a:ext uri="{FF2B5EF4-FFF2-40B4-BE49-F238E27FC236}">
                <a16:creationId xmlns:a16="http://schemas.microsoft.com/office/drawing/2014/main" id="{F70CE9FA-F005-9443-BD55-0FD465B84B69}"/>
              </a:ext>
            </a:extLst>
          </p:cNvPr>
          <p:cNvSpPr>
            <a:spLocks noChangeArrowheads="1"/>
          </p:cNvSpPr>
          <p:nvPr/>
        </p:nvSpPr>
        <p:spPr bwMode="auto">
          <a:xfrm>
            <a:off x="17951424" y="5268422"/>
            <a:ext cx="1404900" cy="210735"/>
          </a:xfrm>
          <a:custGeom>
            <a:avLst/>
            <a:gdLst>
              <a:gd name="T0" fmla="*/ 1140 w 1233"/>
              <a:gd name="T1" fmla="*/ 184 h 185"/>
              <a:gd name="T2" fmla="*/ 92 w 1233"/>
              <a:gd name="T3" fmla="*/ 184 h 185"/>
              <a:gd name="T4" fmla="*/ 92 w 1233"/>
              <a:gd name="T5" fmla="*/ 184 h 185"/>
              <a:gd name="T6" fmla="*/ 0 w 1233"/>
              <a:gd name="T7" fmla="*/ 92 h 185"/>
              <a:gd name="T8" fmla="*/ 0 w 1233"/>
              <a:gd name="T9" fmla="*/ 92 h 185"/>
              <a:gd name="T10" fmla="*/ 92 w 1233"/>
              <a:gd name="T11" fmla="*/ 0 h 185"/>
              <a:gd name="T12" fmla="*/ 1140 w 1233"/>
              <a:gd name="T13" fmla="*/ 0 h 185"/>
              <a:gd name="T14" fmla="*/ 1140 w 1233"/>
              <a:gd name="T15" fmla="*/ 0 h 185"/>
              <a:gd name="T16" fmla="*/ 1232 w 1233"/>
              <a:gd name="T17" fmla="*/ 92 h 185"/>
              <a:gd name="T18" fmla="*/ 1232 w 1233"/>
              <a:gd name="T19" fmla="*/ 92 h 185"/>
              <a:gd name="T20" fmla="*/ 1140 w 1233"/>
              <a:gd name="T2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3" h="185">
                <a:moveTo>
                  <a:pt x="1140" y="184"/>
                </a:moveTo>
                <a:lnTo>
                  <a:pt x="92" y="184"/>
                </a:lnTo>
                <a:lnTo>
                  <a:pt x="92" y="184"/>
                </a:lnTo>
                <a:cubicBezTo>
                  <a:pt x="41" y="184"/>
                  <a:pt x="0" y="143"/>
                  <a:pt x="0" y="92"/>
                </a:cubicBezTo>
                <a:lnTo>
                  <a:pt x="0" y="92"/>
                </a:lnTo>
                <a:cubicBezTo>
                  <a:pt x="0" y="41"/>
                  <a:pt x="41" y="0"/>
                  <a:pt x="92" y="0"/>
                </a:cubicBezTo>
                <a:lnTo>
                  <a:pt x="1140" y="0"/>
                </a:lnTo>
                <a:lnTo>
                  <a:pt x="1140" y="0"/>
                </a:lnTo>
                <a:cubicBezTo>
                  <a:pt x="1191" y="0"/>
                  <a:pt x="1232" y="41"/>
                  <a:pt x="1232" y="92"/>
                </a:cubicBezTo>
                <a:lnTo>
                  <a:pt x="1232" y="92"/>
                </a:lnTo>
                <a:cubicBezTo>
                  <a:pt x="1232" y="143"/>
                  <a:pt x="1191" y="184"/>
                  <a:pt x="1140" y="184"/>
                </a:cubicBezTo>
              </a:path>
            </a:pathLst>
          </a:custGeom>
          <a:solidFill>
            <a:schemeClr val="accent4"/>
          </a:solidFill>
          <a:ln>
            <a:noFill/>
          </a:ln>
          <a:effectLst/>
        </p:spPr>
        <p:txBody>
          <a:bodyPr wrap="none" anchor="ctr"/>
          <a:lstStyle/>
          <a:p>
            <a:endParaRPr lang="en-US"/>
          </a:p>
        </p:txBody>
      </p:sp>
      <p:grpSp>
        <p:nvGrpSpPr>
          <p:cNvPr id="216" name="Group 215">
            <a:extLst>
              <a:ext uri="{FF2B5EF4-FFF2-40B4-BE49-F238E27FC236}">
                <a16:creationId xmlns:a16="http://schemas.microsoft.com/office/drawing/2014/main" id="{6603E7A7-8DD4-2C46-B3F9-C105C10D4569}"/>
              </a:ext>
            </a:extLst>
          </p:cNvPr>
          <p:cNvGrpSpPr/>
          <p:nvPr/>
        </p:nvGrpSpPr>
        <p:grpSpPr>
          <a:xfrm>
            <a:off x="14075087" y="6219510"/>
            <a:ext cx="1310200" cy="997378"/>
            <a:chOff x="17083598" y="2386671"/>
            <a:chExt cx="1081851" cy="823555"/>
          </a:xfrm>
          <a:solidFill>
            <a:schemeClr val="accent3"/>
          </a:solidFill>
        </p:grpSpPr>
        <p:sp>
          <p:nvSpPr>
            <p:cNvPr id="217" name="Freeform 16">
              <a:extLst>
                <a:ext uri="{FF2B5EF4-FFF2-40B4-BE49-F238E27FC236}">
                  <a16:creationId xmlns:a16="http://schemas.microsoft.com/office/drawing/2014/main" id="{2BC86A57-3930-8247-A807-2E2127D65ED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17">
              <a:extLst>
                <a:ext uri="{FF2B5EF4-FFF2-40B4-BE49-F238E27FC236}">
                  <a16:creationId xmlns:a16="http://schemas.microsoft.com/office/drawing/2014/main" id="{59B4E655-1D48-9F41-844A-3B572CF3563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18">
              <a:extLst>
                <a:ext uri="{FF2B5EF4-FFF2-40B4-BE49-F238E27FC236}">
                  <a16:creationId xmlns:a16="http://schemas.microsoft.com/office/drawing/2014/main" id="{08AFB18F-6FDC-964A-8E49-40118C6AE37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19">
              <a:extLst>
                <a:ext uri="{FF2B5EF4-FFF2-40B4-BE49-F238E27FC236}">
                  <a16:creationId xmlns:a16="http://schemas.microsoft.com/office/drawing/2014/main" id="{43B8EBEF-72DF-0E43-BED9-E01A7CC6D34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0">
              <a:extLst>
                <a:ext uri="{FF2B5EF4-FFF2-40B4-BE49-F238E27FC236}">
                  <a16:creationId xmlns:a16="http://schemas.microsoft.com/office/drawing/2014/main" id="{9775259D-8919-E444-B56E-8CF64F14585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1">
              <a:extLst>
                <a:ext uri="{FF2B5EF4-FFF2-40B4-BE49-F238E27FC236}">
                  <a16:creationId xmlns:a16="http://schemas.microsoft.com/office/drawing/2014/main" id="{F5474C34-F043-184E-A8C9-82E4A67CE936}"/>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22">
              <a:extLst>
                <a:ext uri="{FF2B5EF4-FFF2-40B4-BE49-F238E27FC236}">
                  <a16:creationId xmlns:a16="http://schemas.microsoft.com/office/drawing/2014/main" id="{90758E03-6BD5-364B-A9B2-304A8CB8F21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4" name="Group 223">
            <a:extLst>
              <a:ext uri="{FF2B5EF4-FFF2-40B4-BE49-F238E27FC236}">
                <a16:creationId xmlns:a16="http://schemas.microsoft.com/office/drawing/2014/main" id="{6FE502E8-FE55-C947-91A8-7A4A15419F83}"/>
              </a:ext>
            </a:extLst>
          </p:cNvPr>
          <p:cNvGrpSpPr/>
          <p:nvPr/>
        </p:nvGrpSpPr>
        <p:grpSpPr>
          <a:xfrm>
            <a:off x="9021552" y="6076263"/>
            <a:ext cx="1305671" cy="1219526"/>
            <a:chOff x="8657130" y="2323034"/>
            <a:chExt cx="1078109" cy="1006982"/>
          </a:xfrm>
          <a:solidFill>
            <a:schemeClr val="accent2"/>
          </a:solidFill>
        </p:grpSpPr>
        <p:sp>
          <p:nvSpPr>
            <p:cNvPr id="225" name="Freeform 224">
              <a:extLst>
                <a:ext uri="{FF2B5EF4-FFF2-40B4-BE49-F238E27FC236}">
                  <a16:creationId xmlns:a16="http://schemas.microsoft.com/office/drawing/2014/main" id="{02032206-EDDF-7440-A4BF-3645838863B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25">
              <a:extLst>
                <a:ext uri="{FF2B5EF4-FFF2-40B4-BE49-F238E27FC236}">
                  <a16:creationId xmlns:a16="http://schemas.microsoft.com/office/drawing/2014/main" id="{F1A8FA48-6EDD-6C43-8A7D-52256DB80C8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7" name="Group 226">
            <a:extLst>
              <a:ext uri="{FF2B5EF4-FFF2-40B4-BE49-F238E27FC236}">
                <a16:creationId xmlns:a16="http://schemas.microsoft.com/office/drawing/2014/main" id="{DE245C23-451F-0144-9FD3-126DB70EB807}"/>
              </a:ext>
            </a:extLst>
          </p:cNvPr>
          <p:cNvGrpSpPr/>
          <p:nvPr/>
        </p:nvGrpSpPr>
        <p:grpSpPr>
          <a:xfrm>
            <a:off x="3744925" y="6064116"/>
            <a:ext cx="1305672" cy="1305670"/>
            <a:chOff x="5123329" y="2255652"/>
            <a:chExt cx="1078109" cy="1078108"/>
          </a:xfrm>
          <a:solidFill>
            <a:schemeClr val="accent1"/>
          </a:solidFill>
        </p:grpSpPr>
        <p:sp>
          <p:nvSpPr>
            <p:cNvPr id="228" name="Freeform 227">
              <a:extLst>
                <a:ext uri="{FF2B5EF4-FFF2-40B4-BE49-F238E27FC236}">
                  <a16:creationId xmlns:a16="http://schemas.microsoft.com/office/drawing/2014/main" id="{DB8B69C1-4374-6343-BE47-609ACFECF913}"/>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28">
              <a:extLst>
                <a:ext uri="{FF2B5EF4-FFF2-40B4-BE49-F238E27FC236}">
                  <a16:creationId xmlns:a16="http://schemas.microsoft.com/office/drawing/2014/main" id="{A5D2A8E8-4CD8-DC47-AF3B-567AFAEED95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229">
              <a:extLst>
                <a:ext uri="{FF2B5EF4-FFF2-40B4-BE49-F238E27FC236}">
                  <a16:creationId xmlns:a16="http://schemas.microsoft.com/office/drawing/2014/main" id="{50FA5893-D63B-9044-9F13-88D1BF49772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1" name="Group 230">
            <a:extLst>
              <a:ext uri="{FF2B5EF4-FFF2-40B4-BE49-F238E27FC236}">
                <a16:creationId xmlns:a16="http://schemas.microsoft.com/office/drawing/2014/main" id="{011D9C19-110D-6A4C-823B-054EFC8B74E4}"/>
              </a:ext>
            </a:extLst>
          </p:cNvPr>
          <p:cNvGrpSpPr/>
          <p:nvPr/>
        </p:nvGrpSpPr>
        <p:grpSpPr>
          <a:xfrm>
            <a:off x="19356324" y="6112782"/>
            <a:ext cx="1154873" cy="1162889"/>
            <a:chOff x="5231890" y="4370690"/>
            <a:chExt cx="1078109" cy="1085596"/>
          </a:xfrm>
          <a:solidFill>
            <a:schemeClr val="accent4"/>
          </a:solidFill>
        </p:grpSpPr>
        <p:sp>
          <p:nvSpPr>
            <p:cNvPr id="232" name="Freeform 23">
              <a:extLst>
                <a:ext uri="{FF2B5EF4-FFF2-40B4-BE49-F238E27FC236}">
                  <a16:creationId xmlns:a16="http://schemas.microsoft.com/office/drawing/2014/main" id="{BE8085C6-3BF4-784C-AEC5-0E8623370E27}"/>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3" name="Freeform 24">
              <a:extLst>
                <a:ext uri="{FF2B5EF4-FFF2-40B4-BE49-F238E27FC236}">
                  <a16:creationId xmlns:a16="http://schemas.microsoft.com/office/drawing/2014/main" id="{0E8DBA7C-A056-D744-9804-E410407FBFC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4" name="Freeform 25">
              <a:extLst>
                <a:ext uri="{FF2B5EF4-FFF2-40B4-BE49-F238E27FC236}">
                  <a16:creationId xmlns:a16="http://schemas.microsoft.com/office/drawing/2014/main" id="{A4DDBE45-C816-BB45-9B08-4918E1BD5B2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 name="Freeform 26">
              <a:extLst>
                <a:ext uri="{FF2B5EF4-FFF2-40B4-BE49-F238E27FC236}">
                  <a16:creationId xmlns:a16="http://schemas.microsoft.com/office/drawing/2014/main" id="{1700AAFB-BF4F-5A4C-BC19-0F7BAD4DDABA}"/>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6" name="Freeform 27">
              <a:extLst>
                <a:ext uri="{FF2B5EF4-FFF2-40B4-BE49-F238E27FC236}">
                  <a16:creationId xmlns:a16="http://schemas.microsoft.com/office/drawing/2014/main" id="{A8237D54-6374-F84F-AC0C-2B33701CA53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7" name="Freeform 28">
              <a:extLst>
                <a:ext uri="{FF2B5EF4-FFF2-40B4-BE49-F238E27FC236}">
                  <a16:creationId xmlns:a16="http://schemas.microsoft.com/office/drawing/2014/main" id="{0DF25E89-E427-9F40-AC83-653B6710CE8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8" name="Freeform 29">
              <a:extLst>
                <a:ext uri="{FF2B5EF4-FFF2-40B4-BE49-F238E27FC236}">
                  <a16:creationId xmlns:a16="http://schemas.microsoft.com/office/drawing/2014/main" id="{A2A68993-9B76-8F49-9753-CBF0D5AFAEB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9" name="Freeform 30">
              <a:extLst>
                <a:ext uri="{FF2B5EF4-FFF2-40B4-BE49-F238E27FC236}">
                  <a16:creationId xmlns:a16="http://schemas.microsoft.com/office/drawing/2014/main" id="{E314B070-254A-9740-8F48-5B91B251B8C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0" name="Freeform 31">
              <a:extLst>
                <a:ext uri="{FF2B5EF4-FFF2-40B4-BE49-F238E27FC236}">
                  <a16:creationId xmlns:a16="http://schemas.microsoft.com/office/drawing/2014/main" id="{B3659832-90B8-3B4A-81AE-F79F4135879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1" name="Freeform 32">
              <a:extLst>
                <a:ext uri="{FF2B5EF4-FFF2-40B4-BE49-F238E27FC236}">
                  <a16:creationId xmlns:a16="http://schemas.microsoft.com/office/drawing/2014/main" id="{4AC31597-0F49-CE4A-A681-4C7C2B6B017F}"/>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43" name="Group 242">
            <a:extLst>
              <a:ext uri="{FF2B5EF4-FFF2-40B4-BE49-F238E27FC236}">
                <a16:creationId xmlns:a16="http://schemas.microsoft.com/office/drawing/2014/main" id="{73818E92-F36F-F541-BD87-622836815729}"/>
              </a:ext>
            </a:extLst>
          </p:cNvPr>
          <p:cNvGrpSpPr/>
          <p:nvPr/>
        </p:nvGrpSpPr>
        <p:grpSpPr>
          <a:xfrm>
            <a:off x="2146300" y="8549379"/>
            <a:ext cx="4817684" cy="1600438"/>
            <a:chOff x="21840150" y="4290491"/>
            <a:chExt cx="4817684" cy="1600438"/>
          </a:xfrm>
        </p:grpSpPr>
        <p:sp>
          <p:nvSpPr>
            <p:cNvPr id="244" name="CuadroTexto 4">
              <a:extLst>
                <a:ext uri="{FF2B5EF4-FFF2-40B4-BE49-F238E27FC236}">
                  <a16:creationId xmlns:a16="http://schemas.microsoft.com/office/drawing/2014/main" id="{CF0B02A4-8162-9746-8F01-B57D105043E8}"/>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5" name="CuadroTexto 4">
              <a:extLst>
                <a:ext uri="{FF2B5EF4-FFF2-40B4-BE49-F238E27FC236}">
                  <a16:creationId xmlns:a16="http://schemas.microsoft.com/office/drawing/2014/main" id="{ED036537-9AFC-1A43-9EC8-8CF463FFD6E3}"/>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6" name="Group 245">
            <a:extLst>
              <a:ext uri="{FF2B5EF4-FFF2-40B4-BE49-F238E27FC236}">
                <a16:creationId xmlns:a16="http://schemas.microsoft.com/office/drawing/2014/main" id="{2553E164-3F19-7E44-BE0C-A6C0614E574E}"/>
              </a:ext>
            </a:extLst>
          </p:cNvPr>
          <p:cNvGrpSpPr/>
          <p:nvPr/>
        </p:nvGrpSpPr>
        <p:grpSpPr>
          <a:xfrm>
            <a:off x="7265545" y="8549379"/>
            <a:ext cx="4817684" cy="1600438"/>
            <a:chOff x="21840150" y="4290491"/>
            <a:chExt cx="4817684" cy="1600438"/>
          </a:xfrm>
        </p:grpSpPr>
        <p:sp>
          <p:nvSpPr>
            <p:cNvPr id="247" name="CuadroTexto 4">
              <a:extLst>
                <a:ext uri="{FF2B5EF4-FFF2-40B4-BE49-F238E27FC236}">
                  <a16:creationId xmlns:a16="http://schemas.microsoft.com/office/drawing/2014/main" id="{C2B53018-5F7F-3A4B-A960-3BD7467162C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8" name="CuadroTexto 4">
              <a:extLst>
                <a:ext uri="{FF2B5EF4-FFF2-40B4-BE49-F238E27FC236}">
                  <a16:creationId xmlns:a16="http://schemas.microsoft.com/office/drawing/2014/main" id="{BBAB9574-ED52-ED42-8213-D8FD153BFDC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9" name="Group 248">
            <a:extLst>
              <a:ext uri="{FF2B5EF4-FFF2-40B4-BE49-F238E27FC236}">
                <a16:creationId xmlns:a16="http://schemas.microsoft.com/office/drawing/2014/main" id="{2096D465-D44D-9049-B4F6-B0E328BEA7AB}"/>
              </a:ext>
            </a:extLst>
          </p:cNvPr>
          <p:cNvGrpSpPr/>
          <p:nvPr/>
        </p:nvGrpSpPr>
        <p:grpSpPr>
          <a:xfrm>
            <a:off x="12384790" y="8549379"/>
            <a:ext cx="4817684" cy="1600438"/>
            <a:chOff x="21840150" y="4290491"/>
            <a:chExt cx="4817684" cy="1600438"/>
          </a:xfrm>
        </p:grpSpPr>
        <p:sp>
          <p:nvSpPr>
            <p:cNvPr id="250" name="CuadroTexto 4">
              <a:extLst>
                <a:ext uri="{FF2B5EF4-FFF2-40B4-BE49-F238E27FC236}">
                  <a16:creationId xmlns:a16="http://schemas.microsoft.com/office/drawing/2014/main" id="{2619CB2C-1CDE-B54C-8AC5-FA7AF69E7482}"/>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51" name="CuadroTexto 4">
              <a:extLst>
                <a:ext uri="{FF2B5EF4-FFF2-40B4-BE49-F238E27FC236}">
                  <a16:creationId xmlns:a16="http://schemas.microsoft.com/office/drawing/2014/main" id="{9DE42C18-88FC-2647-B346-CE81FF593B2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2" name="Group 251">
            <a:extLst>
              <a:ext uri="{FF2B5EF4-FFF2-40B4-BE49-F238E27FC236}">
                <a16:creationId xmlns:a16="http://schemas.microsoft.com/office/drawing/2014/main" id="{D1087374-838C-B845-BC5C-3FA365DB21C4}"/>
              </a:ext>
            </a:extLst>
          </p:cNvPr>
          <p:cNvGrpSpPr/>
          <p:nvPr/>
        </p:nvGrpSpPr>
        <p:grpSpPr>
          <a:xfrm>
            <a:off x="17456748" y="8549379"/>
            <a:ext cx="4817684" cy="1600438"/>
            <a:chOff x="21840150" y="4290491"/>
            <a:chExt cx="4817684" cy="1600438"/>
          </a:xfrm>
        </p:grpSpPr>
        <p:sp>
          <p:nvSpPr>
            <p:cNvPr id="253" name="CuadroTexto 4">
              <a:extLst>
                <a:ext uri="{FF2B5EF4-FFF2-40B4-BE49-F238E27FC236}">
                  <a16:creationId xmlns:a16="http://schemas.microsoft.com/office/drawing/2014/main" id="{589394EC-1480-1B44-9A7B-D8B8C10D102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54" name="CuadroTexto 4">
              <a:extLst>
                <a:ext uri="{FF2B5EF4-FFF2-40B4-BE49-F238E27FC236}">
                  <a16:creationId xmlns:a16="http://schemas.microsoft.com/office/drawing/2014/main" id="{C6BBF913-F18B-3648-8613-BA5DAB9E75F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291280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D80E1A07-6FF1-654D-9991-3B1F2C863205}"/>
              </a:ext>
            </a:extLst>
          </p:cNvPr>
          <p:cNvSpPr>
            <a:spLocks noChangeArrowheads="1"/>
          </p:cNvSpPr>
          <p:nvPr/>
        </p:nvSpPr>
        <p:spPr bwMode="auto">
          <a:xfrm>
            <a:off x="9729957" y="3273925"/>
            <a:ext cx="7109396" cy="6071384"/>
          </a:xfrm>
          <a:custGeom>
            <a:avLst/>
            <a:gdLst>
              <a:gd name="T0" fmla="*/ 3991 w 6404"/>
              <a:gd name="T1" fmla="*/ 4832 h 5468"/>
              <a:gd name="T2" fmla="*/ 4056 w 6404"/>
              <a:gd name="T3" fmla="*/ 4472 h 5468"/>
              <a:gd name="T4" fmla="*/ 5850 w 6404"/>
              <a:gd name="T5" fmla="*/ 5004 h 5468"/>
              <a:gd name="T6" fmla="*/ 3563 w 6404"/>
              <a:gd name="T7" fmla="*/ 2397 h 5468"/>
              <a:gd name="T8" fmla="*/ 3198 w 6404"/>
              <a:gd name="T9" fmla="*/ 2105 h 5468"/>
              <a:gd name="T10" fmla="*/ 3099 w 6404"/>
              <a:gd name="T11" fmla="*/ 1938 h 5468"/>
              <a:gd name="T12" fmla="*/ 3286 w 6404"/>
              <a:gd name="T13" fmla="*/ 353 h 5468"/>
              <a:gd name="T14" fmla="*/ 3393 w 6404"/>
              <a:gd name="T15" fmla="*/ 2029 h 5468"/>
              <a:gd name="T16" fmla="*/ 3563 w 6404"/>
              <a:gd name="T17" fmla="*/ 2397 h 5468"/>
              <a:gd name="T18" fmla="*/ 619 w 6404"/>
              <a:gd name="T19" fmla="*/ 5032 h 5468"/>
              <a:gd name="T20" fmla="*/ 1512 w 6404"/>
              <a:gd name="T21" fmla="*/ 4681 h 5468"/>
              <a:gd name="T22" fmla="*/ 2439 w 6404"/>
              <a:gd name="T23" fmla="*/ 4425 h 5468"/>
              <a:gd name="T24" fmla="*/ 1755 w 6404"/>
              <a:gd name="T25" fmla="*/ 918 h 5468"/>
              <a:gd name="T26" fmla="*/ 2197 w 6404"/>
              <a:gd name="T27" fmla="*/ 786 h 5468"/>
              <a:gd name="T28" fmla="*/ 2484 w 6404"/>
              <a:gd name="T29" fmla="*/ 2106 h 5468"/>
              <a:gd name="T30" fmla="*/ 2471 w 6404"/>
              <a:gd name="T31" fmla="*/ 2382 h 5468"/>
              <a:gd name="T32" fmla="*/ 2468 w 6404"/>
              <a:gd name="T33" fmla="*/ 2844 h 5468"/>
              <a:gd name="T34" fmla="*/ 593 w 6404"/>
              <a:gd name="T35" fmla="*/ 2668 h 5468"/>
              <a:gd name="T36" fmla="*/ 414 w 6404"/>
              <a:gd name="T37" fmla="*/ 4654 h 5468"/>
              <a:gd name="T38" fmla="*/ 709 w 6404"/>
              <a:gd name="T39" fmla="*/ 4502 h 5468"/>
              <a:gd name="T40" fmla="*/ 1454 w 6404"/>
              <a:gd name="T41" fmla="*/ 4333 h 5468"/>
              <a:gd name="T42" fmla="*/ 654 w 6404"/>
              <a:gd name="T43" fmla="*/ 3574 h 5468"/>
              <a:gd name="T44" fmla="*/ 838 w 6404"/>
              <a:gd name="T45" fmla="*/ 3297 h 5468"/>
              <a:gd name="T46" fmla="*/ 1569 w 6404"/>
              <a:gd name="T47" fmla="*/ 3437 h 5468"/>
              <a:gd name="T48" fmla="*/ 2455 w 6404"/>
              <a:gd name="T49" fmla="*/ 3804 h 5468"/>
              <a:gd name="T50" fmla="*/ 3929 w 6404"/>
              <a:gd name="T51" fmla="*/ 1628 h 5468"/>
              <a:gd name="T52" fmla="*/ 4649 w 6404"/>
              <a:gd name="T53" fmla="*/ 918 h 5468"/>
              <a:gd name="T54" fmla="*/ 5418 w 6404"/>
              <a:gd name="T55" fmla="*/ 2977 h 5468"/>
              <a:gd name="T56" fmla="*/ 3936 w 6404"/>
              <a:gd name="T57" fmla="*/ 2844 h 5468"/>
              <a:gd name="T58" fmla="*/ 3933 w 6404"/>
              <a:gd name="T59" fmla="*/ 2382 h 5468"/>
              <a:gd name="T60" fmla="*/ 6003 w 6404"/>
              <a:gd name="T61" fmla="*/ 3948 h 5468"/>
              <a:gd name="T62" fmla="*/ 5694 w 6404"/>
              <a:gd name="T63" fmla="*/ 4502 h 5468"/>
              <a:gd name="T64" fmla="*/ 3939 w 6404"/>
              <a:gd name="T65" fmla="*/ 3229 h 5468"/>
              <a:gd name="T66" fmla="*/ 4890 w 6404"/>
              <a:gd name="T67" fmla="*/ 3438 h 5468"/>
              <a:gd name="T68" fmla="*/ 5839 w 6404"/>
              <a:gd name="T69" fmla="*/ 3132 h 5468"/>
              <a:gd name="T70" fmla="*/ 5288 w 6404"/>
              <a:gd name="T71" fmla="*/ 4393 h 5468"/>
              <a:gd name="T72" fmla="*/ 3948 w 6404"/>
              <a:gd name="T73" fmla="*/ 3810 h 5468"/>
              <a:gd name="T74" fmla="*/ 6328 w 6404"/>
              <a:gd name="T75" fmla="*/ 4842 h 5468"/>
              <a:gd name="T76" fmla="*/ 6218 w 6404"/>
              <a:gd name="T77" fmla="*/ 2840 h 5468"/>
              <a:gd name="T78" fmla="*/ 4856 w 6404"/>
              <a:gd name="T79" fmla="*/ 631 h 5468"/>
              <a:gd name="T80" fmla="*/ 3639 w 6404"/>
              <a:gd name="T81" fmla="*/ 176 h 5468"/>
              <a:gd name="T82" fmla="*/ 2974 w 6404"/>
              <a:gd name="T83" fmla="*/ 0 h 5468"/>
              <a:gd name="T84" fmla="*/ 2371 w 6404"/>
              <a:gd name="T85" fmla="*/ 478 h 5468"/>
              <a:gd name="T86" fmla="*/ 187 w 6404"/>
              <a:gd name="T87" fmla="*/ 2834 h 5468"/>
              <a:gd name="T88" fmla="*/ 174 w 6404"/>
              <a:gd name="T89" fmla="*/ 2891 h 5468"/>
              <a:gd name="T90" fmla="*/ 178 w 6404"/>
              <a:gd name="T91" fmla="*/ 5124 h 5468"/>
              <a:gd name="T92" fmla="*/ 528 w 6404"/>
              <a:gd name="T93" fmla="*/ 5373 h 5468"/>
              <a:gd name="T94" fmla="*/ 1909 w 6404"/>
              <a:gd name="T95" fmla="*/ 5406 h 5468"/>
              <a:gd name="T96" fmla="*/ 2808 w 6404"/>
              <a:gd name="T97" fmla="*/ 3839 h 5468"/>
              <a:gd name="T98" fmla="*/ 2813 w 6404"/>
              <a:gd name="T99" fmla="*/ 3570 h 5468"/>
              <a:gd name="T100" fmla="*/ 2890 w 6404"/>
              <a:gd name="T101" fmla="*/ 2839 h 5468"/>
              <a:gd name="T102" fmla="*/ 3591 w 6404"/>
              <a:gd name="T103" fmla="*/ 3570 h 5468"/>
              <a:gd name="T104" fmla="*/ 3596 w 6404"/>
              <a:gd name="T105" fmla="*/ 3839 h 5468"/>
              <a:gd name="T106" fmla="*/ 4494 w 6404"/>
              <a:gd name="T107" fmla="*/ 5406 h 5468"/>
              <a:gd name="T108" fmla="*/ 5876 w 6404"/>
              <a:gd name="T109" fmla="*/ 5373 h 5468"/>
              <a:gd name="T110" fmla="*/ 6225 w 6404"/>
              <a:gd name="T111" fmla="*/ 5124 h 5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04" h="5468">
                <a:moveTo>
                  <a:pt x="4603" y="5067"/>
                </a:moveTo>
                <a:lnTo>
                  <a:pt x="4603" y="5067"/>
                </a:lnTo>
                <a:cubicBezTo>
                  <a:pt x="4213" y="4997"/>
                  <a:pt x="4023" y="4878"/>
                  <a:pt x="3991" y="4832"/>
                </a:cubicBezTo>
                <a:lnTo>
                  <a:pt x="3991" y="4832"/>
                </a:lnTo>
                <a:cubicBezTo>
                  <a:pt x="3981" y="4781"/>
                  <a:pt x="3972" y="4634"/>
                  <a:pt x="3964" y="4425"/>
                </a:cubicBezTo>
                <a:lnTo>
                  <a:pt x="3964" y="4425"/>
                </a:lnTo>
                <a:cubicBezTo>
                  <a:pt x="3993" y="4441"/>
                  <a:pt x="4023" y="4457"/>
                  <a:pt x="4056" y="4472"/>
                </a:cubicBezTo>
                <a:lnTo>
                  <a:pt x="4056" y="4472"/>
                </a:lnTo>
                <a:cubicBezTo>
                  <a:pt x="4292" y="4581"/>
                  <a:pt x="4596" y="4632"/>
                  <a:pt x="4891" y="4681"/>
                </a:cubicBezTo>
                <a:lnTo>
                  <a:pt x="4891" y="4681"/>
                </a:lnTo>
                <a:cubicBezTo>
                  <a:pt x="5282" y="4746"/>
                  <a:pt x="5683" y="4813"/>
                  <a:pt x="5850" y="5004"/>
                </a:cubicBezTo>
                <a:lnTo>
                  <a:pt x="5850" y="5004"/>
                </a:lnTo>
                <a:cubicBezTo>
                  <a:pt x="5830" y="5016"/>
                  <a:pt x="5808" y="5026"/>
                  <a:pt x="5784" y="5032"/>
                </a:cubicBezTo>
                <a:lnTo>
                  <a:pt x="5784" y="5032"/>
                </a:lnTo>
                <a:cubicBezTo>
                  <a:pt x="5433" y="5127"/>
                  <a:pt x="5003" y="5140"/>
                  <a:pt x="4603" y="5067"/>
                </a:cubicBezTo>
                <a:close/>
                <a:moveTo>
                  <a:pt x="3563" y="2397"/>
                </a:moveTo>
                <a:lnTo>
                  <a:pt x="3322" y="2157"/>
                </a:lnTo>
                <a:lnTo>
                  <a:pt x="3322" y="2157"/>
                </a:lnTo>
                <a:cubicBezTo>
                  <a:pt x="3288" y="2122"/>
                  <a:pt x="3243" y="2105"/>
                  <a:pt x="3198" y="2105"/>
                </a:cubicBezTo>
                <a:lnTo>
                  <a:pt x="3198" y="2105"/>
                </a:lnTo>
                <a:cubicBezTo>
                  <a:pt x="3153" y="2105"/>
                  <a:pt x="3108" y="2122"/>
                  <a:pt x="3074" y="2157"/>
                </a:cubicBezTo>
                <a:lnTo>
                  <a:pt x="2879" y="2352"/>
                </a:lnTo>
                <a:lnTo>
                  <a:pt x="2849" y="2189"/>
                </a:lnTo>
                <a:lnTo>
                  <a:pt x="3099" y="1938"/>
                </a:lnTo>
                <a:lnTo>
                  <a:pt x="3099" y="1938"/>
                </a:lnTo>
                <a:cubicBezTo>
                  <a:pt x="3133" y="1905"/>
                  <a:pt x="3151" y="1861"/>
                  <a:pt x="3151" y="1814"/>
                </a:cubicBezTo>
                <a:lnTo>
                  <a:pt x="3151" y="353"/>
                </a:lnTo>
                <a:lnTo>
                  <a:pt x="3286" y="353"/>
                </a:lnTo>
                <a:lnTo>
                  <a:pt x="3286" y="1785"/>
                </a:lnTo>
                <a:lnTo>
                  <a:pt x="3286" y="1785"/>
                </a:lnTo>
                <a:cubicBezTo>
                  <a:pt x="3265" y="1848"/>
                  <a:pt x="3282" y="1918"/>
                  <a:pt x="3329" y="1965"/>
                </a:cubicBezTo>
                <a:lnTo>
                  <a:pt x="3393" y="2029"/>
                </a:lnTo>
                <a:lnTo>
                  <a:pt x="3393" y="2029"/>
                </a:lnTo>
                <a:cubicBezTo>
                  <a:pt x="3400" y="2040"/>
                  <a:pt x="3408" y="2051"/>
                  <a:pt x="3418" y="2061"/>
                </a:cubicBezTo>
                <a:lnTo>
                  <a:pt x="3563" y="2206"/>
                </a:lnTo>
                <a:lnTo>
                  <a:pt x="3563" y="2397"/>
                </a:lnTo>
                <a:close/>
                <a:moveTo>
                  <a:pt x="1800" y="5067"/>
                </a:moveTo>
                <a:lnTo>
                  <a:pt x="1800" y="5067"/>
                </a:lnTo>
                <a:cubicBezTo>
                  <a:pt x="1400" y="5140"/>
                  <a:pt x="970" y="5127"/>
                  <a:pt x="619" y="5032"/>
                </a:cubicBezTo>
                <a:lnTo>
                  <a:pt x="619" y="5032"/>
                </a:lnTo>
                <a:cubicBezTo>
                  <a:pt x="596" y="5026"/>
                  <a:pt x="574" y="5016"/>
                  <a:pt x="553" y="5004"/>
                </a:cubicBezTo>
                <a:lnTo>
                  <a:pt x="553" y="5004"/>
                </a:lnTo>
                <a:cubicBezTo>
                  <a:pt x="720" y="4813"/>
                  <a:pt x="1122" y="4746"/>
                  <a:pt x="1512" y="4681"/>
                </a:cubicBezTo>
                <a:lnTo>
                  <a:pt x="1512" y="4681"/>
                </a:lnTo>
                <a:cubicBezTo>
                  <a:pt x="1807" y="4632"/>
                  <a:pt x="2112" y="4581"/>
                  <a:pt x="2348" y="4472"/>
                </a:cubicBezTo>
                <a:lnTo>
                  <a:pt x="2348" y="4472"/>
                </a:lnTo>
                <a:cubicBezTo>
                  <a:pt x="2380" y="4457"/>
                  <a:pt x="2411" y="4441"/>
                  <a:pt x="2439" y="4425"/>
                </a:cubicBezTo>
                <a:lnTo>
                  <a:pt x="2439" y="4425"/>
                </a:lnTo>
                <a:cubicBezTo>
                  <a:pt x="2432" y="4634"/>
                  <a:pt x="2422" y="4781"/>
                  <a:pt x="2412" y="4832"/>
                </a:cubicBezTo>
                <a:lnTo>
                  <a:pt x="2412" y="4832"/>
                </a:lnTo>
                <a:cubicBezTo>
                  <a:pt x="2381" y="4878"/>
                  <a:pt x="2191" y="4997"/>
                  <a:pt x="1800" y="5067"/>
                </a:cubicBezTo>
                <a:close/>
                <a:moveTo>
                  <a:pt x="1755" y="918"/>
                </a:moveTo>
                <a:lnTo>
                  <a:pt x="1755" y="918"/>
                </a:lnTo>
                <a:cubicBezTo>
                  <a:pt x="1859" y="842"/>
                  <a:pt x="1994" y="763"/>
                  <a:pt x="2106" y="763"/>
                </a:cubicBezTo>
                <a:lnTo>
                  <a:pt x="2106" y="763"/>
                </a:lnTo>
                <a:cubicBezTo>
                  <a:pt x="2139" y="763"/>
                  <a:pt x="2169" y="770"/>
                  <a:pt x="2197" y="786"/>
                </a:cubicBezTo>
                <a:lnTo>
                  <a:pt x="2197" y="786"/>
                </a:lnTo>
                <a:cubicBezTo>
                  <a:pt x="2265" y="824"/>
                  <a:pt x="2428" y="983"/>
                  <a:pt x="2474" y="1628"/>
                </a:cubicBezTo>
                <a:lnTo>
                  <a:pt x="2474" y="1628"/>
                </a:lnTo>
                <a:cubicBezTo>
                  <a:pt x="2486" y="1803"/>
                  <a:pt x="2487" y="1972"/>
                  <a:pt x="2484" y="2106"/>
                </a:cubicBezTo>
                <a:lnTo>
                  <a:pt x="2484" y="2106"/>
                </a:lnTo>
                <a:cubicBezTo>
                  <a:pt x="2482" y="2119"/>
                  <a:pt x="2482" y="2131"/>
                  <a:pt x="2483" y="2145"/>
                </a:cubicBezTo>
                <a:lnTo>
                  <a:pt x="2483" y="2145"/>
                </a:lnTo>
                <a:cubicBezTo>
                  <a:pt x="2479" y="2286"/>
                  <a:pt x="2471" y="2379"/>
                  <a:pt x="2471" y="2382"/>
                </a:cubicBezTo>
                <a:lnTo>
                  <a:pt x="2471" y="2382"/>
                </a:lnTo>
                <a:cubicBezTo>
                  <a:pt x="2470" y="2387"/>
                  <a:pt x="2470" y="2391"/>
                  <a:pt x="2470" y="2397"/>
                </a:cubicBezTo>
                <a:lnTo>
                  <a:pt x="2470" y="2397"/>
                </a:lnTo>
                <a:cubicBezTo>
                  <a:pt x="2469" y="2544"/>
                  <a:pt x="2469" y="2694"/>
                  <a:pt x="2468" y="2844"/>
                </a:cubicBezTo>
                <a:lnTo>
                  <a:pt x="2468" y="2844"/>
                </a:lnTo>
                <a:cubicBezTo>
                  <a:pt x="2464" y="2845"/>
                  <a:pt x="2462" y="2846"/>
                  <a:pt x="2458" y="2848"/>
                </a:cubicBezTo>
                <a:lnTo>
                  <a:pt x="2458" y="2848"/>
                </a:lnTo>
                <a:cubicBezTo>
                  <a:pt x="1216" y="3421"/>
                  <a:pt x="684" y="2794"/>
                  <a:pt x="593" y="2668"/>
                </a:cubicBezTo>
                <a:lnTo>
                  <a:pt x="593" y="2668"/>
                </a:lnTo>
                <a:cubicBezTo>
                  <a:pt x="811" y="1907"/>
                  <a:pt x="1200" y="1318"/>
                  <a:pt x="1755" y="918"/>
                </a:cubicBezTo>
                <a:close/>
                <a:moveTo>
                  <a:pt x="414" y="4654"/>
                </a:moveTo>
                <a:lnTo>
                  <a:pt x="414" y="4654"/>
                </a:lnTo>
                <a:cubicBezTo>
                  <a:pt x="401" y="4467"/>
                  <a:pt x="391" y="4224"/>
                  <a:pt x="401" y="3948"/>
                </a:cubicBezTo>
                <a:lnTo>
                  <a:pt x="401" y="3948"/>
                </a:lnTo>
                <a:cubicBezTo>
                  <a:pt x="485" y="4178"/>
                  <a:pt x="588" y="4363"/>
                  <a:pt x="709" y="4502"/>
                </a:cubicBezTo>
                <a:lnTo>
                  <a:pt x="709" y="4502"/>
                </a:lnTo>
                <a:cubicBezTo>
                  <a:pt x="599" y="4542"/>
                  <a:pt x="500" y="4591"/>
                  <a:pt x="414" y="4654"/>
                </a:cubicBezTo>
                <a:close/>
                <a:moveTo>
                  <a:pt x="2455" y="3810"/>
                </a:moveTo>
                <a:lnTo>
                  <a:pt x="2455" y="3810"/>
                </a:lnTo>
                <a:cubicBezTo>
                  <a:pt x="2455" y="4142"/>
                  <a:pt x="2077" y="4229"/>
                  <a:pt x="1454" y="4333"/>
                </a:cubicBezTo>
                <a:lnTo>
                  <a:pt x="1454" y="4333"/>
                </a:lnTo>
                <a:cubicBezTo>
                  <a:pt x="1341" y="4352"/>
                  <a:pt x="1227" y="4371"/>
                  <a:pt x="1115" y="4393"/>
                </a:cubicBezTo>
                <a:lnTo>
                  <a:pt x="1115" y="4393"/>
                </a:lnTo>
                <a:cubicBezTo>
                  <a:pt x="923" y="4273"/>
                  <a:pt x="764" y="3992"/>
                  <a:pt x="654" y="3574"/>
                </a:cubicBezTo>
                <a:lnTo>
                  <a:pt x="654" y="3574"/>
                </a:lnTo>
                <a:cubicBezTo>
                  <a:pt x="611" y="3412"/>
                  <a:pt x="582" y="3256"/>
                  <a:pt x="564" y="3132"/>
                </a:cubicBezTo>
                <a:lnTo>
                  <a:pt x="564" y="3132"/>
                </a:lnTo>
                <a:cubicBezTo>
                  <a:pt x="640" y="3189"/>
                  <a:pt x="730" y="3247"/>
                  <a:pt x="838" y="3297"/>
                </a:cubicBezTo>
                <a:lnTo>
                  <a:pt x="838" y="3297"/>
                </a:lnTo>
                <a:cubicBezTo>
                  <a:pt x="1043" y="3390"/>
                  <a:pt x="1269" y="3438"/>
                  <a:pt x="1514" y="3438"/>
                </a:cubicBezTo>
                <a:lnTo>
                  <a:pt x="1514" y="3438"/>
                </a:lnTo>
                <a:cubicBezTo>
                  <a:pt x="1532" y="3438"/>
                  <a:pt x="1550" y="3438"/>
                  <a:pt x="1569" y="3437"/>
                </a:cubicBezTo>
                <a:lnTo>
                  <a:pt x="1569" y="3437"/>
                </a:lnTo>
                <a:cubicBezTo>
                  <a:pt x="1848" y="3429"/>
                  <a:pt x="2148" y="3359"/>
                  <a:pt x="2464" y="3229"/>
                </a:cubicBezTo>
                <a:lnTo>
                  <a:pt x="2464" y="3229"/>
                </a:lnTo>
                <a:cubicBezTo>
                  <a:pt x="2462" y="3429"/>
                  <a:pt x="2459" y="3624"/>
                  <a:pt x="2455" y="3804"/>
                </a:cubicBezTo>
                <a:lnTo>
                  <a:pt x="2455" y="3804"/>
                </a:lnTo>
                <a:cubicBezTo>
                  <a:pt x="2455" y="3806"/>
                  <a:pt x="2455" y="3808"/>
                  <a:pt x="2455" y="3810"/>
                </a:cubicBezTo>
                <a:lnTo>
                  <a:pt x="3929" y="1628"/>
                </a:lnTo>
                <a:lnTo>
                  <a:pt x="3929" y="1628"/>
                </a:lnTo>
                <a:cubicBezTo>
                  <a:pt x="3975" y="983"/>
                  <a:pt x="4139" y="824"/>
                  <a:pt x="4207" y="786"/>
                </a:cubicBezTo>
                <a:lnTo>
                  <a:pt x="4207" y="786"/>
                </a:lnTo>
                <a:cubicBezTo>
                  <a:pt x="4327" y="717"/>
                  <a:pt x="4514" y="820"/>
                  <a:pt x="4649" y="918"/>
                </a:cubicBezTo>
                <a:lnTo>
                  <a:pt x="4649" y="918"/>
                </a:lnTo>
                <a:cubicBezTo>
                  <a:pt x="5203" y="1318"/>
                  <a:pt x="5593" y="1907"/>
                  <a:pt x="5810" y="2668"/>
                </a:cubicBezTo>
                <a:lnTo>
                  <a:pt x="5810" y="2668"/>
                </a:lnTo>
                <a:cubicBezTo>
                  <a:pt x="5772" y="2720"/>
                  <a:pt x="5647" y="2872"/>
                  <a:pt x="5418" y="2977"/>
                </a:cubicBezTo>
                <a:lnTo>
                  <a:pt x="5418" y="2977"/>
                </a:lnTo>
                <a:cubicBezTo>
                  <a:pt x="5027" y="3155"/>
                  <a:pt x="4517" y="3111"/>
                  <a:pt x="3945" y="2848"/>
                </a:cubicBezTo>
                <a:lnTo>
                  <a:pt x="3945" y="2848"/>
                </a:lnTo>
                <a:cubicBezTo>
                  <a:pt x="3942" y="2846"/>
                  <a:pt x="3939" y="2845"/>
                  <a:pt x="3936" y="2844"/>
                </a:cubicBezTo>
                <a:lnTo>
                  <a:pt x="3936" y="2844"/>
                </a:lnTo>
                <a:cubicBezTo>
                  <a:pt x="3935" y="2694"/>
                  <a:pt x="3934" y="2544"/>
                  <a:pt x="3934" y="2397"/>
                </a:cubicBezTo>
                <a:lnTo>
                  <a:pt x="3934" y="2397"/>
                </a:lnTo>
                <a:cubicBezTo>
                  <a:pt x="3934" y="2391"/>
                  <a:pt x="3933" y="2387"/>
                  <a:pt x="3933" y="2382"/>
                </a:cubicBezTo>
                <a:lnTo>
                  <a:pt x="3933" y="2382"/>
                </a:lnTo>
                <a:cubicBezTo>
                  <a:pt x="3932" y="2378"/>
                  <a:pt x="3901" y="2016"/>
                  <a:pt x="3929" y="1628"/>
                </a:cubicBezTo>
                <a:lnTo>
                  <a:pt x="2455" y="3810"/>
                </a:lnTo>
                <a:close/>
                <a:moveTo>
                  <a:pt x="6003" y="3948"/>
                </a:moveTo>
                <a:lnTo>
                  <a:pt x="6003" y="3948"/>
                </a:lnTo>
                <a:cubicBezTo>
                  <a:pt x="6013" y="4224"/>
                  <a:pt x="6003" y="4467"/>
                  <a:pt x="5990" y="4654"/>
                </a:cubicBezTo>
                <a:lnTo>
                  <a:pt x="5990" y="4654"/>
                </a:lnTo>
                <a:cubicBezTo>
                  <a:pt x="5904" y="4591"/>
                  <a:pt x="5804" y="4542"/>
                  <a:pt x="5694" y="4502"/>
                </a:cubicBezTo>
                <a:lnTo>
                  <a:pt x="5694" y="4502"/>
                </a:lnTo>
                <a:cubicBezTo>
                  <a:pt x="5815" y="4363"/>
                  <a:pt x="5918" y="4178"/>
                  <a:pt x="6003" y="3948"/>
                </a:cubicBezTo>
                <a:close/>
                <a:moveTo>
                  <a:pt x="3948" y="3804"/>
                </a:moveTo>
                <a:lnTo>
                  <a:pt x="3948" y="3804"/>
                </a:lnTo>
                <a:cubicBezTo>
                  <a:pt x="3944" y="3624"/>
                  <a:pt x="3942" y="3429"/>
                  <a:pt x="3939" y="3229"/>
                </a:cubicBezTo>
                <a:lnTo>
                  <a:pt x="3939" y="3229"/>
                </a:lnTo>
                <a:cubicBezTo>
                  <a:pt x="4255" y="3359"/>
                  <a:pt x="4556" y="3429"/>
                  <a:pt x="4835" y="3437"/>
                </a:cubicBezTo>
                <a:lnTo>
                  <a:pt x="4835" y="3437"/>
                </a:lnTo>
                <a:cubicBezTo>
                  <a:pt x="4853" y="3438"/>
                  <a:pt x="4871" y="3438"/>
                  <a:pt x="4890" y="3438"/>
                </a:cubicBezTo>
                <a:lnTo>
                  <a:pt x="4890" y="3438"/>
                </a:lnTo>
                <a:cubicBezTo>
                  <a:pt x="5134" y="3438"/>
                  <a:pt x="5361" y="3390"/>
                  <a:pt x="5566" y="3297"/>
                </a:cubicBezTo>
                <a:lnTo>
                  <a:pt x="5566" y="3297"/>
                </a:lnTo>
                <a:cubicBezTo>
                  <a:pt x="5673" y="3247"/>
                  <a:pt x="5764" y="3189"/>
                  <a:pt x="5839" y="3132"/>
                </a:cubicBezTo>
                <a:lnTo>
                  <a:pt x="5839" y="3132"/>
                </a:lnTo>
                <a:cubicBezTo>
                  <a:pt x="5821" y="3256"/>
                  <a:pt x="5793" y="3412"/>
                  <a:pt x="5750" y="3574"/>
                </a:cubicBezTo>
                <a:lnTo>
                  <a:pt x="5750" y="3574"/>
                </a:lnTo>
                <a:cubicBezTo>
                  <a:pt x="5639" y="3992"/>
                  <a:pt x="5480" y="4273"/>
                  <a:pt x="5288" y="4393"/>
                </a:cubicBezTo>
                <a:lnTo>
                  <a:pt x="5288" y="4393"/>
                </a:lnTo>
                <a:cubicBezTo>
                  <a:pt x="5176" y="4371"/>
                  <a:pt x="5063" y="4352"/>
                  <a:pt x="4949" y="4333"/>
                </a:cubicBezTo>
                <a:lnTo>
                  <a:pt x="4949" y="4333"/>
                </a:lnTo>
                <a:cubicBezTo>
                  <a:pt x="4326" y="4229"/>
                  <a:pt x="3948" y="4142"/>
                  <a:pt x="3948" y="3810"/>
                </a:cubicBezTo>
                <a:lnTo>
                  <a:pt x="3948" y="3810"/>
                </a:lnTo>
                <a:cubicBezTo>
                  <a:pt x="3948" y="3808"/>
                  <a:pt x="3948" y="3806"/>
                  <a:pt x="3948" y="3804"/>
                </a:cubicBezTo>
                <a:close/>
                <a:moveTo>
                  <a:pt x="6328" y="4842"/>
                </a:moveTo>
                <a:lnTo>
                  <a:pt x="6328" y="4842"/>
                </a:lnTo>
                <a:cubicBezTo>
                  <a:pt x="6366" y="4459"/>
                  <a:pt x="6403" y="3696"/>
                  <a:pt x="6230" y="2891"/>
                </a:cubicBezTo>
                <a:lnTo>
                  <a:pt x="6230" y="2891"/>
                </a:lnTo>
                <a:cubicBezTo>
                  <a:pt x="6226" y="2874"/>
                  <a:pt x="6222" y="2857"/>
                  <a:pt x="6218" y="2840"/>
                </a:cubicBezTo>
                <a:lnTo>
                  <a:pt x="6218" y="2840"/>
                </a:lnTo>
                <a:cubicBezTo>
                  <a:pt x="6218" y="2838"/>
                  <a:pt x="6217" y="2836"/>
                  <a:pt x="6217" y="2834"/>
                </a:cubicBezTo>
                <a:lnTo>
                  <a:pt x="6217" y="2834"/>
                </a:lnTo>
                <a:cubicBezTo>
                  <a:pt x="5997" y="1867"/>
                  <a:pt x="5540" y="1126"/>
                  <a:pt x="4856" y="631"/>
                </a:cubicBezTo>
                <a:lnTo>
                  <a:pt x="4856" y="631"/>
                </a:lnTo>
                <a:cubicBezTo>
                  <a:pt x="4537" y="401"/>
                  <a:pt x="4260" y="349"/>
                  <a:pt x="4032" y="478"/>
                </a:cubicBezTo>
                <a:lnTo>
                  <a:pt x="4032" y="478"/>
                </a:lnTo>
                <a:cubicBezTo>
                  <a:pt x="3844" y="586"/>
                  <a:pt x="3714" y="806"/>
                  <a:pt x="3639" y="1146"/>
                </a:cubicBezTo>
                <a:lnTo>
                  <a:pt x="3639" y="176"/>
                </a:lnTo>
                <a:lnTo>
                  <a:pt x="3639" y="176"/>
                </a:lnTo>
                <a:cubicBezTo>
                  <a:pt x="3639" y="79"/>
                  <a:pt x="3560" y="0"/>
                  <a:pt x="3463" y="0"/>
                </a:cubicBezTo>
                <a:lnTo>
                  <a:pt x="2974" y="0"/>
                </a:lnTo>
                <a:lnTo>
                  <a:pt x="2974" y="0"/>
                </a:lnTo>
                <a:cubicBezTo>
                  <a:pt x="2877" y="0"/>
                  <a:pt x="2799" y="79"/>
                  <a:pt x="2799" y="176"/>
                </a:cubicBezTo>
                <a:lnTo>
                  <a:pt x="2799" y="1335"/>
                </a:lnTo>
                <a:lnTo>
                  <a:pt x="2799" y="1335"/>
                </a:lnTo>
                <a:cubicBezTo>
                  <a:pt x="2734" y="886"/>
                  <a:pt x="2593" y="604"/>
                  <a:pt x="2371" y="478"/>
                </a:cubicBezTo>
                <a:lnTo>
                  <a:pt x="2371" y="478"/>
                </a:lnTo>
                <a:cubicBezTo>
                  <a:pt x="2143" y="349"/>
                  <a:pt x="1866" y="401"/>
                  <a:pt x="1547" y="631"/>
                </a:cubicBezTo>
                <a:lnTo>
                  <a:pt x="1547" y="631"/>
                </a:lnTo>
                <a:cubicBezTo>
                  <a:pt x="863" y="1126"/>
                  <a:pt x="406" y="1867"/>
                  <a:pt x="187" y="2834"/>
                </a:cubicBezTo>
                <a:lnTo>
                  <a:pt x="187" y="2834"/>
                </a:lnTo>
                <a:cubicBezTo>
                  <a:pt x="186" y="2836"/>
                  <a:pt x="186" y="2838"/>
                  <a:pt x="185" y="2840"/>
                </a:cubicBezTo>
                <a:lnTo>
                  <a:pt x="185" y="2840"/>
                </a:lnTo>
                <a:cubicBezTo>
                  <a:pt x="182" y="2857"/>
                  <a:pt x="177" y="2874"/>
                  <a:pt x="174" y="2891"/>
                </a:cubicBezTo>
                <a:lnTo>
                  <a:pt x="174" y="2891"/>
                </a:lnTo>
                <a:cubicBezTo>
                  <a:pt x="0" y="3696"/>
                  <a:pt x="38" y="4459"/>
                  <a:pt x="75" y="4842"/>
                </a:cubicBezTo>
                <a:lnTo>
                  <a:pt x="75" y="4842"/>
                </a:lnTo>
                <a:cubicBezTo>
                  <a:pt x="86" y="4944"/>
                  <a:pt x="122" y="5042"/>
                  <a:pt x="178" y="5124"/>
                </a:cubicBezTo>
                <a:lnTo>
                  <a:pt x="178" y="5124"/>
                </a:lnTo>
                <a:cubicBezTo>
                  <a:pt x="184" y="5134"/>
                  <a:pt x="191" y="5142"/>
                  <a:pt x="198" y="5151"/>
                </a:cubicBezTo>
                <a:lnTo>
                  <a:pt x="198" y="5151"/>
                </a:lnTo>
                <a:cubicBezTo>
                  <a:pt x="279" y="5257"/>
                  <a:pt x="394" y="5337"/>
                  <a:pt x="528" y="5373"/>
                </a:cubicBezTo>
                <a:lnTo>
                  <a:pt x="528" y="5373"/>
                </a:lnTo>
                <a:cubicBezTo>
                  <a:pt x="758" y="5435"/>
                  <a:pt x="1016" y="5467"/>
                  <a:pt x="1279" y="5467"/>
                </a:cubicBezTo>
                <a:lnTo>
                  <a:pt x="1279" y="5467"/>
                </a:lnTo>
                <a:cubicBezTo>
                  <a:pt x="1490" y="5467"/>
                  <a:pt x="1703" y="5446"/>
                  <a:pt x="1909" y="5406"/>
                </a:cubicBezTo>
                <a:lnTo>
                  <a:pt x="1909" y="5406"/>
                </a:lnTo>
                <a:cubicBezTo>
                  <a:pt x="2133" y="5362"/>
                  <a:pt x="2661" y="5229"/>
                  <a:pt x="2750" y="4938"/>
                </a:cubicBezTo>
                <a:lnTo>
                  <a:pt x="2750" y="4938"/>
                </a:lnTo>
                <a:cubicBezTo>
                  <a:pt x="2763" y="4893"/>
                  <a:pt x="2790" y="4805"/>
                  <a:pt x="2808" y="3839"/>
                </a:cubicBezTo>
                <a:lnTo>
                  <a:pt x="2808" y="3839"/>
                </a:lnTo>
                <a:cubicBezTo>
                  <a:pt x="2808" y="3833"/>
                  <a:pt x="2808" y="3828"/>
                  <a:pt x="2808" y="3823"/>
                </a:cubicBezTo>
                <a:lnTo>
                  <a:pt x="2808" y="3823"/>
                </a:lnTo>
                <a:cubicBezTo>
                  <a:pt x="2810" y="3744"/>
                  <a:pt x="2811" y="3660"/>
                  <a:pt x="2813" y="3570"/>
                </a:cubicBezTo>
                <a:lnTo>
                  <a:pt x="2813" y="3570"/>
                </a:lnTo>
                <a:cubicBezTo>
                  <a:pt x="2816" y="3324"/>
                  <a:pt x="2819" y="3082"/>
                  <a:pt x="2820" y="2883"/>
                </a:cubicBezTo>
                <a:lnTo>
                  <a:pt x="2820" y="2883"/>
                </a:lnTo>
                <a:cubicBezTo>
                  <a:pt x="2846" y="2874"/>
                  <a:pt x="2870" y="2859"/>
                  <a:pt x="2890" y="2839"/>
                </a:cubicBezTo>
                <a:lnTo>
                  <a:pt x="3198" y="2532"/>
                </a:lnTo>
                <a:lnTo>
                  <a:pt x="3583" y="2917"/>
                </a:lnTo>
                <a:lnTo>
                  <a:pt x="3583" y="2917"/>
                </a:lnTo>
                <a:cubicBezTo>
                  <a:pt x="3585" y="3110"/>
                  <a:pt x="3588" y="3338"/>
                  <a:pt x="3591" y="3570"/>
                </a:cubicBezTo>
                <a:lnTo>
                  <a:pt x="3591" y="3570"/>
                </a:lnTo>
                <a:cubicBezTo>
                  <a:pt x="3592" y="3660"/>
                  <a:pt x="3594" y="3744"/>
                  <a:pt x="3595" y="3823"/>
                </a:cubicBezTo>
                <a:lnTo>
                  <a:pt x="3595" y="3823"/>
                </a:lnTo>
                <a:cubicBezTo>
                  <a:pt x="3595" y="3828"/>
                  <a:pt x="3595" y="3833"/>
                  <a:pt x="3596" y="3839"/>
                </a:cubicBezTo>
                <a:lnTo>
                  <a:pt x="3596" y="3839"/>
                </a:lnTo>
                <a:cubicBezTo>
                  <a:pt x="3614" y="4805"/>
                  <a:pt x="3641" y="4893"/>
                  <a:pt x="3654" y="4938"/>
                </a:cubicBezTo>
                <a:lnTo>
                  <a:pt x="3654" y="4938"/>
                </a:lnTo>
                <a:cubicBezTo>
                  <a:pt x="3742" y="5229"/>
                  <a:pt x="4271" y="5362"/>
                  <a:pt x="4494" y="5406"/>
                </a:cubicBezTo>
                <a:lnTo>
                  <a:pt x="4494" y="5406"/>
                </a:lnTo>
                <a:cubicBezTo>
                  <a:pt x="4700" y="5447"/>
                  <a:pt x="4913" y="5467"/>
                  <a:pt x="5125" y="5467"/>
                </a:cubicBezTo>
                <a:lnTo>
                  <a:pt x="5125" y="5467"/>
                </a:lnTo>
                <a:cubicBezTo>
                  <a:pt x="5387" y="5467"/>
                  <a:pt x="5645" y="5435"/>
                  <a:pt x="5876" y="5373"/>
                </a:cubicBezTo>
                <a:lnTo>
                  <a:pt x="5876" y="5373"/>
                </a:lnTo>
                <a:cubicBezTo>
                  <a:pt x="6010" y="5337"/>
                  <a:pt x="6125" y="5257"/>
                  <a:pt x="6206" y="5151"/>
                </a:cubicBezTo>
                <a:lnTo>
                  <a:pt x="6206" y="5151"/>
                </a:lnTo>
                <a:cubicBezTo>
                  <a:pt x="6213" y="5142"/>
                  <a:pt x="6219" y="5134"/>
                  <a:pt x="6225" y="5124"/>
                </a:cubicBezTo>
                <a:lnTo>
                  <a:pt x="6225" y="5124"/>
                </a:lnTo>
                <a:cubicBezTo>
                  <a:pt x="6282" y="5042"/>
                  <a:pt x="6318" y="4944"/>
                  <a:pt x="6328" y="4842"/>
                </a:cubicBezTo>
                <a:close/>
              </a:path>
            </a:pathLst>
          </a:custGeom>
          <a:solidFill>
            <a:schemeClr val="bg2">
              <a:lumMod val="60000"/>
              <a:lumOff val="40000"/>
            </a:schemeClr>
          </a:solidFill>
          <a:ln>
            <a:noFill/>
          </a:ln>
          <a:effectLst/>
        </p:spPr>
        <p:txBody>
          <a:bodyPr wrap="none" anchor="ctr"/>
          <a:lstStyle/>
          <a:p>
            <a:endParaRPr lang="en-US"/>
          </a:p>
        </p:txBody>
      </p:sp>
      <p:sp>
        <p:nvSpPr>
          <p:cNvPr id="173" name="Freeform 329">
            <a:extLst>
              <a:ext uri="{FF2B5EF4-FFF2-40B4-BE49-F238E27FC236}">
                <a16:creationId xmlns:a16="http://schemas.microsoft.com/office/drawing/2014/main" id="{29A07611-D10D-454B-8614-229EB1587F86}"/>
              </a:ext>
            </a:extLst>
          </p:cNvPr>
          <p:cNvSpPr>
            <a:spLocks noChangeArrowheads="1"/>
          </p:cNvSpPr>
          <p:nvPr/>
        </p:nvSpPr>
        <p:spPr bwMode="auto">
          <a:xfrm>
            <a:off x="17519937" y="1628776"/>
            <a:ext cx="1694112" cy="1694111"/>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1"/>
          </a:solidFill>
          <a:ln>
            <a:noFill/>
          </a:ln>
          <a:effectLst/>
        </p:spPr>
        <p:txBody>
          <a:bodyPr wrap="none" anchor="ctr"/>
          <a:lstStyle/>
          <a:p>
            <a:endParaRPr lang="en-US"/>
          </a:p>
        </p:txBody>
      </p:sp>
      <p:sp>
        <p:nvSpPr>
          <p:cNvPr id="174" name="Freeform 330">
            <a:extLst>
              <a:ext uri="{FF2B5EF4-FFF2-40B4-BE49-F238E27FC236}">
                <a16:creationId xmlns:a16="http://schemas.microsoft.com/office/drawing/2014/main" id="{68A87B8D-4E4E-154E-AFD3-0F1D80CD5469}"/>
              </a:ext>
            </a:extLst>
          </p:cNvPr>
          <p:cNvSpPr>
            <a:spLocks noChangeArrowheads="1"/>
          </p:cNvSpPr>
          <p:nvPr/>
        </p:nvSpPr>
        <p:spPr bwMode="auto">
          <a:xfrm>
            <a:off x="17519937" y="4546957"/>
            <a:ext cx="1694112" cy="1694111"/>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2"/>
          </a:solidFill>
          <a:ln>
            <a:noFill/>
          </a:ln>
          <a:effectLst/>
        </p:spPr>
        <p:txBody>
          <a:bodyPr wrap="none" anchor="ctr"/>
          <a:lstStyle/>
          <a:p>
            <a:endParaRPr lang="en-US"/>
          </a:p>
        </p:txBody>
      </p:sp>
      <p:sp>
        <p:nvSpPr>
          <p:cNvPr id="175" name="Freeform 331">
            <a:extLst>
              <a:ext uri="{FF2B5EF4-FFF2-40B4-BE49-F238E27FC236}">
                <a16:creationId xmlns:a16="http://schemas.microsoft.com/office/drawing/2014/main" id="{B8472481-3FF1-EA47-B6C8-8C01D3110E8A}"/>
              </a:ext>
            </a:extLst>
          </p:cNvPr>
          <p:cNvSpPr>
            <a:spLocks noChangeArrowheads="1"/>
          </p:cNvSpPr>
          <p:nvPr/>
        </p:nvSpPr>
        <p:spPr bwMode="auto">
          <a:xfrm>
            <a:off x="17519937" y="7470033"/>
            <a:ext cx="1694112" cy="1694111"/>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3"/>
          </a:solidFill>
          <a:ln>
            <a:noFill/>
          </a:ln>
          <a:effectLst/>
        </p:spPr>
        <p:txBody>
          <a:bodyPr wrap="none" anchor="ctr"/>
          <a:lstStyle/>
          <a:p>
            <a:endParaRPr lang="en-US"/>
          </a:p>
        </p:txBody>
      </p:sp>
      <p:sp>
        <p:nvSpPr>
          <p:cNvPr id="176" name="Freeform 332">
            <a:extLst>
              <a:ext uri="{FF2B5EF4-FFF2-40B4-BE49-F238E27FC236}">
                <a16:creationId xmlns:a16="http://schemas.microsoft.com/office/drawing/2014/main" id="{89DECFA6-088B-0D45-89CB-189E48D36F23}"/>
              </a:ext>
            </a:extLst>
          </p:cNvPr>
          <p:cNvSpPr>
            <a:spLocks noChangeArrowheads="1"/>
          </p:cNvSpPr>
          <p:nvPr/>
        </p:nvSpPr>
        <p:spPr bwMode="auto">
          <a:xfrm>
            <a:off x="17519937" y="10393113"/>
            <a:ext cx="1694112" cy="1694111"/>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4"/>
          </a:solidFill>
          <a:ln>
            <a:noFill/>
          </a:ln>
          <a:effectLst/>
        </p:spPr>
        <p:txBody>
          <a:bodyPr wrap="none" anchor="ctr"/>
          <a:lstStyle/>
          <a:p>
            <a:endParaRPr lang="en-US"/>
          </a:p>
        </p:txBody>
      </p:sp>
      <p:sp>
        <p:nvSpPr>
          <p:cNvPr id="177" name="Freeform 333">
            <a:extLst>
              <a:ext uri="{FF2B5EF4-FFF2-40B4-BE49-F238E27FC236}">
                <a16:creationId xmlns:a16="http://schemas.microsoft.com/office/drawing/2014/main" id="{748A4B63-F762-9448-A4F1-CC0EAC730A6C}"/>
              </a:ext>
            </a:extLst>
          </p:cNvPr>
          <p:cNvSpPr>
            <a:spLocks noChangeArrowheads="1"/>
          </p:cNvSpPr>
          <p:nvPr/>
        </p:nvSpPr>
        <p:spPr bwMode="auto">
          <a:xfrm>
            <a:off x="11389796" y="4850526"/>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9" y="619"/>
                  <a:pt x="0" y="480"/>
                  <a:pt x="0" y="309"/>
                </a:cubicBezTo>
                <a:lnTo>
                  <a:pt x="0" y="309"/>
                </a:lnTo>
                <a:cubicBezTo>
                  <a:pt x="0" y="138"/>
                  <a:pt x="139" y="0"/>
                  <a:pt x="310" y="0"/>
                </a:cubicBezTo>
                <a:lnTo>
                  <a:pt x="310" y="0"/>
                </a:lnTo>
                <a:cubicBezTo>
                  <a:pt x="480" y="0"/>
                  <a:pt x="619" y="138"/>
                  <a:pt x="619" y="309"/>
                </a:cubicBezTo>
              </a:path>
            </a:pathLst>
          </a:custGeom>
          <a:solidFill>
            <a:schemeClr val="accent1"/>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416B6FFD-13FE-DE44-9503-8B4D6C68B7FC}"/>
              </a:ext>
            </a:extLst>
          </p:cNvPr>
          <p:cNvSpPr>
            <a:spLocks noChangeArrowheads="1"/>
          </p:cNvSpPr>
          <p:nvPr/>
        </p:nvSpPr>
        <p:spPr bwMode="auto">
          <a:xfrm>
            <a:off x="12927228" y="3112347"/>
            <a:ext cx="685479" cy="690376"/>
          </a:xfrm>
          <a:custGeom>
            <a:avLst/>
            <a:gdLst>
              <a:gd name="T0" fmla="*/ 618 w 619"/>
              <a:gd name="T1" fmla="*/ 309 h 620"/>
              <a:gd name="T2" fmla="*/ 618 w 619"/>
              <a:gd name="T3" fmla="*/ 309 h 620"/>
              <a:gd name="T4" fmla="*/ 309 w 619"/>
              <a:gd name="T5" fmla="*/ 619 h 620"/>
              <a:gd name="T6" fmla="*/ 309 w 619"/>
              <a:gd name="T7" fmla="*/ 619 h 620"/>
              <a:gd name="T8" fmla="*/ 0 w 619"/>
              <a:gd name="T9" fmla="*/ 309 h 620"/>
              <a:gd name="T10" fmla="*/ 0 w 619"/>
              <a:gd name="T11" fmla="*/ 309 h 620"/>
              <a:gd name="T12" fmla="*/ 309 w 619"/>
              <a:gd name="T13" fmla="*/ 0 h 620"/>
              <a:gd name="T14" fmla="*/ 309 w 619"/>
              <a:gd name="T15" fmla="*/ 0 h 620"/>
              <a:gd name="T16" fmla="*/ 618 w 619"/>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620">
                <a:moveTo>
                  <a:pt x="618" y="309"/>
                </a:moveTo>
                <a:lnTo>
                  <a:pt x="618" y="309"/>
                </a:lnTo>
                <a:cubicBezTo>
                  <a:pt x="618" y="480"/>
                  <a:pt x="479" y="619"/>
                  <a:pt x="309" y="619"/>
                </a:cubicBezTo>
                <a:lnTo>
                  <a:pt x="309" y="619"/>
                </a:lnTo>
                <a:cubicBezTo>
                  <a:pt x="138" y="619"/>
                  <a:pt x="0" y="480"/>
                  <a:pt x="0" y="309"/>
                </a:cubicBezTo>
                <a:lnTo>
                  <a:pt x="0" y="309"/>
                </a:lnTo>
                <a:cubicBezTo>
                  <a:pt x="0" y="139"/>
                  <a:pt x="138" y="0"/>
                  <a:pt x="309" y="0"/>
                </a:cubicBezTo>
                <a:lnTo>
                  <a:pt x="309" y="0"/>
                </a:lnTo>
                <a:cubicBezTo>
                  <a:pt x="479" y="0"/>
                  <a:pt x="618" y="139"/>
                  <a:pt x="618" y="309"/>
                </a:cubicBezTo>
              </a:path>
            </a:pathLst>
          </a:custGeom>
          <a:solidFill>
            <a:schemeClr val="accent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56663575-E563-B94B-88A4-5C3C3BBB7019}"/>
              </a:ext>
            </a:extLst>
          </p:cNvPr>
          <p:cNvSpPr>
            <a:spLocks noChangeArrowheads="1"/>
          </p:cNvSpPr>
          <p:nvPr/>
        </p:nvSpPr>
        <p:spPr bwMode="auto">
          <a:xfrm>
            <a:off x="15561426" y="7974351"/>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8" y="619"/>
                  <a:pt x="0" y="480"/>
                  <a:pt x="0" y="309"/>
                </a:cubicBezTo>
                <a:lnTo>
                  <a:pt x="0" y="309"/>
                </a:lnTo>
                <a:cubicBezTo>
                  <a:pt x="0" y="138"/>
                  <a:pt x="138" y="0"/>
                  <a:pt x="310" y="0"/>
                </a:cubicBezTo>
                <a:lnTo>
                  <a:pt x="310" y="0"/>
                </a:lnTo>
                <a:cubicBezTo>
                  <a:pt x="480" y="0"/>
                  <a:pt x="619" y="138"/>
                  <a:pt x="619" y="309"/>
                </a:cubicBezTo>
              </a:path>
            </a:pathLst>
          </a:custGeom>
          <a:solidFill>
            <a:schemeClr val="accent4"/>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CC3BAE4E-C715-8D42-AA4A-CAEEF6144AF8}"/>
              </a:ext>
            </a:extLst>
          </p:cNvPr>
          <p:cNvSpPr>
            <a:spLocks noChangeArrowheads="1"/>
          </p:cNvSpPr>
          <p:nvPr/>
        </p:nvSpPr>
        <p:spPr bwMode="auto">
          <a:xfrm>
            <a:off x="15561426" y="4752601"/>
            <a:ext cx="690373" cy="690373"/>
          </a:xfrm>
          <a:custGeom>
            <a:avLst/>
            <a:gdLst>
              <a:gd name="T0" fmla="*/ 619 w 620"/>
              <a:gd name="T1" fmla="*/ 309 h 620"/>
              <a:gd name="T2" fmla="*/ 619 w 620"/>
              <a:gd name="T3" fmla="*/ 309 h 620"/>
              <a:gd name="T4" fmla="*/ 310 w 620"/>
              <a:gd name="T5" fmla="*/ 619 h 620"/>
              <a:gd name="T6" fmla="*/ 310 w 620"/>
              <a:gd name="T7" fmla="*/ 619 h 620"/>
              <a:gd name="T8" fmla="*/ 0 w 620"/>
              <a:gd name="T9" fmla="*/ 309 h 620"/>
              <a:gd name="T10" fmla="*/ 0 w 620"/>
              <a:gd name="T11" fmla="*/ 309 h 620"/>
              <a:gd name="T12" fmla="*/ 310 w 620"/>
              <a:gd name="T13" fmla="*/ 0 h 620"/>
              <a:gd name="T14" fmla="*/ 310 w 620"/>
              <a:gd name="T15" fmla="*/ 0 h 620"/>
              <a:gd name="T16" fmla="*/ 619 w 620"/>
              <a:gd name="T17" fmla="*/ 30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620">
                <a:moveTo>
                  <a:pt x="619" y="309"/>
                </a:moveTo>
                <a:lnTo>
                  <a:pt x="619" y="309"/>
                </a:lnTo>
                <a:cubicBezTo>
                  <a:pt x="619" y="480"/>
                  <a:pt x="480" y="619"/>
                  <a:pt x="310" y="619"/>
                </a:cubicBezTo>
                <a:lnTo>
                  <a:pt x="310" y="619"/>
                </a:lnTo>
                <a:cubicBezTo>
                  <a:pt x="138" y="619"/>
                  <a:pt x="0" y="480"/>
                  <a:pt x="0" y="309"/>
                </a:cubicBezTo>
                <a:lnTo>
                  <a:pt x="0" y="309"/>
                </a:lnTo>
                <a:cubicBezTo>
                  <a:pt x="0" y="139"/>
                  <a:pt x="138" y="0"/>
                  <a:pt x="310" y="0"/>
                </a:cubicBezTo>
                <a:lnTo>
                  <a:pt x="310" y="0"/>
                </a:lnTo>
                <a:cubicBezTo>
                  <a:pt x="480" y="0"/>
                  <a:pt x="619" y="139"/>
                  <a:pt x="619" y="309"/>
                </a:cubicBezTo>
              </a:path>
            </a:pathLst>
          </a:custGeom>
          <a:solidFill>
            <a:schemeClr val="accent3"/>
          </a:solidFill>
          <a:ln>
            <a:noFill/>
          </a:ln>
          <a:effectLst/>
        </p:spPr>
        <p:txBody>
          <a:bodyPr wrap="none" anchor="ctr"/>
          <a:lstStyle/>
          <a:p>
            <a:endParaRPr lang="en-US"/>
          </a:p>
        </p:txBody>
      </p:sp>
      <p:grpSp>
        <p:nvGrpSpPr>
          <p:cNvPr id="217" name="Group 216">
            <a:extLst>
              <a:ext uri="{FF2B5EF4-FFF2-40B4-BE49-F238E27FC236}">
                <a16:creationId xmlns:a16="http://schemas.microsoft.com/office/drawing/2014/main" id="{C03660DE-AF9E-4241-956C-65C86F2ED495}"/>
              </a:ext>
            </a:extLst>
          </p:cNvPr>
          <p:cNvGrpSpPr/>
          <p:nvPr/>
        </p:nvGrpSpPr>
        <p:grpSpPr>
          <a:xfrm>
            <a:off x="1453667" y="3936057"/>
            <a:ext cx="7132320" cy="5843885"/>
            <a:chOff x="2720566" y="4880195"/>
            <a:chExt cx="7132320" cy="5843885"/>
          </a:xfrm>
        </p:grpSpPr>
        <p:sp>
          <p:nvSpPr>
            <p:cNvPr id="218" name="CuadroTexto 238">
              <a:extLst>
                <a:ext uri="{FF2B5EF4-FFF2-40B4-BE49-F238E27FC236}">
                  <a16:creationId xmlns:a16="http://schemas.microsoft.com/office/drawing/2014/main" id="{71F704F7-1509-8B43-8676-C0FD76D49281}"/>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19" name="CuadroTexto 4">
              <a:extLst>
                <a:ext uri="{FF2B5EF4-FFF2-40B4-BE49-F238E27FC236}">
                  <a16:creationId xmlns:a16="http://schemas.microsoft.com/office/drawing/2014/main" id="{9A6AD7E2-196E-604F-8AEB-D7113EB6F3B0}"/>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
        <p:nvSpPr>
          <p:cNvPr id="221" name="CuadroTexto 4">
            <a:extLst>
              <a:ext uri="{FF2B5EF4-FFF2-40B4-BE49-F238E27FC236}">
                <a16:creationId xmlns:a16="http://schemas.microsoft.com/office/drawing/2014/main" id="{C5B55EE1-7079-7D4D-8EDC-FE2965820EC7}"/>
              </a:ext>
            </a:extLst>
          </p:cNvPr>
          <p:cNvSpPr txBox="1"/>
          <p:nvPr/>
        </p:nvSpPr>
        <p:spPr>
          <a:xfrm>
            <a:off x="17815901" y="1967999"/>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22" name="CuadroTexto 4">
            <a:extLst>
              <a:ext uri="{FF2B5EF4-FFF2-40B4-BE49-F238E27FC236}">
                <a16:creationId xmlns:a16="http://schemas.microsoft.com/office/drawing/2014/main" id="{F41C982A-E9A8-9D4A-B214-B901870BF711}"/>
              </a:ext>
            </a:extLst>
          </p:cNvPr>
          <p:cNvSpPr txBox="1"/>
          <p:nvPr/>
        </p:nvSpPr>
        <p:spPr>
          <a:xfrm>
            <a:off x="17815901" y="4882649"/>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23" name="CuadroTexto 4">
            <a:extLst>
              <a:ext uri="{FF2B5EF4-FFF2-40B4-BE49-F238E27FC236}">
                <a16:creationId xmlns:a16="http://schemas.microsoft.com/office/drawing/2014/main" id="{5B01339B-D6E1-9143-B27D-5EDD7A39C7A6}"/>
              </a:ext>
            </a:extLst>
          </p:cNvPr>
          <p:cNvSpPr txBox="1"/>
          <p:nvPr/>
        </p:nvSpPr>
        <p:spPr>
          <a:xfrm>
            <a:off x="17815901" y="7825874"/>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24" name="CuadroTexto 4">
            <a:extLst>
              <a:ext uri="{FF2B5EF4-FFF2-40B4-BE49-F238E27FC236}">
                <a16:creationId xmlns:a16="http://schemas.microsoft.com/office/drawing/2014/main" id="{4B137398-9988-5542-B7B6-C201230F9561}"/>
              </a:ext>
            </a:extLst>
          </p:cNvPr>
          <p:cNvSpPr txBox="1"/>
          <p:nvPr/>
        </p:nvSpPr>
        <p:spPr>
          <a:xfrm>
            <a:off x="17815901" y="10740524"/>
            <a:ext cx="1102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nvGrpSpPr>
          <p:cNvPr id="225" name="Group 224">
            <a:extLst>
              <a:ext uri="{FF2B5EF4-FFF2-40B4-BE49-F238E27FC236}">
                <a16:creationId xmlns:a16="http://schemas.microsoft.com/office/drawing/2014/main" id="{E66F297C-CEE8-5548-BC8A-6E63077AFC33}"/>
              </a:ext>
            </a:extLst>
          </p:cNvPr>
          <p:cNvGrpSpPr/>
          <p:nvPr/>
        </p:nvGrpSpPr>
        <p:grpSpPr>
          <a:xfrm>
            <a:off x="19520029" y="1722449"/>
            <a:ext cx="3601250" cy="1600438"/>
            <a:chOff x="12859537" y="4730545"/>
            <a:chExt cx="3601250" cy="1600438"/>
          </a:xfrm>
        </p:grpSpPr>
        <p:sp>
          <p:nvSpPr>
            <p:cNvPr id="226" name="CuadroTexto 4">
              <a:extLst>
                <a:ext uri="{FF2B5EF4-FFF2-40B4-BE49-F238E27FC236}">
                  <a16:creationId xmlns:a16="http://schemas.microsoft.com/office/drawing/2014/main" id="{D299B859-AE04-374A-813E-C3BDE8D819AA}"/>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27" name="CuadroTexto 4">
              <a:extLst>
                <a:ext uri="{FF2B5EF4-FFF2-40B4-BE49-F238E27FC236}">
                  <a16:creationId xmlns:a16="http://schemas.microsoft.com/office/drawing/2014/main" id="{A66B23C0-3E35-DC43-BA17-34472610B971}"/>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C9E180D4-FC56-A04B-989E-9E658C202962}"/>
              </a:ext>
            </a:extLst>
          </p:cNvPr>
          <p:cNvGrpSpPr/>
          <p:nvPr/>
        </p:nvGrpSpPr>
        <p:grpSpPr>
          <a:xfrm>
            <a:off x="19520029" y="4536221"/>
            <a:ext cx="3601250" cy="1600438"/>
            <a:chOff x="12859537" y="4730545"/>
            <a:chExt cx="3601250" cy="1600438"/>
          </a:xfrm>
        </p:grpSpPr>
        <p:sp>
          <p:nvSpPr>
            <p:cNvPr id="229" name="CuadroTexto 4">
              <a:extLst>
                <a:ext uri="{FF2B5EF4-FFF2-40B4-BE49-F238E27FC236}">
                  <a16:creationId xmlns:a16="http://schemas.microsoft.com/office/drawing/2014/main" id="{D38504FB-F00E-6648-8F25-43F041422FF4}"/>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0" name="CuadroTexto 4">
              <a:extLst>
                <a:ext uri="{FF2B5EF4-FFF2-40B4-BE49-F238E27FC236}">
                  <a16:creationId xmlns:a16="http://schemas.microsoft.com/office/drawing/2014/main" id="{362EE562-3DC5-304C-ADDD-BBA0439F6AA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D7E8C651-E719-D842-B69E-0798E5CEB734}"/>
              </a:ext>
            </a:extLst>
          </p:cNvPr>
          <p:cNvGrpSpPr/>
          <p:nvPr/>
        </p:nvGrpSpPr>
        <p:grpSpPr>
          <a:xfrm>
            <a:off x="19520029" y="7533486"/>
            <a:ext cx="3601250" cy="1600438"/>
            <a:chOff x="12859537" y="4730545"/>
            <a:chExt cx="3601250" cy="1600438"/>
          </a:xfrm>
        </p:grpSpPr>
        <p:sp>
          <p:nvSpPr>
            <p:cNvPr id="232" name="CuadroTexto 4">
              <a:extLst>
                <a:ext uri="{FF2B5EF4-FFF2-40B4-BE49-F238E27FC236}">
                  <a16:creationId xmlns:a16="http://schemas.microsoft.com/office/drawing/2014/main" id="{98D43880-E72F-D64C-876A-D05378B36E1D}"/>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3" name="CuadroTexto 4">
              <a:extLst>
                <a:ext uri="{FF2B5EF4-FFF2-40B4-BE49-F238E27FC236}">
                  <a16:creationId xmlns:a16="http://schemas.microsoft.com/office/drawing/2014/main" id="{00108D55-D19C-7C4D-BE66-8C38204B6050}"/>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D7D04F27-C92E-C34E-BCAB-FC76BE961AF4}"/>
              </a:ext>
            </a:extLst>
          </p:cNvPr>
          <p:cNvGrpSpPr/>
          <p:nvPr/>
        </p:nvGrpSpPr>
        <p:grpSpPr>
          <a:xfrm>
            <a:off x="19520029" y="10448136"/>
            <a:ext cx="3601250" cy="1600438"/>
            <a:chOff x="12859537" y="4730545"/>
            <a:chExt cx="3601250" cy="1600438"/>
          </a:xfrm>
        </p:grpSpPr>
        <p:sp>
          <p:nvSpPr>
            <p:cNvPr id="235" name="CuadroTexto 4">
              <a:extLst>
                <a:ext uri="{FF2B5EF4-FFF2-40B4-BE49-F238E27FC236}">
                  <a16:creationId xmlns:a16="http://schemas.microsoft.com/office/drawing/2014/main" id="{0F67A9FE-74A7-A240-82B0-8E9033C3D4A3}"/>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36" name="CuadroTexto 4">
              <a:extLst>
                <a:ext uri="{FF2B5EF4-FFF2-40B4-BE49-F238E27FC236}">
                  <a16:creationId xmlns:a16="http://schemas.microsoft.com/office/drawing/2014/main" id="{74D3B059-F0E6-DC4E-9896-CE58787089F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0116991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21">
            <a:extLst>
              <a:ext uri="{FF2B5EF4-FFF2-40B4-BE49-F238E27FC236}">
                <a16:creationId xmlns:a16="http://schemas.microsoft.com/office/drawing/2014/main" id="{08D79150-F47C-654D-A8D3-2EA8E3C7AE0D}"/>
              </a:ext>
            </a:extLst>
          </p:cNvPr>
          <p:cNvGrpSpPr/>
          <p:nvPr/>
        </p:nvGrpSpPr>
        <p:grpSpPr>
          <a:xfrm>
            <a:off x="9603053" y="1725921"/>
            <a:ext cx="13320930" cy="10264158"/>
            <a:chOff x="9934575" y="1551440"/>
            <a:chExt cx="13320930" cy="10264158"/>
          </a:xfrm>
        </p:grpSpPr>
        <p:sp>
          <p:nvSpPr>
            <p:cNvPr id="176" name="Freeform 332">
              <a:extLst>
                <a:ext uri="{FF2B5EF4-FFF2-40B4-BE49-F238E27FC236}">
                  <a16:creationId xmlns:a16="http://schemas.microsoft.com/office/drawing/2014/main" id="{D99E4205-4F5C-1247-862C-D5D75402B413}"/>
                </a:ext>
              </a:extLst>
            </p:cNvPr>
            <p:cNvSpPr>
              <a:spLocks noChangeArrowheads="1"/>
            </p:cNvSpPr>
            <p:nvPr/>
          </p:nvSpPr>
          <p:spPr bwMode="auto">
            <a:xfrm>
              <a:off x="9934575" y="4879001"/>
              <a:ext cx="7514330" cy="6593653"/>
            </a:xfrm>
            <a:custGeom>
              <a:avLst/>
              <a:gdLst>
                <a:gd name="T0" fmla="*/ 5913 w 7343"/>
                <a:gd name="T1" fmla="*/ 4709 h 6443"/>
                <a:gd name="T2" fmla="*/ 5732 w 7343"/>
                <a:gd name="T3" fmla="*/ 4589 h 6443"/>
                <a:gd name="T4" fmla="*/ 5435 w 7343"/>
                <a:gd name="T5" fmla="*/ 3597 h 6443"/>
                <a:gd name="T6" fmla="*/ 5180 w 7343"/>
                <a:gd name="T7" fmla="*/ 3327 h 6443"/>
                <a:gd name="T8" fmla="*/ 4951 w 7343"/>
                <a:gd name="T9" fmla="*/ 4272 h 6443"/>
                <a:gd name="T10" fmla="*/ 3841 w 7343"/>
                <a:gd name="T11" fmla="*/ 4074 h 6443"/>
                <a:gd name="T12" fmla="*/ 3353 w 7343"/>
                <a:gd name="T13" fmla="*/ 4165 h 6443"/>
                <a:gd name="T14" fmla="*/ 2198 w 7343"/>
                <a:gd name="T15" fmla="*/ 3723 h 6443"/>
                <a:gd name="T16" fmla="*/ 2195 w 7343"/>
                <a:gd name="T17" fmla="*/ 3650 h 6443"/>
                <a:gd name="T18" fmla="*/ 4412 w 7343"/>
                <a:gd name="T19" fmla="*/ 1919 h 6443"/>
                <a:gd name="T20" fmla="*/ 4072 w 7343"/>
                <a:gd name="T21" fmla="*/ 1769 h 6443"/>
                <a:gd name="T22" fmla="*/ 2542 w 7343"/>
                <a:gd name="T23" fmla="*/ 2995 h 6443"/>
                <a:gd name="T24" fmla="*/ 1784 w 7343"/>
                <a:gd name="T25" fmla="*/ 3239 h 6443"/>
                <a:gd name="T26" fmla="*/ 601 w 7343"/>
                <a:gd name="T27" fmla="*/ 2702 h 6443"/>
                <a:gd name="T28" fmla="*/ 522 w 7343"/>
                <a:gd name="T29" fmla="*/ 1673 h 6443"/>
                <a:gd name="T30" fmla="*/ 1220 w 7343"/>
                <a:gd name="T31" fmla="*/ 2260 h 6443"/>
                <a:gd name="T32" fmla="*/ 1454 w 7343"/>
                <a:gd name="T33" fmla="*/ 2141 h 6443"/>
                <a:gd name="T34" fmla="*/ 863 w 7343"/>
                <a:gd name="T35" fmla="*/ 1523 h 6443"/>
                <a:gd name="T36" fmla="*/ 1262 w 7343"/>
                <a:gd name="T37" fmla="*/ 946 h 6443"/>
                <a:gd name="T38" fmla="*/ 4629 w 7343"/>
                <a:gd name="T39" fmla="*/ 547 h 6443"/>
                <a:gd name="T40" fmla="*/ 3808 w 7343"/>
                <a:gd name="T41" fmla="*/ 795 h 6443"/>
                <a:gd name="T42" fmla="*/ 3592 w 7343"/>
                <a:gd name="T43" fmla="*/ 1538 h 6443"/>
                <a:gd name="T44" fmla="*/ 3795 w 7343"/>
                <a:gd name="T45" fmla="*/ 1372 h 6443"/>
                <a:gd name="T46" fmla="*/ 4882 w 7343"/>
                <a:gd name="T47" fmla="*/ 847 h 6443"/>
                <a:gd name="T48" fmla="*/ 5447 w 7343"/>
                <a:gd name="T49" fmla="*/ 914 h 6443"/>
                <a:gd name="T50" fmla="*/ 6836 w 7343"/>
                <a:gd name="T51" fmla="*/ 3494 h 6443"/>
                <a:gd name="T52" fmla="*/ 6520 w 7343"/>
                <a:gd name="T53" fmla="*/ 3547 h 6443"/>
                <a:gd name="T54" fmla="*/ 6355 w 7343"/>
                <a:gd name="T55" fmla="*/ 3187 h 6443"/>
                <a:gd name="T56" fmla="*/ 6208 w 7343"/>
                <a:gd name="T57" fmla="*/ 3750 h 6443"/>
                <a:gd name="T58" fmla="*/ 6664 w 7343"/>
                <a:gd name="T59" fmla="*/ 3999 h 6443"/>
                <a:gd name="T60" fmla="*/ 5589 w 7343"/>
                <a:gd name="T61" fmla="*/ 5413 h 6443"/>
                <a:gd name="T62" fmla="*/ 4386 w 7343"/>
                <a:gd name="T63" fmla="*/ 4904 h 6443"/>
                <a:gd name="T64" fmla="*/ 4819 w 7343"/>
                <a:gd name="T65" fmla="*/ 4655 h 6443"/>
                <a:gd name="T66" fmla="*/ 5193 w 7343"/>
                <a:gd name="T67" fmla="*/ 4800 h 6443"/>
                <a:gd name="T68" fmla="*/ 4068 w 7343"/>
                <a:gd name="T69" fmla="*/ 5424 h 6443"/>
                <a:gd name="T70" fmla="*/ 3590 w 7343"/>
                <a:gd name="T71" fmla="*/ 4589 h 6443"/>
                <a:gd name="T72" fmla="*/ 7037 w 7343"/>
                <a:gd name="T73" fmla="*/ 2171 h 6443"/>
                <a:gd name="T74" fmla="*/ 5038 w 7343"/>
                <a:gd name="T75" fmla="*/ 298 h 6443"/>
                <a:gd name="T76" fmla="*/ 3525 w 7343"/>
                <a:gd name="T77" fmla="*/ 0 h 6443"/>
                <a:gd name="T78" fmla="*/ 0 w 7343"/>
                <a:gd name="T79" fmla="*/ 2237 h 6443"/>
                <a:gd name="T80" fmla="*/ 1636 w 7343"/>
                <a:gd name="T81" fmla="*/ 3580 h 6443"/>
                <a:gd name="T82" fmla="*/ 2253 w 7343"/>
                <a:gd name="T83" fmla="*/ 4378 h 6443"/>
                <a:gd name="T84" fmla="*/ 2989 w 7343"/>
                <a:gd name="T85" fmla="*/ 4720 h 6443"/>
                <a:gd name="T86" fmla="*/ 3618 w 7343"/>
                <a:gd name="T87" fmla="*/ 6050 h 6443"/>
                <a:gd name="T88" fmla="*/ 4040 w 7343"/>
                <a:gd name="T89" fmla="*/ 6427 h 6443"/>
                <a:gd name="T90" fmla="*/ 4200 w 7343"/>
                <a:gd name="T91" fmla="*/ 6419 h 6443"/>
                <a:gd name="T92" fmla="*/ 4836 w 7343"/>
                <a:gd name="T93" fmla="*/ 5760 h 6443"/>
                <a:gd name="T94" fmla="*/ 5865 w 7343"/>
                <a:gd name="T95" fmla="*/ 5662 h 6443"/>
                <a:gd name="T96" fmla="*/ 6101 w 7343"/>
                <a:gd name="T97" fmla="*/ 5108 h 6443"/>
                <a:gd name="T98" fmla="*/ 7171 w 7343"/>
                <a:gd name="T99" fmla="*/ 3766 h 6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43" h="6443">
                  <a:moveTo>
                    <a:pt x="6285" y="4700"/>
                  </a:moveTo>
                  <a:lnTo>
                    <a:pt x="6285" y="4700"/>
                  </a:lnTo>
                  <a:cubicBezTo>
                    <a:pt x="6170" y="4748"/>
                    <a:pt x="6047" y="4744"/>
                    <a:pt x="5913" y="4709"/>
                  </a:cubicBezTo>
                  <a:lnTo>
                    <a:pt x="5913" y="4709"/>
                  </a:lnTo>
                  <a:cubicBezTo>
                    <a:pt x="5894" y="4678"/>
                    <a:pt x="5867" y="4653"/>
                    <a:pt x="5834" y="4637"/>
                  </a:cubicBezTo>
                  <a:lnTo>
                    <a:pt x="5834" y="4637"/>
                  </a:lnTo>
                  <a:cubicBezTo>
                    <a:pt x="5800" y="4621"/>
                    <a:pt x="5766" y="4605"/>
                    <a:pt x="5732" y="4589"/>
                  </a:cubicBezTo>
                  <a:lnTo>
                    <a:pt x="5732" y="4589"/>
                  </a:lnTo>
                  <a:cubicBezTo>
                    <a:pt x="5600" y="4506"/>
                    <a:pt x="5280" y="4251"/>
                    <a:pt x="5252" y="3984"/>
                  </a:cubicBezTo>
                  <a:lnTo>
                    <a:pt x="5252" y="3984"/>
                  </a:lnTo>
                  <a:cubicBezTo>
                    <a:pt x="5239" y="3852"/>
                    <a:pt x="5299" y="3725"/>
                    <a:pt x="5435" y="3597"/>
                  </a:cubicBezTo>
                  <a:lnTo>
                    <a:pt x="5435" y="3597"/>
                  </a:lnTo>
                  <a:cubicBezTo>
                    <a:pt x="5510" y="3526"/>
                    <a:pt x="5513" y="3409"/>
                    <a:pt x="5443" y="3334"/>
                  </a:cubicBezTo>
                  <a:lnTo>
                    <a:pt x="5443" y="3334"/>
                  </a:lnTo>
                  <a:cubicBezTo>
                    <a:pt x="5373" y="3259"/>
                    <a:pt x="5255" y="3256"/>
                    <a:pt x="5180" y="3327"/>
                  </a:cubicBezTo>
                  <a:lnTo>
                    <a:pt x="5180" y="3327"/>
                  </a:lnTo>
                  <a:cubicBezTo>
                    <a:pt x="4957" y="3538"/>
                    <a:pt x="4856" y="3772"/>
                    <a:pt x="4883" y="4023"/>
                  </a:cubicBezTo>
                  <a:lnTo>
                    <a:pt x="4883" y="4023"/>
                  </a:lnTo>
                  <a:cubicBezTo>
                    <a:pt x="4891" y="4106"/>
                    <a:pt x="4914" y="4190"/>
                    <a:pt x="4951" y="4272"/>
                  </a:cubicBezTo>
                  <a:lnTo>
                    <a:pt x="4951" y="4272"/>
                  </a:lnTo>
                  <a:cubicBezTo>
                    <a:pt x="4680" y="4154"/>
                    <a:pt x="4383" y="4062"/>
                    <a:pt x="4049" y="4062"/>
                  </a:cubicBezTo>
                  <a:lnTo>
                    <a:pt x="4049" y="4062"/>
                  </a:lnTo>
                  <a:cubicBezTo>
                    <a:pt x="3981" y="4062"/>
                    <a:pt x="3912" y="4066"/>
                    <a:pt x="3841" y="4074"/>
                  </a:cubicBezTo>
                  <a:lnTo>
                    <a:pt x="3841" y="4074"/>
                  </a:lnTo>
                  <a:cubicBezTo>
                    <a:pt x="3709" y="4089"/>
                    <a:pt x="3603" y="4114"/>
                    <a:pt x="3517" y="4134"/>
                  </a:cubicBezTo>
                  <a:lnTo>
                    <a:pt x="3517" y="4134"/>
                  </a:lnTo>
                  <a:cubicBezTo>
                    <a:pt x="3453" y="4148"/>
                    <a:pt x="3398" y="4161"/>
                    <a:pt x="3353" y="4165"/>
                  </a:cubicBezTo>
                  <a:lnTo>
                    <a:pt x="3353" y="4165"/>
                  </a:lnTo>
                  <a:cubicBezTo>
                    <a:pt x="2923" y="4199"/>
                    <a:pt x="2617" y="4163"/>
                    <a:pt x="2443" y="4059"/>
                  </a:cubicBezTo>
                  <a:lnTo>
                    <a:pt x="2443" y="4059"/>
                  </a:lnTo>
                  <a:cubicBezTo>
                    <a:pt x="2309" y="3980"/>
                    <a:pt x="2260" y="3866"/>
                    <a:pt x="2198" y="3723"/>
                  </a:cubicBezTo>
                  <a:lnTo>
                    <a:pt x="2198" y="3723"/>
                  </a:lnTo>
                  <a:cubicBezTo>
                    <a:pt x="2196" y="3718"/>
                    <a:pt x="2193" y="3713"/>
                    <a:pt x="2192" y="3707"/>
                  </a:cubicBezTo>
                  <a:lnTo>
                    <a:pt x="2192" y="3707"/>
                  </a:lnTo>
                  <a:cubicBezTo>
                    <a:pt x="2195" y="3689"/>
                    <a:pt x="2197" y="3670"/>
                    <a:pt x="2195" y="3650"/>
                  </a:cubicBezTo>
                  <a:lnTo>
                    <a:pt x="2195" y="3650"/>
                  </a:lnTo>
                  <a:cubicBezTo>
                    <a:pt x="2180" y="3471"/>
                    <a:pt x="2450" y="3392"/>
                    <a:pt x="2613" y="3360"/>
                  </a:cubicBezTo>
                  <a:lnTo>
                    <a:pt x="2613" y="3360"/>
                  </a:lnTo>
                  <a:cubicBezTo>
                    <a:pt x="3406" y="3205"/>
                    <a:pt x="4074" y="2675"/>
                    <a:pt x="4402" y="1942"/>
                  </a:cubicBezTo>
                  <a:lnTo>
                    <a:pt x="4412" y="1919"/>
                  </a:lnTo>
                  <a:lnTo>
                    <a:pt x="4412" y="1919"/>
                  </a:lnTo>
                  <a:cubicBezTo>
                    <a:pt x="4454" y="1826"/>
                    <a:pt x="4411" y="1717"/>
                    <a:pt x="4317" y="1675"/>
                  </a:cubicBezTo>
                  <a:lnTo>
                    <a:pt x="4317" y="1675"/>
                  </a:lnTo>
                  <a:cubicBezTo>
                    <a:pt x="4223" y="1634"/>
                    <a:pt x="4114" y="1676"/>
                    <a:pt x="4072" y="1769"/>
                  </a:cubicBezTo>
                  <a:lnTo>
                    <a:pt x="4063" y="1790"/>
                  </a:lnTo>
                  <a:lnTo>
                    <a:pt x="4063" y="1790"/>
                  </a:lnTo>
                  <a:cubicBezTo>
                    <a:pt x="3784" y="2413"/>
                    <a:pt x="3216" y="2864"/>
                    <a:pt x="2542" y="2995"/>
                  </a:cubicBezTo>
                  <a:lnTo>
                    <a:pt x="2542" y="2995"/>
                  </a:lnTo>
                  <a:cubicBezTo>
                    <a:pt x="2203" y="3061"/>
                    <a:pt x="2021" y="3189"/>
                    <a:pt x="1925" y="3322"/>
                  </a:cubicBezTo>
                  <a:lnTo>
                    <a:pt x="1925" y="3322"/>
                  </a:lnTo>
                  <a:cubicBezTo>
                    <a:pt x="1885" y="3290"/>
                    <a:pt x="1838" y="3263"/>
                    <a:pt x="1784" y="3239"/>
                  </a:cubicBezTo>
                  <a:lnTo>
                    <a:pt x="1784" y="3239"/>
                  </a:lnTo>
                  <a:cubicBezTo>
                    <a:pt x="1625" y="3169"/>
                    <a:pt x="1474" y="3110"/>
                    <a:pt x="1328" y="3052"/>
                  </a:cubicBezTo>
                  <a:lnTo>
                    <a:pt x="1328" y="3052"/>
                  </a:lnTo>
                  <a:cubicBezTo>
                    <a:pt x="1029" y="2933"/>
                    <a:pt x="771" y="2831"/>
                    <a:pt x="601" y="2702"/>
                  </a:cubicBezTo>
                  <a:lnTo>
                    <a:pt x="601" y="2702"/>
                  </a:lnTo>
                  <a:cubicBezTo>
                    <a:pt x="440" y="2578"/>
                    <a:pt x="372" y="2439"/>
                    <a:pt x="372" y="2237"/>
                  </a:cubicBezTo>
                  <a:lnTo>
                    <a:pt x="372" y="2237"/>
                  </a:lnTo>
                  <a:cubicBezTo>
                    <a:pt x="372" y="2043"/>
                    <a:pt x="423" y="1853"/>
                    <a:pt x="522" y="1673"/>
                  </a:cubicBezTo>
                  <a:lnTo>
                    <a:pt x="522" y="1673"/>
                  </a:lnTo>
                  <a:cubicBezTo>
                    <a:pt x="584" y="1841"/>
                    <a:pt x="721" y="1994"/>
                    <a:pt x="920" y="2117"/>
                  </a:cubicBezTo>
                  <a:lnTo>
                    <a:pt x="920" y="2117"/>
                  </a:lnTo>
                  <a:cubicBezTo>
                    <a:pt x="1073" y="2212"/>
                    <a:pt x="1214" y="2258"/>
                    <a:pt x="1220" y="2260"/>
                  </a:cubicBezTo>
                  <a:lnTo>
                    <a:pt x="1220" y="2260"/>
                  </a:lnTo>
                  <a:cubicBezTo>
                    <a:pt x="1239" y="2266"/>
                    <a:pt x="1258" y="2269"/>
                    <a:pt x="1277" y="2269"/>
                  </a:cubicBezTo>
                  <a:lnTo>
                    <a:pt x="1277" y="2269"/>
                  </a:lnTo>
                  <a:cubicBezTo>
                    <a:pt x="1356" y="2269"/>
                    <a:pt x="1428" y="2220"/>
                    <a:pt x="1454" y="2141"/>
                  </a:cubicBezTo>
                  <a:lnTo>
                    <a:pt x="1454" y="2141"/>
                  </a:lnTo>
                  <a:cubicBezTo>
                    <a:pt x="1486" y="2044"/>
                    <a:pt x="1433" y="1939"/>
                    <a:pt x="1336" y="1906"/>
                  </a:cubicBezTo>
                  <a:lnTo>
                    <a:pt x="1336" y="1906"/>
                  </a:lnTo>
                  <a:cubicBezTo>
                    <a:pt x="1224" y="1869"/>
                    <a:pt x="920" y="1729"/>
                    <a:pt x="863" y="1523"/>
                  </a:cubicBezTo>
                  <a:lnTo>
                    <a:pt x="863" y="1523"/>
                  </a:lnTo>
                  <a:cubicBezTo>
                    <a:pt x="832" y="1410"/>
                    <a:pt x="882" y="1273"/>
                    <a:pt x="1011" y="1118"/>
                  </a:cubicBezTo>
                  <a:lnTo>
                    <a:pt x="1011" y="1118"/>
                  </a:lnTo>
                  <a:cubicBezTo>
                    <a:pt x="1088" y="1058"/>
                    <a:pt x="1172" y="1001"/>
                    <a:pt x="1262" y="946"/>
                  </a:cubicBezTo>
                  <a:lnTo>
                    <a:pt x="1262" y="946"/>
                  </a:lnTo>
                  <a:cubicBezTo>
                    <a:pt x="1863" y="576"/>
                    <a:pt x="2667" y="372"/>
                    <a:pt x="3525" y="372"/>
                  </a:cubicBezTo>
                  <a:lnTo>
                    <a:pt x="3525" y="372"/>
                  </a:lnTo>
                  <a:cubicBezTo>
                    <a:pt x="3891" y="372"/>
                    <a:pt x="4267" y="432"/>
                    <a:pt x="4629" y="547"/>
                  </a:cubicBezTo>
                  <a:lnTo>
                    <a:pt x="4629" y="547"/>
                  </a:lnTo>
                  <a:cubicBezTo>
                    <a:pt x="4557" y="569"/>
                    <a:pt x="4471" y="589"/>
                    <a:pt x="4379" y="610"/>
                  </a:cubicBezTo>
                  <a:lnTo>
                    <a:pt x="4379" y="610"/>
                  </a:lnTo>
                  <a:cubicBezTo>
                    <a:pt x="4194" y="653"/>
                    <a:pt x="3983" y="701"/>
                    <a:pt x="3808" y="795"/>
                  </a:cubicBezTo>
                  <a:lnTo>
                    <a:pt x="3808" y="795"/>
                  </a:lnTo>
                  <a:cubicBezTo>
                    <a:pt x="3580" y="919"/>
                    <a:pt x="3451" y="1100"/>
                    <a:pt x="3427" y="1334"/>
                  </a:cubicBezTo>
                  <a:lnTo>
                    <a:pt x="3427" y="1334"/>
                  </a:lnTo>
                  <a:cubicBezTo>
                    <a:pt x="3415" y="1435"/>
                    <a:pt x="3490" y="1527"/>
                    <a:pt x="3592" y="1538"/>
                  </a:cubicBezTo>
                  <a:lnTo>
                    <a:pt x="3592" y="1538"/>
                  </a:lnTo>
                  <a:cubicBezTo>
                    <a:pt x="3598" y="1539"/>
                    <a:pt x="3605" y="1539"/>
                    <a:pt x="3611" y="1539"/>
                  </a:cubicBezTo>
                  <a:lnTo>
                    <a:pt x="3611" y="1539"/>
                  </a:lnTo>
                  <a:cubicBezTo>
                    <a:pt x="3704" y="1539"/>
                    <a:pt x="3785" y="1468"/>
                    <a:pt x="3795" y="1372"/>
                  </a:cubicBezTo>
                  <a:lnTo>
                    <a:pt x="3795" y="1372"/>
                  </a:lnTo>
                  <a:cubicBezTo>
                    <a:pt x="3820" y="1137"/>
                    <a:pt x="4075" y="1062"/>
                    <a:pt x="4463" y="972"/>
                  </a:cubicBezTo>
                  <a:lnTo>
                    <a:pt x="4463" y="972"/>
                  </a:lnTo>
                  <a:cubicBezTo>
                    <a:pt x="4617" y="937"/>
                    <a:pt x="4764" y="903"/>
                    <a:pt x="4882" y="847"/>
                  </a:cubicBezTo>
                  <a:lnTo>
                    <a:pt x="4882" y="847"/>
                  </a:lnTo>
                  <a:cubicBezTo>
                    <a:pt x="4964" y="808"/>
                    <a:pt x="5023" y="762"/>
                    <a:pt x="5063" y="713"/>
                  </a:cubicBezTo>
                  <a:lnTo>
                    <a:pt x="5063" y="713"/>
                  </a:lnTo>
                  <a:cubicBezTo>
                    <a:pt x="5195" y="773"/>
                    <a:pt x="5324" y="840"/>
                    <a:pt x="5447" y="914"/>
                  </a:cubicBezTo>
                  <a:lnTo>
                    <a:pt x="5447" y="914"/>
                  </a:lnTo>
                  <a:cubicBezTo>
                    <a:pt x="6042" y="1270"/>
                    <a:pt x="6483" y="1764"/>
                    <a:pt x="6690" y="2303"/>
                  </a:cubicBezTo>
                  <a:lnTo>
                    <a:pt x="6690" y="2303"/>
                  </a:lnTo>
                  <a:cubicBezTo>
                    <a:pt x="6870" y="2775"/>
                    <a:pt x="6861" y="3242"/>
                    <a:pt x="6836" y="3494"/>
                  </a:cubicBezTo>
                  <a:lnTo>
                    <a:pt x="6836" y="3494"/>
                  </a:lnTo>
                  <a:cubicBezTo>
                    <a:pt x="6812" y="3583"/>
                    <a:pt x="6720" y="3642"/>
                    <a:pt x="6631" y="3624"/>
                  </a:cubicBezTo>
                  <a:lnTo>
                    <a:pt x="6631" y="3624"/>
                  </a:lnTo>
                  <a:cubicBezTo>
                    <a:pt x="6586" y="3615"/>
                    <a:pt x="6546" y="3588"/>
                    <a:pt x="6520" y="3547"/>
                  </a:cubicBezTo>
                  <a:lnTo>
                    <a:pt x="6520" y="3547"/>
                  </a:lnTo>
                  <a:cubicBezTo>
                    <a:pt x="6493" y="3506"/>
                    <a:pt x="6485" y="3457"/>
                    <a:pt x="6495" y="3410"/>
                  </a:cubicBezTo>
                  <a:lnTo>
                    <a:pt x="6495" y="3410"/>
                  </a:lnTo>
                  <a:cubicBezTo>
                    <a:pt x="6518" y="3309"/>
                    <a:pt x="6455" y="3210"/>
                    <a:pt x="6355" y="3187"/>
                  </a:cubicBezTo>
                  <a:lnTo>
                    <a:pt x="6355" y="3187"/>
                  </a:lnTo>
                  <a:cubicBezTo>
                    <a:pt x="6255" y="3164"/>
                    <a:pt x="6155" y="3227"/>
                    <a:pt x="6133" y="3327"/>
                  </a:cubicBezTo>
                  <a:lnTo>
                    <a:pt x="6133" y="3327"/>
                  </a:lnTo>
                  <a:cubicBezTo>
                    <a:pt x="6100" y="3473"/>
                    <a:pt x="6126" y="3623"/>
                    <a:pt x="6208" y="3750"/>
                  </a:cubicBezTo>
                  <a:lnTo>
                    <a:pt x="6208" y="3750"/>
                  </a:lnTo>
                  <a:cubicBezTo>
                    <a:pt x="6288" y="3873"/>
                    <a:pt x="6416" y="3960"/>
                    <a:pt x="6559" y="3989"/>
                  </a:cubicBezTo>
                  <a:lnTo>
                    <a:pt x="6559" y="3989"/>
                  </a:lnTo>
                  <a:cubicBezTo>
                    <a:pt x="6593" y="3996"/>
                    <a:pt x="6629" y="3999"/>
                    <a:pt x="6664" y="3999"/>
                  </a:cubicBezTo>
                  <a:lnTo>
                    <a:pt x="6664" y="3999"/>
                  </a:lnTo>
                  <a:cubicBezTo>
                    <a:pt x="6688" y="3999"/>
                    <a:pt x="6711" y="3997"/>
                    <a:pt x="6734" y="3994"/>
                  </a:cubicBezTo>
                  <a:lnTo>
                    <a:pt x="6734" y="3994"/>
                  </a:lnTo>
                  <a:cubicBezTo>
                    <a:pt x="6653" y="4290"/>
                    <a:pt x="6527" y="4600"/>
                    <a:pt x="6285" y="4700"/>
                  </a:cubicBezTo>
                  <a:close/>
                  <a:moveTo>
                    <a:pt x="5589" y="5413"/>
                  </a:moveTo>
                  <a:lnTo>
                    <a:pt x="5589" y="5413"/>
                  </a:lnTo>
                  <a:cubicBezTo>
                    <a:pt x="5464" y="5552"/>
                    <a:pt x="5179" y="5488"/>
                    <a:pt x="4961" y="5410"/>
                  </a:cubicBezTo>
                  <a:lnTo>
                    <a:pt x="4961" y="5410"/>
                  </a:lnTo>
                  <a:cubicBezTo>
                    <a:pt x="4644" y="5296"/>
                    <a:pt x="4465" y="5045"/>
                    <a:pt x="4386" y="4904"/>
                  </a:cubicBezTo>
                  <a:lnTo>
                    <a:pt x="4173" y="4527"/>
                  </a:lnTo>
                  <a:lnTo>
                    <a:pt x="4173" y="4527"/>
                  </a:lnTo>
                  <a:cubicBezTo>
                    <a:pt x="4391" y="4555"/>
                    <a:pt x="4607" y="4598"/>
                    <a:pt x="4819" y="4655"/>
                  </a:cubicBezTo>
                  <a:lnTo>
                    <a:pt x="4819" y="4655"/>
                  </a:lnTo>
                  <a:cubicBezTo>
                    <a:pt x="4886" y="4673"/>
                    <a:pt x="4953" y="4693"/>
                    <a:pt x="5020" y="4714"/>
                  </a:cubicBezTo>
                  <a:lnTo>
                    <a:pt x="5020" y="4714"/>
                  </a:lnTo>
                  <a:cubicBezTo>
                    <a:pt x="5078" y="4742"/>
                    <a:pt x="5135" y="4772"/>
                    <a:pt x="5193" y="4800"/>
                  </a:cubicBezTo>
                  <a:lnTo>
                    <a:pt x="5193" y="4800"/>
                  </a:lnTo>
                  <a:cubicBezTo>
                    <a:pt x="5342" y="4876"/>
                    <a:pt x="5488" y="4950"/>
                    <a:pt x="5633" y="5007"/>
                  </a:cubicBezTo>
                  <a:lnTo>
                    <a:pt x="5633" y="5007"/>
                  </a:lnTo>
                  <a:cubicBezTo>
                    <a:pt x="5682" y="5170"/>
                    <a:pt x="5667" y="5326"/>
                    <a:pt x="5589" y="5413"/>
                  </a:cubicBezTo>
                  <a:close/>
                  <a:moveTo>
                    <a:pt x="4068" y="5424"/>
                  </a:moveTo>
                  <a:lnTo>
                    <a:pt x="4068" y="5424"/>
                  </a:lnTo>
                  <a:cubicBezTo>
                    <a:pt x="4036" y="5180"/>
                    <a:pt x="3939" y="4951"/>
                    <a:pt x="3779" y="4766"/>
                  </a:cubicBezTo>
                  <a:lnTo>
                    <a:pt x="3779" y="4766"/>
                  </a:lnTo>
                  <a:cubicBezTo>
                    <a:pt x="3723" y="4701"/>
                    <a:pt x="3659" y="4641"/>
                    <a:pt x="3590" y="4589"/>
                  </a:cubicBezTo>
                  <a:lnTo>
                    <a:pt x="3744" y="4550"/>
                  </a:lnTo>
                  <a:lnTo>
                    <a:pt x="4107" y="5202"/>
                  </a:lnTo>
                  <a:lnTo>
                    <a:pt x="4068" y="5424"/>
                  </a:lnTo>
                  <a:close/>
                  <a:moveTo>
                    <a:pt x="7037" y="2171"/>
                  </a:moveTo>
                  <a:lnTo>
                    <a:pt x="7037" y="2171"/>
                  </a:lnTo>
                  <a:cubicBezTo>
                    <a:pt x="6801" y="1554"/>
                    <a:pt x="6304" y="994"/>
                    <a:pt x="5639" y="596"/>
                  </a:cubicBezTo>
                  <a:lnTo>
                    <a:pt x="5639" y="596"/>
                  </a:lnTo>
                  <a:cubicBezTo>
                    <a:pt x="5447" y="481"/>
                    <a:pt x="5246" y="382"/>
                    <a:pt x="5038" y="298"/>
                  </a:cubicBezTo>
                  <a:lnTo>
                    <a:pt x="5038" y="298"/>
                  </a:lnTo>
                  <a:lnTo>
                    <a:pt x="5038" y="298"/>
                  </a:lnTo>
                  <a:cubicBezTo>
                    <a:pt x="4551" y="104"/>
                    <a:pt x="4031" y="0"/>
                    <a:pt x="3525" y="0"/>
                  </a:cubicBezTo>
                  <a:lnTo>
                    <a:pt x="3525" y="0"/>
                  </a:lnTo>
                  <a:cubicBezTo>
                    <a:pt x="2600" y="0"/>
                    <a:pt x="1726" y="223"/>
                    <a:pt x="1066" y="629"/>
                  </a:cubicBezTo>
                  <a:lnTo>
                    <a:pt x="1066" y="629"/>
                  </a:lnTo>
                  <a:cubicBezTo>
                    <a:pt x="379" y="1051"/>
                    <a:pt x="0" y="1623"/>
                    <a:pt x="0" y="2237"/>
                  </a:cubicBezTo>
                  <a:lnTo>
                    <a:pt x="0" y="2237"/>
                  </a:lnTo>
                  <a:cubicBezTo>
                    <a:pt x="0" y="2926"/>
                    <a:pt x="552" y="3144"/>
                    <a:pt x="1192" y="3398"/>
                  </a:cubicBezTo>
                  <a:lnTo>
                    <a:pt x="1192" y="3398"/>
                  </a:lnTo>
                  <a:cubicBezTo>
                    <a:pt x="1334" y="3454"/>
                    <a:pt x="1482" y="3513"/>
                    <a:pt x="1636" y="3580"/>
                  </a:cubicBezTo>
                  <a:lnTo>
                    <a:pt x="1636" y="3580"/>
                  </a:lnTo>
                  <a:cubicBezTo>
                    <a:pt x="1749" y="3629"/>
                    <a:pt x="1789" y="3714"/>
                    <a:pt x="1857" y="3871"/>
                  </a:cubicBezTo>
                  <a:lnTo>
                    <a:pt x="1857" y="3871"/>
                  </a:lnTo>
                  <a:cubicBezTo>
                    <a:pt x="1928" y="4034"/>
                    <a:pt x="2016" y="4237"/>
                    <a:pt x="2253" y="4378"/>
                  </a:cubicBezTo>
                  <a:lnTo>
                    <a:pt x="2253" y="4378"/>
                  </a:lnTo>
                  <a:cubicBezTo>
                    <a:pt x="2403" y="4468"/>
                    <a:pt x="2595" y="4522"/>
                    <a:pt x="2840" y="4541"/>
                  </a:cubicBezTo>
                  <a:lnTo>
                    <a:pt x="2840" y="4541"/>
                  </a:lnTo>
                  <a:lnTo>
                    <a:pt x="2840" y="4541"/>
                  </a:lnTo>
                  <a:cubicBezTo>
                    <a:pt x="2842" y="4628"/>
                    <a:pt x="2904" y="4702"/>
                    <a:pt x="2989" y="4720"/>
                  </a:cubicBezTo>
                  <a:lnTo>
                    <a:pt x="2989" y="4720"/>
                  </a:lnTo>
                  <a:cubicBezTo>
                    <a:pt x="3107" y="4744"/>
                    <a:pt x="3331" y="4814"/>
                    <a:pt x="3498" y="5008"/>
                  </a:cubicBezTo>
                  <a:lnTo>
                    <a:pt x="3498" y="5008"/>
                  </a:lnTo>
                  <a:cubicBezTo>
                    <a:pt x="3727" y="5276"/>
                    <a:pt x="3773" y="5674"/>
                    <a:pt x="3618" y="6050"/>
                  </a:cubicBezTo>
                  <a:lnTo>
                    <a:pt x="3618" y="6050"/>
                  </a:lnTo>
                  <a:cubicBezTo>
                    <a:pt x="3579" y="6145"/>
                    <a:pt x="3623" y="6253"/>
                    <a:pt x="3717" y="6293"/>
                  </a:cubicBezTo>
                  <a:lnTo>
                    <a:pt x="4040" y="6427"/>
                  </a:lnTo>
                  <a:lnTo>
                    <a:pt x="4040" y="6427"/>
                  </a:lnTo>
                  <a:cubicBezTo>
                    <a:pt x="4063" y="6437"/>
                    <a:pt x="4087" y="6442"/>
                    <a:pt x="4111" y="6442"/>
                  </a:cubicBezTo>
                  <a:lnTo>
                    <a:pt x="4111" y="6442"/>
                  </a:lnTo>
                  <a:cubicBezTo>
                    <a:pt x="4142" y="6442"/>
                    <a:pt x="4173" y="6434"/>
                    <a:pt x="4200" y="6419"/>
                  </a:cubicBezTo>
                  <a:lnTo>
                    <a:pt x="4200" y="6419"/>
                  </a:lnTo>
                  <a:cubicBezTo>
                    <a:pt x="4250" y="6392"/>
                    <a:pt x="4285" y="6344"/>
                    <a:pt x="4294" y="6288"/>
                  </a:cubicBezTo>
                  <a:lnTo>
                    <a:pt x="4428" y="5527"/>
                  </a:lnTo>
                  <a:lnTo>
                    <a:pt x="4428" y="5527"/>
                  </a:lnTo>
                  <a:cubicBezTo>
                    <a:pt x="4539" y="5619"/>
                    <a:pt x="4674" y="5702"/>
                    <a:pt x="4836" y="5760"/>
                  </a:cubicBezTo>
                  <a:lnTo>
                    <a:pt x="4836" y="5760"/>
                  </a:lnTo>
                  <a:cubicBezTo>
                    <a:pt x="5033" y="5831"/>
                    <a:pt x="5209" y="5866"/>
                    <a:pt x="5362" y="5866"/>
                  </a:cubicBezTo>
                  <a:lnTo>
                    <a:pt x="5362" y="5866"/>
                  </a:lnTo>
                  <a:cubicBezTo>
                    <a:pt x="5574" y="5866"/>
                    <a:pt x="5743" y="5798"/>
                    <a:pt x="5865" y="5662"/>
                  </a:cubicBezTo>
                  <a:lnTo>
                    <a:pt x="5865" y="5662"/>
                  </a:lnTo>
                  <a:cubicBezTo>
                    <a:pt x="5993" y="5520"/>
                    <a:pt x="6049" y="5320"/>
                    <a:pt x="6029" y="5106"/>
                  </a:cubicBezTo>
                  <a:lnTo>
                    <a:pt x="6029" y="5106"/>
                  </a:lnTo>
                  <a:cubicBezTo>
                    <a:pt x="6053" y="5107"/>
                    <a:pt x="6077" y="5108"/>
                    <a:pt x="6101" y="5108"/>
                  </a:cubicBezTo>
                  <a:lnTo>
                    <a:pt x="6101" y="5108"/>
                  </a:lnTo>
                  <a:cubicBezTo>
                    <a:pt x="6209" y="5108"/>
                    <a:pt x="6317" y="5089"/>
                    <a:pt x="6427" y="5043"/>
                  </a:cubicBezTo>
                  <a:lnTo>
                    <a:pt x="6427" y="5043"/>
                  </a:lnTo>
                  <a:cubicBezTo>
                    <a:pt x="6936" y="4834"/>
                    <a:pt x="7083" y="4166"/>
                    <a:pt x="7171" y="3766"/>
                  </a:cubicBezTo>
                  <a:lnTo>
                    <a:pt x="7171" y="3766"/>
                  </a:lnTo>
                  <a:cubicBezTo>
                    <a:pt x="7178" y="3734"/>
                    <a:pt x="7342" y="2967"/>
                    <a:pt x="7037" y="2171"/>
                  </a:cubicBezTo>
                  <a:close/>
                </a:path>
              </a:pathLst>
            </a:custGeom>
            <a:solidFill>
              <a:schemeClr val="bg2">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7" name="Freeform 333">
              <a:extLst>
                <a:ext uri="{FF2B5EF4-FFF2-40B4-BE49-F238E27FC236}">
                  <a16:creationId xmlns:a16="http://schemas.microsoft.com/office/drawing/2014/main" id="{2F780606-911E-3349-B2C7-42EB3A7312AB}"/>
                </a:ext>
              </a:extLst>
            </p:cNvPr>
            <p:cNvSpPr>
              <a:spLocks noChangeArrowheads="1"/>
            </p:cNvSpPr>
            <p:nvPr/>
          </p:nvSpPr>
          <p:spPr bwMode="auto">
            <a:xfrm>
              <a:off x="11667609" y="6038869"/>
              <a:ext cx="1051556" cy="1110225"/>
            </a:xfrm>
            <a:custGeom>
              <a:avLst/>
              <a:gdLst>
                <a:gd name="T0" fmla="*/ 855 w 1027"/>
                <a:gd name="T1" fmla="*/ 715 h 1085"/>
                <a:gd name="T2" fmla="*/ 855 w 1027"/>
                <a:gd name="T3" fmla="*/ 715 h 1085"/>
                <a:gd name="T4" fmla="*/ 380 w 1027"/>
                <a:gd name="T5" fmla="*/ 403 h 1085"/>
                <a:gd name="T6" fmla="*/ 380 w 1027"/>
                <a:gd name="T7" fmla="*/ 403 h 1085"/>
                <a:gd name="T8" fmla="*/ 405 w 1027"/>
                <a:gd name="T9" fmla="*/ 297 h 1085"/>
                <a:gd name="T10" fmla="*/ 405 w 1027"/>
                <a:gd name="T11" fmla="*/ 297 h 1085"/>
                <a:gd name="T12" fmla="*/ 324 w 1027"/>
                <a:gd name="T13" fmla="*/ 48 h 1085"/>
                <a:gd name="T14" fmla="*/ 324 w 1027"/>
                <a:gd name="T15" fmla="*/ 48 h 1085"/>
                <a:gd name="T16" fmla="*/ 74 w 1027"/>
                <a:gd name="T17" fmla="*/ 128 h 1085"/>
                <a:gd name="T18" fmla="*/ 74 w 1027"/>
                <a:gd name="T19" fmla="*/ 128 h 1085"/>
                <a:gd name="T20" fmla="*/ 10 w 1027"/>
                <a:gd name="T21" fmla="*/ 438 h 1085"/>
                <a:gd name="T22" fmla="*/ 10 w 1027"/>
                <a:gd name="T23" fmla="*/ 438 h 1085"/>
                <a:gd name="T24" fmla="*/ 796 w 1027"/>
                <a:gd name="T25" fmla="*/ 1082 h 1085"/>
                <a:gd name="T26" fmla="*/ 796 w 1027"/>
                <a:gd name="T27" fmla="*/ 1082 h 1085"/>
                <a:gd name="T28" fmla="*/ 826 w 1027"/>
                <a:gd name="T29" fmla="*/ 1084 h 1085"/>
                <a:gd name="T30" fmla="*/ 826 w 1027"/>
                <a:gd name="T31" fmla="*/ 1084 h 1085"/>
                <a:gd name="T32" fmla="*/ 1010 w 1027"/>
                <a:gd name="T33" fmla="*/ 928 h 1085"/>
                <a:gd name="T34" fmla="*/ 1010 w 1027"/>
                <a:gd name="T35" fmla="*/ 928 h 1085"/>
                <a:gd name="T36" fmla="*/ 855 w 1027"/>
                <a:gd name="T37" fmla="*/ 715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7" h="1085">
                  <a:moveTo>
                    <a:pt x="855" y="715"/>
                  </a:moveTo>
                  <a:lnTo>
                    <a:pt x="855" y="715"/>
                  </a:lnTo>
                  <a:cubicBezTo>
                    <a:pt x="633" y="679"/>
                    <a:pt x="394" y="553"/>
                    <a:pt x="380" y="403"/>
                  </a:cubicBezTo>
                  <a:lnTo>
                    <a:pt x="380" y="403"/>
                  </a:lnTo>
                  <a:cubicBezTo>
                    <a:pt x="377" y="371"/>
                    <a:pt x="385" y="336"/>
                    <a:pt x="405" y="297"/>
                  </a:cubicBezTo>
                  <a:lnTo>
                    <a:pt x="405" y="297"/>
                  </a:lnTo>
                  <a:cubicBezTo>
                    <a:pt x="452" y="206"/>
                    <a:pt x="416" y="94"/>
                    <a:pt x="324" y="48"/>
                  </a:cubicBezTo>
                  <a:lnTo>
                    <a:pt x="324" y="48"/>
                  </a:lnTo>
                  <a:cubicBezTo>
                    <a:pt x="233" y="0"/>
                    <a:pt x="121" y="37"/>
                    <a:pt x="74" y="128"/>
                  </a:cubicBezTo>
                  <a:lnTo>
                    <a:pt x="74" y="128"/>
                  </a:lnTo>
                  <a:cubicBezTo>
                    <a:pt x="21" y="231"/>
                    <a:pt x="0" y="336"/>
                    <a:pt x="10" y="438"/>
                  </a:cubicBezTo>
                  <a:lnTo>
                    <a:pt x="10" y="438"/>
                  </a:lnTo>
                  <a:cubicBezTo>
                    <a:pt x="40" y="751"/>
                    <a:pt x="356" y="1011"/>
                    <a:pt x="796" y="1082"/>
                  </a:cubicBezTo>
                  <a:lnTo>
                    <a:pt x="796" y="1082"/>
                  </a:lnTo>
                  <a:cubicBezTo>
                    <a:pt x="806" y="1083"/>
                    <a:pt x="816" y="1084"/>
                    <a:pt x="826" y="1084"/>
                  </a:cubicBezTo>
                  <a:lnTo>
                    <a:pt x="826" y="1084"/>
                  </a:lnTo>
                  <a:cubicBezTo>
                    <a:pt x="915" y="1084"/>
                    <a:pt x="994" y="1019"/>
                    <a:pt x="1010" y="928"/>
                  </a:cubicBezTo>
                  <a:lnTo>
                    <a:pt x="1010" y="928"/>
                  </a:lnTo>
                  <a:cubicBezTo>
                    <a:pt x="1026" y="827"/>
                    <a:pt x="957" y="731"/>
                    <a:pt x="855" y="715"/>
                  </a:cubicBezTo>
                </a:path>
              </a:pathLst>
            </a:custGeom>
            <a:solidFill>
              <a:schemeClr val="bg2">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8" name="Freeform 334">
              <a:extLst>
                <a:ext uri="{FF2B5EF4-FFF2-40B4-BE49-F238E27FC236}">
                  <a16:creationId xmlns:a16="http://schemas.microsoft.com/office/drawing/2014/main" id="{2919E8CB-808B-6B40-B98F-1D344D5F0158}"/>
                </a:ext>
              </a:extLst>
            </p:cNvPr>
            <p:cNvSpPr>
              <a:spLocks noChangeArrowheads="1"/>
            </p:cNvSpPr>
            <p:nvPr/>
          </p:nvSpPr>
          <p:spPr bwMode="auto">
            <a:xfrm>
              <a:off x="14366450" y="7198740"/>
              <a:ext cx="1123766" cy="902622"/>
            </a:xfrm>
            <a:custGeom>
              <a:avLst/>
              <a:gdLst>
                <a:gd name="T0" fmla="*/ 973 w 1097"/>
                <a:gd name="T1" fmla="*/ 48 h 881"/>
                <a:gd name="T2" fmla="*/ 973 w 1097"/>
                <a:gd name="T3" fmla="*/ 48 h 881"/>
                <a:gd name="T4" fmla="*/ 720 w 1097"/>
                <a:gd name="T5" fmla="*/ 122 h 881"/>
                <a:gd name="T6" fmla="*/ 720 w 1097"/>
                <a:gd name="T7" fmla="*/ 122 h 881"/>
                <a:gd name="T8" fmla="*/ 361 w 1097"/>
                <a:gd name="T9" fmla="*/ 507 h 881"/>
                <a:gd name="T10" fmla="*/ 361 w 1097"/>
                <a:gd name="T11" fmla="*/ 507 h 881"/>
                <a:gd name="T12" fmla="*/ 269 w 1097"/>
                <a:gd name="T13" fmla="*/ 479 h 881"/>
                <a:gd name="T14" fmla="*/ 269 w 1097"/>
                <a:gd name="T15" fmla="*/ 479 h 881"/>
                <a:gd name="T16" fmla="*/ 272 w 1097"/>
                <a:gd name="T17" fmla="*/ 483 h 881"/>
                <a:gd name="T18" fmla="*/ 0 w 1097"/>
                <a:gd name="T19" fmla="*/ 735 h 881"/>
                <a:gd name="T20" fmla="*/ 0 w 1097"/>
                <a:gd name="T21" fmla="*/ 735 h 881"/>
                <a:gd name="T22" fmla="*/ 342 w 1097"/>
                <a:gd name="T23" fmla="*/ 880 h 881"/>
                <a:gd name="T24" fmla="*/ 342 w 1097"/>
                <a:gd name="T25" fmla="*/ 880 h 881"/>
                <a:gd name="T26" fmla="*/ 403 w 1097"/>
                <a:gd name="T27" fmla="*/ 876 h 881"/>
                <a:gd name="T28" fmla="*/ 403 w 1097"/>
                <a:gd name="T29" fmla="*/ 876 h 881"/>
                <a:gd name="T30" fmla="*/ 1046 w 1097"/>
                <a:gd name="T31" fmla="*/ 301 h 881"/>
                <a:gd name="T32" fmla="*/ 1046 w 1097"/>
                <a:gd name="T33" fmla="*/ 301 h 881"/>
                <a:gd name="T34" fmla="*/ 973 w 1097"/>
                <a:gd name="T35" fmla="*/ 48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7" h="881">
                  <a:moveTo>
                    <a:pt x="973" y="48"/>
                  </a:moveTo>
                  <a:lnTo>
                    <a:pt x="973" y="48"/>
                  </a:lnTo>
                  <a:cubicBezTo>
                    <a:pt x="883" y="0"/>
                    <a:pt x="770" y="32"/>
                    <a:pt x="720" y="122"/>
                  </a:cubicBezTo>
                  <a:lnTo>
                    <a:pt x="720" y="122"/>
                  </a:lnTo>
                  <a:cubicBezTo>
                    <a:pt x="542" y="447"/>
                    <a:pt x="409" y="499"/>
                    <a:pt x="361" y="507"/>
                  </a:cubicBezTo>
                  <a:lnTo>
                    <a:pt x="361" y="507"/>
                  </a:lnTo>
                  <a:cubicBezTo>
                    <a:pt x="308" y="515"/>
                    <a:pt x="272" y="483"/>
                    <a:pt x="269" y="479"/>
                  </a:cubicBezTo>
                  <a:lnTo>
                    <a:pt x="269" y="479"/>
                  </a:lnTo>
                  <a:cubicBezTo>
                    <a:pt x="271" y="481"/>
                    <a:pt x="272" y="483"/>
                    <a:pt x="272" y="483"/>
                  </a:cubicBezTo>
                  <a:lnTo>
                    <a:pt x="0" y="735"/>
                  </a:lnTo>
                  <a:lnTo>
                    <a:pt x="0" y="735"/>
                  </a:lnTo>
                  <a:cubicBezTo>
                    <a:pt x="14" y="751"/>
                    <a:pt x="140" y="880"/>
                    <a:pt x="342" y="880"/>
                  </a:cubicBezTo>
                  <a:lnTo>
                    <a:pt x="342" y="880"/>
                  </a:lnTo>
                  <a:cubicBezTo>
                    <a:pt x="362" y="880"/>
                    <a:pt x="382" y="878"/>
                    <a:pt x="403" y="876"/>
                  </a:cubicBezTo>
                  <a:lnTo>
                    <a:pt x="403" y="876"/>
                  </a:lnTo>
                  <a:cubicBezTo>
                    <a:pt x="636" y="847"/>
                    <a:pt x="852" y="654"/>
                    <a:pt x="1046" y="301"/>
                  </a:cubicBezTo>
                  <a:lnTo>
                    <a:pt x="1046" y="301"/>
                  </a:lnTo>
                  <a:cubicBezTo>
                    <a:pt x="1096" y="211"/>
                    <a:pt x="1063" y="98"/>
                    <a:pt x="973" y="48"/>
                  </a:cubicBezTo>
                </a:path>
              </a:pathLst>
            </a:custGeom>
            <a:solidFill>
              <a:schemeClr val="bg2">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9" name="Freeform 335">
              <a:extLst>
                <a:ext uri="{FF2B5EF4-FFF2-40B4-BE49-F238E27FC236}">
                  <a16:creationId xmlns:a16="http://schemas.microsoft.com/office/drawing/2014/main" id="{AF185A7F-9A30-3647-8CB5-02ACCA366978}"/>
                </a:ext>
              </a:extLst>
            </p:cNvPr>
            <p:cNvSpPr>
              <a:spLocks noChangeArrowheads="1"/>
            </p:cNvSpPr>
            <p:nvPr/>
          </p:nvSpPr>
          <p:spPr bwMode="auto">
            <a:xfrm>
              <a:off x="14808734" y="6553364"/>
              <a:ext cx="1570562" cy="1322343"/>
            </a:xfrm>
            <a:custGeom>
              <a:avLst/>
              <a:gdLst>
                <a:gd name="T0" fmla="*/ 1505 w 1533"/>
                <a:gd name="T1" fmla="*/ 1117 h 1290"/>
                <a:gd name="T2" fmla="*/ 1505 w 1533"/>
                <a:gd name="T3" fmla="*/ 1117 h 1290"/>
                <a:gd name="T4" fmla="*/ 1220 w 1533"/>
                <a:gd name="T5" fmla="*/ 267 h 1290"/>
                <a:gd name="T6" fmla="*/ 1220 w 1533"/>
                <a:gd name="T7" fmla="*/ 267 h 1290"/>
                <a:gd name="T8" fmla="*/ 537 w 1533"/>
                <a:gd name="T9" fmla="*/ 13 h 1290"/>
                <a:gd name="T10" fmla="*/ 537 w 1533"/>
                <a:gd name="T11" fmla="*/ 13 h 1290"/>
                <a:gd name="T12" fmla="*/ 168 w 1533"/>
                <a:gd name="T13" fmla="*/ 28 h 1290"/>
                <a:gd name="T14" fmla="*/ 168 w 1533"/>
                <a:gd name="T15" fmla="*/ 28 h 1290"/>
                <a:gd name="T16" fmla="*/ 18 w 1533"/>
                <a:gd name="T17" fmla="*/ 243 h 1290"/>
                <a:gd name="T18" fmla="*/ 18 w 1533"/>
                <a:gd name="T19" fmla="*/ 243 h 1290"/>
                <a:gd name="T20" fmla="*/ 233 w 1533"/>
                <a:gd name="T21" fmla="*/ 393 h 1290"/>
                <a:gd name="T22" fmla="*/ 233 w 1533"/>
                <a:gd name="T23" fmla="*/ 393 h 1290"/>
                <a:gd name="T24" fmla="*/ 522 w 1533"/>
                <a:gd name="T25" fmla="*/ 383 h 1290"/>
                <a:gd name="T26" fmla="*/ 522 w 1533"/>
                <a:gd name="T27" fmla="*/ 383 h 1290"/>
                <a:gd name="T28" fmla="*/ 972 w 1533"/>
                <a:gd name="T29" fmla="*/ 544 h 1290"/>
                <a:gd name="T30" fmla="*/ 972 w 1533"/>
                <a:gd name="T31" fmla="*/ 544 h 1290"/>
                <a:gd name="T32" fmla="*/ 1134 w 1533"/>
                <a:gd name="T33" fmla="*/ 1090 h 1290"/>
                <a:gd name="T34" fmla="*/ 1134 w 1533"/>
                <a:gd name="T35" fmla="*/ 1090 h 1290"/>
                <a:gd name="T36" fmla="*/ 1306 w 1533"/>
                <a:gd name="T37" fmla="*/ 1289 h 1290"/>
                <a:gd name="T38" fmla="*/ 1306 w 1533"/>
                <a:gd name="T39" fmla="*/ 1289 h 1290"/>
                <a:gd name="T40" fmla="*/ 1320 w 1533"/>
                <a:gd name="T41" fmla="*/ 1289 h 1290"/>
                <a:gd name="T42" fmla="*/ 1320 w 1533"/>
                <a:gd name="T43" fmla="*/ 1289 h 1290"/>
                <a:gd name="T44" fmla="*/ 1505 w 1533"/>
                <a:gd name="T45" fmla="*/ 1117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3" h="1290">
                  <a:moveTo>
                    <a:pt x="1505" y="1117"/>
                  </a:moveTo>
                  <a:lnTo>
                    <a:pt x="1505" y="1117"/>
                  </a:lnTo>
                  <a:cubicBezTo>
                    <a:pt x="1532" y="748"/>
                    <a:pt x="1436" y="462"/>
                    <a:pt x="1220" y="267"/>
                  </a:cubicBezTo>
                  <a:lnTo>
                    <a:pt x="1220" y="267"/>
                  </a:lnTo>
                  <a:cubicBezTo>
                    <a:pt x="1055" y="119"/>
                    <a:pt x="818" y="30"/>
                    <a:pt x="537" y="13"/>
                  </a:cubicBezTo>
                  <a:lnTo>
                    <a:pt x="537" y="13"/>
                  </a:lnTo>
                  <a:cubicBezTo>
                    <a:pt x="334" y="0"/>
                    <a:pt x="175" y="27"/>
                    <a:pt x="168" y="28"/>
                  </a:cubicBezTo>
                  <a:lnTo>
                    <a:pt x="168" y="28"/>
                  </a:lnTo>
                  <a:cubicBezTo>
                    <a:pt x="68" y="46"/>
                    <a:pt x="0" y="142"/>
                    <a:pt x="18" y="243"/>
                  </a:cubicBezTo>
                  <a:lnTo>
                    <a:pt x="18" y="243"/>
                  </a:lnTo>
                  <a:cubicBezTo>
                    <a:pt x="36" y="344"/>
                    <a:pt x="132" y="411"/>
                    <a:pt x="233" y="393"/>
                  </a:cubicBezTo>
                  <a:lnTo>
                    <a:pt x="233" y="393"/>
                  </a:lnTo>
                  <a:cubicBezTo>
                    <a:pt x="234" y="393"/>
                    <a:pt x="362" y="372"/>
                    <a:pt x="522" y="383"/>
                  </a:cubicBezTo>
                  <a:lnTo>
                    <a:pt x="522" y="383"/>
                  </a:lnTo>
                  <a:cubicBezTo>
                    <a:pt x="657" y="392"/>
                    <a:pt x="844" y="428"/>
                    <a:pt x="972" y="544"/>
                  </a:cubicBezTo>
                  <a:lnTo>
                    <a:pt x="972" y="544"/>
                  </a:lnTo>
                  <a:cubicBezTo>
                    <a:pt x="1098" y="658"/>
                    <a:pt x="1153" y="842"/>
                    <a:pt x="1134" y="1090"/>
                  </a:cubicBezTo>
                  <a:lnTo>
                    <a:pt x="1134" y="1090"/>
                  </a:lnTo>
                  <a:cubicBezTo>
                    <a:pt x="1127" y="1192"/>
                    <a:pt x="1204" y="1281"/>
                    <a:pt x="1306" y="1289"/>
                  </a:cubicBezTo>
                  <a:lnTo>
                    <a:pt x="1306" y="1289"/>
                  </a:lnTo>
                  <a:cubicBezTo>
                    <a:pt x="1311" y="1289"/>
                    <a:pt x="1315" y="1289"/>
                    <a:pt x="1320" y="1289"/>
                  </a:cubicBezTo>
                  <a:lnTo>
                    <a:pt x="1320" y="1289"/>
                  </a:lnTo>
                  <a:cubicBezTo>
                    <a:pt x="1416" y="1289"/>
                    <a:pt x="1498" y="1215"/>
                    <a:pt x="1505" y="1117"/>
                  </a:cubicBezTo>
                </a:path>
              </a:pathLst>
            </a:custGeom>
            <a:solidFill>
              <a:schemeClr val="bg2">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336">
              <a:extLst>
                <a:ext uri="{FF2B5EF4-FFF2-40B4-BE49-F238E27FC236}">
                  <a16:creationId xmlns:a16="http://schemas.microsoft.com/office/drawing/2014/main" id="{CB058830-F8CF-6D42-B0BA-CE6DCBDBE109}"/>
                </a:ext>
              </a:extLst>
            </p:cNvPr>
            <p:cNvSpPr>
              <a:spLocks noChangeArrowheads="1"/>
            </p:cNvSpPr>
            <p:nvPr/>
          </p:nvSpPr>
          <p:spPr bwMode="auto">
            <a:xfrm>
              <a:off x="10146693" y="4409638"/>
              <a:ext cx="3321649" cy="3317135"/>
            </a:xfrm>
            <a:custGeom>
              <a:avLst/>
              <a:gdLst>
                <a:gd name="T0" fmla="*/ 3244 w 3245"/>
                <a:gd name="T1" fmla="*/ 1622 h 3243"/>
                <a:gd name="T2" fmla="*/ 3244 w 3245"/>
                <a:gd name="T3" fmla="*/ 1622 h 3243"/>
                <a:gd name="T4" fmla="*/ 1622 w 3245"/>
                <a:gd name="T5" fmla="*/ 3242 h 3243"/>
                <a:gd name="T6" fmla="*/ 1622 w 3245"/>
                <a:gd name="T7" fmla="*/ 3242 h 3243"/>
                <a:gd name="T8" fmla="*/ 0 w 3245"/>
                <a:gd name="T9" fmla="*/ 1622 h 3243"/>
                <a:gd name="T10" fmla="*/ 0 w 3245"/>
                <a:gd name="T11" fmla="*/ 1622 h 3243"/>
                <a:gd name="T12" fmla="*/ 1622 w 3245"/>
                <a:gd name="T13" fmla="*/ 0 h 3243"/>
                <a:gd name="T14" fmla="*/ 1622 w 3245"/>
                <a:gd name="T15" fmla="*/ 0 h 3243"/>
                <a:gd name="T16" fmla="*/ 3244 w 3245"/>
                <a:gd name="T17" fmla="*/ 1622 h 3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3243">
                  <a:moveTo>
                    <a:pt x="3244" y="1622"/>
                  </a:moveTo>
                  <a:lnTo>
                    <a:pt x="3244" y="1622"/>
                  </a:lnTo>
                  <a:cubicBezTo>
                    <a:pt x="3244" y="2517"/>
                    <a:pt x="2518" y="3242"/>
                    <a:pt x="1622" y="3242"/>
                  </a:cubicBezTo>
                  <a:lnTo>
                    <a:pt x="1622" y="3242"/>
                  </a:lnTo>
                  <a:cubicBezTo>
                    <a:pt x="726" y="3242"/>
                    <a:pt x="0" y="2517"/>
                    <a:pt x="0" y="1622"/>
                  </a:cubicBezTo>
                  <a:lnTo>
                    <a:pt x="0" y="1622"/>
                  </a:lnTo>
                  <a:cubicBezTo>
                    <a:pt x="0" y="726"/>
                    <a:pt x="726" y="0"/>
                    <a:pt x="1622" y="0"/>
                  </a:cubicBezTo>
                  <a:lnTo>
                    <a:pt x="1622" y="0"/>
                  </a:lnTo>
                  <a:cubicBezTo>
                    <a:pt x="2518" y="0"/>
                    <a:pt x="3244" y="726"/>
                    <a:pt x="3244" y="1622"/>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CEB53A34-B8BF-1A4A-BEDF-4DA4283284AD}"/>
                </a:ext>
              </a:extLst>
            </p:cNvPr>
            <p:cNvSpPr>
              <a:spLocks noChangeArrowheads="1"/>
            </p:cNvSpPr>
            <p:nvPr/>
          </p:nvSpPr>
          <p:spPr bwMode="auto">
            <a:xfrm>
              <a:off x="14068584" y="4996342"/>
              <a:ext cx="2874853" cy="2874850"/>
            </a:xfrm>
            <a:custGeom>
              <a:avLst/>
              <a:gdLst>
                <a:gd name="T0" fmla="*/ 2810 w 2811"/>
                <a:gd name="T1" fmla="*/ 1405 h 2810"/>
                <a:gd name="T2" fmla="*/ 2810 w 2811"/>
                <a:gd name="T3" fmla="*/ 1405 h 2810"/>
                <a:gd name="T4" fmla="*/ 1405 w 2811"/>
                <a:gd name="T5" fmla="*/ 2809 h 2810"/>
                <a:gd name="T6" fmla="*/ 1405 w 2811"/>
                <a:gd name="T7" fmla="*/ 2809 h 2810"/>
                <a:gd name="T8" fmla="*/ 0 w 2811"/>
                <a:gd name="T9" fmla="*/ 1405 h 2810"/>
                <a:gd name="T10" fmla="*/ 0 w 2811"/>
                <a:gd name="T11" fmla="*/ 1405 h 2810"/>
                <a:gd name="T12" fmla="*/ 1405 w 2811"/>
                <a:gd name="T13" fmla="*/ 0 h 2810"/>
                <a:gd name="T14" fmla="*/ 1405 w 2811"/>
                <a:gd name="T15" fmla="*/ 0 h 2810"/>
                <a:gd name="T16" fmla="*/ 2810 w 2811"/>
                <a:gd name="T17" fmla="*/ 1405 h 2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1" h="2810">
                  <a:moveTo>
                    <a:pt x="2810" y="1405"/>
                  </a:moveTo>
                  <a:lnTo>
                    <a:pt x="2810" y="1405"/>
                  </a:lnTo>
                  <a:cubicBezTo>
                    <a:pt x="2810" y="2180"/>
                    <a:pt x="2181" y="2809"/>
                    <a:pt x="1405" y="2809"/>
                  </a:cubicBezTo>
                  <a:lnTo>
                    <a:pt x="1405" y="2809"/>
                  </a:lnTo>
                  <a:cubicBezTo>
                    <a:pt x="629" y="2809"/>
                    <a:pt x="0" y="2180"/>
                    <a:pt x="0" y="1405"/>
                  </a:cubicBezTo>
                  <a:lnTo>
                    <a:pt x="0" y="1405"/>
                  </a:lnTo>
                  <a:cubicBezTo>
                    <a:pt x="0" y="629"/>
                    <a:pt x="629" y="0"/>
                    <a:pt x="1405" y="0"/>
                  </a:cubicBezTo>
                  <a:lnTo>
                    <a:pt x="1405" y="0"/>
                  </a:lnTo>
                  <a:cubicBezTo>
                    <a:pt x="2181" y="0"/>
                    <a:pt x="2810" y="629"/>
                    <a:pt x="2810" y="1405"/>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33DE6C6C-92D0-8341-9B74-6873D130D9DD}"/>
                </a:ext>
              </a:extLst>
            </p:cNvPr>
            <p:cNvSpPr>
              <a:spLocks noChangeArrowheads="1"/>
            </p:cNvSpPr>
            <p:nvPr/>
          </p:nvSpPr>
          <p:spPr bwMode="auto">
            <a:xfrm>
              <a:off x="11929370" y="7749340"/>
              <a:ext cx="1678877" cy="1678877"/>
            </a:xfrm>
            <a:custGeom>
              <a:avLst/>
              <a:gdLst>
                <a:gd name="T0" fmla="*/ 1641 w 1642"/>
                <a:gd name="T1" fmla="*/ 820 h 1641"/>
                <a:gd name="T2" fmla="*/ 1641 w 1642"/>
                <a:gd name="T3" fmla="*/ 820 h 1641"/>
                <a:gd name="T4" fmla="*/ 820 w 1642"/>
                <a:gd name="T5" fmla="*/ 1640 h 1641"/>
                <a:gd name="T6" fmla="*/ 820 w 1642"/>
                <a:gd name="T7" fmla="*/ 1640 h 1641"/>
                <a:gd name="T8" fmla="*/ 0 w 1642"/>
                <a:gd name="T9" fmla="*/ 820 h 1641"/>
                <a:gd name="T10" fmla="*/ 0 w 1642"/>
                <a:gd name="T11" fmla="*/ 820 h 1641"/>
                <a:gd name="T12" fmla="*/ 820 w 1642"/>
                <a:gd name="T13" fmla="*/ 0 h 1641"/>
                <a:gd name="T14" fmla="*/ 820 w 1642"/>
                <a:gd name="T15" fmla="*/ 0 h 1641"/>
                <a:gd name="T16" fmla="*/ 1641 w 1642"/>
                <a:gd name="T17" fmla="*/ 820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2" h="1641">
                  <a:moveTo>
                    <a:pt x="1641" y="820"/>
                  </a:moveTo>
                  <a:lnTo>
                    <a:pt x="1641" y="820"/>
                  </a:lnTo>
                  <a:cubicBezTo>
                    <a:pt x="1641" y="1273"/>
                    <a:pt x="1273" y="1640"/>
                    <a:pt x="820" y="1640"/>
                  </a:cubicBezTo>
                  <a:lnTo>
                    <a:pt x="820" y="1640"/>
                  </a:lnTo>
                  <a:cubicBezTo>
                    <a:pt x="367" y="1640"/>
                    <a:pt x="0" y="1273"/>
                    <a:pt x="0" y="820"/>
                  </a:cubicBezTo>
                  <a:lnTo>
                    <a:pt x="0" y="820"/>
                  </a:lnTo>
                  <a:cubicBezTo>
                    <a:pt x="0" y="367"/>
                    <a:pt x="367" y="0"/>
                    <a:pt x="820" y="0"/>
                  </a:cubicBezTo>
                  <a:lnTo>
                    <a:pt x="820" y="0"/>
                  </a:lnTo>
                  <a:cubicBezTo>
                    <a:pt x="1273" y="0"/>
                    <a:pt x="1641" y="367"/>
                    <a:pt x="1641" y="820"/>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FB21A9A8-4B5B-AE4E-941C-8DAC1495F2A6}"/>
                </a:ext>
              </a:extLst>
            </p:cNvPr>
            <p:cNvSpPr>
              <a:spLocks noChangeArrowheads="1"/>
            </p:cNvSpPr>
            <p:nvPr/>
          </p:nvSpPr>
          <p:spPr bwMode="auto">
            <a:xfrm>
              <a:off x="13459316" y="10394022"/>
              <a:ext cx="1218540" cy="1218540"/>
            </a:xfrm>
            <a:custGeom>
              <a:avLst/>
              <a:gdLst>
                <a:gd name="T0" fmla="*/ 1189 w 1190"/>
                <a:gd name="T1" fmla="*/ 595 h 1191"/>
                <a:gd name="T2" fmla="*/ 1189 w 1190"/>
                <a:gd name="T3" fmla="*/ 595 h 1191"/>
                <a:gd name="T4" fmla="*/ 594 w 1190"/>
                <a:gd name="T5" fmla="*/ 1190 h 1191"/>
                <a:gd name="T6" fmla="*/ 594 w 1190"/>
                <a:gd name="T7" fmla="*/ 1190 h 1191"/>
                <a:gd name="T8" fmla="*/ 0 w 1190"/>
                <a:gd name="T9" fmla="*/ 595 h 1191"/>
                <a:gd name="T10" fmla="*/ 0 w 1190"/>
                <a:gd name="T11" fmla="*/ 595 h 1191"/>
                <a:gd name="T12" fmla="*/ 594 w 1190"/>
                <a:gd name="T13" fmla="*/ 0 h 1191"/>
                <a:gd name="T14" fmla="*/ 594 w 1190"/>
                <a:gd name="T15" fmla="*/ 0 h 1191"/>
                <a:gd name="T16" fmla="*/ 1189 w 1190"/>
                <a:gd name="T17" fmla="*/ 595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1191">
                  <a:moveTo>
                    <a:pt x="1189" y="595"/>
                  </a:moveTo>
                  <a:lnTo>
                    <a:pt x="1189" y="595"/>
                  </a:lnTo>
                  <a:cubicBezTo>
                    <a:pt x="1189" y="923"/>
                    <a:pt x="922" y="1190"/>
                    <a:pt x="594" y="1190"/>
                  </a:cubicBezTo>
                  <a:lnTo>
                    <a:pt x="594" y="1190"/>
                  </a:lnTo>
                  <a:cubicBezTo>
                    <a:pt x="265" y="1190"/>
                    <a:pt x="0" y="923"/>
                    <a:pt x="0" y="595"/>
                  </a:cubicBezTo>
                  <a:lnTo>
                    <a:pt x="0" y="595"/>
                  </a:lnTo>
                  <a:cubicBezTo>
                    <a:pt x="0" y="267"/>
                    <a:pt x="265" y="0"/>
                    <a:pt x="594" y="0"/>
                  </a:cubicBezTo>
                  <a:lnTo>
                    <a:pt x="594" y="0"/>
                  </a:lnTo>
                  <a:cubicBezTo>
                    <a:pt x="922" y="0"/>
                    <a:pt x="1189" y="267"/>
                    <a:pt x="1189" y="595"/>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 name="Freeform 340">
              <a:extLst>
                <a:ext uri="{FF2B5EF4-FFF2-40B4-BE49-F238E27FC236}">
                  <a16:creationId xmlns:a16="http://schemas.microsoft.com/office/drawing/2014/main" id="{E17B9DBE-032A-ED42-A30B-7FE6B53C8F10}"/>
                </a:ext>
              </a:extLst>
            </p:cNvPr>
            <p:cNvSpPr>
              <a:spLocks noChangeArrowheads="1"/>
            </p:cNvSpPr>
            <p:nvPr/>
          </p:nvSpPr>
          <p:spPr bwMode="auto">
            <a:xfrm>
              <a:off x="11807517" y="2351659"/>
              <a:ext cx="6602679" cy="2057978"/>
            </a:xfrm>
            <a:custGeom>
              <a:avLst/>
              <a:gdLst>
                <a:gd name="T0" fmla="*/ 0 w 6453"/>
                <a:gd name="T1" fmla="*/ 2010 h 2011"/>
                <a:gd name="T2" fmla="*/ 0 w 6453"/>
                <a:gd name="T3" fmla="*/ 0 h 2011"/>
                <a:gd name="T4" fmla="*/ 6452 w 6453"/>
                <a:gd name="T5" fmla="*/ 0 h 2011"/>
              </a:gdLst>
              <a:ahLst/>
              <a:cxnLst>
                <a:cxn ang="0">
                  <a:pos x="T0" y="T1"/>
                </a:cxn>
                <a:cxn ang="0">
                  <a:pos x="T2" y="T3"/>
                </a:cxn>
                <a:cxn ang="0">
                  <a:pos x="T4" y="T5"/>
                </a:cxn>
              </a:cxnLst>
              <a:rect l="0" t="0" r="r" b="b"/>
              <a:pathLst>
                <a:path w="6453" h="2011">
                  <a:moveTo>
                    <a:pt x="0" y="2010"/>
                  </a:moveTo>
                  <a:lnTo>
                    <a:pt x="0" y="0"/>
                  </a:lnTo>
                  <a:lnTo>
                    <a:pt x="6452" y="0"/>
                  </a:ln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5" name="Line 341">
              <a:extLst>
                <a:ext uri="{FF2B5EF4-FFF2-40B4-BE49-F238E27FC236}">
                  <a16:creationId xmlns:a16="http://schemas.microsoft.com/office/drawing/2014/main" id="{23F4407C-3B13-6A41-B24D-45D646A640DB}"/>
                </a:ext>
              </a:extLst>
            </p:cNvPr>
            <p:cNvSpPr>
              <a:spLocks noChangeShapeType="1"/>
            </p:cNvSpPr>
            <p:nvPr/>
          </p:nvSpPr>
          <p:spPr bwMode="auto">
            <a:xfrm>
              <a:off x="16943437" y="6436023"/>
              <a:ext cx="1466759" cy="4515"/>
            </a:xfrm>
            <a:prstGeom prst="line">
              <a:avLst/>
            </a:prstGeom>
            <a:noFill/>
            <a:ln w="889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6" name="Line 342">
              <a:extLst>
                <a:ext uri="{FF2B5EF4-FFF2-40B4-BE49-F238E27FC236}">
                  <a16:creationId xmlns:a16="http://schemas.microsoft.com/office/drawing/2014/main" id="{EC504C7D-703A-8F41-AF8A-8D57022C5EFE}"/>
                </a:ext>
              </a:extLst>
            </p:cNvPr>
            <p:cNvSpPr>
              <a:spLocks noChangeShapeType="1"/>
            </p:cNvSpPr>
            <p:nvPr/>
          </p:nvSpPr>
          <p:spPr bwMode="auto">
            <a:xfrm>
              <a:off x="13608247" y="8588778"/>
              <a:ext cx="4801950" cy="4512"/>
            </a:xfrm>
            <a:prstGeom prst="line">
              <a:avLst/>
            </a:prstGeom>
            <a:noFill/>
            <a:ln w="889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7" name="Line 343">
              <a:extLst>
                <a:ext uri="{FF2B5EF4-FFF2-40B4-BE49-F238E27FC236}">
                  <a16:creationId xmlns:a16="http://schemas.microsoft.com/office/drawing/2014/main" id="{C0055860-9D85-184F-B04A-8F0B240071EA}"/>
                </a:ext>
              </a:extLst>
            </p:cNvPr>
            <p:cNvSpPr>
              <a:spLocks noChangeShapeType="1"/>
            </p:cNvSpPr>
            <p:nvPr/>
          </p:nvSpPr>
          <p:spPr bwMode="auto">
            <a:xfrm>
              <a:off x="14677856" y="11003291"/>
              <a:ext cx="3736856" cy="4515"/>
            </a:xfrm>
            <a:prstGeom prst="line">
              <a:avLst/>
            </a:prstGeom>
            <a:noFill/>
            <a:ln w="8890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8" name="Freeform 329">
              <a:extLst>
                <a:ext uri="{FF2B5EF4-FFF2-40B4-BE49-F238E27FC236}">
                  <a16:creationId xmlns:a16="http://schemas.microsoft.com/office/drawing/2014/main" id="{62ACFC03-E65F-1E40-AE69-F4CC6FCC703D}"/>
                </a:ext>
              </a:extLst>
            </p:cNvPr>
            <p:cNvSpPr>
              <a:spLocks noChangeArrowheads="1"/>
            </p:cNvSpPr>
            <p:nvPr/>
          </p:nvSpPr>
          <p:spPr bwMode="auto">
            <a:xfrm>
              <a:off x="18088427" y="1795141"/>
              <a:ext cx="1113038" cy="1113037"/>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1"/>
            </a:solidFill>
            <a:ln>
              <a:noFill/>
            </a:ln>
            <a:effectLst/>
          </p:spPr>
          <p:txBody>
            <a:bodyPr wrap="none" anchor="ctr"/>
            <a:lstStyle/>
            <a:p>
              <a:endParaRPr lang="en-US"/>
            </a:p>
          </p:txBody>
        </p:sp>
        <p:sp>
          <p:nvSpPr>
            <p:cNvPr id="202" name="CuadroTexto 4">
              <a:extLst>
                <a:ext uri="{FF2B5EF4-FFF2-40B4-BE49-F238E27FC236}">
                  <a16:creationId xmlns:a16="http://schemas.microsoft.com/office/drawing/2014/main" id="{4B0B3AC7-B4D9-1048-BD82-4F3B34C68D55}"/>
                </a:ext>
              </a:extLst>
            </p:cNvPr>
            <p:cNvSpPr txBox="1"/>
            <p:nvPr/>
          </p:nvSpPr>
          <p:spPr>
            <a:xfrm>
              <a:off x="18282876" y="1996747"/>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199" name="Freeform 330">
              <a:extLst>
                <a:ext uri="{FF2B5EF4-FFF2-40B4-BE49-F238E27FC236}">
                  <a16:creationId xmlns:a16="http://schemas.microsoft.com/office/drawing/2014/main" id="{C801A6A1-FF9C-8541-9176-053D4A074990}"/>
                </a:ext>
              </a:extLst>
            </p:cNvPr>
            <p:cNvSpPr>
              <a:spLocks noChangeArrowheads="1"/>
            </p:cNvSpPr>
            <p:nvPr/>
          </p:nvSpPr>
          <p:spPr bwMode="auto">
            <a:xfrm>
              <a:off x="18088427" y="5861246"/>
              <a:ext cx="1113038" cy="1113036"/>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2"/>
            </a:solidFill>
            <a:ln>
              <a:noFill/>
            </a:ln>
            <a:effectLst/>
          </p:spPr>
          <p:txBody>
            <a:bodyPr wrap="none" anchor="ctr"/>
            <a:lstStyle/>
            <a:p>
              <a:endParaRPr lang="en-US"/>
            </a:p>
          </p:txBody>
        </p:sp>
        <p:sp>
          <p:nvSpPr>
            <p:cNvPr id="203" name="CuadroTexto 4">
              <a:extLst>
                <a:ext uri="{FF2B5EF4-FFF2-40B4-BE49-F238E27FC236}">
                  <a16:creationId xmlns:a16="http://schemas.microsoft.com/office/drawing/2014/main" id="{69673D55-B1F3-6A4C-8816-9B9B6492C314}"/>
                </a:ext>
              </a:extLst>
            </p:cNvPr>
            <p:cNvSpPr txBox="1"/>
            <p:nvPr/>
          </p:nvSpPr>
          <p:spPr>
            <a:xfrm>
              <a:off x="18282876" y="6060532"/>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00" name="Freeform 331">
              <a:extLst>
                <a:ext uri="{FF2B5EF4-FFF2-40B4-BE49-F238E27FC236}">
                  <a16:creationId xmlns:a16="http://schemas.microsoft.com/office/drawing/2014/main" id="{89A997BA-C602-0344-A996-4BAF5D52D66D}"/>
                </a:ext>
              </a:extLst>
            </p:cNvPr>
            <p:cNvSpPr>
              <a:spLocks noChangeArrowheads="1"/>
            </p:cNvSpPr>
            <p:nvPr/>
          </p:nvSpPr>
          <p:spPr bwMode="auto">
            <a:xfrm>
              <a:off x="18088427" y="8014327"/>
              <a:ext cx="1113038" cy="1113036"/>
            </a:xfrm>
            <a:custGeom>
              <a:avLst/>
              <a:gdLst>
                <a:gd name="T0" fmla="*/ 1524 w 1525"/>
                <a:gd name="T1" fmla="*/ 762 h 1525"/>
                <a:gd name="T2" fmla="*/ 1524 w 1525"/>
                <a:gd name="T3" fmla="*/ 762 h 1525"/>
                <a:gd name="T4" fmla="*/ 761 w 1525"/>
                <a:gd name="T5" fmla="*/ 1524 h 1525"/>
                <a:gd name="T6" fmla="*/ 761 w 1525"/>
                <a:gd name="T7" fmla="*/ 1524 h 1525"/>
                <a:gd name="T8" fmla="*/ 0 w 1525"/>
                <a:gd name="T9" fmla="*/ 762 h 1525"/>
                <a:gd name="T10" fmla="*/ 0 w 1525"/>
                <a:gd name="T11" fmla="*/ 762 h 1525"/>
                <a:gd name="T12" fmla="*/ 761 w 1525"/>
                <a:gd name="T13" fmla="*/ 0 h 1525"/>
                <a:gd name="T14" fmla="*/ 761 w 1525"/>
                <a:gd name="T15" fmla="*/ 0 h 1525"/>
                <a:gd name="T16" fmla="*/ 1524 w 1525"/>
                <a:gd name="T17" fmla="*/ 762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5">
                  <a:moveTo>
                    <a:pt x="1524" y="762"/>
                  </a:moveTo>
                  <a:lnTo>
                    <a:pt x="1524" y="762"/>
                  </a:lnTo>
                  <a:cubicBezTo>
                    <a:pt x="1524" y="1183"/>
                    <a:pt x="1182" y="1524"/>
                    <a:pt x="761" y="1524"/>
                  </a:cubicBezTo>
                  <a:lnTo>
                    <a:pt x="761" y="1524"/>
                  </a:lnTo>
                  <a:cubicBezTo>
                    <a:pt x="341" y="1524"/>
                    <a:pt x="0" y="1183"/>
                    <a:pt x="0" y="762"/>
                  </a:cubicBezTo>
                  <a:lnTo>
                    <a:pt x="0" y="762"/>
                  </a:lnTo>
                  <a:cubicBezTo>
                    <a:pt x="0" y="342"/>
                    <a:pt x="341" y="0"/>
                    <a:pt x="761" y="0"/>
                  </a:cubicBezTo>
                  <a:lnTo>
                    <a:pt x="761" y="0"/>
                  </a:lnTo>
                  <a:cubicBezTo>
                    <a:pt x="1182" y="0"/>
                    <a:pt x="1524" y="342"/>
                    <a:pt x="1524" y="762"/>
                  </a:cubicBezTo>
                </a:path>
              </a:pathLst>
            </a:custGeom>
            <a:solidFill>
              <a:schemeClr val="accent3"/>
            </a:solidFill>
            <a:ln>
              <a:noFill/>
            </a:ln>
            <a:effectLst/>
          </p:spPr>
          <p:txBody>
            <a:bodyPr wrap="none" anchor="ctr"/>
            <a:lstStyle/>
            <a:p>
              <a:endParaRPr lang="en-US"/>
            </a:p>
          </p:txBody>
        </p:sp>
        <p:sp>
          <p:nvSpPr>
            <p:cNvPr id="204" name="CuadroTexto 4">
              <a:extLst>
                <a:ext uri="{FF2B5EF4-FFF2-40B4-BE49-F238E27FC236}">
                  <a16:creationId xmlns:a16="http://schemas.microsoft.com/office/drawing/2014/main" id="{8DB46073-0F9A-E747-86CB-D70822003062}"/>
                </a:ext>
              </a:extLst>
            </p:cNvPr>
            <p:cNvSpPr txBox="1"/>
            <p:nvPr/>
          </p:nvSpPr>
          <p:spPr>
            <a:xfrm>
              <a:off x="18282876" y="8226851"/>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01" name="Freeform 332">
              <a:extLst>
                <a:ext uri="{FF2B5EF4-FFF2-40B4-BE49-F238E27FC236}">
                  <a16:creationId xmlns:a16="http://schemas.microsoft.com/office/drawing/2014/main" id="{B402C823-16E0-AB48-AB18-BB7B83B21C42}"/>
                </a:ext>
              </a:extLst>
            </p:cNvPr>
            <p:cNvSpPr>
              <a:spLocks noChangeArrowheads="1"/>
            </p:cNvSpPr>
            <p:nvPr/>
          </p:nvSpPr>
          <p:spPr bwMode="auto">
            <a:xfrm>
              <a:off x="18088427" y="10458862"/>
              <a:ext cx="1113038" cy="1113035"/>
            </a:xfrm>
            <a:custGeom>
              <a:avLst/>
              <a:gdLst>
                <a:gd name="T0" fmla="*/ 1524 w 1525"/>
                <a:gd name="T1" fmla="*/ 762 h 1524"/>
                <a:gd name="T2" fmla="*/ 1524 w 1525"/>
                <a:gd name="T3" fmla="*/ 762 h 1524"/>
                <a:gd name="T4" fmla="*/ 761 w 1525"/>
                <a:gd name="T5" fmla="*/ 1523 h 1524"/>
                <a:gd name="T6" fmla="*/ 761 w 1525"/>
                <a:gd name="T7" fmla="*/ 1523 h 1524"/>
                <a:gd name="T8" fmla="*/ 0 w 1525"/>
                <a:gd name="T9" fmla="*/ 762 h 1524"/>
                <a:gd name="T10" fmla="*/ 0 w 1525"/>
                <a:gd name="T11" fmla="*/ 762 h 1524"/>
                <a:gd name="T12" fmla="*/ 761 w 1525"/>
                <a:gd name="T13" fmla="*/ 0 h 1524"/>
                <a:gd name="T14" fmla="*/ 761 w 1525"/>
                <a:gd name="T15" fmla="*/ 0 h 1524"/>
                <a:gd name="T16" fmla="*/ 1524 w 1525"/>
                <a:gd name="T17"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1524">
                  <a:moveTo>
                    <a:pt x="1524" y="762"/>
                  </a:moveTo>
                  <a:lnTo>
                    <a:pt x="1524" y="762"/>
                  </a:lnTo>
                  <a:cubicBezTo>
                    <a:pt x="1524" y="1182"/>
                    <a:pt x="1182" y="1523"/>
                    <a:pt x="761" y="1523"/>
                  </a:cubicBezTo>
                  <a:lnTo>
                    <a:pt x="761" y="1523"/>
                  </a:lnTo>
                  <a:cubicBezTo>
                    <a:pt x="341" y="1523"/>
                    <a:pt x="0" y="1182"/>
                    <a:pt x="0" y="762"/>
                  </a:cubicBezTo>
                  <a:lnTo>
                    <a:pt x="0" y="762"/>
                  </a:lnTo>
                  <a:cubicBezTo>
                    <a:pt x="0" y="341"/>
                    <a:pt x="341" y="0"/>
                    <a:pt x="761" y="0"/>
                  </a:cubicBezTo>
                  <a:lnTo>
                    <a:pt x="761" y="0"/>
                  </a:lnTo>
                  <a:cubicBezTo>
                    <a:pt x="1182" y="0"/>
                    <a:pt x="1524" y="341"/>
                    <a:pt x="1524" y="762"/>
                  </a:cubicBezTo>
                </a:path>
              </a:pathLst>
            </a:custGeom>
            <a:solidFill>
              <a:schemeClr val="accent4"/>
            </a:solidFill>
            <a:ln>
              <a:noFill/>
            </a:ln>
            <a:effectLst/>
          </p:spPr>
          <p:txBody>
            <a:bodyPr wrap="none" anchor="ctr"/>
            <a:lstStyle/>
            <a:p>
              <a:endParaRPr lang="en-US"/>
            </a:p>
          </p:txBody>
        </p:sp>
        <p:sp>
          <p:nvSpPr>
            <p:cNvPr id="205" name="CuadroTexto 4">
              <a:extLst>
                <a:ext uri="{FF2B5EF4-FFF2-40B4-BE49-F238E27FC236}">
                  <a16:creationId xmlns:a16="http://schemas.microsoft.com/office/drawing/2014/main" id="{33B53859-DAA0-E542-A10E-786696A8192F}"/>
                </a:ext>
              </a:extLst>
            </p:cNvPr>
            <p:cNvSpPr txBox="1"/>
            <p:nvPr/>
          </p:nvSpPr>
          <p:spPr>
            <a:xfrm>
              <a:off x="18282876" y="10665847"/>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nvGrpSpPr>
            <p:cNvPr id="206" name="Group 205">
              <a:extLst>
                <a:ext uri="{FF2B5EF4-FFF2-40B4-BE49-F238E27FC236}">
                  <a16:creationId xmlns:a16="http://schemas.microsoft.com/office/drawing/2014/main" id="{DD8E718A-F1C1-9745-A577-714EF710D599}"/>
                </a:ext>
              </a:extLst>
            </p:cNvPr>
            <p:cNvGrpSpPr/>
            <p:nvPr/>
          </p:nvGrpSpPr>
          <p:grpSpPr>
            <a:xfrm>
              <a:off x="19604281" y="1551440"/>
              <a:ext cx="3601250" cy="1600438"/>
              <a:chOff x="12859537" y="4730545"/>
              <a:chExt cx="3601250" cy="1600438"/>
            </a:xfrm>
          </p:grpSpPr>
          <p:sp>
            <p:nvSpPr>
              <p:cNvPr id="207" name="CuadroTexto 4">
                <a:extLst>
                  <a:ext uri="{FF2B5EF4-FFF2-40B4-BE49-F238E27FC236}">
                    <a16:creationId xmlns:a16="http://schemas.microsoft.com/office/drawing/2014/main" id="{EB58E069-DA17-3143-AFCB-B8D936CB8727}"/>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08" name="CuadroTexto 4">
                <a:extLst>
                  <a:ext uri="{FF2B5EF4-FFF2-40B4-BE49-F238E27FC236}">
                    <a16:creationId xmlns:a16="http://schemas.microsoft.com/office/drawing/2014/main" id="{6C49A7A7-47FA-7C49-BEC1-0BD837D09787}"/>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9" name="Group 208">
              <a:extLst>
                <a:ext uri="{FF2B5EF4-FFF2-40B4-BE49-F238E27FC236}">
                  <a16:creationId xmlns:a16="http://schemas.microsoft.com/office/drawing/2014/main" id="{671802F8-7565-534C-8E79-834E8D3DA2EE}"/>
                </a:ext>
              </a:extLst>
            </p:cNvPr>
            <p:cNvGrpSpPr/>
            <p:nvPr/>
          </p:nvGrpSpPr>
          <p:grpSpPr>
            <a:xfrm>
              <a:off x="19629268" y="5640319"/>
              <a:ext cx="3601250" cy="1600438"/>
              <a:chOff x="12859537" y="4730545"/>
              <a:chExt cx="3601250" cy="1600438"/>
            </a:xfrm>
          </p:grpSpPr>
          <p:sp>
            <p:nvSpPr>
              <p:cNvPr id="210" name="CuadroTexto 4">
                <a:extLst>
                  <a:ext uri="{FF2B5EF4-FFF2-40B4-BE49-F238E27FC236}">
                    <a16:creationId xmlns:a16="http://schemas.microsoft.com/office/drawing/2014/main" id="{C08913AC-732A-0346-98EC-1526F8110537}"/>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1" name="CuadroTexto 4">
                <a:extLst>
                  <a:ext uri="{FF2B5EF4-FFF2-40B4-BE49-F238E27FC236}">
                    <a16:creationId xmlns:a16="http://schemas.microsoft.com/office/drawing/2014/main" id="{18F33483-C5EB-0F41-9B33-70F33C8B6ABE}"/>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2" name="Group 211">
              <a:extLst>
                <a:ext uri="{FF2B5EF4-FFF2-40B4-BE49-F238E27FC236}">
                  <a16:creationId xmlns:a16="http://schemas.microsoft.com/office/drawing/2014/main" id="{5BAE2677-27AD-4E47-82BF-50BE1E5D1D0C}"/>
                </a:ext>
              </a:extLst>
            </p:cNvPr>
            <p:cNvGrpSpPr/>
            <p:nvPr/>
          </p:nvGrpSpPr>
          <p:grpSpPr>
            <a:xfrm>
              <a:off x="19654255" y="7788559"/>
              <a:ext cx="3601250" cy="1600438"/>
              <a:chOff x="12859537" y="4730545"/>
              <a:chExt cx="3601250" cy="1600438"/>
            </a:xfrm>
          </p:grpSpPr>
          <p:sp>
            <p:nvSpPr>
              <p:cNvPr id="213" name="CuadroTexto 4">
                <a:extLst>
                  <a:ext uri="{FF2B5EF4-FFF2-40B4-BE49-F238E27FC236}">
                    <a16:creationId xmlns:a16="http://schemas.microsoft.com/office/drawing/2014/main" id="{A993C4AA-3CB7-A346-A9BD-4FB3A1B8CD4D}"/>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4" name="CuadroTexto 4">
                <a:extLst>
                  <a:ext uri="{FF2B5EF4-FFF2-40B4-BE49-F238E27FC236}">
                    <a16:creationId xmlns:a16="http://schemas.microsoft.com/office/drawing/2014/main" id="{8EE180BC-8668-144C-9176-716AF29036D5}"/>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5" name="Group 214">
              <a:extLst>
                <a:ext uri="{FF2B5EF4-FFF2-40B4-BE49-F238E27FC236}">
                  <a16:creationId xmlns:a16="http://schemas.microsoft.com/office/drawing/2014/main" id="{4BB55889-1D0A-844E-87DB-8A2026A84066}"/>
                </a:ext>
              </a:extLst>
            </p:cNvPr>
            <p:cNvGrpSpPr/>
            <p:nvPr/>
          </p:nvGrpSpPr>
          <p:grpSpPr>
            <a:xfrm>
              <a:off x="19604281" y="10215160"/>
              <a:ext cx="3601250" cy="1600438"/>
              <a:chOff x="12859537" y="4730545"/>
              <a:chExt cx="3601250" cy="1600438"/>
            </a:xfrm>
          </p:grpSpPr>
          <p:sp>
            <p:nvSpPr>
              <p:cNvPr id="216" name="CuadroTexto 4">
                <a:extLst>
                  <a:ext uri="{FF2B5EF4-FFF2-40B4-BE49-F238E27FC236}">
                    <a16:creationId xmlns:a16="http://schemas.microsoft.com/office/drawing/2014/main" id="{ACCCD6A2-F72D-F24C-B126-DA74091C0458}"/>
                  </a:ext>
                </a:extLst>
              </p:cNvPr>
              <p:cNvSpPr txBox="1"/>
              <p:nvPr/>
            </p:nvSpPr>
            <p:spPr>
              <a:xfrm>
                <a:off x="12859537" y="5376876"/>
                <a:ext cx="3601250"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a:t>
                </a:r>
              </a:p>
            </p:txBody>
          </p:sp>
          <p:sp>
            <p:nvSpPr>
              <p:cNvPr id="217" name="CuadroTexto 4">
                <a:extLst>
                  <a:ext uri="{FF2B5EF4-FFF2-40B4-BE49-F238E27FC236}">
                    <a16:creationId xmlns:a16="http://schemas.microsoft.com/office/drawing/2014/main" id="{3C1CB524-BB6D-5641-94CE-18D547C77CF4}"/>
                  </a:ext>
                </a:extLst>
              </p:cNvPr>
              <p:cNvSpPr txBox="1"/>
              <p:nvPr/>
            </p:nvSpPr>
            <p:spPr>
              <a:xfrm>
                <a:off x="12884524" y="4730545"/>
                <a:ext cx="3576263"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223" name="Group 222">
            <a:extLst>
              <a:ext uri="{FF2B5EF4-FFF2-40B4-BE49-F238E27FC236}">
                <a16:creationId xmlns:a16="http://schemas.microsoft.com/office/drawing/2014/main" id="{95EDEEFB-630C-EA4D-A02F-400E4A459206}"/>
              </a:ext>
            </a:extLst>
          </p:cNvPr>
          <p:cNvGrpSpPr/>
          <p:nvPr/>
        </p:nvGrpSpPr>
        <p:grpSpPr>
          <a:xfrm>
            <a:off x="1453667" y="3936057"/>
            <a:ext cx="7132320" cy="5843885"/>
            <a:chOff x="2720566" y="4880195"/>
            <a:chExt cx="7132320" cy="5843885"/>
          </a:xfrm>
        </p:grpSpPr>
        <p:sp>
          <p:nvSpPr>
            <p:cNvPr id="224" name="CuadroTexto 238">
              <a:extLst>
                <a:ext uri="{FF2B5EF4-FFF2-40B4-BE49-F238E27FC236}">
                  <a16:creationId xmlns:a16="http://schemas.microsoft.com/office/drawing/2014/main" id="{6CB89AF6-7DE2-A342-8C31-D5BC2F56DA59}"/>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25" name="CuadroTexto 4">
              <a:extLst>
                <a:ext uri="{FF2B5EF4-FFF2-40B4-BE49-F238E27FC236}">
                  <a16:creationId xmlns:a16="http://schemas.microsoft.com/office/drawing/2014/main" id="{A9863849-59D5-9E47-82E5-87C9632EB2D9}"/>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Tree>
    <p:extLst>
      <p:ext uri="{BB962C8B-B14F-4D97-AF65-F5344CB8AC3E}">
        <p14:creationId xmlns:p14="http://schemas.microsoft.com/office/powerpoint/2010/main" val="3106551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37 Dark">
      <a:dk1>
        <a:srgbClr val="FFFFFF"/>
      </a:dk1>
      <a:lt1>
        <a:srgbClr val="FFFFFF"/>
      </a:lt1>
      <a:dk2>
        <a:srgbClr val="FFFFFF"/>
      </a:dk2>
      <a:lt2>
        <a:srgbClr val="364556"/>
      </a:lt2>
      <a:accent1>
        <a:srgbClr val="2FBFF9"/>
      </a:accent1>
      <a:accent2>
        <a:srgbClr val="67AAF9"/>
      </a:accent2>
      <a:accent3>
        <a:srgbClr val="9BBCF8"/>
      </a:accent3>
      <a:accent4>
        <a:srgbClr val="C4E0F9"/>
      </a:accent4>
      <a:accent5>
        <a:srgbClr val="414873"/>
      </a:accent5>
      <a:accent6>
        <a:srgbClr val="2FBFF9"/>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86524</TotalTime>
  <Words>574</Words>
  <Application>Microsoft Macintosh PowerPoint</Application>
  <PresentationFormat>Custom</PresentationFormat>
  <Paragraphs>103</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Lato Heavy</vt:lpstr>
      <vt:lpstr>Lato Light</vt:lpstr>
      <vt:lpstr>Lato Semibold</vt:lpstr>
      <vt:lpstr>Montserrat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15859</cp:revision>
  <dcterms:created xsi:type="dcterms:W3CDTF">2014-11-12T21:47:38Z</dcterms:created>
  <dcterms:modified xsi:type="dcterms:W3CDTF">2019-06-12T17:50:18Z</dcterms:modified>
  <cp:category/>
</cp:coreProperties>
</file>