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1"/>
    <p:restoredTop sz="94644"/>
  </p:normalViewPr>
  <p:slideViewPr>
    <p:cSldViewPr snapToGrid="0">
      <p:cViewPr varScale="1">
        <p:scale>
          <a:sx n="48" d="100"/>
          <a:sy n="48" d="100"/>
        </p:scale>
        <p:origin x="5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95313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45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ef4baf9f_0_9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5cef4baf9f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g5cef4baf9f_0_98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82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ef4baf9f_0_10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5cef4baf9f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g5cef4baf9f_0_10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8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ef4baf9f_0_1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5cef4baf9f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g5cef4baf9f_0_128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72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ef4baf9f_0_15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5cef4baf9f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g5cef4baf9f_0_150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88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ef4baf9f_0_15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g5cef4baf9f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g5cef4baf9f_0_157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006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cef4baf9f_0_16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g5cef4baf9f_0_1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9" name="Google Shape;419;g5cef4baf9f_0_166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369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cef4baf9f_0_17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g5cef4baf9f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g5cef4baf9f_0_174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3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2206048" y="5552517"/>
            <a:ext cx="10926649" cy="2344928"/>
          </a:xfrm>
          <a:custGeom>
            <a:avLst/>
            <a:gdLst/>
            <a:ahLst/>
            <a:cxnLst/>
            <a:rect l="l" t="t" r="r" b="b"/>
            <a:pathLst>
              <a:path w="9781" h="2097" extrusionOk="0">
                <a:moveTo>
                  <a:pt x="9780" y="2096"/>
                </a:moveTo>
                <a:lnTo>
                  <a:pt x="0" y="2096"/>
                </a:lnTo>
                <a:lnTo>
                  <a:pt x="0" y="0"/>
                </a:lnTo>
                <a:lnTo>
                  <a:pt x="9780" y="0"/>
                </a:lnTo>
                <a:lnTo>
                  <a:pt x="9780" y="2096"/>
                </a:ln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2206048" y="8803895"/>
            <a:ext cx="10926649" cy="2344940"/>
          </a:xfrm>
          <a:custGeom>
            <a:avLst/>
            <a:gdLst/>
            <a:ahLst/>
            <a:cxnLst/>
            <a:rect l="l" t="t" r="r" b="b"/>
            <a:pathLst>
              <a:path w="9781" h="2098" extrusionOk="0">
                <a:moveTo>
                  <a:pt x="9780" y="2097"/>
                </a:moveTo>
                <a:lnTo>
                  <a:pt x="0" y="2097"/>
                </a:lnTo>
                <a:lnTo>
                  <a:pt x="0" y="0"/>
                </a:lnTo>
                <a:lnTo>
                  <a:pt x="9780" y="0"/>
                </a:lnTo>
                <a:lnTo>
                  <a:pt x="9780" y="2097"/>
                </a:ln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244965" y="5552517"/>
            <a:ext cx="10926649" cy="2344928"/>
          </a:xfrm>
          <a:custGeom>
            <a:avLst/>
            <a:gdLst/>
            <a:ahLst/>
            <a:cxnLst/>
            <a:rect l="l" t="t" r="r" b="b"/>
            <a:pathLst>
              <a:path w="9781" h="2097" extrusionOk="0">
                <a:moveTo>
                  <a:pt x="9780" y="2096"/>
                </a:moveTo>
                <a:lnTo>
                  <a:pt x="0" y="2096"/>
                </a:lnTo>
                <a:lnTo>
                  <a:pt x="0" y="0"/>
                </a:lnTo>
                <a:lnTo>
                  <a:pt x="9780" y="0"/>
                </a:lnTo>
                <a:lnTo>
                  <a:pt x="9780" y="2096"/>
                </a:ln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244965" y="8803895"/>
            <a:ext cx="10926649" cy="2344940"/>
          </a:xfrm>
          <a:custGeom>
            <a:avLst/>
            <a:gdLst/>
            <a:ahLst/>
            <a:cxnLst/>
            <a:rect l="l" t="t" r="r" b="b"/>
            <a:pathLst>
              <a:path w="9781" h="2098" extrusionOk="0">
                <a:moveTo>
                  <a:pt x="9780" y="2097"/>
                </a:moveTo>
                <a:lnTo>
                  <a:pt x="0" y="2097"/>
                </a:lnTo>
                <a:lnTo>
                  <a:pt x="0" y="0"/>
                </a:lnTo>
                <a:lnTo>
                  <a:pt x="9780" y="0"/>
                </a:lnTo>
                <a:lnTo>
                  <a:pt x="9780" y="2097"/>
                </a:lnTo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9230545" y="5409652"/>
            <a:ext cx="5950991" cy="6103739"/>
          </a:xfrm>
          <a:custGeom>
            <a:avLst/>
            <a:gdLst/>
            <a:ahLst/>
            <a:cxnLst/>
            <a:rect l="l" t="t" r="r" b="b"/>
            <a:pathLst>
              <a:path w="5327" h="5464" extrusionOk="0">
                <a:moveTo>
                  <a:pt x="1026" y="2739"/>
                </a:moveTo>
                <a:lnTo>
                  <a:pt x="1026" y="1025"/>
                </a:lnTo>
                <a:lnTo>
                  <a:pt x="1515" y="1025"/>
                </a:lnTo>
                <a:lnTo>
                  <a:pt x="1776" y="765"/>
                </a:lnTo>
                <a:lnTo>
                  <a:pt x="2235" y="635"/>
                </a:lnTo>
                <a:lnTo>
                  <a:pt x="2296" y="0"/>
                </a:lnTo>
                <a:lnTo>
                  <a:pt x="2923" y="0"/>
                </a:lnTo>
                <a:lnTo>
                  <a:pt x="3145" y="665"/>
                </a:lnTo>
                <a:lnTo>
                  <a:pt x="3604" y="719"/>
                </a:lnTo>
                <a:lnTo>
                  <a:pt x="3995" y="1117"/>
                </a:lnTo>
                <a:lnTo>
                  <a:pt x="4178" y="1132"/>
                </a:lnTo>
                <a:lnTo>
                  <a:pt x="4178" y="2823"/>
                </a:lnTo>
                <a:lnTo>
                  <a:pt x="5326" y="2823"/>
                </a:lnTo>
                <a:lnTo>
                  <a:pt x="5326" y="5463"/>
                </a:lnTo>
                <a:lnTo>
                  <a:pt x="0" y="5463"/>
                </a:lnTo>
                <a:lnTo>
                  <a:pt x="0" y="2831"/>
                </a:lnTo>
                <a:lnTo>
                  <a:pt x="1026" y="273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9023639" y="5212599"/>
            <a:ext cx="6325415" cy="6507694"/>
          </a:xfrm>
          <a:custGeom>
            <a:avLst/>
            <a:gdLst/>
            <a:ahLst/>
            <a:cxnLst/>
            <a:rect l="l" t="t" r="r" b="b"/>
            <a:pathLst>
              <a:path w="5663" h="5824" extrusionOk="0">
                <a:moveTo>
                  <a:pt x="5486" y="2808"/>
                </a:moveTo>
                <a:lnTo>
                  <a:pt x="5486" y="2808"/>
                </a:lnTo>
                <a:cubicBezTo>
                  <a:pt x="4583" y="2808"/>
                  <a:pt x="4583" y="2808"/>
                  <a:pt x="4583" y="2808"/>
                </a:cubicBezTo>
                <a:cubicBezTo>
                  <a:pt x="4583" y="1239"/>
                  <a:pt x="4583" y="1239"/>
                  <a:pt x="4583" y="1239"/>
                </a:cubicBezTo>
                <a:cubicBezTo>
                  <a:pt x="4583" y="1147"/>
                  <a:pt x="4507" y="1071"/>
                  <a:pt x="4415" y="1071"/>
                </a:cubicBezTo>
                <a:cubicBezTo>
                  <a:pt x="4071" y="1071"/>
                  <a:pt x="4071" y="1071"/>
                  <a:pt x="4071" y="1071"/>
                </a:cubicBezTo>
                <a:cubicBezTo>
                  <a:pt x="4071" y="1017"/>
                  <a:pt x="4071" y="1017"/>
                  <a:pt x="4071" y="1017"/>
                </a:cubicBezTo>
                <a:cubicBezTo>
                  <a:pt x="4071" y="826"/>
                  <a:pt x="3918" y="673"/>
                  <a:pt x="3726" y="673"/>
                </a:cubicBezTo>
                <a:cubicBezTo>
                  <a:pt x="3397" y="673"/>
                  <a:pt x="3397" y="673"/>
                  <a:pt x="3397" y="673"/>
                </a:cubicBezTo>
                <a:cubicBezTo>
                  <a:pt x="3397" y="344"/>
                  <a:pt x="3397" y="344"/>
                  <a:pt x="3397" y="344"/>
                </a:cubicBezTo>
                <a:cubicBezTo>
                  <a:pt x="3397" y="153"/>
                  <a:pt x="3244" y="0"/>
                  <a:pt x="3053" y="0"/>
                </a:cubicBezTo>
                <a:cubicBezTo>
                  <a:pt x="2609" y="0"/>
                  <a:pt x="2609" y="0"/>
                  <a:pt x="2609" y="0"/>
                </a:cubicBezTo>
                <a:cubicBezTo>
                  <a:pt x="2418" y="0"/>
                  <a:pt x="2265" y="153"/>
                  <a:pt x="2265" y="344"/>
                </a:cubicBezTo>
                <a:cubicBezTo>
                  <a:pt x="2265" y="673"/>
                  <a:pt x="2265" y="673"/>
                  <a:pt x="2265" y="673"/>
                </a:cubicBezTo>
                <a:cubicBezTo>
                  <a:pt x="1936" y="673"/>
                  <a:pt x="1936" y="673"/>
                  <a:pt x="1936" y="673"/>
                </a:cubicBezTo>
                <a:cubicBezTo>
                  <a:pt x="1744" y="673"/>
                  <a:pt x="1591" y="826"/>
                  <a:pt x="1591" y="1017"/>
                </a:cubicBezTo>
                <a:cubicBezTo>
                  <a:pt x="1591" y="1071"/>
                  <a:pt x="1591" y="1071"/>
                  <a:pt x="1591" y="1071"/>
                </a:cubicBezTo>
                <a:cubicBezTo>
                  <a:pt x="1247" y="1071"/>
                  <a:pt x="1247" y="1071"/>
                  <a:pt x="1247" y="1071"/>
                </a:cubicBezTo>
                <a:cubicBezTo>
                  <a:pt x="1155" y="1071"/>
                  <a:pt x="1079" y="1147"/>
                  <a:pt x="1079" y="1239"/>
                </a:cubicBezTo>
                <a:cubicBezTo>
                  <a:pt x="1079" y="2808"/>
                  <a:pt x="1079" y="2808"/>
                  <a:pt x="1079" y="2808"/>
                </a:cubicBezTo>
                <a:cubicBezTo>
                  <a:pt x="175" y="2808"/>
                  <a:pt x="175" y="2808"/>
                  <a:pt x="175" y="2808"/>
                </a:cubicBezTo>
                <a:cubicBezTo>
                  <a:pt x="76" y="2808"/>
                  <a:pt x="0" y="2884"/>
                  <a:pt x="0" y="2976"/>
                </a:cubicBezTo>
                <a:cubicBezTo>
                  <a:pt x="0" y="5639"/>
                  <a:pt x="0" y="5639"/>
                  <a:pt x="0" y="5639"/>
                </a:cubicBezTo>
                <a:cubicBezTo>
                  <a:pt x="0" y="5731"/>
                  <a:pt x="76" y="5807"/>
                  <a:pt x="175" y="5807"/>
                </a:cubicBezTo>
                <a:cubicBezTo>
                  <a:pt x="1247" y="5807"/>
                  <a:pt x="1247" y="5807"/>
                  <a:pt x="1247" y="5807"/>
                </a:cubicBezTo>
                <a:cubicBezTo>
                  <a:pt x="2311" y="5807"/>
                  <a:pt x="2311" y="5807"/>
                  <a:pt x="2311" y="5807"/>
                </a:cubicBezTo>
                <a:cubicBezTo>
                  <a:pt x="2334" y="5823"/>
                  <a:pt x="2357" y="5823"/>
                  <a:pt x="2379" y="5823"/>
                </a:cubicBezTo>
                <a:cubicBezTo>
                  <a:pt x="3282" y="5823"/>
                  <a:pt x="3282" y="5823"/>
                  <a:pt x="3282" y="5823"/>
                </a:cubicBezTo>
                <a:cubicBezTo>
                  <a:pt x="3305" y="5823"/>
                  <a:pt x="3328" y="5823"/>
                  <a:pt x="3351" y="5807"/>
                </a:cubicBezTo>
                <a:cubicBezTo>
                  <a:pt x="4415" y="5807"/>
                  <a:pt x="4415" y="5807"/>
                  <a:pt x="4415" y="5807"/>
                </a:cubicBezTo>
                <a:cubicBezTo>
                  <a:pt x="5486" y="5807"/>
                  <a:pt x="5486" y="5807"/>
                  <a:pt x="5486" y="5807"/>
                </a:cubicBezTo>
                <a:cubicBezTo>
                  <a:pt x="5586" y="5807"/>
                  <a:pt x="5662" y="5731"/>
                  <a:pt x="5662" y="5639"/>
                </a:cubicBezTo>
                <a:cubicBezTo>
                  <a:pt x="5662" y="2976"/>
                  <a:pt x="5662" y="2976"/>
                  <a:pt x="5662" y="2976"/>
                </a:cubicBezTo>
                <a:cubicBezTo>
                  <a:pt x="5662" y="2884"/>
                  <a:pt x="5586" y="2808"/>
                  <a:pt x="5486" y="2808"/>
                </a:cubicBezTo>
                <a:close/>
                <a:moveTo>
                  <a:pt x="1936" y="1017"/>
                </a:moveTo>
                <a:lnTo>
                  <a:pt x="1936" y="1017"/>
                </a:lnTo>
                <a:cubicBezTo>
                  <a:pt x="2609" y="1017"/>
                  <a:pt x="2609" y="1017"/>
                  <a:pt x="2609" y="1017"/>
                </a:cubicBezTo>
                <a:cubicBezTo>
                  <a:pt x="2609" y="344"/>
                  <a:pt x="2609" y="344"/>
                  <a:pt x="2609" y="344"/>
                </a:cubicBezTo>
                <a:cubicBezTo>
                  <a:pt x="3053" y="344"/>
                  <a:pt x="3053" y="344"/>
                  <a:pt x="3053" y="344"/>
                </a:cubicBezTo>
                <a:cubicBezTo>
                  <a:pt x="3053" y="1017"/>
                  <a:pt x="3053" y="1017"/>
                  <a:pt x="3053" y="1017"/>
                </a:cubicBezTo>
                <a:cubicBezTo>
                  <a:pt x="3726" y="1017"/>
                  <a:pt x="3726" y="1017"/>
                  <a:pt x="3726" y="1017"/>
                </a:cubicBezTo>
                <a:cubicBezTo>
                  <a:pt x="3726" y="1461"/>
                  <a:pt x="3726" y="1461"/>
                  <a:pt x="3726" y="1461"/>
                </a:cubicBezTo>
                <a:cubicBezTo>
                  <a:pt x="3053" y="1461"/>
                  <a:pt x="3053" y="1461"/>
                  <a:pt x="3053" y="1461"/>
                </a:cubicBezTo>
                <a:cubicBezTo>
                  <a:pt x="3053" y="2142"/>
                  <a:pt x="3053" y="2142"/>
                  <a:pt x="3053" y="2142"/>
                </a:cubicBezTo>
                <a:cubicBezTo>
                  <a:pt x="2831" y="2142"/>
                  <a:pt x="2831" y="2142"/>
                  <a:pt x="2831" y="2142"/>
                </a:cubicBezTo>
                <a:lnTo>
                  <a:pt x="2831" y="2142"/>
                </a:lnTo>
                <a:cubicBezTo>
                  <a:pt x="2609" y="2142"/>
                  <a:pt x="2609" y="2142"/>
                  <a:pt x="2609" y="2142"/>
                </a:cubicBezTo>
                <a:cubicBezTo>
                  <a:pt x="2609" y="1461"/>
                  <a:pt x="2609" y="1461"/>
                  <a:pt x="2609" y="1461"/>
                </a:cubicBezTo>
                <a:cubicBezTo>
                  <a:pt x="1936" y="1461"/>
                  <a:pt x="1936" y="1461"/>
                  <a:pt x="1936" y="1461"/>
                </a:cubicBezTo>
                <a:lnTo>
                  <a:pt x="1936" y="1017"/>
                </a:lnTo>
                <a:close/>
                <a:moveTo>
                  <a:pt x="344" y="3152"/>
                </a:moveTo>
                <a:lnTo>
                  <a:pt x="344" y="3152"/>
                </a:lnTo>
                <a:cubicBezTo>
                  <a:pt x="1079" y="3152"/>
                  <a:pt x="1079" y="3152"/>
                  <a:pt x="1079" y="3152"/>
                </a:cubicBezTo>
                <a:cubicBezTo>
                  <a:pt x="1079" y="5463"/>
                  <a:pt x="1079" y="5463"/>
                  <a:pt x="1079" y="5463"/>
                </a:cubicBezTo>
                <a:cubicBezTo>
                  <a:pt x="344" y="5463"/>
                  <a:pt x="344" y="5463"/>
                  <a:pt x="344" y="5463"/>
                </a:cubicBezTo>
                <a:lnTo>
                  <a:pt x="344" y="3152"/>
                </a:lnTo>
                <a:close/>
                <a:moveTo>
                  <a:pt x="1423" y="2976"/>
                </a:moveTo>
                <a:lnTo>
                  <a:pt x="1423" y="2976"/>
                </a:lnTo>
                <a:cubicBezTo>
                  <a:pt x="1423" y="1415"/>
                  <a:pt x="1423" y="1415"/>
                  <a:pt x="1423" y="1415"/>
                </a:cubicBezTo>
                <a:cubicBezTo>
                  <a:pt x="1591" y="1415"/>
                  <a:pt x="1591" y="1415"/>
                  <a:pt x="1591" y="1415"/>
                </a:cubicBezTo>
                <a:cubicBezTo>
                  <a:pt x="1591" y="1461"/>
                  <a:pt x="1591" y="1461"/>
                  <a:pt x="1591" y="1461"/>
                </a:cubicBezTo>
                <a:cubicBezTo>
                  <a:pt x="1591" y="1652"/>
                  <a:pt x="1744" y="1813"/>
                  <a:pt x="1936" y="1813"/>
                </a:cubicBezTo>
                <a:cubicBezTo>
                  <a:pt x="2265" y="1813"/>
                  <a:pt x="2265" y="1813"/>
                  <a:pt x="2265" y="1813"/>
                </a:cubicBezTo>
                <a:cubicBezTo>
                  <a:pt x="2265" y="2142"/>
                  <a:pt x="2265" y="2142"/>
                  <a:pt x="2265" y="2142"/>
                </a:cubicBezTo>
                <a:cubicBezTo>
                  <a:pt x="2265" y="2326"/>
                  <a:pt x="2410" y="2479"/>
                  <a:pt x="2594" y="2486"/>
                </a:cubicBezTo>
                <a:cubicBezTo>
                  <a:pt x="2632" y="2578"/>
                  <a:pt x="2724" y="2647"/>
                  <a:pt x="2831" y="2647"/>
                </a:cubicBezTo>
                <a:lnTo>
                  <a:pt x="2831" y="2647"/>
                </a:lnTo>
                <a:cubicBezTo>
                  <a:pt x="2938" y="2647"/>
                  <a:pt x="3030" y="2578"/>
                  <a:pt x="3068" y="2486"/>
                </a:cubicBezTo>
                <a:cubicBezTo>
                  <a:pt x="3252" y="2479"/>
                  <a:pt x="3397" y="2326"/>
                  <a:pt x="3397" y="2142"/>
                </a:cubicBezTo>
                <a:cubicBezTo>
                  <a:pt x="3397" y="1813"/>
                  <a:pt x="3397" y="1813"/>
                  <a:pt x="3397" y="1813"/>
                </a:cubicBezTo>
                <a:cubicBezTo>
                  <a:pt x="3726" y="1813"/>
                  <a:pt x="3726" y="1813"/>
                  <a:pt x="3726" y="1813"/>
                </a:cubicBezTo>
                <a:cubicBezTo>
                  <a:pt x="3918" y="1813"/>
                  <a:pt x="4071" y="1652"/>
                  <a:pt x="4071" y="1461"/>
                </a:cubicBezTo>
                <a:cubicBezTo>
                  <a:pt x="4071" y="1415"/>
                  <a:pt x="4071" y="1415"/>
                  <a:pt x="4071" y="1415"/>
                </a:cubicBezTo>
                <a:cubicBezTo>
                  <a:pt x="4239" y="1415"/>
                  <a:pt x="4239" y="1415"/>
                  <a:pt x="4239" y="1415"/>
                </a:cubicBezTo>
                <a:cubicBezTo>
                  <a:pt x="4239" y="2976"/>
                  <a:pt x="4239" y="2976"/>
                  <a:pt x="4239" y="2976"/>
                </a:cubicBezTo>
                <a:cubicBezTo>
                  <a:pt x="4239" y="5463"/>
                  <a:pt x="4239" y="5463"/>
                  <a:pt x="4239" y="5463"/>
                </a:cubicBezTo>
                <a:cubicBezTo>
                  <a:pt x="3451" y="5463"/>
                  <a:pt x="3451" y="5463"/>
                  <a:pt x="3451" y="5463"/>
                </a:cubicBezTo>
                <a:cubicBezTo>
                  <a:pt x="3451" y="4751"/>
                  <a:pt x="3451" y="4751"/>
                  <a:pt x="3451" y="4751"/>
                </a:cubicBezTo>
                <a:cubicBezTo>
                  <a:pt x="3451" y="4660"/>
                  <a:pt x="3374" y="4583"/>
                  <a:pt x="3282" y="4583"/>
                </a:cubicBezTo>
                <a:cubicBezTo>
                  <a:pt x="2379" y="4583"/>
                  <a:pt x="2379" y="4583"/>
                  <a:pt x="2379" y="4583"/>
                </a:cubicBezTo>
                <a:cubicBezTo>
                  <a:pt x="2288" y="4583"/>
                  <a:pt x="2211" y="4660"/>
                  <a:pt x="2211" y="4751"/>
                </a:cubicBezTo>
                <a:cubicBezTo>
                  <a:pt x="2211" y="5463"/>
                  <a:pt x="2211" y="5463"/>
                  <a:pt x="2211" y="5463"/>
                </a:cubicBezTo>
                <a:cubicBezTo>
                  <a:pt x="1423" y="5463"/>
                  <a:pt x="1423" y="5463"/>
                  <a:pt x="1423" y="5463"/>
                </a:cubicBezTo>
                <a:lnTo>
                  <a:pt x="1423" y="2976"/>
                </a:lnTo>
                <a:close/>
                <a:moveTo>
                  <a:pt x="2555" y="5463"/>
                </a:moveTo>
                <a:lnTo>
                  <a:pt x="2555" y="5463"/>
                </a:lnTo>
                <a:cubicBezTo>
                  <a:pt x="2555" y="4928"/>
                  <a:pt x="2555" y="4928"/>
                  <a:pt x="2555" y="4928"/>
                </a:cubicBezTo>
                <a:cubicBezTo>
                  <a:pt x="3106" y="4928"/>
                  <a:pt x="3106" y="4928"/>
                  <a:pt x="3106" y="4928"/>
                </a:cubicBezTo>
                <a:cubicBezTo>
                  <a:pt x="3106" y="5463"/>
                  <a:pt x="3106" y="5463"/>
                  <a:pt x="3106" y="5463"/>
                </a:cubicBezTo>
                <a:lnTo>
                  <a:pt x="2555" y="5463"/>
                </a:lnTo>
                <a:close/>
                <a:moveTo>
                  <a:pt x="5318" y="5463"/>
                </a:moveTo>
                <a:lnTo>
                  <a:pt x="5318" y="5463"/>
                </a:lnTo>
                <a:cubicBezTo>
                  <a:pt x="4583" y="5463"/>
                  <a:pt x="4583" y="5463"/>
                  <a:pt x="4583" y="5463"/>
                </a:cubicBezTo>
                <a:cubicBezTo>
                  <a:pt x="4583" y="3152"/>
                  <a:pt x="4583" y="3152"/>
                  <a:pt x="4583" y="3152"/>
                </a:cubicBezTo>
                <a:cubicBezTo>
                  <a:pt x="5318" y="3152"/>
                  <a:pt x="5318" y="3152"/>
                  <a:pt x="5318" y="3152"/>
                </a:cubicBezTo>
                <a:lnTo>
                  <a:pt x="5318" y="5463"/>
                </a:lnTo>
                <a:close/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2885882" y="9424613"/>
            <a:ext cx="566526" cy="566526"/>
          </a:xfrm>
          <a:custGeom>
            <a:avLst/>
            <a:gdLst/>
            <a:ahLst/>
            <a:cxnLst/>
            <a:rect l="l" t="t" r="r" b="b"/>
            <a:pathLst>
              <a:path w="506" h="506" extrusionOk="0">
                <a:moveTo>
                  <a:pt x="253" y="505"/>
                </a:moveTo>
                <a:lnTo>
                  <a:pt x="253" y="505"/>
                </a:lnTo>
                <a:cubicBezTo>
                  <a:pt x="391" y="505"/>
                  <a:pt x="505" y="398"/>
                  <a:pt x="505" y="252"/>
                </a:cubicBezTo>
                <a:lnTo>
                  <a:pt x="505" y="252"/>
                </a:lnTo>
                <a:cubicBezTo>
                  <a:pt x="505" y="115"/>
                  <a:pt x="391" y="0"/>
                  <a:pt x="253" y="0"/>
                </a:cubicBezTo>
                <a:cubicBezTo>
                  <a:pt x="107" y="0"/>
                  <a:pt x="0" y="115"/>
                  <a:pt x="0" y="252"/>
                </a:cubicBezTo>
                <a:lnTo>
                  <a:pt x="0" y="252"/>
                </a:lnTo>
                <a:cubicBezTo>
                  <a:pt x="0" y="398"/>
                  <a:pt x="107" y="505"/>
                  <a:pt x="253" y="505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0920278" y="9424613"/>
            <a:ext cx="566526" cy="566526"/>
          </a:xfrm>
          <a:custGeom>
            <a:avLst/>
            <a:gdLst/>
            <a:ahLst/>
            <a:cxnLst/>
            <a:rect l="l" t="t" r="r" b="b"/>
            <a:pathLst>
              <a:path w="507" h="506" extrusionOk="0"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5" y="0"/>
                  <a:pt x="0" y="115"/>
                  <a:pt x="0" y="252"/>
                </a:cubicBezTo>
                <a:lnTo>
                  <a:pt x="0" y="252"/>
                </a:lnTo>
                <a:cubicBezTo>
                  <a:pt x="0" y="398"/>
                  <a:pt x="115" y="505"/>
                  <a:pt x="253" y="505"/>
                </a:cubicBezTo>
                <a:lnTo>
                  <a:pt x="253" y="505"/>
                </a:lnTo>
                <a:cubicBezTo>
                  <a:pt x="398" y="505"/>
                  <a:pt x="506" y="398"/>
                  <a:pt x="506" y="252"/>
                </a:cubicBezTo>
                <a:lnTo>
                  <a:pt x="506" y="252"/>
                </a:lnTo>
                <a:cubicBezTo>
                  <a:pt x="506" y="115"/>
                  <a:pt x="398" y="0"/>
                  <a:pt x="253" y="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1905544" y="9424613"/>
            <a:ext cx="566526" cy="566526"/>
          </a:xfrm>
          <a:custGeom>
            <a:avLst/>
            <a:gdLst/>
            <a:ahLst/>
            <a:cxnLst/>
            <a:rect l="l" t="t" r="r" b="b"/>
            <a:pathLst>
              <a:path w="506" h="506" extrusionOk="0">
                <a:moveTo>
                  <a:pt x="253" y="505"/>
                </a:moveTo>
                <a:lnTo>
                  <a:pt x="253" y="505"/>
                </a:lnTo>
                <a:lnTo>
                  <a:pt x="253" y="505"/>
                </a:lnTo>
                <a:cubicBezTo>
                  <a:pt x="391" y="505"/>
                  <a:pt x="505" y="398"/>
                  <a:pt x="505" y="252"/>
                </a:cubicBezTo>
                <a:lnTo>
                  <a:pt x="505" y="252"/>
                </a:lnTo>
                <a:cubicBezTo>
                  <a:pt x="505" y="115"/>
                  <a:pt x="391" y="0"/>
                  <a:pt x="253" y="0"/>
                </a:cubicBezTo>
                <a:lnTo>
                  <a:pt x="253" y="0"/>
                </a:lnTo>
                <a:cubicBezTo>
                  <a:pt x="115" y="0"/>
                  <a:pt x="0" y="115"/>
                  <a:pt x="0" y="252"/>
                </a:cubicBezTo>
                <a:lnTo>
                  <a:pt x="0" y="252"/>
                </a:lnTo>
                <a:cubicBezTo>
                  <a:pt x="0" y="398"/>
                  <a:pt x="115" y="505"/>
                  <a:pt x="253" y="505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2885882" y="8513240"/>
            <a:ext cx="566526" cy="576376"/>
          </a:xfrm>
          <a:custGeom>
            <a:avLst/>
            <a:gdLst/>
            <a:ahLst/>
            <a:cxnLst/>
            <a:rect l="l" t="t" r="r" b="b"/>
            <a:pathLst>
              <a:path w="506" h="514" extrusionOk="0">
                <a:moveTo>
                  <a:pt x="253" y="513"/>
                </a:moveTo>
                <a:lnTo>
                  <a:pt x="253" y="513"/>
                </a:lnTo>
                <a:cubicBezTo>
                  <a:pt x="391" y="513"/>
                  <a:pt x="505" y="398"/>
                  <a:pt x="505" y="260"/>
                </a:cubicBezTo>
                <a:cubicBezTo>
                  <a:pt x="505" y="115"/>
                  <a:pt x="391" y="0"/>
                  <a:pt x="253" y="0"/>
                </a:cubicBezTo>
                <a:cubicBezTo>
                  <a:pt x="107" y="0"/>
                  <a:pt x="0" y="115"/>
                  <a:pt x="0" y="260"/>
                </a:cubicBezTo>
                <a:cubicBezTo>
                  <a:pt x="0" y="398"/>
                  <a:pt x="107" y="513"/>
                  <a:pt x="253" y="513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920278" y="8513240"/>
            <a:ext cx="566526" cy="576376"/>
          </a:xfrm>
          <a:custGeom>
            <a:avLst/>
            <a:gdLst/>
            <a:ahLst/>
            <a:cxnLst/>
            <a:rect l="l" t="t" r="r" b="b"/>
            <a:pathLst>
              <a:path w="507" h="514" extrusionOk="0"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5" y="0"/>
                  <a:pt x="0" y="115"/>
                  <a:pt x="0" y="260"/>
                </a:cubicBezTo>
                <a:cubicBezTo>
                  <a:pt x="0" y="398"/>
                  <a:pt x="115" y="513"/>
                  <a:pt x="253" y="513"/>
                </a:cubicBezTo>
                <a:lnTo>
                  <a:pt x="253" y="513"/>
                </a:lnTo>
                <a:cubicBezTo>
                  <a:pt x="398" y="513"/>
                  <a:pt x="506" y="398"/>
                  <a:pt x="506" y="260"/>
                </a:cubicBezTo>
                <a:cubicBezTo>
                  <a:pt x="506" y="115"/>
                  <a:pt x="398" y="0"/>
                  <a:pt x="253" y="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1905544" y="8513240"/>
            <a:ext cx="566526" cy="576376"/>
          </a:xfrm>
          <a:custGeom>
            <a:avLst/>
            <a:gdLst/>
            <a:ahLst/>
            <a:cxnLst/>
            <a:rect l="l" t="t" r="r" b="b"/>
            <a:pathLst>
              <a:path w="506" h="514" extrusionOk="0">
                <a:moveTo>
                  <a:pt x="253" y="513"/>
                </a:moveTo>
                <a:lnTo>
                  <a:pt x="253" y="513"/>
                </a:lnTo>
                <a:lnTo>
                  <a:pt x="253" y="513"/>
                </a:lnTo>
                <a:cubicBezTo>
                  <a:pt x="391" y="513"/>
                  <a:pt x="505" y="398"/>
                  <a:pt x="505" y="260"/>
                </a:cubicBezTo>
                <a:cubicBezTo>
                  <a:pt x="505" y="115"/>
                  <a:pt x="391" y="0"/>
                  <a:pt x="253" y="0"/>
                </a:cubicBezTo>
                <a:lnTo>
                  <a:pt x="253" y="0"/>
                </a:lnTo>
                <a:cubicBezTo>
                  <a:pt x="115" y="0"/>
                  <a:pt x="0" y="115"/>
                  <a:pt x="0" y="260"/>
                </a:cubicBezTo>
                <a:cubicBezTo>
                  <a:pt x="0" y="398"/>
                  <a:pt x="115" y="513"/>
                  <a:pt x="253" y="513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2885882" y="7606795"/>
            <a:ext cx="566526" cy="566526"/>
          </a:xfrm>
          <a:custGeom>
            <a:avLst/>
            <a:gdLst/>
            <a:ahLst/>
            <a:cxnLst/>
            <a:rect l="l" t="t" r="r" b="b"/>
            <a:pathLst>
              <a:path w="506" h="506" extrusionOk="0">
                <a:moveTo>
                  <a:pt x="253" y="505"/>
                </a:moveTo>
                <a:lnTo>
                  <a:pt x="253" y="505"/>
                </a:lnTo>
                <a:cubicBezTo>
                  <a:pt x="391" y="505"/>
                  <a:pt x="505" y="390"/>
                  <a:pt x="505" y="253"/>
                </a:cubicBezTo>
                <a:lnTo>
                  <a:pt x="505" y="253"/>
                </a:lnTo>
                <a:cubicBezTo>
                  <a:pt x="505" y="107"/>
                  <a:pt x="391" y="0"/>
                  <a:pt x="253" y="0"/>
                </a:cubicBezTo>
                <a:cubicBezTo>
                  <a:pt x="107" y="0"/>
                  <a:pt x="0" y="107"/>
                  <a:pt x="0" y="253"/>
                </a:cubicBezTo>
                <a:lnTo>
                  <a:pt x="0" y="253"/>
                </a:lnTo>
                <a:cubicBezTo>
                  <a:pt x="0" y="390"/>
                  <a:pt x="107" y="505"/>
                  <a:pt x="253" y="505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0920278" y="7606795"/>
            <a:ext cx="566526" cy="566526"/>
          </a:xfrm>
          <a:custGeom>
            <a:avLst/>
            <a:gdLst/>
            <a:ahLst/>
            <a:cxnLst/>
            <a:rect l="l" t="t" r="r" b="b"/>
            <a:pathLst>
              <a:path w="507" h="506" extrusionOk="0"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5" y="0"/>
                  <a:pt x="0" y="107"/>
                  <a:pt x="0" y="253"/>
                </a:cubicBezTo>
                <a:lnTo>
                  <a:pt x="0" y="253"/>
                </a:lnTo>
                <a:cubicBezTo>
                  <a:pt x="0" y="390"/>
                  <a:pt x="115" y="505"/>
                  <a:pt x="253" y="505"/>
                </a:cubicBezTo>
                <a:lnTo>
                  <a:pt x="253" y="505"/>
                </a:lnTo>
                <a:cubicBezTo>
                  <a:pt x="398" y="505"/>
                  <a:pt x="506" y="390"/>
                  <a:pt x="506" y="253"/>
                </a:cubicBezTo>
                <a:lnTo>
                  <a:pt x="506" y="253"/>
                </a:lnTo>
                <a:cubicBezTo>
                  <a:pt x="506" y="107"/>
                  <a:pt x="398" y="0"/>
                  <a:pt x="253" y="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845978" y="5261862"/>
            <a:ext cx="2926250" cy="2926248"/>
          </a:xfrm>
          <a:custGeom>
            <a:avLst/>
            <a:gdLst/>
            <a:ahLst/>
            <a:cxnLst/>
            <a:rect l="l" t="t" r="r" b="b"/>
            <a:pathLst>
              <a:path w="2618" h="2619" extrusionOk="0">
                <a:moveTo>
                  <a:pt x="2617" y="1309"/>
                </a:moveTo>
                <a:lnTo>
                  <a:pt x="2617" y="1309"/>
                </a:lnTo>
                <a:cubicBezTo>
                  <a:pt x="2617" y="2028"/>
                  <a:pt x="2028" y="2618"/>
                  <a:pt x="1308" y="2618"/>
                </a:cubicBezTo>
                <a:cubicBezTo>
                  <a:pt x="581" y="2618"/>
                  <a:pt x="0" y="2028"/>
                  <a:pt x="0" y="1309"/>
                </a:cubicBezTo>
                <a:cubicBezTo>
                  <a:pt x="0" y="590"/>
                  <a:pt x="581" y="0"/>
                  <a:pt x="1308" y="0"/>
                </a:cubicBezTo>
                <a:cubicBezTo>
                  <a:pt x="2028" y="0"/>
                  <a:pt x="2617" y="590"/>
                  <a:pt x="2617" y="1309"/>
                </a:cubicBez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845978" y="8513240"/>
            <a:ext cx="2926250" cy="2926250"/>
          </a:xfrm>
          <a:custGeom>
            <a:avLst/>
            <a:gdLst/>
            <a:ahLst/>
            <a:cxnLst/>
            <a:rect l="l" t="t" r="r" b="b"/>
            <a:pathLst>
              <a:path w="2618" h="2618" extrusionOk="0">
                <a:moveTo>
                  <a:pt x="2617" y="1309"/>
                </a:moveTo>
                <a:lnTo>
                  <a:pt x="2617" y="1309"/>
                </a:lnTo>
                <a:cubicBezTo>
                  <a:pt x="2617" y="2028"/>
                  <a:pt x="2028" y="2617"/>
                  <a:pt x="1308" y="2617"/>
                </a:cubicBezTo>
                <a:cubicBezTo>
                  <a:pt x="581" y="2617"/>
                  <a:pt x="0" y="2028"/>
                  <a:pt x="0" y="1309"/>
                </a:cubicBezTo>
                <a:cubicBezTo>
                  <a:pt x="0" y="590"/>
                  <a:pt x="581" y="0"/>
                  <a:pt x="1308" y="0"/>
                </a:cubicBezTo>
                <a:cubicBezTo>
                  <a:pt x="2028" y="0"/>
                  <a:pt x="2617" y="590"/>
                  <a:pt x="2617" y="1309"/>
                </a:cubicBezTo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9403419" y="5261862"/>
            <a:ext cx="2926248" cy="2926248"/>
          </a:xfrm>
          <a:custGeom>
            <a:avLst/>
            <a:gdLst/>
            <a:ahLst/>
            <a:cxnLst/>
            <a:rect l="l" t="t" r="r" b="b"/>
            <a:pathLst>
              <a:path w="2619" h="2619" extrusionOk="0">
                <a:moveTo>
                  <a:pt x="2618" y="1309"/>
                </a:moveTo>
                <a:lnTo>
                  <a:pt x="2618" y="1309"/>
                </a:lnTo>
                <a:cubicBezTo>
                  <a:pt x="2618" y="2028"/>
                  <a:pt x="2028" y="2618"/>
                  <a:pt x="1309" y="2618"/>
                </a:cubicBezTo>
                <a:cubicBezTo>
                  <a:pt x="590" y="2618"/>
                  <a:pt x="0" y="2028"/>
                  <a:pt x="0" y="1309"/>
                </a:cubicBezTo>
                <a:cubicBezTo>
                  <a:pt x="0" y="590"/>
                  <a:pt x="590" y="0"/>
                  <a:pt x="1309" y="0"/>
                </a:cubicBezTo>
                <a:cubicBezTo>
                  <a:pt x="2028" y="0"/>
                  <a:pt x="2618" y="590"/>
                  <a:pt x="2618" y="1309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9403419" y="8513240"/>
            <a:ext cx="2926248" cy="2926250"/>
          </a:xfrm>
          <a:custGeom>
            <a:avLst/>
            <a:gdLst/>
            <a:ahLst/>
            <a:cxnLst/>
            <a:rect l="l" t="t" r="r" b="b"/>
            <a:pathLst>
              <a:path w="2619" h="2618" extrusionOk="0">
                <a:moveTo>
                  <a:pt x="2618" y="1309"/>
                </a:moveTo>
                <a:lnTo>
                  <a:pt x="2618" y="1309"/>
                </a:lnTo>
                <a:cubicBezTo>
                  <a:pt x="2618" y="2028"/>
                  <a:pt x="2028" y="2617"/>
                  <a:pt x="1309" y="2617"/>
                </a:cubicBezTo>
                <a:cubicBezTo>
                  <a:pt x="590" y="2617"/>
                  <a:pt x="0" y="2028"/>
                  <a:pt x="0" y="1309"/>
                </a:cubicBezTo>
                <a:cubicBezTo>
                  <a:pt x="0" y="590"/>
                  <a:pt x="590" y="0"/>
                  <a:pt x="1309" y="0"/>
                </a:cubicBezTo>
                <a:cubicBezTo>
                  <a:pt x="2028" y="0"/>
                  <a:pt x="2618" y="590"/>
                  <a:pt x="2618" y="1309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20033988" y="6488520"/>
            <a:ext cx="1069012" cy="950778"/>
          </a:xfrm>
          <a:custGeom>
            <a:avLst/>
            <a:gdLst/>
            <a:ahLst/>
            <a:cxnLst/>
            <a:rect l="l" t="t" r="r" b="b"/>
            <a:pathLst>
              <a:path w="957" h="850" extrusionOk="0">
                <a:moveTo>
                  <a:pt x="857" y="329"/>
                </a:moveTo>
                <a:lnTo>
                  <a:pt x="857" y="329"/>
                </a:lnTo>
                <a:cubicBezTo>
                  <a:pt x="849" y="329"/>
                  <a:pt x="841" y="329"/>
                  <a:pt x="834" y="329"/>
                </a:cubicBezTo>
                <a:cubicBezTo>
                  <a:pt x="742" y="160"/>
                  <a:pt x="742" y="160"/>
                  <a:pt x="742" y="160"/>
                </a:cubicBezTo>
                <a:cubicBezTo>
                  <a:pt x="757" y="145"/>
                  <a:pt x="765" y="122"/>
                  <a:pt x="765" y="99"/>
                </a:cubicBezTo>
                <a:cubicBezTo>
                  <a:pt x="765" y="46"/>
                  <a:pt x="719" y="0"/>
                  <a:pt x="665" y="0"/>
                </a:cubicBezTo>
                <a:cubicBezTo>
                  <a:pt x="620" y="0"/>
                  <a:pt x="581" y="30"/>
                  <a:pt x="566" y="68"/>
                </a:cubicBezTo>
                <a:cubicBezTo>
                  <a:pt x="390" y="68"/>
                  <a:pt x="390" y="68"/>
                  <a:pt x="390" y="68"/>
                </a:cubicBezTo>
                <a:cubicBezTo>
                  <a:pt x="375" y="30"/>
                  <a:pt x="336" y="0"/>
                  <a:pt x="290" y="0"/>
                </a:cubicBezTo>
                <a:cubicBezTo>
                  <a:pt x="237" y="0"/>
                  <a:pt x="191" y="46"/>
                  <a:pt x="191" y="99"/>
                </a:cubicBezTo>
                <a:cubicBezTo>
                  <a:pt x="191" y="122"/>
                  <a:pt x="199" y="145"/>
                  <a:pt x="214" y="160"/>
                </a:cubicBezTo>
                <a:cubicBezTo>
                  <a:pt x="114" y="329"/>
                  <a:pt x="114" y="329"/>
                  <a:pt x="114" y="329"/>
                </a:cubicBezTo>
                <a:cubicBezTo>
                  <a:pt x="114" y="329"/>
                  <a:pt x="107" y="329"/>
                  <a:pt x="99" y="329"/>
                </a:cubicBezTo>
                <a:cubicBezTo>
                  <a:pt x="46" y="329"/>
                  <a:pt x="0" y="367"/>
                  <a:pt x="0" y="428"/>
                </a:cubicBezTo>
                <a:cubicBezTo>
                  <a:pt x="0" y="482"/>
                  <a:pt x="46" y="528"/>
                  <a:pt x="99" y="528"/>
                </a:cubicBezTo>
                <a:cubicBezTo>
                  <a:pt x="107" y="528"/>
                  <a:pt x="114" y="528"/>
                  <a:pt x="114" y="520"/>
                </a:cubicBezTo>
                <a:cubicBezTo>
                  <a:pt x="214" y="688"/>
                  <a:pt x="214" y="688"/>
                  <a:pt x="214" y="688"/>
                </a:cubicBezTo>
                <a:cubicBezTo>
                  <a:pt x="199" y="711"/>
                  <a:pt x="191" y="727"/>
                  <a:pt x="191" y="750"/>
                </a:cubicBezTo>
                <a:cubicBezTo>
                  <a:pt x="191" y="811"/>
                  <a:pt x="237" y="849"/>
                  <a:pt x="290" y="849"/>
                </a:cubicBezTo>
                <a:cubicBezTo>
                  <a:pt x="336" y="849"/>
                  <a:pt x="375" y="826"/>
                  <a:pt x="390" y="788"/>
                </a:cubicBezTo>
                <a:cubicBezTo>
                  <a:pt x="566" y="788"/>
                  <a:pt x="566" y="788"/>
                  <a:pt x="566" y="788"/>
                </a:cubicBezTo>
                <a:cubicBezTo>
                  <a:pt x="581" y="826"/>
                  <a:pt x="620" y="849"/>
                  <a:pt x="665" y="849"/>
                </a:cubicBezTo>
                <a:cubicBezTo>
                  <a:pt x="719" y="849"/>
                  <a:pt x="765" y="811"/>
                  <a:pt x="765" y="750"/>
                </a:cubicBezTo>
                <a:cubicBezTo>
                  <a:pt x="765" y="727"/>
                  <a:pt x="757" y="704"/>
                  <a:pt x="742" y="688"/>
                </a:cubicBezTo>
                <a:cubicBezTo>
                  <a:pt x="834" y="520"/>
                  <a:pt x="834" y="520"/>
                  <a:pt x="834" y="520"/>
                </a:cubicBezTo>
                <a:cubicBezTo>
                  <a:pt x="841" y="528"/>
                  <a:pt x="849" y="528"/>
                  <a:pt x="857" y="528"/>
                </a:cubicBezTo>
                <a:cubicBezTo>
                  <a:pt x="910" y="528"/>
                  <a:pt x="956" y="482"/>
                  <a:pt x="956" y="428"/>
                </a:cubicBezTo>
                <a:cubicBezTo>
                  <a:pt x="956" y="367"/>
                  <a:pt x="910" y="329"/>
                  <a:pt x="857" y="329"/>
                </a:cubicBezTo>
                <a:close/>
                <a:moveTo>
                  <a:pt x="665" y="61"/>
                </a:moveTo>
                <a:lnTo>
                  <a:pt x="665" y="61"/>
                </a:lnTo>
                <a:cubicBezTo>
                  <a:pt x="681" y="61"/>
                  <a:pt x="696" y="76"/>
                  <a:pt x="696" y="99"/>
                </a:cubicBezTo>
                <a:cubicBezTo>
                  <a:pt x="696" y="107"/>
                  <a:pt x="688" y="122"/>
                  <a:pt x="681" y="130"/>
                </a:cubicBezTo>
                <a:cubicBezTo>
                  <a:pt x="681" y="130"/>
                  <a:pt x="673" y="130"/>
                  <a:pt x="665" y="130"/>
                </a:cubicBezTo>
                <a:lnTo>
                  <a:pt x="665" y="130"/>
                </a:lnTo>
                <a:cubicBezTo>
                  <a:pt x="643" y="130"/>
                  <a:pt x="627" y="115"/>
                  <a:pt x="627" y="99"/>
                </a:cubicBezTo>
                <a:cubicBezTo>
                  <a:pt x="627" y="76"/>
                  <a:pt x="643" y="61"/>
                  <a:pt x="665" y="61"/>
                </a:cubicBezTo>
                <a:close/>
                <a:moveTo>
                  <a:pt x="290" y="61"/>
                </a:moveTo>
                <a:lnTo>
                  <a:pt x="290" y="61"/>
                </a:lnTo>
                <a:cubicBezTo>
                  <a:pt x="313" y="61"/>
                  <a:pt x="329" y="76"/>
                  <a:pt x="329" y="99"/>
                </a:cubicBezTo>
                <a:cubicBezTo>
                  <a:pt x="329" y="115"/>
                  <a:pt x="313" y="130"/>
                  <a:pt x="290" y="130"/>
                </a:cubicBezTo>
                <a:cubicBezTo>
                  <a:pt x="290" y="130"/>
                  <a:pt x="283" y="130"/>
                  <a:pt x="275" y="130"/>
                </a:cubicBezTo>
                <a:cubicBezTo>
                  <a:pt x="267" y="122"/>
                  <a:pt x="260" y="107"/>
                  <a:pt x="260" y="99"/>
                </a:cubicBezTo>
                <a:cubicBezTo>
                  <a:pt x="260" y="76"/>
                  <a:pt x="275" y="61"/>
                  <a:pt x="290" y="61"/>
                </a:cubicBezTo>
                <a:close/>
                <a:moveTo>
                  <a:pt x="61" y="428"/>
                </a:moveTo>
                <a:lnTo>
                  <a:pt x="61" y="428"/>
                </a:lnTo>
                <a:cubicBezTo>
                  <a:pt x="61" y="405"/>
                  <a:pt x="76" y="390"/>
                  <a:pt x="99" y="390"/>
                </a:cubicBezTo>
                <a:cubicBezTo>
                  <a:pt x="107" y="390"/>
                  <a:pt x="114" y="390"/>
                  <a:pt x="114" y="398"/>
                </a:cubicBezTo>
                <a:cubicBezTo>
                  <a:pt x="130" y="405"/>
                  <a:pt x="137" y="413"/>
                  <a:pt x="137" y="428"/>
                </a:cubicBezTo>
                <a:cubicBezTo>
                  <a:pt x="137" y="428"/>
                  <a:pt x="130" y="428"/>
                  <a:pt x="130" y="436"/>
                </a:cubicBezTo>
                <a:cubicBezTo>
                  <a:pt x="130" y="444"/>
                  <a:pt x="122" y="451"/>
                  <a:pt x="114" y="459"/>
                </a:cubicBezTo>
                <a:lnTo>
                  <a:pt x="114" y="459"/>
                </a:lnTo>
                <a:cubicBezTo>
                  <a:pt x="114" y="459"/>
                  <a:pt x="107" y="459"/>
                  <a:pt x="99" y="459"/>
                </a:cubicBezTo>
                <a:cubicBezTo>
                  <a:pt x="76" y="459"/>
                  <a:pt x="61" y="444"/>
                  <a:pt x="61" y="428"/>
                </a:cubicBezTo>
                <a:close/>
                <a:moveTo>
                  <a:pt x="290" y="788"/>
                </a:moveTo>
                <a:lnTo>
                  <a:pt x="290" y="788"/>
                </a:lnTo>
                <a:cubicBezTo>
                  <a:pt x="275" y="788"/>
                  <a:pt x="260" y="772"/>
                  <a:pt x="260" y="750"/>
                </a:cubicBezTo>
                <a:cubicBezTo>
                  <a:pt x="260" y="742"/>
                  <a:pt x="267" y="734"/>
                  <a:pt x="275" y="727"/>
                </a:cubicBezTo>
                <a:cubicBezTo>
                  <a:pt x="283" y="719"/>
                  <a:pt x="290" y="719"/>
                  <a:pt x="290" y="719"/>
                </a:cubicBezTo>
                <a:cubicBezTo>
                  <a:pt x="313" y="719"/>
                  <a:pt x="329" y="734"/>
                  <a:pt x="329" y="750"/>
                </a:cubicBezTo>
                <a:cubicBezTo>
                  <a:pt x="329" y="772"/>
                  <a:pt x="313" y="788"/>
                  <a:pt x="290" y="788"/>
                </a:cubicBezTo>
                <a:close/>
                <a:moveTo>
                  <a:pt x="665" y="788"/>
                </a:moveTo>
                <a:lnTo>
                  <a:pt x="665" y="788"/>
                </a:lnTo>
                <a:cubicBezTo>
                  <a:pt x="643" y="788"/>
                  <a:pt x="627" y="772"/>
                  <a:pt x="627" y="750"/>
                </a:cubicBezTo>
                <a:cubicBezTo>
                  <a:pt x="627" y="734"/>
                  <a:pt x="643" y="719"/>
                  <a:pt x="665" y="719"/>
                </a:cubicBezTo>
                <a:cubicBezTo>
                  <a:pt x="673" y="719"/>
                  <a:pt x="673" y="719"/>
                  <a:pt x="681" y="727"/>
                </a:cubicBezTo>
                <a:cubicBezTo>
                  <a:pt x="688" y="727"/>
                  <a:pt x="696" y="742"/>
                  <a:pt x="696" y="750"/>
                </a:cubicBezTo>
                <a:cubicBezTo>
                  <a:pt x="696" y="772"/>
                  <a:pt x="681" y="788"/>
                  <a:pt x="665" y="788"/>
                </a:cubicBezTo>
                <a:close/>
                <a:moveTo>
                  <a:pt x="688" y="658"/>
                </a:moveTo>
                <a:lnTo>
                  <a:pt x="688" y="658"/>
                </a:lnTo>
                <a:lnTo>
                  <a:pt x="681" y="658"/>
                </a:lnTo>
                <a:lnTo>
                  <a:pt x="681" y="658"/>
                </a:lnTo>
                <a:lnTo>
                  <a:pt x="681" y="658"/>
                </a:lnTo>
                <a:cubicBezTo>
                  <a:pt x="681" y="658"/>
                  <a:pt x="673" y="658"/>
                  <a:pt x="673" y="650"/>
                </a:cubicBezTo>
                <a:lnTo>
                  <a:pt x="673" y="650"/>
                </a:lnTo>
                <a:lnTo>
                  <a:pt x="673" y="650"/>
                </a:lnTo>
                <a:cubicBezTo>
                  <a:pt x="665" y="650"/>
                  <a:pt x="665" y="650"/>
                  <a:pt x="665" y="650"/>
                </a:cubicBezTo>
                <a:lnTo>
                  <a:pt x="658" y="650"/>
                </a:lnTo>
                <a:lnTo>
                  <a:pt x="658" y="650"/>
                </a:lnTo>
                <a:lnTo>
                  <a:pt x="658" y="650"/>
                </a:lnTo>
                <a:cubicBezTo>
                  <a:pt x="650" y="650"/>
                  <a:pt x="650" y="650"/>
                  <a:pt x="650" y="650"/>
                </a:cubicBezTo>
                <a:cubicBezTo>
                  <a:pt x="650" y="650"/>
                  <a:pt x="650" y="650"/>
                  <a:pt x="650" y="658"/>
                </a:cubicBezTo>
                <a:lnTo>
                  <a:pt x="650" y="658"/>
                </a:lnTo>
                <a:lnTo>
                  <a:pt x="643" y="658"/>
                </a:lnTo>
                <a:lnTo>
                  <a:pt x="643" y="658"/>
                </a:lnTo>
                <a:lnTo>
                  <a:pt x="643" y="658"/>
                </a:lnTo>
                <a:lnTo>
                  <a:pt x="635" y="658"/>
                </a:lnTo>
                <a:lnTo>
                  <a:pt x="635" y="658"/>
                </a:lnTo>
                <a:lnTo>
                  <a:pt x="635" y="658"/>
                </a:lnTo>
                <a:cubicBezTo>
                  <a:pt x="635" y="658"/>
                  <a:pt x="635" y="658"/>
                  <a:pt x="627" y="658"/>
                </a:cubicBezTo>
                <a:lnTo>
                  <a:pt x="627" y="658"/>
                </a:lnTo>
                <a:lnTo>
                  <a:pt x="627" y="658"/>
                </a:lnTo>
                <a:lnTo>
                  <a:pt x="627" y="658"/>
                </a:lnTo>
                <a:cubicBezTo>
                  <a:pt x="620" y="665"/>
                  <a:pt x="620" y="665"/>
                  <a:pt x="620" y="665"/>
                </a:cubicBezTo>
                <a:lnTo>
                  <a:pt x="620" y="665"/>
                </a:lnTo>
                <a:lnTo>
                  <a:pt x="620" y="665"/>
                </a:lnTo>
                <a:cubicBezTo>
                  <a:pt x="620" y="665"/>
                  <a:pt x="620" y="665"/>
                  <a:pt x="612" y="665"/>
                </a:cubicBezTo>
                <a:lnTo>
                  <a:pt x="612" y="665"/>
                </a:lnTo>
                <a:lnTo>
                  <a:pt x="612" y="665"/>
                </a:lnTo>
                <a:cubicBezTo>
                  <a:pt x="612" y="665"/>
                  <a:pt x="612" y="665"/>
                  <a:pt x="604" y="673"/>
                </a:cubicBezTo>
                <a:lnTo>
                  <a:pt x="604" y="673"/>
                </a:lnTo>
                <a:lnTo>
                  <a:pt x="604" y="673"/>
                </a:lnTo>
                <a:lnTo>
                  <a:pt x="604" y="673"/>
                </a:lnTo>
                <a:lnTo>
                  <a:pt x="604" y="673"/>
                </a:lnTo>
                <a:lnTo>
                  <a:pt x="597" y="673"/>
                </a:lnTo>
                <a:cubicBezTo>
                  <a:pt x="597" y="681"/>
                  <a:pt x="597" y="681"/>
                  <a:pt x="597" y="681"/>
                </a:cubicBezTo>
                <a:lnTo>
                  <a:pt x="597" y="681"/>
                </a:lnTo>
                <a:lnTo>
                  <a:pt x="597" y="681"/>
                </a:lnTo>
                <a:lnTo>
                  <a:pt x="589" y="681"/>
                </a:lnTo>
                <a:cubicBezTo>
                  <a:pt x="589" y="681"/>
                  <a:pt x="589" y="681"/>
                  <a:pt x="589" y="688"/>
                </a:cubicBezTo>
                <a:lnTo>
                  <a:pt x="589" y="688"/>
                </a:lnTo>
                <a:lnTo>
                  <a:pt x="589" y="688"/>
                </a:lnTo>
                <a:lnTo>
                  <a:pt x="589" y="688"/>
                </a:lnTo>
                <a:cubicBezTo>
                  <a:pt x="589" y="688"/>
                  <a:pt x="581" y="688"/>
                  <a:pt x="581" y="696"/>
                </a:cubicBezTo>
                <a:lnTo>
                  <a:pt x="581" y="696"/>
                </a:lnTo>
                <a:lnTo>
                  <a:pt x="581" y="696"/>
                </a:lnTo>
                <a:lnTo>
                  <a:pt x="581" y="696"/>
                </a:lnTo>
                <a:cubicBezTo>
                  <a:pt x="581" y="696"/>
                  <a:pt x="581" y="696"/>
                  <a:pt x="581" y="704"/>
                </a:cubicBezTo>
                <a:lnTo>
                  <a:pt x="581" y="704"/>
                </a:lnTo>
                <a:cubicBezTo>
                  <a:pt x="573" y="704"/>
                  <a:pt x="573" y="704"/>
                  <a:pt x="573" y="704"/>
                </a:cubicBezTo>
                <a:lnTo>
                  <a:pt x="573" y="704"/>
                </a:lnTo>
                <a:lnTo>
                  <a:pt x="573" y="711"/>
                </a:lnTo>
                <a:lnTo>
                  <a:pt x="573" y="711"/>
                </a:lnTo>
                <a:lnTo>
                  <a:pt x="573" y="711"/>
                </a:lnTo>
                <a:lnTo>
                  <a:pt x="573" y="711"/>
                </a:lnTo>
                <a:cubicBezTo>
                  <a:pt x="573" y="719"/>
                  <a:pt x="573" y="719"/>
                  <a:pt x="573" y="719"/>
                </a:cubicBezTo>
                <a:cubicBezTo>
                  <a:pt x="573" y="719"/>
                  <a:pt x="573" y="719"/>
                  <a:pt x="566" y="719"/>
                </a:cubicBezTo>
                <a:lnTo>
                  <a:pt x="566" y="719"/>
                </a:lnTo>
                <a:cubicBezTo>
                  <a:pt x="390" y="719"/>
                  <a:pt x="390" y="719"/>
                  <a:pt x="390" y="719"/>
                </a:cubicBezTo>
                <a:lnTo>
                  <a:pt x="390" y="719"/>
                </a:lnTo>
                <a:lnTo>
                  <a:pt x="390" y="719"/>
                </a:lnTo>
                <a:cubicBezTo>
                  <a:pt x="390" y="719"/>
                  <a:pt x="390" y="719"/>
                  <a:pt x="390" y="711"/>
                </a:cubicBezTo>
                <a:cubicBezTo>
                  <a:pt x="382" y="711"/>
                  <a:pt x="382" y="711"/>
                  <a:pt x="382" y="711"/>
                </a:cubicBezTo>
                <a:lnTo>
                  <a:pt x="382" y="711"/>
                </a:lnTo>
                <a:lnTo>
                  <a:pt x="382" y="711"/>
                </a:lnTo>
                <a:lnTo>
                  <a:pt x="382" y="704"/>
                </a:lnTo>
                <a:lnTo>
                  <a:pt x="382" y="704"/>
                </a:lnTo>
                <a:lnTo>
                  <a:pt x="382" y="704"/>
                </a:lnTo>
                <a:lnTo>
                  <a:pt x="382" y="704"/>
                </a:lnTo>
                <a:cubicBezTo>
                  <a:pt x="375" y="696"/>
                  <a:pt x="375" y="696"/>
                  <a:pt x="375" y="696"/>
                </a:cubicBezTo>
                <a:lnTo>
                  <a:pt x="375" y="696"/>
                </a:lnTo>
                <a:lnTo>
                  <a:pt x="375" y="696"/>
                </a:lnTo>
                <a:lnTo>
                  <a:pt x="375" y="696"/>
                </a:lnTo>
                <a:cubicBezTo>
                  <a:pt x="375" y="688"/>
                  <a:pt x="375" y="688"/>
                  <a:pt x="375" y="688"/>
                </a:cubicBezTo>
                <a:lnTo>
                  <a:pt x="367" y="688"/>
                </a:lnTo>
                <a:lnTo>
                  <a:pt x="367" y="688"/>
                </a:lnTo>
                <a:lnTo>
                  <a:pt x="367" y="688"/>
                </a:lnTo>
                <a:cubicBezTo>
                  <a:pt x="367" y="681"/>
                  <a:pt x="367" y="681"/>
                  <a:pt x="367" y="681"/>
                </a:cubicBezTo>
                <a:lnTo>
                  <a:pt x="367" y="681"/>
                </a:lnTo>
                <a:lnTo>
                  <a:pt x="359" y="681"/>
                </a:lnTo>
                <a:lnTo>
                  <a:pt x="359" y="681"/>
                </a:lnTo>
                <a:cubicBezTo>
                  <a:pt x="359" y="681"/>
                  <a:pt x="359" y="681"/>
                  <a:pt x="359" y="673"/>
                </a:cubicBezTo>
                <a:lnTo>
                  <a:pt x="359" y="673"/>
                </a:lnTo>
                <a:lnTo>
                  <a:pt x="352" y="673"/>
                </a:lnTo>
                <a:lnTo>
                  <a:pt x="352" y="673"/>
                </a:lnTo>
                <a:lnTo>
                  <a:pt x="352" y="673"/>
                </a:lnTo>
                <a:lnTo>
                  <a:pt x="352" y="673"/>
                </a:lnTo>
                <a:cubicBezTo>
                  <a:pt x="352" y="665"/>
                  <a:pt x="344" y="665"/>
                  <a:pt x="344" y="665"/>
                </a:cubicBezTo>
                <a:lnTo>
                  <a:pt x="344" y="665"/>
                </a:lnTo>
                <a:lnTo>
                  <a:pt x="344" y="665"/>
                </a:lnTo>
                <a:lnTo>
                  <a:pt x="344" y="665"/>
                </a:lnTo>
                <a:cubicBezTo>
                  <a:pt x="336" y="665"/>
                  <a:pt x="336" y="665"/>
                  <a:pt x="336" y="665"/>
                </a:cubicBezTo>
                <a:lnTo>
                  <a:pt x="336" y="665"/>
                </a:lnTo>
                <a:cubicBezTo>
                  <a:pt x="336" y="665"/>
                  <a:pt x="336" y="665"/>
                  <a:pt x="336" y="658"/>
                </a:cubicBezTo>
                <a:lnTo>
                  <a:pt x="336" y="658"/>
                </a:lnTo>
                <a:cubicBezTo>
                  <a:pt x="329" y="658"/>
                  <a:pt x="329" y="658"/>
                  <a:pt x="329" y="658"/>
                </a:cubicBezTo>
                <a:lnTo>
                  <a:pt x="329" y="658"/>
                </a:lnTo>
                <a:cubicBezTo>
                  <a:pt x="329" y="658"/>
                  <a:pt x="329" y="658"/>
                  <a:pt x="321" y="658"/>
                </a:cubicBezTo>
                <a:lnTo>
                  <a:pt x="321" y="658"/>
                </a:lnTo>
                <a:lnTo>
                  <a:pt x="321" y="658"/>
                </a:lnTo>
                <a:lnTo>
                  <a:pt x="321" y="658"/>
                </a:lnTo>
                <a:cubicBezTo>
                  <a:pt x="313" y="658"/>
                  <a:pt x="313" y="658"/>
                  <a:pt x="313" y="658"/>
                </a:cubicBezTo>
                <a:lnTo>
                  <a:pt x="313" y="658"/>
                </a:lnTo>
                <a:lnTo>
                  <a:pt x="313" y="658"/>
                </a:lnTo>
                <a:cubicBezTo>
                  <a:pt x="306" y="658"/>
                  <a:pt x="306" y="658"/>
                  <a:pt x="306" y="658"/>
                </a:cubicBezTo>
                <a:cubicBezTo>
                  <a:pt x="306" y="650"/>
                  <a:pt x="306" y="650"/>
                  <a:pt x="306" y="650"/>
                </a:cubicBezTo>
                <a:lnTo>
                  <a:pt x="306" y="650"/>
                </a:lnTo>
                <a:lnTo>
                  <a:pt x="298" y="650"/>
                </a:lnTo>
                <a:lnTo>
                  <a:pt x="298" y="650"/>
                </a:lnTo>
                <a:cubicBezTo>
                  <a:pt x="298" y="650"/>
                  <a:pt x="298" y="650"/>
                  <a:pt x="290" y="650"/>
                </a:cubicBezTo>
                <a:lnTo>
                  <a:pt x="290" y="650"/>
                </a:lnTo>
                <a:lnTo>
                  <a:pt x="290" y="650"/>
                </a:lnTo>
                <a:cubicBezTo>
                  <a:pt x="283" y="650"/>
                  <a:pt x="283" y="650"/>
                  <a:pt x="283" y="650"/>
                </a:cubicBezTo>
                <a:lnTo>
                  <a:pt x="283" y="650"/>
                </a:lnTo>
                <a:cubicBezTo>
                  <a:pt x="283" y="658"/>
                  <a:pt x="275" y="658"/>
                  <a:pt x="275" y="658"/>
                </a:cubicBezTo>
                <a:lnTo>
                  <a:pt x="275" y="658"/>
                </a:lnTo>
                <a:cubicBezTo>
                  <a:pt x="275" y="658"/>
                  <a:pt x="275" y="658"/>
                  <a:pt x="267" y="658"/>
                </a:cubicBezTo>
                <a:lnTo>
                  <a:pt x="267" y="658"/>
                </a:lnTo>
                <a:cubicBezTo>
                  <a:pt x="176" y="489"/>
                  <a:pt x="176" y="489"/>
                  <a:pt x="176" y="489"/>
                </a:cubicBezTo>
                <a:lnTo>
                  <a:pt x="176" y="489"/>
                </a:lnTo>
                <a:cubicBezTo>
                  <a:pt x="176" y="489"/>
                  <a:pt x="176" y="489"/>
                  <a:pt x="176" y="482"/>
                </a:cubicBezTo>
                <a:cubicBezTo>
                  <a:pt x="183" y="482"/>
                  <a:pt x="183" y="482"/>
                  <a:pt x="183" y="482"/>
                </a:cubicBezTo>
                <a:lnTo>
                  <a:pt x="183" y="482"/>
                </a:lnTo>
                <a:lnTo>
                  <a:pt x="183" y="474"/>
                </a:lnTo>
                <a:lnTo>
                  <a:pt x="183" y="474"/>
                </a:lnTo>
                <a:cubicBezTo>
                  <a:pt x="183" y="474"/>
                  <a:pt x="183" y="474"/>
                  <a:pt x="191" y="466"/>
                </a:cubicBezTo>
                <a:lnTo>
                  <a:pt x="191" y="466"/>
                </a:lnTo>
                <a:lnTo>
                  <a:pt x="191" y="466"/>
                </a:lnTo>
                <a:lnTo>
                  <a:pt x="191" y="466"/>
                </a:lnTo>
                <a:cubicBezTo>
                  <a:pt x="191" y="459"/>
                  <a:pt x="191" y="459"/>
                  <a:pt x="191" y="459"/>
                </a:cubicBezTo>
                <a:lnTo>
                  <a:pt x="191" y="459"/>
                </a:lnTo>
                <a:cubicBezTo>
                  <a:pt x="191" y="459"/>
                  <a:pt x="191" y="451"/>
                  <a:pt x="199" y="451"/>
                </a:cubicBezTo>
                <a:lnTo>
                  <a:pt x="199" y="451"/>
                </a:lnTo>
                <a:cubicBezTo>
                  <a:pt x="199" y="451"/>
                  <a:pt x="199" y="451"/>
                  <a:pt x="199" y="444"/>
                </a:cubicBezTo>
                <a:lnTo>
                  <a:pt x="199" y="444"/>
                </a:lnTo>
                <a:cubicBezTo>
                  <a:pt x="199" y="444"/>
                  <a:pt x="199" y="444"/>
                  <a:pt x="199" y="436"/>
                </a:cubicBezTo>
                <a:lnTo>
                  <a:pt x="199" y="436"/>
                </a:lnTo>
                <a:lnTo>
                  <a:pt x="199" y="436"/>
                </a:lnTo>
                <a:lnTo>
                  <a:pt x="199" y="428"/>
                </a:lnTo>
                <a:lnTo>
                  <a:pt x="199" y="428"/>
                </a:lnTo>
                <a:cubicBezTo>
                  <a:pt x="199" y="421"/>
                  <a:pt x="199" y="421"/>
                  <a:pt x="199" y="421"/>
                </a:cubicBezTo>
                <a:lnTo>
                  <a:pt x="199" y="421"/>
                </a:lnTo>
                <a:cubicBezTo>
                  <a:pt x="199" y="413"/>
                  <a:pt x="199" y="413"/>
                  <a:pt x="199" y="413"/>
                </a:cubicBezTo>
                <a:lnTo>
                  <a:pt x="199" y="413"/>
                </a:lnTo>
                <a:lnTo>
                  <a:pt x="199" y="405"/>
                </a:lnTo>
                <a:lnTo>
                  <a:pt x="199" y="405"/>
                </a:lnTo>
                <a:cubicBezTo>
                  <a:pt x="199" y="405"/>
                  <a:pt x="199" y="405"/>
                  <a:pt x="199" y="398"/>
                </a:cubicBezTo>
                <a:lnTo>
                  <a:pt x="199" y="398"/>
                </a:lnTo>
                <a:cubicBezTo>
                  <a:pt x="191" y="398"/>
                  <a:pt x="191" y="398"/>
                  <a:pt x="191" y="390"/>
                </a:cubicBezTo>
                <a:lnTo>
                  <a:pt x="191" y="390"/>
                </a:lnTo>
                <a:lnTo>
                  <a:pt x="191" y="390"/>
                </a:lnTo>
                <a:lnTo>
                  <a:pt x="191" y="390"/>
                </a:lnTo>
                <a:cubicBezTo>
                  <a:pt x="191" y="382"/>
                  <a:pt x="191" y="382"/>
                  <a:pt x="191" y="382"/>
                </a:cubicBezTo>
                <a:lnTo>
                  <a:pt x="191" y="382"/>
                </a:lnTo>
                <a:lnTo>
                  <a:pt x="183" y="375"/>
                </a:lnTo>
                <a:lnTo>
                  <a:pt x="183" y="375"/>
                </a:lnTo>
                <a:cubicBezTo>
                  <a:pt x="183" y="375"/>
                  <a:pt x="183" y="375"/>
                  <a:pt x="183" y="367"/>
                </a:cubicBezTo>
                <a:lnTo>
                  <a:pt x="183" y="367"/>
                </a:lnTo>
                <a:cubicBezTo>
                  <a:pt x="183" y="367"/>
                  <a:pt x="183" y="367"/>
                  <a:pt x="176" y="367"/>
                </a:cubicBezTo>
                <a:lnTo>
                  <a:pt x="176" y="367"/>
                </a:lnTo>
                <a:cubicBezTo>
                  <a:pt x="176" y="359"/>
                  <a:pt x="176" y="359"/>
                  <a:pt x="176" y="359"/>
                </a:cubicBezTo>
                <a:cubicBezTo>
                  <a:pt x="267" y="191"/>
                  <a:pt x="267" y="191"/>
                  <a:pt x="267" y="191"/>
                </a:cubicBezTo>
                <a:cubicBezTo>
                  <a:pt x="267" y="191"/>
                  <a:pt x="267" y="191"/>
                  <a:pt x="267" y="199"/>
                </a:cubicBezTo>
                <a:cubicBezTo>
                  <a:pt x="275" y="199"/>
                  <a:pt x="275" y="199"/>
                  <a:pt x="275" y="199"/>
                </a:cubicBezTo>
                <a:lnTo>
                  <a:pt x="275" y="199"/>
                </a:lnTo>
                <a:lnTo>
                  <a:pt x="283" y="199"/>
                </a:lnTo>
                <a:lnTo>
                  <a:pt x="283" y="199"/>
                </a:lnTo>
                <a:cubicBezTo>
                  <a:pt x="283" y="199"/>
                  <a:pt x="283" y="199"/>
                  <a:pt x="290" y="199"/>
                </a:cubicBezTo>
                <a:lnTo>
                  <a:pt x="290" y="199"/>
                </a:lnTo>
                <a:lnTo>
                  <a:pt x="290" y="199"/>
                </a:lnTo>
                <a:cubicBezTo>
                  <a:pt x="298" y="199"/>
                  <a:pt x="298" y="199"/>
                  <a:pt x="298" y="199"/>
                </a:cubicBezTo>
                <a:lnTo>
                  <a:pt x="298" y="199"/>
                </a:lnTo>
                <a:lnTo>
                  <a:pt x="306" y="199"/>
                </a:lnTo>
                <a:lnTo>
                  <a:pt x="306" y="199"/>
                </a:lnTo>
                <a:lnTo>
                  <a:pt x="306" y="199"/>
                </a:lnTo>
                <a:cubicBezTo>
                  <a:pt x="306" y="199"/>
                  <a:pt x="306" y="199"/>
                  <a:pt x="313" y="199"/>
                </a:cubicBezTo>
                <a:lnTo>
                  <a:pt x="313" y="199"/>
                </a:lnTo>
                <a:lnTo>
                  <a:pt x="313" y="199"/>
                </a:lnTo>
                <a:cubicBezTo>
                  <a:pt x="313" y="199"/>
                  <a:pt x="313" y="199"/>
                  <a:pt x="321" y="191"/>
                </a:cubicBezTo>
                <a:lnTo>
                  <a:pt x="321" y="191"/>
                </a:lnTo>
                <a:lnTo>
                  <a:pt x="321" y="191"/>
                </a:lnTo>
                <a:lnTo>
                  <a:pt x="321" y="191"/>
                </a:lnTo>
                <a:cubicBezTo>
                  <a:pt x="329" y="191"/>
                  <a:pt x="329" y="191"/>
                  <a:pt x="329" y="191"/>
                </a:cubicBezTo>
                <a:lnTo>
                  <a:pt x="329" y="191"/>
                </a:lnTo>
                <a:cubicBezTo>
                  <a:pt x="329" y="191"/>
                  <a:pt x="329" y="191"/>
                  <a:pt x="336" y="191"/>
                </a:cubicBezTo>
                <a:lnTo>
                  <a:pt x="336" y="191"/>
                </a:lnTo>
                <a:lnTo>
                  <a:pt x="336" y="191"/>
                </a:lnTo>
                <a:lnTo>
                  <a:pt x="336" y="191"/>
                </a:lnTo>
                <a:cubicBezTo>
                  <a:pt x="336" y="183"/>
                  <a:pt x="336" y="183"/>
                  <a:pt x="344" y="183"/>
                </a:cubicBezTo>
                <a:lnTo>
                  <a:pt x="344" y="183"/>
                </a:lnTo>
                <a:lnTo>
                  <a:pt x="344" y="183"/>
                </a:lnTo>
                <a:lnTo>
                  <a:pt x="344" y="183"/>
                </a:lnTo>
                <a:lnTo>
                  <a:pt x="352" y="183"/>
                </a:lnTo>
                <a:lnTo>
                  <a:pt x="352" y="183"/>
                </a:lnTo>
                <a:lnTo>
                  <a:pt x="352" y="176"/>
                </a:lnTo>
                <a:lnTo>
                  <a:pt x="352" y="176"/>
                </a:lnTo>
                <a:lnTo>
                  <a:pt x="359" y="176"/>
                </a:lnTo>
                <a:lnTo>
                  <a:pt x="359" y="176"/>
                </a:lnTo>
                <a:lnTo>
                  <a:pt x="359" y="176"/>
                </a:lnTo>
                <a:cubicBezTo>
                  <a:pt x="359" y="176"/>
                  <a:pt x="359" y="176"/>
                  <a:pt x="359" y="168"/>
                </a:cubicBezTo>
                <a:lnTo>
                  <a:pt x="367" y="168"/>
                </a:lnTo>
                <a:lnTo>
                  <a:pt x="367" y="168"/>
                </a:lnTo>
                <a:lnTo>
                  <a:pt x="367" y="168"/>
                </a:lnTo>
                <a:lnTo>
                  <a:pt x="367" y="168"/>
                </a:lnTo>
                <a:cubicBezTo>
                  <a:pt x="367" y="160"/>
                  <a:pt x="367" y="160"/>
                  <a:pt x="367" y="160"/>
                </a:cubicBezTo>
                <a:lnTo>
                  <a:pt x="375" y="160"/>
                </a:lnTo>
                <a:lnTo>
                  <a:pt x="375" y="160"/>
                </a:lnTo>
                <a:lnTo>
                  <a:pt x="375" y="160"/>
                </a:lnTo>
                <a:cubicBezTo>
                  <a:pt x="375" y="153"/>
                  <a:pt x="375" y="153"/>
                  <a:pt x="375" y="153"/>
                </a:cubicBezTo>
                <a:lnTo>
                  <a:pt x="375" y="153"/>
                </a:lnTo>
                <a:cubicBezTo>
                  <a:pt x="375" y="153"/>
                  <a:pt x="375" y="153"/>
                  <a:pt x="382" y="153"/>
                </a:cubicBezTo>
                <a:lnTo>
                  <a:pt x="382" y="153"/>
                </a:lnTo>
                <a:cubicBezTo>
                  <a:pt x="382" y="145"/>
                  <a:pt x="382" y="145"/>
                  <a:pt x="382" y="145"/>
                </a:cubicBezTo>
                <a:lnTo>
                  <a:pt x="382" y="145"/>
                </a:lnTo>
                <a:lnTo>
                  <a:pt x="382" y="145"/>
                </a:lnTo>
                <a:cubicBezTo>
                  <a:pt x="382" y="145"/>
                  <a:pt x="382" y="145"/>
                  <a:pt x="382" y="138"/>
                </a:cubicBezTo>
                <a:lnTo>
                  <a:pt x="382" y="138"/>
                </a:lnTo>
                <a:cubicBezTo>
                  <a:pt x="382" y="138"/>
                  <a:pt x="382" y="138"/>
                  <a:pt x="390" y="138"/>
                </a:cubicBezTo>
                <a:cubicBezTo>
                  <a:pt x="390" y="138"/>
                  <a:pt x="390" y="138"/>
                  <a:pt x="390" y="130"/>
                </a:cubicBezTo>
                <a:lnTo>
                  <a:pt x="390" y="130"/>
                </a:lnTo>
                <a:lnTo>
                  <a:pt x="390" y="130"/>
                </a:lnTo>
                <a:cubicBezTo>
                  <a:pt x="566" y="130"/>
                  <a:pt x="566" y="130"/>
                  <a:pt x="566" y="130"/>
                </a:cubicBezTo>
                <a:lnTo>
                  <a:pt x="566" y="130"/>
                </a:lnTo>
                <a:cubicBezTo>
                  <a:pt x="573" y="130"/>
                  <a:pt x="573" y="130"/>
                  <a:pt x="573" y="130"/>
                </a:cubicBezTo>
                <a:cubicBezTo>
                  <a:pt x="573" y="138"/>
                  <a:pt x="573" y="138"/>
                  <a:pt x="573" y="138"/>
                </a:cubicBezTo>
                <a:lnTo>
                  <a:pt x="573" y="138"/>
                </a:lnTo>
                <a:lnTo>
                  <a:pt x="573" y="138"/>
                </a:lnTo>
                <a:cubicBezTo>
                  <a:pt x="573" y="145"/>
                  <a:pt x="573" y="145"/>
                  <a:pt x="573" y="145"/>
                </a:cubicBezTo>
                <a:lnTo>
                  <a:pt x="573" y="145"/>
                </a:lnTo>
                <a:lnTo>
                  <a:pt x="573" y="145"/>
                </a:lnTo>
                <a:cubicBezTo>
                  <a:pt x="573" y="145"/>
                  <a:pt x="573" y="145"/>
                  <a:pt x="581" y="153"/>
                </a:cubicBezTo>
                <a:lnTo>
                  <a:pt x="581" y="153"/>
                </a:lnTo>
                <a:lnTo>
                  <a:pt x="581" y="153"/>
                </a:lnTo>
                <a:lnTo>
                  <a:pt x="581" y="153"/>
                </a:lnTo>
                <a:cubicBezTo>
                  <a:pt x="581" y="153"/>
                  <a:pt x="581" y="153"/>
                  <a:pt x="581" y="160"/>
                </a:cubicBezTo>
                <a:lnTo>
                  <a:pt x="581" y="160"/>
                </a:lnTo>
                <a:lnTo>
                  <a:pt x="589" y="160"/>
                </a:lnTo>
                <a:lnTo>
                  <a:pt x="589" y="160"/>
                </a:lnTo>
                <a:cubicBezTo>
                  <a:pt x="589" y="160"/>
                  <a:pt x="589" y="160"/>
                  <a:pt x="589" y="168"/>
                </a:cubicBezTo>
                <a:lnTo>
                  <a:pt x="589" y="168"/>
                </a:lnTo>
                <a:lnTo>
                  <a:pt x="589" y="168"/>
                </a:lnTo>
                <a:lnTo>
                  <a:pt x="597" y="168"/>
                </a:lnTo>
                <a:lnTo>
                  <a:pt x="597" y="168"/>
                </a:lnTo>
                <a:cubicBezTo>
                  <a:pt x="597" y="176"/>
                  <a:pt x="597" y="176"/>
                  <a:pt x="597" y="176"/>
                </a:cubicBezTo>
                <a:lnTo>
                  <a:pt x="597" y="176"/>
                </a:lnTo>
                <a:lnTo>
                  <a:pt x="604" y="176"/>
                </a:lnTo>
                <a:lnTo>
                  <a:pt x="604" y="176"/>
                </a:lnTo>
                <a:lnTo>
                  <a:pt x="604" y="176"/>
                </a:lnTo>
                <a:lnTo>
                  <a:pt x="604" y="183"/>
                </a:lnTo>
                <a:lnTo>
                  <a:pt x="604" y="183"/>
                </a:lnTo>
                <a:cubicBezTo>
                  <a:pt x="612" y="183"/>
                  <a:pt x="612" y="183"/>
                  <a:pt x="612" y="183"/>
                </a:cubicBezTo>
                <a:lnTo>
                  <a:pt x="612" y="183"/>
                </a:lnTo>
                <a:lnTo>
                  <a:pt x="612" y="183"/>
                </a:lnTo>
                <a:cubicBezTo>
                  <a:pt x="620" y="183"/>
                  <a:pt x="620" y="183"/>
                  <a:pt x="620" y="183"/>
                </a:cubicBezTo>
                <a:cubicBezTo>
                  <a:pt x="620" y="183"/>
                  <a:pt x="620" y="183"/>
                  <a:pt x="620" y="191"/>
                </a:cubicBezTo>
                <a:lnTo>
                  <a:pt x="620" y="191"/>
                </a:lnTo>
                <a:cubicBezTo>
                  <a:pt x="620" y="191"/>
                  <a:pt x="620" y="191"/>
                  <a:pt x="627" y="191"/>
                </a:cubicBezTo>
                <a:lnTo>
                  <a:pt x="627" y="191"/>
                </a:lnTo>
                <a:lnTo>
                  <a:pt x="627" y="191"/>
                </a:lnTo>
                <a:lnTo>
                  <a:pt x="627" y="191"/>
                </a:lnTo>
                <a:cubicBezTo>
                  <a:pt x="635" y="191"/>
                  <a:pt x="635" y="191"/>
                  <a:pt x="635" y="191"/>
                </a:cubicBezTo>
                <a:lnTo>
                  <a:pt x="635" y="191"/>
                </a:lnTo>
                <a:lnTo>
                  <a:pt x="635" y="191"/>
                </a:lnTo>
                <a:lnTo>
                  <a:pt x="643" y="191"/>
                </a:lnTo>
                <a:cubicBezTo>
                  <a:pt x="643" y="199"/>
                  <a:pt x="643" y="199"/>
                  <a:pt x="643" y="199"/>
                </a:cubicBezTo>
                <a:lnTo>
                  <a:pt x="643" y="199"/>
                </a:lnTo>
                <a:lnTo>
                  <a:pt x="650" y="199"/>
                </a:lnTo>
                <a:lnTo>
                  <a:pt x="650" y="199"/>
                </a:lnTo>
                <a:lnTo>
                  <a:pt x="650" y="199"/>
                </a:lnTo>
                <a:cubicBezTo>
                  <a:pt x="650" y="199"/>
                  <a:pt x="650" y="199"/>
                  <a:pt x="658" y="199"/>
                </a:cubicBezTo>
                <a:lnTo>
                  <a:pt x="658" y="199"/>
                </a:lnTo>
                <a:lnTo>
                  <a:pt x="658" y="199"/>
                </a:lnTo>
                <a:lnTo>
                  <a:pt x="665" y="199"/>
                </a:lnTo>
                <a:cubicBezTo>
                  <a:pt x="665" y="199"/>
                  <a:pt x="665" y="199"/>
                  <a:pt x="673" y="199"/>
                </a:cubicBezTo>
                <a:lnTo>
                  <a:pt x="673" y="199"/>
                </a:lnTo>
                <a:lnTo>
                  <a:pt x="673" y="199"/>
                </a:lnTo>
                <a:lnTo>
                  <a:pt x="681" y="199"/>
                </a:lnTo>
                <a:lnTo>
                  <a:pt x="681" y="199"/>
                </a:lnTo>
                <a:lnTo>
                  <a:pt x="681" y="199"/>
                </a:lnTo>
                <a:cubicBezTo>
                  <a:pt x="681" y="199"/>
                  <a:pt x="681" y="199"/>
                  <a:pt x="688" y="199"/>
                </a:cubicBezTo>
                <a:cubicBezTo>
                  <a:pt x="780" y="359"/>
                  <a:pt x="780" y="359"/>
                  <a:pt x="780" y="359"/>
                </a:cubicBezTo>
                <a:cubicBezTo>
                  <a:pt x="780" y="359"/>
                  <a:pt x="780" y="359"/>
                  <a:pt x="773" y="367"/>
                </a:cubicBezTo>
                <a:lnTo>
                  <a:pt x="773" y="367"/>
                </a:lnTo>
                <a:lnTo>
                  <a:pt x="773" y="367"/>
                </a:lnTo>
                <a:lnTo>
                  <a:pt x="773" y="367"/>
                </a:lnTo>
                <a:cubicBezTo>
                  <a:pt x="773" y="375"/>
                  <a:pt x="773" y="375"/>
                  <a:pt x="773" y="375"/>
                </a:cubicBezTo>
                <a:cubicBezTo>
                  <a:pt x="765" y="375"/>
                  <a:pt x="765" y="375"/>
                  <a:pt x="765" y="375"/>
                </a:cubicBezTo>
                <a:lnTo>
                  <a:pt x="765" y="382"/>
                </a:lnTo>
                <a:lnTo>
                  <a:pt x="765" y="382"/>
                </a:lnTo>
                <a:cubicBezTo>
                  <a:pt x="765" y="382"/>
                  <a:pt x="765" y="382"/>
                  <a:pt x="765" y="390"/>
                </a:cubicBezTo>
                <a:lnTo>
                  <a:pt x="765" y="390"/>
                </a:lnTo>
                <a:cubicBezTo>
                  <a:pt x="765" y="390"/>
                  <a:pt x="765" y="390"/>
                  <a:pt x="757" y="390"/>
                </a:cubicBezTo>
                <a:lnTo>
                  <a:pt x="757" y="390"/>
                </a:lnTo>
                <a:cubicBezTo>
                  <a:pt x="757" y="398"/>
                  <a:pt x="757" y="398"/>
                  <a:pt x="757" y="398"/>
                </a:cubicBezTo>
                <a:lnTo>
                  <a:pt x="757" y="398"/>
                </a:lnTo>
                <a:cubicBezTo>
                  <a:pt x="757" y="405"/>
                  <a:pt x="757" y="405"/>
                  <a:pt x="757" y="405"/>
                </a:cubicBezTo>
                <a:lnTo>
                  <a:pt x="757" y="405"/>
                </a:lnTo>
                <a:lnTo>
                  <a:pt x="757" y="413"/>
                </a:lnTo>
                <a:lnTo>
                  <a:pt x="757" y="413"/>
                </a:lnTo>
                <a:cubicBezTo>
                  <a:pt x="757" y="413"/>
                  <a:pt x="757" y="413"/>
                  <a:pt x="757" y="421"/>
                </a:cubicBezTo>
                <a:lnTo>
                  <a:pt x="757" y="421"/>
                </a:lnTo>
                <a:cubicBezTo>
                  <a:pt x="757" y="421"/>
                  <a:pt x="757" y="421"/>
                  <a:pt x="757" y="428"/>
                </a:cubicBezTo>
                <a:lnTo>
                  <a:pt x="757" y="428"/>
                </a:lnTo>
                <a:lnTo>
                  <a:pt x="757" y="436"/>
                </a:lnTo>
                <a:lnTo>
                  <a:pt x="757" y="436"/>
                </a:lnTo>
                <a:lnTo>
                  <a:pt x="757" y="436"/>
                </a:lnTo>
                <a:cubicBezTo>
                  <a:pt x="757" y="444"/>
                  <a:pt x="757" y="444"/>
                  <a:pt x="757" y="444"/>
                </a:cubicBezTo>
                <a:lnTo>
                  <a:pt x="757" y="444"/>
                </a:lnTo>
                <a:cubicBezTo>
                  <a:pt x="757" y="451"/>
                  <a:pt x="757" y="451"/>
                  <a:pt x="757" y="451"/>
                </a:cubicBezTo>
                <a:lnTo>
                  <a:pt x="757" y="451"/>
                </a:lnTo>
                <a:lnTo>
                  <a:pt x="757" y="459"/>
                </a:lnTo>
                <a:lnTo>
                  <a:pt x="757" y="459"/>
                </a:lnTo>
                <a:cubicBezTo>
                  <a:pt x="765" y="459"/>
                  <a:pt x="765" y="459"/>
                  <a:pt x="765" y="466"/>
                </a:cubicBezTo>
                <a:lnTo>
                  <a:pt x="765" y="466"/>
                </a:lnTo>
                <a:lnTo>
                  <a:pt x="765" y="466"/>
                </a:lnTo>
                <a:lnTo>
                  <a:pt x="765" y="466"/>
                </a:lnTo>
                <a:cubicBezTo>
                  <a:pt x="765" y="474"/>
                  <a:pt x="765" y="474"/>
                  <a:pt x="765" y="474"/>
                </a:cubicBezTo>
                <a:cubicBezTo>
                  <a:pt x="765" y="474"/>
                  <a:pt x="765" y="474"/>
                  <a:pt x="773" y="474"/>
                </a:cubicBezTo>
                <a:lnTo>
                  <a:pt x="773" y="482"/>
                </a:lnTo>
                <a:lnTo>
                  <a:pt x="773" y="482"/>
                </a:lnTo>
                <a:lnTo>
                  <a:pt x="773" y="482"/>
                </a:lnTo>
                <a:cubicBezTo>
                  <a:pt x="773" y="489"/>
                  <a:pt x="773" y="489"/>
                  <a:pt x="773" y="489"/>
                </a:cubicBezTo>
                <a:cubicBezTo>
                  <a:pt x="780" y="489"/>
                  <a:pt x="780" y="489"/>
                  <a:pt x="780" y="489"/>
                </a:cubicBezTo>
                <a:lnTo>
                  <a:pt x="688" y="658"/>
                </a:lnTo>
                <a:close/>
                <a:moveTo>
                  <a:pt x="857" y="459"/>
                </a:moveTo>
                <a:lnTo>
                  <a:pt x="857" y="459"/>
                </a:lnTo>
                <a:cubicBezTo>
                  <a:pt x="849" y="459"/>
                  <a:pt x="841" y="459"/>
                  <a:pt x="834" y="459"/>
                </a:cubicBezTo>
                <a:cubicBezTo>
                  <a:pt x="826" y="451"/>
                  <a:pt x="818" y="436"/>
                  <a:pt x="818" y="428"/>
                </a:cubicBezTo>
                <a:cubicBezTo>
                  <a:pt x="818" y="421"/>
                  <a:pt x="818" y="421"/>
                  <a:pt x="818" y="421"/>
                </a:cubicBezTo>
                <a:cubicBezTo>
                  <a:pt x="818" y="413"/>
                  <a:pt x="826" y="398"/>
                  <a:pt x="834" y="398"/>
                </a:cubicBezTo>
                <a:cubicBezTo>
                  <a:pt x="841" y="390"/>
                  <a:pt x="849" y="390"/>
                  <a:pt x="857" y="390"/>
                </a:cubicBezTo>
                <a:cubicBezTo>
                  <a:pt x="872" y="390"/>
                  <a:pt x="887" y="405"/>
                  <a:pt x="887" y="428"/>
                </a:cubicBezTo>
                <a:cubicBezTo>
                  <a:pt x="887" y="444"/>
                  <a:pt x="872" y="459"/>
                  <a:pt x="857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994620" y="6005740"/>
            <a:ext cx="699540" cy="778359"/>
          </a:xfrm>
          <a:custGeom>
            <a:avLst/>
            <a:gdLst/>
            <a:ahLst/>
            <a:cxnLst/>
            <a:rect l="l" t="t" r="r" b="b"/>
            <a:pathLst>
              <a:path w="628" h="698" extrusionOk="0">
                <a:moveTo>
                  <a:pt x="627" y="459"/>
                </a:moveTo>
                <a:lnTo>
                  <a:pt x="627" y="459"/>
                </a:lnTo>
                <a:cubicBezTo>
                  <a:pt x="620" y="436"/>
                  <a:pt x="604" y="421"/>
                  <a:pt x="589" y="406"/>
                </a:cubicBezTo>
                <a:cubicBezTo>
                  <a:pt x="581" y="406"/>
                  <a:pt x="581" y="406"/>
                  <a:pt x="581" y="406"/>
                </a:cubicBezTo>
                <a:cubicBezTo>
                  <a:pt x="574" y="283"/>
                  <a:pt x="574" y="283"/>
                  <a:pt x="574" y="283"/>
                </a:cubicBezTo>
                <a:cubicBezTo>
                  <a:pt x="589" y="276"/>
                  <a:pt x="604" y="268"/>
                  <a:pt x="612" y="253"/>
                </a:cubicBezTo>
                <a:cubicBezTo>
                  <a:pt x="620" y="230"/>
                  <a:pt x="627" y="214"/>
                  <a:pt x="620" y="191"/>
                </a:cubicBezTo>
                <a:cubicBezTo>
                  <a:pt x="612" y="168"/>
                  <a:pt x="604" y="153"/>
                  <a:pt x="581" y="146"/>
                </a:cubicBezTo>
                <a:cubicBezTo>
                  <a:pt x="566" y="130"/>
                  <a:pt x="543" y="130"/>
                  <a:pt x="520" y="138"/>
                </a:cubicBezTo>
                <a:cubicBezTo>
                  <a:pt x="512" y="138"/>
                  <a:pt x="505" y="138"/>
                  <a:pt x="497" y="146"/>
                </a:cubicBezTo>
                <a:cubicBezTo>
                  <a:pt x="398" y="92"/>
                  <a:pt x="398" y="92"/>
                  <a:pt x="398" y="92"/>
                </a:cubicBezTo>
                <a:cubicBezTo>
                  <a:pt x="398" y="84"/>
                  <a:pt x="398" y="69"/>
                  <a:pt x="390" y="61"/>
                </a:cubicBezTo>
                <a:cubicBezTo>
                  <a:pt x="390" y="38"/>
                  <a:pt x="375" y="23"/>
                  <a:pt x="352" y="16"/>
                </a:cubicBezTo>
                <a:cubicBezTo>
                  <a:pt x="337" y="0"/>
                  <a:pt x="313" y="0"/>
                  <a:pt x="298" y="8"/>
                </a:cubicBezTo>
                <a:cubicBezTo>
                  <a:pt x="275" y="16"/>
                  <a:pt x="260" y="23"/>
                  <a:pt x="245" y="46"/>
                </a:cubicBezTo>
                <a:cubicBezTo>
                  <a:pt x="237" y="54"/>
                  <a:pt x="237" y="77"/>
                  <a:pt x="237" y="84"/>
                </a:cubicBezTo>
                <a:cubicBezTo>
                  <a:pt x="130" y="153"/>
                  <a:pt x="130" y="153"/>
                  <a:pt x="130" y="153"/>
                </a:cubicBezTo>
                <a:lnTo>
                  <a:pt x="122" y="146"/>
                </a:lnTo>
                <a:cubicBezTo>
                  <a:pt x="84" y="123"/>
                  <a:pt x="38" y="138"/>
                  <a:pt x="15" y="176"/>
                </a:cubicBezTo>
                <a:cubicBezTo>
                  <a:pt x="0" y="199"/>
                  <a:pt x="0" y="214"/>
                  <a:pt x="7" y="237"/>
                </a:cubicBezTo>
                <a:cubicBezTo>
                  <a:pt x="7" y="260"/>
                  <a:pt x="23" y="276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53" y="414"/>
                  <a:pt x="53" y="414"/>
                  <a:pt x="53" y="414"/>
                </a:cubicBezTo>
                <a:cubicBezTo>
                  <a:pt x="38" y="421"/>
                  <a:pt x="30" y="429"/>
                  <a:pt x="23" y="444"/>
                </a:cubicBezTo>
                <a:cubicBezTo>
                  <a:pt x="0" y="482"/>
                  <a:pt x="7" y="536"/>
                  <a:pt x="46" y="551"/>
                </a:cubicBezTo>
                <a:cubicBezTo>
                  <a:pt x="61" y="559"/>
                  <a:pt x="76" y="567"/>
                  <a:pt x="92" y="567"/>
                </a:cubicBezTo>
                <a:cubicBezTo>
                  <a:pt x="99" y="567"/>
                  <a:pt x="99" y="567"/>
                  <a:pt x="107" y="559"/>
                </a:cubicBezTo>
                <a:cubicBezTo>
                  <a:pt x="122" y="559"/>
                  <a:pt x="130" y="559"/>
                  <a:pt x="137" y="551"/>
                </a:cubicBezTo>
                <a:cubicBezTo>
                  <a:pt x="237" y="605"/>
                  <a:pt x="237" y="605"/>
                  <a:pt x="237" y="605"/>
                </a:cubicBezTo>
                <a:cubicBezTo>
                  <a:pt x="229" y="635"/>
                  <a:pt x="245" y="666"/>
                  <a:pt x="275" y="681"/>
                </a:cubicBezTo>
                <a:cubicBezTo>
                  <a:pt x="290" y="689"/>
                  <a:pt x="298" y="697"/>
                  <a:pt x="313" y="697"/>
                </a:cubicBezTo>
                <a:cubicBezTo>
                  <a:pt x="344" y="697"/>
                  <a:pt x="367" y="681"/>
                  <a:pt x="382" y="651"/>
                </a:cubicBezTo>
                <a:lnTo>
                  <a:pt x="382" y="651"/>
                </a:lnTo>
                <a:cubicBezTo>
                  <a:pt x="390" y="635"/>
                  <a:pt x="398" y="620"/>
                  <a:pt x="398" y="605"/>
                </a:cubicBezTo>
                <a:cubicBezTo>
                  <a:pt x="497" y="544"/>
                  <a:pt x="497" y="544"/>
                  <a:pt x="497" y="544"/>
                </a:cubicBezTo>
                <a:cubicBezTo>
                  <a:pt x="505" y="544"/>
                  <a:pt x="505" y="544"/>
                  <a:pt x="505" y="551"/>
                </a:cubicBezTo>
                <a:cubicBezTo>
                  <a:pt x="520" y="559"/>
                  <a:pt x="535" y="559"/>
                  <a:pt x="543" y="559"/>
                </a:cubicBezTo>
                <a:cubicBezTo>
                  <a:pt x="574" y="559"/>
                  <a:pt x="604" y="544"/>
                  <a:pt x="620" y="521"/>
                </a:cubicBezTo>
                <a:lnTo>
                  <a:pt x="620" y="521"/>
                </a:lnTo>
                <a:cubicBezTo>
                  <a:pt x="627" y="497"/>
                  <a:pt x="627" y="475"/>
                  <a:pt x="627" y="459"/>
                </a:cubicBezTo>
                <a:close/>
                <a:moveTo>
                  <a:pt x="543" y="199"/>
                </a:moveTo>
                <a:lnTo>
                  <a:pt x="543" y="199"/>
                </a:lnTo>
                <a:lnTo>
                  <a:pt x="551" y="199"/>
                </a:lnTo>
                <a:cubicBezTo>
                  <a:pt x="558" y="199"/>
                  <a:pt x="558" y="207"/>
                  <a:pt x="558" y="207"/>
                </a:cubicBezTo>
                <a:cubicBezTo>
                  <a:pt x="558" y="207"/>
                  <a:pt x="558" y="214"/>
                  <a:pt x="558" y="222"/>
                </a:cubicBezTo>
                <a:lnTo>
                  <a:pt x="558" y="222"/>
                </a:lnTo>
                <a:cubicBezTo>
                  <a:pt x="551" y="222"/>
                  <a:pt x="551" y="230"/>
                  <a:pt x="543" y="230"/>
                </a:cubicBezTo>
                <a:lnTo>
                  <a:pt x="535" y="222"/>
                </a:lnTo>
                <a:cubicBezTo>
                  <a:pt x="528" y="222"/>
                  <a:pt x="528" y="214"/>
                  <a:pt x="528" y="214"/>
                </a:cubicBezTo>
                <a:lnTo>
                  <a:pt x="528" y="214"/>
                </a:lnTo>
                <a:lnTo>
                  <a:pt x="528" y="214"/>
                </a:lnTo>
                <a:cubicBezTo>
                  <a:pt x="528" y="207"/>
                  <a:pt x="528" y="207"/>
                  <a:pt x="528" y="207"/>
                </a:cubicBezTo>
                <a:lnTo>
                  <a:pt x="528" y="207"/>
                </a:lnTo>
                <a:cubicBezTo>
                  <a:pt x="535" y="199"/>
                  <a:pt x="535" y="199"/>
                  <a:pt x="535" y="199"/>
                </a:cubicBezTo>
                <a:cubicBezTo>
                  <a:pt x="543" y="199"/>
                  <a:pt x="543" y="199"/>
                  <a:pt x="543" y="199"/>
                </a:cubicBezTo>
                <a:close/>
                <a:moveTo>
                  <a:pt x="306" y="77"/>
                </a:moveTo>
                <a:lnTo>
                  <a:pt x="306" y="77"/>
                </a:lnTo>
                <a:cubicBezTo>
                  <a:pt x="306" y="69"/>
                  <a:pt x="306" y="69"/>
                  <a:pt x="313" y="69"/>
                </a:cubicBezTo>
                <a:lnTo>
                  <a:pt x="313" y="69"/>
                </a:lnTo>
                <a:cubicBezTo>
                  <a:pt x="321" y="69"/>
                  <a:pt x="321" y="69"/>
                  <a:pt x="321" y="69"/>
                </a:cubicBezTo>
                <a:cubicBezTo>
                  <a:pt x="329" y="69"/>
                  <a:pt x="329" y="77"/>
                  <a:pt x="329" y="77"/>
                </a:cubicBezTo>
                <a:cubicBezTo>
                  <a:pt x="329" y="84"/>
                  <a:pt x="329" y="84"/>
                  <a:pt x="329" y="92"/>
                </a:cubicBezTo>
                <a:lnTo>
                  <a:pt x="329" y="92"/>
                </a:lnTo>
                <a:lnTo>
                  <a:pt x="321" y="100"/>
                </a:lnTo>
                <a:lnTo>
                  <a:pt x="313" y="100"/>
                </a:lnTo>
                <a:cubicBezTo>
                  <a:pt x="306" y="100"/>
                  <a:pt x="306" y="100"/>
                  <a:pt x="306" y="100"/>
                </a:cubicBezTo>
                <a:lnTo>
                  <a:pt x="306" y="92"/>
                </a:lnTo>
                <a:lnTo>
                  <a:pt x="306" y="92"/>
                </a:lnTo>
                <a:cubicBezTo>
                  <a:pt x="298" y="84"/>
                  <a:pt x="298" y="77"/>
                  <a:pt x="306" y="77"/>
                </a:cubicBezTo>
                <a:close/>
                <a:moveTo>
                  <a:pt x="69" y="207"/>
                </a:moveTo>
                <a:lnTo>
                  <a:pt x="69" y="207"/>
                </a:lnTo>
                <a:cubicBezTo>
                  <a:pt x="69" y="207"/>
                  <a:pt x="76" y="199"/>
                  <a:pt x="84" y="199"/>
                </a:cubicBezTo>
                <a:cubicBezTo>
                  <a:pt x="84" y="199"/>
                  <a:pt x="84" y="199"/>
                  <a:pt x="92" y="207"/>
                </a:cubicBezTo>
                <a:lnTo>
                  <a:pt x="92" y="207"/>
                </a:lnTo>
                <a:cubicBezTo>
                  <a:pt x="99" y="214"/>
                  <a:pt x="99" y="214"/>
                  <a:pt x="99" y="214"/>
                </a:cubicBezTo>
                <a:cubicBezTo>
                  <a:pt x="99" y="222"/>
                  <a:pt x="99" y="222"/>
                  <a:pt x="92" y="222"/>
                </a:cubicBezTo>
                <a:cubicBezTo>
                  <a:pt x="92" y="230"/>
                  <a:pt x="92" y="230"/>
                  <a:pt x="84" y="230"/>
                </a:cubicBezTo>
                <a:lnTo>
                  <a:pt x="84" y="230"/>
                </a:lnTo>
                <a:cubicBezTo>
                  <a:pt x="76" y="230"/>
                  <a:pt x="76" y="230"/>
                  <a:pt x="76" y="230"/>
                </a:cubicBezTo>
                <a:cubicBezTo>
                  <a:pt x="69" y="230"/>
                  <a:pt x="69" y="222"/>
                  <a:pt x="69" y="222"/>
                </a:cubicBezTo>
                <a:cubicBezTo>
                  <a:pt x="69" y="214"/>
                  <a:pt x="69" y="214"/>
                  <a:pt x="69" y="207"/>
                </a:cubicBezTo>
                <a:close/>
                <a:moveTo>
                  <a:pt x="84" y="497"/>
                </a:moveTo>
                <a:lnTo>
                  <a:pt x="84" y="497"/>
                </a:lnTo>
                <a:cubicBezTo>
                  <a:pt x="76" y="497"/>
                  <a:pt x="69" y="482"/>
                  <a:pt x="76" y="475"/>
                </a:cubicBezTo>
                <a:lnTo>
                  <a:pt x="84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75"/>
                </a:lnTo>
                <a:lnTo>
                  <a:pt x="92" y="475"/>
                </a:lnTo>
                <a:cubicBezTo>
                  <a:pt x="92" y="475"/>
                  <a:pt x="92" y="475"/>
                  <a:pt x="99" y="475"/>
                </a:cubicBezTo>
                <a:lnTo>
                  <a:pt x="99" y="475"/>
                </a:lnTo>
                <a:lnTo>
                  <a:pt x="107" y="482"/>
                </a:lnTo>
                <a:cubicBezTo>
                  <a:pt x="107" y="490"/>
                  <a:pt x="99" y="490"/>
                  <a:pt x="99" y="490"/>
                </a:cubicBezTo>
                <a:cubicBezTo>
                  <a:pt x="99" y="497"/>
                  <a:pt x="92" y="497"/>
                  <a:pt x="92" y="497"/>
                </a:cubicBezTo>
                <a:lnTo>
                  <a:pt x="84" y="497"/>
                </a:lnTo>
                <a:close/>
                <a:moveTo>
                  <a:pt x="329" y="620"/>
                </a:moveTo>
                <a:lnTo>
                  <a:pt x="329" y="620"/>
                </a:lnTo>
                <a:cubicBezTo>
                  <a:pt x="321" y="628"/>
                  <a:pt x="313" y="628"/>
                  <a:pt x="306" y="628"/>
                </a:cubicBezTo>
                <a:cubicBezTo>
                  <a:pt x="298" y="620"/>
                  <a:pt x="298" y="612"/>
                  <a:pt x="306" y="605"/>
                </a:cubicBezTo>
                <a:cubicBezTo>
                  <a:pt x="306" y="605"/>
                  <a:pt x="306" y="597"/>
                  <a:pt x="313" y="597"/>
                </a:cubicBez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lnTo>
                  <a:pt x="313" y="597"/>
                </a:lnTo>
                <a:cubicBezTo>
                  <a:pt x="313" y="597"/>
                  <a:pt x="313" y="597"/>
                  <a:pt x="321" y="597"/>
                </a:cubicBezTo>
                <a:lnTo>
                  <a:pt x="321" y="597"/>
                </a:lnTo>
                <a:lnTo>
                  <a:pt x="321" y="597"/>
                </a:lnTo>
                <a:lnTo>
                  <a:pt x="321" y="597"/>
                </a:lnTo>
                <a:lnTo>
                  <a:pt x="321" y="597"/>
                </a:lnTo>
                <a:lnTo>
                  <a:pt x="321" y="597"/>
                </a:lnTo>
                <a:lnTo>
                  <a:pt x="321" y="605"/>
                </a:lnTo>
                <a:cubicBezTo>
                  <a:pt x="329" y="605"/>
                  <a:pt x="329" y="605"/>
                  <a:pt x="329" y="605"/>
                </a:cubicBezTo>
                <a:lnTo>
                  <a:pt x="329" y="605"/>
                </a:lnTo>
                <a:lnTo>
                  <a:pt x="329" y="605"/>
                </a:lnTo>
                <a:cubicBezTo>
                  <a:pt x="329" y="612"/>
                  <a:pt x="329" y="620"/>
                  <a:pt x="329" y="620"/>
                </a:cubicBezTo>
                <a:close/>
                <a:moveTo>
                  <a:pt x="359" y="551"/>
                </a:moveTo>
                <a:lnTo>
                  <a:pt x="359" y="551"/>
                </a:lnTo>
                <a:lnTo>
                  <a:pt x="359" y="551"/>
                </a:lnTo>
                <a:cubicBezTo>
                  <a:pt x="359" y="544"/>
                  <a:pt x="359" y="544"/>
                  <a:pt x="359" y="544"/>
                </a:cubicBezTo>
                <a:cubicBezTo>
                  <a:pt x="359" y="544"/>
                  <a:pt x="359" y="544"/>
                  <a:pt x="352" y="544"/>
                </a:cubicBezTo>
                <a:lnTo>
                  <a:pt x="352" y="544"/>
                </a:lnTo>
                <a:lnTo>
                  <a:pt x="352" y="544"/>
                </a:lnTo>
                <a:lnTo>
                  <a:pt x="344" y="544"/>
                </a:lnTo>
                <a:cubicBezTo>
                  <a:pt x="344" y="536"/>
                  <a:pt x="344" y="536"/>
                  <a:pt x="344" y="536"/>
                </a:cubicBezTo>
                <a:lnTo>
                  <a:pt x="344" y="536"/>
                </a:lnTo>
                <a:lnTo>
                  <a:pt x="344" y="536"/>
                </a:lnTo>
                <a:cubicBezTo>
                  <a:pt x="337" y="536"/>
                  <a:pt x="337" y="536"/>
                  <a:pt x="337" y="536"/>
                </a:cubicBezTo>
                <a:lnTo>
                  <a:pt x="337" y="536"/>
                </a:lnTo>
                <a:lnTo>
                  <a:pt x="329" y="536"/>
                </a:lnTo>
                <a:lnTo>
                  <a:pt x="329" y="536"/>
                </a:lnTo>
                <a:lnTo>
                  <a:pt x="329" y="536"/>
                </a:lnTo>
                <a:lnTo>
                  <a:pt x="329" y="536"/>
                </a:lnTo>
                <a:cubicBezTo>
                  <a:pt x="321" y="536"/>
                  <a:pt x="321" y="536"/>
                  <a:pt x="321" y="536"/>
                </a:cubicBezTo>
                <a:lnTo>
                  <a:pt x="321" y="536"/>
                </a:lnTo>
                <a:cubicBezTo>
                  <a:pt x="321" y="536"/>
                  <a:pt x="321" y="536"/>
                  <a:pt x="313" y="536"/>
                </a:cubicBezTo>
                <a:lnTo>
                  <a:pt x="313" y="536"/>
                </a:lnTo>
                <a:lnTo>
                  <a:pt x="313" y="536"/>
                </a:lnTo>
                <a:lnTo>
                  <a:pt x="313" y="536"/>
                </a:lnTo>
                <a:lnTo>
                  <a:pt x="313" y="536"/>
                </a:lnTo>
                <a:cubicBezTo>
                  <a:pt x="306" y="536"/>
                  <a:pt x="306" y="536"/>
                  <a:pt x="306" y="536"/>
                </a:cubicBezTo>
                <a:lnTo>
                  <a:pt x="306" y="536"/>
                </a:lnTo>
                <a:lnTo>
                  <a:pt x="298" y="536"/>
                </a:lnTo>
                <a:lnTo>
                  <a:pt x="298" y="536"/>
                </a:lnTo>
                <a:cubicBezTo>
                  <a:pt x="298" y="536"/>
                  <a:pt x="298" y="536"/>
                  <a:pt x="290" y="536"/>
                </a:cubicBezTo>
                <a:lnTo>
                  <a:pt x="290" y="536"/>
                </a:lnTo>
                <a:lnTo>
                  <a:pt x="290" y="536"/>
                </a:lnTo>
                <a:cubicBezTo>
                  <a:pt x="290" y="536"/>
                  <a:pt x="290" y="536"/>
                  <a:pt x="283" y="536"/>
                </a:cubicBezTo>
                <a:lnTo>
                  <a:pt x="283" y="536"/>
                </a:lnTo>
                <a:cubicBezTo>
                  <a:pt x="283" y="544"/>
                  <a:pt x="283" y="544"/>
                  <a:pt x="283" y="544"/>
                </a:cubicBezTo>
                <a:lnTo>
                  <a:pt x="283" y="544"/>
                </a:lnTo>
                <a:lnTo>
                  <a:pt x="283" y="544"/>
                </a:lnTo>
                <a:lnTo>
                  <a:pt x="275" y="544"/>
                </a:lnTo>
                <a:lnTo>
                  <a:pt x="275" y="544"/>
                </a:lnTo>
                <a:lnTo>
                  <a:pt x="275" y="544"/>
                </a:lnTo>
                <a:lnTo>
                  <a:pt x="275" y="544"/>
                </a:lnTo>
                <a:lnTo>
                  <a:pt x="275" y="544"/>
                </a:lnTo>
                <a:cubicBezTo>
                  <a:pt x="267" y="544"/>
                  <a:pt x="267" y="544"/>
                  <a:pt x="267" y="551"/>
                </a:cubicBezTo>
                <a:lnTo>
                  <a:pt x="267" y="551"/>
                </a:lnTo>
                <a:lnTo>
                  <a:pt x="267" y="551"/>
                </a:lnTo>
                <a:cubicBezTo>
                  <a:pt x="168" y="490"/>
                  <a:pt x="168" y="490"/>
                  <a:pt x="168" y="490"/>
                </a:cubicBezTo>
                <a:lnTo>
                  <a:pt x="168" y="490"/>
                </a:lnTo>
                <a:lnTo>
                  <a:pt x="168" y="490"/>
                </a:lnTo>
                <a:lnTo>
                  <a:pt x="168" y="490"/>
                </a:lnTo>
                <a:cubicBezTo>
                  <a:pt x="168" y="482"/>
                  <a:pt x="168" y="482"/>
                  <a:pt x="168" y="482"/>
                </a:cubicBezTo>
                <a:lnTo>
                  <a:pt x="168" y="482"/>
                </a:lnTo>
                <a:lnTo>
                  <a:pt x="168" y="475"/>
                </a:lnTo>
                <a:lnTo>
                  <a:pt x="168" y="475"/>
                </a:lnTo>
                <a:cubicBezTo>
                  <a:pt x="168" y="475"/>
                  <a:pt x="168" y="475"/>
                  <a:pt x="168" y="467"/>
                </a:cubicBezTo>
                <a:lnTo>
                  <a:pt x="168" y="467"/>
                </a:lnTo>
                <a:lnTo>
                  <a:pt x="168" y="467"/>
                </a:lnTo>
                <a:lnTo>
                  <a:pt x="168" y="467"/>
                </a:lnTo>
                <a:cubicBezTo>
                  <a:pt x="168" y="459"/>
                  <a:pt x="168" y="459"/>
                  <a:pt x="160" y="459"/>
                </a:cubicBezTo>
                <a:lnTo>
                  <a:pt x="160" y="459"/>
                </a:lnTo>
                <a:cubicBezTo>
                  <a:pt x="160" y="459"/>
                  <a:pt x="160" y="459"/>
                  <a:pt x="160" y="452"/>
                </a:cubicBezTo>
                <a:lnTo>
                  <a:pt x="160" y="452"/>
                </a:lnTo>
                <a:lnTo>
                  <a:pt x="160" y="452"/>
                </a:lnTo>
                <a:lnTo>
                  <a:pt x="160" y="452"/>
                </a:lnTo>
                <a:cubicBezTo>
                  <a:pt x="160" y="444"/>
                  <a:pt x="160" y="444"/>
                  <a:pt x="160" y="444"/>
                </a:cubicBezTo>
                <a:lnTo>
                  <a:pt x="160" y="444"/>
                </a:lnTo>
                <a:cubicBezTo>
                  <a:pt x="153" y="444"/>
                  <a:pt x="153" y="444"/>
                  <a:pt x="153" y="436"/>
                </a:cubicBezTo>
                <a:lnTo>
                  <a:pt x="153" y="436"/>
                </a:lnTo>
                <a:lnTo>
                  <a:pt x="153" y="436"/>
                </a:lnTo>
                <a:lnTo>
                  <a:pt x="153" y="436"/>
                </a:lnTo>
                <a:cubicBezTo>
                  <a:pt x="145" y="436"/>
                  <a:pt x="145" y="429"/>
                  <a:pt x="145" y="429"/>
                </a:cubicBezTo>
                <a:lnTo>
                  <a:pt x="145" y="429"/>
                </a:lnTo>
                <a:lnTo>
                  <a:pt x="145" y="429"/>
                </a:lnTo>
                <a:lnTo>
                  <a:pt x="145" y="429"/>
                </a:lnTo>
                <a:cubicBezTo>
                  <a:pt x="137" y="421"/>
                  <a:pt x="137" y="421"/>
                  <a:pt x="137" y="421"/>
                </a:cubicBezTo>
                <a:lnTo>
                  <a:pt x="137" y="421"/>
                </a:lnTo>
                <a:cubicBezTo>
                  <a:pt x="137" y="421"/>
                  <a:pt x="137" y="421"/>
                  <a:pt x="130" y="421"/>
                </a:cubicBezTo>
                <a:lnTo>
                  <a:pt x="130" y="421"/>
                </a:lnTo>
                <a:lnTo>
                  <a:pt x="130" y="414"/>
                </a:lnTo>
                <a:lnTo>
                  <a:pt x="122" y="414"/>
                </a:lnTo>
                <a:lnTo>
                  <a:pt x="122" y="414"/>
                </a:lnTo>
                <a:lnTo>
                  <a:pt x="114" y="414"/>
                </a:lnTo>
                <a:lnTo>
                  <a:pt x="114" y="414"/>
                </a:lnTo>
                <a:cubicBezTo>
                  <a:pt x="114" y="291"/>
                  <a:pt x="114" y="291"/>
                  <a:pt x="114" y="291"/>
                </a:cubicBezTo>
                <a:lnTo>
                  <a:pt x="114" y="291"/>
                </a:lnTo>
                <a:cubicBezTo>
                  <a:pt x="114" y="291"/>
                  <a:pt x="122" y="291"/>
                  <a:pt x="122" y="283"/>
                </a:cubicBezTo>
                <a:lnTo>
                  <a:pt x="122" y="283"/>
                </a:lnTo>
                <a:lnTo>
                  <a:pt x="122" y="283"/>
                </a:lnTo>
                <a:lnTo>
                  <a:pt x="130" y="283"/>
                </a:lnTo>
                <a:lnTo>
                  <a:pt x="130" y="283"/>
                </a:lnTo>
                <a:lnTo>
                  <a:pt x="130" y="276"/>
                </a:lnTo>
                <a:lnTo>
                  <a:pt x="137" y="276"/>
                </a:lnTo>
                <a:lnTo>
                  <a:pt x="137" y="276"/>
                </a:lnTo>
                <a:cubicBezTo>
                  <a:pt x="137" y="276"/>
                  <a:pt x="137" y="276"/>
                  <a:pt x="137" y="268"/>
                </a:cubicBezTo>
                <a:cubicBezTo>
                  <a:pt x="137" y="268"/>
                  <a:pt x="137" y="268"/>
                  <a:pt x="145" y="268"/>
                </a:cubicBezTo>
                <a:lnTo>
                  <a:pt x="145" y="268"/>
                </a:lnTo>
                <a:lnTo>
                  <a:pt x="145" y="268"/>
                </a:lnTo>
                <a:lnTo>
                  <a:pt x="145" y="260"/>
                </a:lnTo>
                <a:lnTo>
                  <a:pt x="145" y="260"/>
                </a:lnTo>
                <a:cubicBezTo>
                  <a:pt x="153" y="260"/>
                  <a:pt x="153" y="260"/>
                  <a:pt x="153" y="253"/>
                </a:cubicBezTo>
                <a:lnTo>
                  <a:pt x="153" y="253"/>
                </a:lnTo>
                <a:lnTo>
                  <a:pt x="153" y="253"/>
                </a:lnTo>
                <a:cubicBezTo>
                  <a:pt x="153" y="253"/>
                  <a:pt x="153" y="253"/>
                  <a:pt x="153" y="245"/>
                </a:cubicBezTo>
                <a:cubicBezTo>
                  <a:pt x="153" y="245"/>
                  <a:pt x="153" y="245"/>
                  <a:pt x="160" y="245"/>
                </a:cubicBezTo>
                <a:lnTo>
                  <a:pt x="160" y="245"/>
                </a:lnTo>
                <a:lnTo>
                  <a:pt x="160" y="237"/>
                </a:lnTo>
                <a:lnTo>
                  <a:pt x="160" y="237"/>
                </a:lnTo>
                <a:cubicBezTo>
                  <a:pt x="160" y="237"/>
                  <a:pt x="160" y="237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lnTo>
                  <a:pt x="160" y="222"/>
                </a:lnTo>
                <a:cubicBezTo>
                  <a:pt x="160" y="214"/>
                  <a:pt x="160" y="214"/>
                  <a:pt x="160" y="214"/>
                </a:cubicBezTo>
                <a:lnTo>
                  <a:pt x="160" y="214"/>
                </a:lnTo>
                <a:lnTo>
                  <a:pt x="160" y="207"/>
                </a:lnTo>
                <a:lnTo>
                  <a:pt x="160" y="207"/>
                </a:lnTo>
                <a:cubicBezTo>
                  <a:pt x="267" y="146"/>
                  <a:pt x="267" y="146"/>
                  <a:pt x="267" y="146"/>
                </a:cubicBezTo>
                <a:lnTo>
                  <a:pt x="267" y="146"/>
                </a:lnTo>
                <a:lnTo>
                  <a:pt x="267" y="146"/>
                </a:lnTo>
                <a:cubicBezTo>
                  <a:pt x="267" y="146"/>
                  <a:pt x="267" y="146"/>
                  <a:pt x="267" y="153"/>
                </a:cubicBezTo>
                <a:cubicBezTo>
                  <a:pt x="275" y="153"/>
                  <a:pt x="275" y="153"/>
                  <a:pt x="275" y="153"/>
                </a:cubicBezTo>
                <a:lnTo>
                  <a:pt x="283" y="153"/>
                </a:lnTo>
                <a:lnTo>
                  <a:pt x="283" y="153"/>
                </a:lnTo>
                <a:lnTo>
                  <a:pt x="283" y="153"/>
                </a:lnTo>
                <a:cubicBezTo>
                  <a:pt x="283" y="161"/>
                  <a:pt x="283" y="161"/>
                  <a:pt x="283" y="161"/>
                </a:cubicBezTo>
                <a:cubicBezTo>
                  <a:pt x="290" y="161"/>
                  <a:pt x="290" y="161"/>
                  <a:pt x="290" y="161"/>
                </a:cubicBezTo>
                <a:lnTo>
                  <a:pt x="290" y="161"/>
                </a:lnTo>
                <a:cubicBezTo>
                  <a:pt x="290" y="161"/>
                  <a:pt x="290" y="161"/>
                  <a:pt x="298" y="161"/>
                </a:cubicBezTo>
                <a:lnTo>
                  <a:pt x="298" y="161"/>
                </a:lnTo>
                <a:lnTo>
                  <a:pt x="298" y="161"/>
                </a:lnTo>
                <a:lnTo>
                  <a:pt x="298" y="161"/>
                </a:lnTo>
                <a:cubicBezTo>
                  <a:pt x="306" y="161"/>
                  <a:pt x="306" y="161"/>
                  <a:pt x="306" y="161"/>
                </a:cubicBezTo>
                <a:lnTo>
                  <a:pt x="306" y="161"/>
                </a:lnTo>
                <a:cubicBezTo>
                  <a:pt x="306" y="161"/>
                  <a:pt x="306" y="161"/>
                  <a:pt x="313" y="161"/>
                </a:cubicBezTo>
                <a:lnTo>
                  <a:pt x="313" y="161"/>
                </a:lnTo>
                <a:lnTo>
                  <a:pt x="313" y="161"/>
                </a:lnTo>
                <a:lnTo>
                  <a:pt x="313" y="161"/>
                </a:lnTo>
                <a:lnTo>
                  <a:pt x="313" y="161"/>
                </a:lnTo>
                <a:cubicBezTo>
                  <a:pt x="321" y="161"/>
                  <a:pt x="321" y="161"/>
                  <a:pt x="321" y="161"/>
                </a:cubicBezTo>
                <a:lnTo>
                  <a:pt x="321" y="161"/>
                </a:lnTo>
                <a:cubicBezTo>
                  <a:pt x="321" y="161"/>
                  <a:pt x="321" y="161"/>
                  <a:pt x="329" y="161"/>
                </a:cubicBezTo>
                <a:lnTo>
                  <a:pt x="329" y="161"/>
                </a:lnTo>
                <a:lnTo>
                  <a:pt x="329" y="161"/>
                </a:lnTo>
                <a:lnTo>
                  <a:pt x="329" y="161"/>
                </a:lnTo>
                <a:cubicBezTo>
                  <a:pt x="337" y="161"/>
                  <a:pt x="337" y="161"/>
                  <a:pt x="337" y="161"/>
                </a:cubicBezTo>
                <a:cubicBezTo>
                  <a:pt x="337" y="161"/>
                  <a:pt x="337" y="161"/>
                  <a:pt x="344" y="161"/>
                </a:cubicBezTo>
                <a:lnTo>
                  <a:pt x="344" y="161"/>
                </a:lnTo>
                <a:lnTo>
                  <a:pt x="344" y="161"/>
                </a:lnTo>
                <a:lnTo>
                  <a:pt x="344" y="161"/>
                </a:lnTo>
                <a:cubicBezTo>
                  <a:pt x="344" y="153"/>
                  <a:pt x="344" y="153"/>
                  <a:pt x="352" y="153"/>
                </a:cubicBezTo>
                <a:lnTo>
                  <a:pt x="352" y="153"/>
                </a:lnTo>
                <a:lnTo>
                  <a:pt x="352" y="153"/>
                </a:lnTo>
                <a:lnTo>
                  <a:pt x="352" y="153"/>
                </a:lnTo>
                <a:lnTo>
                  <a:pt x="352" y="153"/>
                </a:lnTo>
                <a:lnTo>
                  <a:pt x="359" y="153"/>
                </a:lnTo>
                <a:lnTo>
                  <a:pt x="359" y="153"/>
                </a:lnTo>
                <a:lnTo>
                  <a:pt x="359" y="153"/>
                </a:lnTo>
                <a:lnTo>
                  <a:pt x="359" y="146"/>
                </a:lnTo>
                <a:lnTo>
                  <a:pt x="359" y="146"/>
                </a:lnTo>
                <a:cubicBezTo>
                  <a:pt x="359" y="146"/>
                  <a:pt x="359" y="146"/>
                  <a:pt x="367" y="146"/>
                </a:cubicBezTo>
                <a:cubicBezTo>
                  <a:pt x="467" y="207"/>
                  <a:pt x="467" y="207"/>
                  <a:pt x="467" y="207"/>
                </a:cubicBezTo>
                <a:lnTo>
                  <a:pt x="467" y="207"/>
                </a:lnTo>
                <a:lnTo>
                  <a:pt x="467" y="207"/>
                </a:lnTo>
                <a:lnTo>
                  <a:pt x="467" y="207"/>
                </a:lnTo>
                <a:cubicBezTo>
                  <a:pt x="467" y="207"/>
                  <a:pt x="467" y="207"/>
                  <a:pt x="459" y="207"/>
                </a:cubicBezTo>
                <a:cubicBezTo>
                  <a:pt x="459" y="214"/>
                  <a:pt x="459" y="214"/>
                  <a:pt x="459" y="214"/>
                </a:cubicBezTo>
                <a:cubicBezTo>
                  <a:pt x="467" y="214"/>
                  <a:pt x="467" y="214"/>
                  <a:pt x="467" y="214"/>
                </a:cubicBezTo>
                <a:lnTo>
                  <a:pt x="467" y="214"/>
                </a:lnTo>
                <a:lnTo>
                  <a:pt x="467" y="214"/>
                </a:lnTo>
                <a:cubicBezTo>
                  <a:pt x="467" y="222"/>
                  <a:pt x="467" y="222"/>
                  <a:pt x="467" y="222"/>
                </a:cubicBezTo>
                <a:lnTo>
                  <a:pt x="467" y="222"/>
                </a:lnTo>
                <a:lnTo>
                  <a:pt x="467" y="222"/>
                </a:lnTo>
                <a:lnTo>
                  <a:pt x="467" y="222"/>
                </a:lnTo>
                <a:cubicBezTo>
                  <a:pt x="467" y="230"/>
                  <a:pt x="467" y="230"/>
                  <a:pt x="467" y="230"/>
                </a:cubicBezTo>
                <a:lnTo>
                  <a:pt x="467" y="230"/>
                </a:lnTo>
                <a:lnTo>
                  <a:pt x="467" y="230"/>
                </a:lnTo>
                <a:cubicBezTo>
                  <a:pt x="474" y="253"/>
                  <a:pt x="482" y="268"/>
                  <a:pt x="505" y="283"/>
                </a:cubicBezTo>
                <a:lnTo>
                  <a:pt x="505" y="283"/>
                </a:lnTo>
                <a:lnTo>
                  <a:pt x="512" y="283"/>
                </a:lnTo>
                <a:lnTo>
                  <a:pt x="512" y="283"/>
                </a:lnTo>
                <a:cubicBezTo>
                  <a:pt x="512" y="406"/>
                  <a:pt x="512" y="406"/>
                  <a:pt x="512" y="406"/>
                </a:cubicBezTo>
                <a:lnTo>
                  <a:pt x="512" y="406"/>
                </a:lnTo>
                <a:lnTo>
                  <a:pt x="512" y="406"/>
                </a:lnTo>
                <a:cubicBezTo>
                  <a:pt x="505" y="406"/>
                  <a:pt x="505" y="406"/>
                  <a:pt x="505" y="406"/>
                </a:cubicBezTo>
                <a:cubicBezTo>
                  <a:pt x="505" y="414"/>
                  <a:pt x="505" y="414"/>
                  <a:pt x="505" y="414"/>
                </a:cubicBezTo>
                <a:lnTo>
                  <a:pt x="505" y="414"/>
                </a:lnTo>
                <a:cubicBezTo>
                  <a:pt x="497" y="414"/>
                  <a:pt x="497" y="414"/>
                  <a:pt x="497" y="414"/>
                </a:cubicBezTo>
                <a:lnTo>
                  <a:pt x="497" y="414"/>
                </a:lnTo>
                <a:cubicBezTo>
                  <a:pt x="497" y="414"/>
                  <a:pt x="497" y="421"/>
                  <a:pt x="490" y="421"/>
                </a:cubicBezTo>
                <a:lnTo>
                  <a:pt x="490" y="421"/>
                </a:lnTo>
                <a:lnTo>
                  <a:pt x="490" y="421"/>
                </a:lnTo>
                <a:cubicBezTo>
                  <a:pt x="490" y="421"/>
                  <a:pt x="490" y="421"/>
                  <a:pt x="490" y="429"/>
                </a:cubicBezTo>
                <a:lnTo>
                  <a:pt x="482" y="429"/>
                </a:lnTo>
                <a:lnTo>
                  <a:pt x="482" y="429"/>
                </a:lnTo>
                <a:cubicBezTo>
                  <a:pt x="482" y="429"/>
                  <a:pt x="482" y="429"/>
                  <a:pt x="482" y="436"/>
                </a:cubicBezTo>
                <a:lnTo>
                  <a:pt x="482" y="436"/>
                </a:lnTo>
                <a:lnTo>
                  <a:pt x="474" y="436"/>
                </a:lnTo>
                <a:cubicBezTo>
                  <a:pt x="474" y="444"/>
                  <a:pt x="474" y="444"/>
                  <a:pt x="474" y="444"/>
                </a:cubicBezTo>
                <a:lnTo>
                  <a:pt x="474" y="444"/>
                </a:lnTo>
                <a:lnTo>
                  <a:pt x="474" y="452"/>
                </a:lnTo>
                <a:lnTo>
                  <a:pt x="474" y="452"/>
                </a:lnTo>
                <a:cubicBezTo>
                  <a:pt x="474" y="452"/>
                  <a:pt x="474" y="452"/>
                  <a:pt x="467" y="459"/>
                </a:cubicBezTo>
                <a:lnTo>
                  <a:pt x="467" y="459"/>
                </a:lnTo>
                <a:lnTo>
                  <a:pt x="467" y="459"/>
                </a:lnTo>
                <a:cubicBezTo>
                  <a:pt x="467" y="459"/>
                  <a:pt x="467" y="459"/>
                  <a:pt x="467" y="467"/>
                </a:cubicBezTo>
                <a:lnTo>
                  <a:pt x="467" y="467"/>
                </a:lnTo>
                <a:lnTo>
                  <a:pt x="467" y="467"/>
                </a:lnTo>
                <a:cubicBezTo>
                  <a:pt x="467" y="475"/>
                  <a:pt x="467" y="475"/>
                  <a:pt x="467" y="475"/>
                </a:cubicBezTo>
                <a:lnTo>
                  <a:pt x="467" y="475"/>
                </a:lnTo>
                <a:lnTo>
                  <a:pt x="467" y="482"/>
                </a:lnTo>
                <a:lnTo>
                  <a:pt x="467" y="482"/>
                </a:lnTo>
                <a:cubicBezTo>
                  <a:pt x="467" y="482"/>
                  <a:pt x="467" y="482"/>
                  <a:pt x="467" y="490"/>
                </a:cubicBezTo>
                <a:lnTo>
                  <a:pt x="467" y="490"/>
                </a:lnTo>
                <a:lnTo>
                  <a:pt x="359" y="551"/>
                </a:lnTo>
                <a:close/>
                <a:moveTo>
                  <a:pt x="558" y="490"/>
                </a:moveTo>
                <a:lnTo>
                  <a:pt x="558" y="490"/>
                </a:lnTo>
                <a:lnTo>
                  <a:pt x="558" y="490"/>
                </a:lnTo>
                <a:cubicBezTo>
                  <a:pt x="558" y="490"/>
                  <a:pt x="543" y="497"/>
                  <a:pt x="535" y="490"/>
                </a:cubicBezTo>
                <a:lnTo>
                  <a:pt x="535" y="490"/>
                </a:lnTo>
                <a:cubicBezTo>
                  <a:pt x="528" y="482"/>
                  <a:pt x="528" y="475"/>
                  <a:pt x="535" y="475"/>
                </a:cubicBezTo>
                <a:cubicBezTo>
                  <a:pt x="535" y="467"/>
                  <a:pt x="543" y="467"/>
                  <a:pt x="543" y="467"/>
                </a:cubicBezTo>
                <a:lnTo>
                  <a:pt x="543" y="467"/>
                </a:lnTo>
                <a:lnTo>
                  <a:pt x="543" y="467"/>
                </a:lnTo>
                <a:cubicBezTo>
                  <a:pt x="551" y="467"/>
                  <a:pt x="551" y="467"/>
                  <a:pt x="551" y="467"/>
                </a:cubicBezTo>
                <a:cubicBezTo>
                  <a:pt x="558" y="467"/>
                  <a:pt x="558" y="475"/>
                  <a:pt x="558" y="475"/>
                </a:cubicBezTo>
                <a:cubicBezTo>
                  <a:pt x="558" y="475"/>
                  <a:pt x="558" y="482"/>
                  <a:pt x="558" y="4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20546327" y="9808866"/>
            <a:ext cx="1000044" cy="256170"/>
          </a:xfrm>
          <a:custGeom>
            <a:avLst/>
            <a:gdLst/>
            <a:ahLst/>
            <a:cxnLst/>
            <a:rect l="l" t="t" r="r" b="b"/>
            <a:pathLst>
              <a:path w="896" h="231" extrusionOk="0">
                <a:moveTo>
                  <a:pt x="704" y="0"/>
                </a:moveTo>
                <a:lnTo>
                  <a:pt x="704" y="0"/>
                </a:lnTo>
                <a:cubicBezTo>
                  <a:pt x="604" y="0"/>
                  <a:pt x="528" y="39"/>
                  <a:pt x="505" y="92"/>
                </a:cubicBezTo>
                <a:cubicBezTo>
                  <a:pt x="367" y="123"/>
                  <a:pt x="337" y="108"/>
                  <a:pt x="298" y="85"/>
                </a:cubicBezTo>
                <a:cubicBezTo>
                  <a:pt x="275" y="77"/>
                  <a:pt x="252" y="61"/>
                  <a:pt x="206" y="61"/>
                </a:cubicBezTo>
                <a:cubicBezTo>
                  <a:pt x="161" y="61"/>
                  <a:pt x="107" y="69"/>
                  <a:pt x="23" y="85"/>
                </a:cubicBezTo>
                <a:cubicBezTo>
                  <a:pt x="7" y="92"/>
                  <a:pt x="0" y="108"/>
                  <a:pt x="0" y="123"/>
                </a:cubicBezTo>
                <a:cubicBezTo>
                  <a:pt x="7" y="146"/>
                  <a:pt x="23" y="153"/>
                  <a:pt x="38" y="146"/>
                </a:cubicBezTo>
                <a:cubicBezTo>
                  <a:pt x="199" y="108"/>
                  <a:pt x="229" y="131"/>
                  <a:pt x="268" y="146"/>
                </a:cubicBezTo>
                <a:cubicBezTo>
                  <a:pt x="291" y="161"/>
                  <a:pt x="314" y="169"/>
                  <a:pt x="359" y="176"/>
                </a:cubicBezTo>
                <a:cubicBezTo>
                  <a:pt x="367" y="176"/>
                  <a:pt x="375" y="176"/>
                  <a:pt x="382" y="176"/>
                </a:cubicBezTo>
                <a:cubicBezTo>
                  <a:pt x="413" y="176"/>
                  <a:pt x="459" y="169"/>
                  <a:pt x="512" y="153"/>
                </a:cubicBezTo>
                <a:cubicBezTo>
                  <a:pt x="535" y="199"/>
                  <a:pt x="612" y="230"/>
                  <a:pt x="704" y="230"/>
                </a:cubicBezTo>
                <a:cubicBezTo>
                  <a:pt x="811" y="230"/>
                  <a:pt x="895" y="184"/>
                  <a:pt x="895" y="115"/>
                </a:cubicBezTo>
                <a:cubicBezTo>
                  <a:pt x="895" y="54"/>
                  <a:pt x="811" y="0"/>
                  <a:pt x="704" y="0"/>
                </a:cubicBezTo>
                <a:close/>
                <a:moveTo>
                  <a:pt x="704" y="169"/>
                </a:moveTo>
                <a:lnTo>
                  <a:pt x="704" y="169"/>
                </a:lnTo>
                <a:cubicBezTo>
                  <a:pt x="612" y="169"/>
                  <a:pt x="566" y="131"/>
                  <a:pt x="566" y="115"/>
                </a:cubicBezTo>
                <a:cubicBezTo>
                  <a:pt x="566" y="100"/>
                  <a:pt x="612" y="69"/>
                  <a:pt x="704" y="69"/>
                </a:cubicBezTo>
                <a:cubicBezTo>
                  <a:pt x="788" y="69"/>
                  <a:pt x="834" y="100"/>
                  <a:pt x="834" y="115"/>
                </a:cubicBezTo>
                <a:cubicBezTo>
                  <a:pt x="834" y="131"/>
                  <a:pt x="788" y="169"/>
                  <a:pt x="704" y="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20171925" y="9547769"/>
            <a:ext cx="1009899" cy="251241"/>
          </a:xfrm>
          <a:custGeom>
            <a:avLst/>
            <a:gdLst/>
            <a:ahLst/>
            <a:cxnLst/>
            <a:rect l="l" t="t" r="r" b="b"/>
            <a:pathLst>
              <a:path w="904" h="223" extrusionOk="0">
                <a:moveTo>
                  <a:pt x="276" y="138"/>
                </a:moveTo>
                <a:lnTo>
                  <a:pt x="276" y="138"/>
                </a:lnTo>
                <a:cubicBezTo>
                  <a:pt x="291" y="153"/>
                  <a:pt x="321" y="161"/>
                  <a:pt x="360" y="168"/>
                </a:cubicBezTo>
                <a:cubicBezTo>
                  <a:pt x="368" y="168"/>
                  <a:pt x="375" y="168"/>
                  <a:pt x="383" y="168"/>
                </a:cubicBezTo>
                <a:cubicBezTo>
                  <a:pt x="421" y="168"/>
                  <a:pt x="459" y="161"/>
                  <a:pt x="513" y="145"/>
                </a:cubicBezTo>
                <a:cubicBezTo>
                  <a:pt x="543" y="191"/>
                  <a:pt x="612" y="222"/>
                  <a:pt x="704" y="222"/>
                </a:cubicBezTo>
                <a:cubicBezTo>
                  <a:pt x="819" y="222"/>
                  <a:pt x="903" y="176"/>
                  <a:pt x="903" y="107"/>
                </a:cubicBezTo>
                <a:cubicBezTo>
                  <a:pt x="903" y="46"/>
                  <a:pt x="819" y="0"/>
                  <a:pt x="704" y="0"/>
                </a:cubicBezTo>
                <a:cubicBezTo>
                  <a:pt x="605" y="0"/>
                  <a:pt x="528" y="31"/>
                  <a:pt x="513" y="84"/>
                </a:cubicBezTo>
                <a:cubicBezTo>
                  <a:pt x="368" y="115"/>
                  <a:pt x="337" y="100"/>
                  <a:pt x="298" y="84"/>
                </a:cubicBezTo>
                <a:cubicBezTo>
                  <a:pt x="276" y="69"/>
                  <a:pt x="253" y="61"/>
                  <a:pt x="214" y="54"/>
                </a:cubicBezTo>
                <a:cubicBezTo>
                  <a:pt x="168" y="54"/>
                  <a:pt x="107" y="61"/>
                  <a:pt x="31" y="77"/>
                </a:cubicBezTo>
                <a:cubicBezTo>
                  <a:pt x="8" y="84"/>
                  <a:pt x="0" y="100"/>
                  <a:pt x="8" y="115"/>
                </a:cubicBezTo>
                <a:cubicBezTo>
                  <a:pt x="8" y="138"/>
                  <a:pt x="23" y="145"/>
                  <a:pt x="46" y="145"/>
                </a:cubicBezTo>
                <a:cubicBezTo>
                  <a:pt x="199" y="107"/>
                  <a:pt x="237" y="123"/>
                  <a:pt x="276" y="138"/>
                </a:cubicBezTo>
                <a:close/>
                <a:moveTo>
                  <a:pt x="704" y="61"/>
                </a:moveTo>
                <a:lnTo>
                  <a:pt x="704" y="61"/>
                </a:lnTo>
                <a:cubicBezTo>
                  <a:pt x="788" y="61"/>
                  <a:pt x="834" y="92"/>
                  <a:pt x="834" y="107"/>
                </a:cubicBezTo>
                <a:cubicBezTo>
                  <a:pt x="834" y="123"/>
                  <a:pt x="788" y="161"/>
                  <a:pt x="704" y="161"/>
                </a:cubicBezTo>
                <a:cubicBezTo>
                  <a:pt x="612" y="161"/>
                  <a:pt x="574" y="123"/>
                  <a:pt x="574" y="107"/>
                </a:cubicBezTo>
                <a:cubicBezTo>
                  <a:pt x="574" y="92"/>
                  <a:pt x="612" y="61"/>
                  <a:pt x="70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20359127" y="10153710"/>
            <a:ext cx="1009899" cy="256170"/>
          </a:xfrm>
          <a:custGeom>
            <a:avLst/>
            <a:gdLst/>
            <a:ahLst/>
            <a:cxnLst/>
            <a:rect l="l" t="t" r="r" b="b"/>
            <a:pathLst>
              <a:path w="905" h="231" extrusionOk="0">
                <a:moveTo>
                  <a:pt x="704" y="0"/>
                </a:moveTo>
                <a:lnTo>
                  <a:pt x="704" y="0"/>
                </a:lnTo>
                <a:cubicBezTo>
                  <a:pt x="605" y="0"/>
                  <a:pt x="528" y="39"/>
                  <a:pt x="513" y="85"/>
                </a:cubicBezTo>
                <a:cubicBezTo>
                  <a:pt x="368" y="115"/>
                  <a:pt x="337" y="100"/>
                  <a:pt x="299" y="85"/>
                </a:cubicBezTo>
                <a:cubicBezTo>
                  <a:pt x="276" y="77"/>
                  <a:pt x="253" y="62"/>
                  <a:pt x="207" y="62"/>
                </a:cubicBezTo>
                <a:cubicBezTo>
                  <a:pt x="169" y="54"/>
                  <a:pt x="108" y="62"/>
                  <a:pt x="31" y="85"/>
                </a:cubicBezTo>
                <a:cubicBezTo>
                  <a:pt x="8" y="85"/>
                  <a:pt x="0" y="100"/>
                  <a:pt x="0" y="123"/>
                </a:cubicBezTo>
                <a:cubicBezTo>
                  <a:pt x="8" y="138"/>
                  <a:pt x="23" y="146"/>
                  <a:pt x="46" y="146"/>
                </a:cubicBezTo>
                <a:cubicBezTo>
                  <a:pt x="200" y="108"/>
                  <a:pt x="238" y="123"/>
                  <a:pt x="276" y="146"/>
                </a:cubicBezTo>
                <a:cubicBezTo>
                  <a:pt x="291" y="153"/>
                  <a:pt x="322" y="169"/>
                  <a:pt x="360" y="169"/>
                </a:cubicBezTo>
                <a:cubicBezTo>
                  <a:pt x="368" y="169"/>
                  <a:pt x="375" y="169"/>
                  <a:pt x="383" y="169"/>
                </a:cubicBezTo>
                <a:cubicBezTo>
                  <a:pt x="421" y="169"/>
                  <a:pt x="460" y="161"/>
                  <a:pt x="513" y="153"/>
                </a:cubicBezTo>
                <a:cubicBezTo>
                  <a:pt x="544" y="199"/>
                  <a:pt x="613" y="230"/>
                  <a:pt x="704" y="230"/>
                </a:cubicBezTo>
                <a:cubicBezTo>
                  <a:pt x="819" y="230"/>
                  <a:pt x="904" y="176"/>
                  <a:pt x="904" y="115"/>
                </a:cubicBezTo>
                <a:cubicBezTo>
                  <a:pt x="904" y="46"/>
                  <a:pt x="819" y="0"/>
                  <a:pt x="704" y="0"/>
                </a:cubicBezTo>
                <a:close/>
                <a:moveTo>
                  <a:pt x="704" y="161"/>
                </a:moveTo>
                <a:lnTo>
                  <a:pt x="704" y="161"/>
                </a:lnTo>
                <a:cubicBezTo>
                  <a:pt x="613" y="161"/>
                  <a:pt x="567" y="131"/>
                  <a:pt x="567" y="115"/>
                </a:cubicBezTo>
                <a:cubicBezTo>
                  <a:pt x="567" y="100"/>
                  <a:pt x="613" y="62"/>
                  <a:pt x="704" y="62"/>
                </a:cubicBezTo>
                <a:cubicBezTo>
                  <a:pt x="789" y="62"/>
                  <a:pt x="834" y="100"/>
                  <a:pt x="834" y="115"/>
                </a:cubicBezTo>
                <a:cubicBezTo>
                  <a:pt x="834" y="131"/>
                  <a:pt x="789" y="161"/>
                  <a:pt x="704" y="1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708084" y="6128896"/>
            <a:ext cx="1187246" cy="1192172"/>
          </a:xfrm>
          <a:custGeom>
            <a:avLst/>
            <a:gdLst/>
            <a:ahLst/>
            <a:cxnLst/>
            <a:rect l="l" t="t" r="r" b="b"/>
            <a:pathLst>
              <a:path w="1064" h="1065" extrusionOk="0">
                <a:moveTo>
                  <a:pt x="910" y="161"/>
                </a:moveTo>
                <a:lnTo>
                  <a:pt x="910" y="161"/>
                </a:lnTo>
                <a:cubicBezTo>
                  <a:pt x="811" y="61"/>
                  <a:pt x="673" y="0"/>
                  <a:pt x="535" y="0"/>
                </a:cubicBezTo>
                <a:cubicBezTo>
                  <a:pt x="390" y="0"/>
                  <a:pt x="260" y="61"/>
                  <a:pt x="160" y="161"/>
                </a:cubicBezTo>
                <a:cubicBezTo>
                  <a:pt x="61" y="260"/>
                  <a:pt x="0" y="390"/>
                  <a:pt x="0" y="536"/>
                </a:cubicBezTo>
                <a:cubicBezTo>
                  <a:pt x="0" y="674"/>
                  <a:pt x="61" y="811"/>
                  <a:pt x="160" y="911"/>
                </a:cubicBezTo>
                <a:cubicBezTo>
                  <a:pt x="260" y="1010"/>
                  <a:pt x="390" y="1064"/>
                  <a:pt x="535" y="1064"/>
                </a:cubicBezTo>
                <a:cubicBezTo>
                  <a:pt x="673" y="1064"/>
                  <a:pt x="811" y="1010"/>
                  <a:pt x="910" y="911"/>
                </a:cubicBezTo>
                <a:cubicBezTo>
                  <a:pt x="1010" y="811"/>
                  <a:pt x="1063" y="674"/>
                  <a:pt x="1063" y="536"/>
                </a:cubicBezTo>
                <a:cubicBezTo>
                  <a:pt x="1063" y="390"/>
                  <a:pt x="1010" y="260"/>
                  <a:pt x="910" y="161"/>
                </a:cubicBezTo>
                <a:close/>
                <a:moveTo>
                  <a:pt x="650" y="84"/>
                </a:moveTo>
                <a:lnTo>
                  <a:pt x="650" y="84"/>
                </a:lnTo>
                <a:cubicBezTo>
                  <a:pt x="612" y="107"/>
                  <a:pt x="589" y="146"/>
                  <a:pt x="558" y="176"/>
                </a:cubicBezTo>
                <a:cubicBezTo>
                  <a:pt x="551" y="192"/>
                  <a:pt x="543" y="207"/>
                  <a:pt x="535" y="222"/>
                </a:cubicBezTo>
                <a:cubicBezTo>
                  <a:pt x="535" y="207"/>
                  <a:pt x="528" y="192"/>
                  <a:pt x="512" y="176"/>
                </a:cubicBezTo>
                <a:cubicBezTo>
                  <a:pt x="489" y="138"/>
                  <a:pt x="459" y="107"/>
                  <a:pt x="421" y="84"/>
                </a:cubicBezTo>
                <a:cubicBezTo>
                  <a:pt x="459" y="77"/>
                  <a:pt x="497" y="69"/>
                  <a:pt x="535" y="69"/>
                </a:cubicBezTo>
                <a:cubicBezTo>
                  <a:pt x="574" y="69"/>
                  <a:pt x="612" y="77"/>
                  <a:pt x="650" y="84"/>
                </a:cubicBezTo>
                <a:close/>
                <a:moveTo>
                  <a:pt x="68" y="536"/>
                </a:moveTo>
                <a:lnTo>
                  <a:pt x="68" y="536"/>
                </a:lnTo>
                <a:cubicBezTo>
                  <a:pt x="68" y="345"/>
                  <a:pt x="183" y="184"/>
                  <a:pt x="344" y="107"/>
                </a:cubicBezTo>
                <a:lnTo>
                  <a:pt x="344" y="107"/>
                </a:lnTo>
                <a:cubicBezTo>
                  <a:pt x="390" y="130"/>
                  <a:pt x="436" y="169"/>
                  <a:pt x="459" y="215"/>
                </a:cubicBezTo>
                <a:cubicBezTo>
                  <a:pt x="489" y="260"/>
                  <a:pt x="505" y="314"/>
                  <a:pt x="505" y="368"/>
                </a:cubicBezTo>
                <a:cubicBezTo>
                  <a:pt x="505" y="704"/>
                  <a:pt x="505" y="704"/>
                  <a:pt x="505" y="704"/>
                </a:cubicBezTo>
                <a:cubicBezTo>
                  <a:pt x="505" y="811"/>
                  <a:pt x="451" y="903"/>
                  <a:pt x="351" y="957"/>
                </a:cubicBezTo>
                <a:cubicBezTo>
                  <a:pt x="351" y="957"/>
                  <a:pt x="344" y="957"/>
                  <a:pt x="344" y="964"/>
                </a:cubicBezTo>
                <a:cubicBezTo>
                  <a:pt x="183" y="888"/>
                  <a:pt x="68" y="727"/>
                  <a:pt x="68" y="536"/>
                </a:cubicBezTo>
                <a:close/>
                <a:moveTo>
                  <a:pt x="421" y="987"/>
                </a:moveTo>
                <a:lnTo>
                  <a:pt x="421" y="987"/>
                </a:lnTo>
                <a:cubicBezTo>
                  <a:pt x="474" y="949"/>
                  <a:pt x="512" y="903"/>
                  <a:pt x="535" y="850"/>
                </a:cubicBezTo>
                <a:cubicBezTo>
                  <a:pt x="566" y="903"/>
                  <a:pt x="604" y="949"/>
                  <a:pt x="650" y="987"/>
                </a:cubicBezTo>
                <a:cubicBezTo>
                  <a:pt x="612" y="995"/>
                  <a:pt x="574" y="1003"/>
                  <a:pt x="535" y="1003"/>
                </a:cubicBezTo>
                <a:cubicBezTo>
                  <a:pt x="497" y="1003"/>
                  <a:pt x="459" y="995"/>
                  <a:pt x="421" y="987"/>
                </a:cubicBezTo>
                <a:close/>
                <a:moveTo>
                  <a:pt x="727" y="957"/>
                </a:moveTo>
                <a:lnTo>
                  <a:pt x="727" y="957"/>
                </a:lnTo>
                <a:lnTo>
                  <a:pt x="727" y="957"/>
                </a:lnTo>
                <a:cubicBezTo>
                  <a:pt x="627" y="903"/>
                  <a:pt x="574" y="811"/>
                  <a:pt x="574" y="704"/>
                </a:cubicBezTo>
                <a:cubicBezTo>
                  <a:pt x="574" y="368"/>
                  <a:pt x="574" y="368"/>
                  <a:pt x="574" y="368"/>
                </a:cubicBezTo>
                <a:cubicBezTo>
                  <a:pt x="574" y="314"/>
                  <a:pt x="589" y="260"/>
                  <a:pt x="619" y="215"/>
                </a:cubicBezTo>
                <a:cubicBezTo>
                  <a:pt x="642" y="169"/>
                  <a:pt x="681" y="138"/>
                  <a:pt x="727" y="115"/>
                </a:cubicBezTo>
                <a:cubicBezTo>
                  <a:pt x="887" y="184"/>
                  <a:pt x="1002" y="345"/>
                  <a:pt x="1002" y="536"/>
                </a:cubicBezTo>
                <a:cubicBezTo>
                  <a:pt x="1002" y="720"/>
                  <a:pt x="887" y="888"/>
                  <a:pt x="727" y="9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3432256" y="6582119"/>
            <a:ext cx="300506" cy="310357"/>
          </a:xfrm>
          <a:custGeom>
            <a:avLst/>
            <a:gdLst/>
            <a:ahLst/>
            <a:cxnLst/>
            <a:rect l="l" t="t" r="r" b="b"/>
            <a:pathLst>
              <a:path w="269" h="276" extrusionOk="0">
                <a:moveTo>
                  <a:pt x="138" y="0"/>
                </a:moveTo>
                <a:lnTo>
                  <a:pt x="138" y="0"/>
                </a:lnTo>
                <a:cubicBezTo>
                  <a:pt x="61" y="0"/>
                  <a:pt x="0" y="61"/>
                  <a:pt x="0" y="138"/>
                </a:cubicBezTo>
                <a:cubicBezTo>
                  <a:pt x="0" y="214"/>
                  <a:pt x="61" y="275"/>
                  <a:pt x="138" y="275"/>
                </a:cubicBezTo>
                <a:cubicBezTo>
                  <a:pt x="207" y="275"/>
                  <a:pt x="268" y="214"/>
                  <a:pt x="268" y="138"/>
                </a:cubicBezTo>
                <a:cubicBezTo>
                  <a:pt x="268" y="61"/>
                  <a:pt x="207" y="0"/>
                  <a:pt x="138" y="0"/>
                </a:cubicBezTo>
                <a:close/>
                <a:moveTo>
                  <a:pt x="138" y="207"/>
                </a:moveTo>
                <a:lnTo>
                  <a:pt x="138" y="207"/>
                </a:lnTo>
                <a:cubicBezTo>
                  <a:pt x="92" y="207"/>
                  <a:pt x="61" y="176"/>
                  <a:pt x="61" y="138"/>
                </a:cubicBezTo>
                <a:cubicBezTo>
                  <a:pt x="61" y="99"/>
                  <a:pt x="92" y="69"/>
                  <a:pt x="138" y="69"/>
                </a:cubicBezTo>
                <a:cubicBezTo>
                  <a:pt x="176" y="69"/>
                  <a:pt x="207" y="99"/>
                  <a:pt x="207" y="138"/>
                </a:cubicBezTo>
                <a:cubicBezTo>
                  <a:pt x="207" y="176"/>
                  <a:pt x="176" y="207"/>
                  <a:pt x="13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880507" y="6582119"/>
            <a:ext cx="300506" cy="300506"/>
          </a:xfrm>
          <a:custGeom>
            <a:avLst/>
            <a:gdLst/>
            <a:ahLst/>
            <a:cxnLst/>
            <a:rect l="l" t="t" r="r" b="b"/>
            <a:pathLst>
              <a:path w="269" h="269" extrusionOk="0">
                <a:moveTo>
                  <a:pt x="268" y="130"/>
                </a:moveTo>
                <a:lnTo>
                  <a:pt x="268" y="130"/>
                </a:lnTo>
                <a:cubicBezTo>
                  <a:pt x="268" y="61"/>
                  <a:pt x="206" y="0"/>
                  <a:pt x="130" y="0"/>
                </a:cubicBezTo>
                <a:cubicBezTo>
                  <a:pt x="53" y="0"/>
                  <a:pt x="0" y="61"/>
                  <a:pt x="0" y="130"/>
                </a:cubicBezTo>
                <a:cubicBezTo>
                  <a:pt x="0" y="207"/>
                  <a:pt x="53" y="268"/>
                  <a:pt x="130" y="268"/>
                </a:cubicBezTo>
                <a:cubicBezTo>
                  <a:pt x="206" y="268"/>
                  <a:pt x="268" y="207"/>
                  <a:pt x="268" y="130"/>
                </a:cubicBezTo>
                <a:close/>
                <a:moveTo>
                  <a:pt x="61" y="130"/>
                </a:moveTo>
                <a:lnTo>
                  <a:pt x="61" y="130"/>
                </a:lnTo>
                <a:cubicBezTo>
                  <a:pt x="61" y="92"/>
                  <a:pt x="91" y="61"/>
                  <a:pt x="130" y="61"/>
                </a:cubicBezTo>
                <a:cubicBezTo>
                  <a:pt x="168" y="61"/>
                  <a:pt x="198" y="92"/>
                  <a:pt x="198" y="130"/>
                </a:cubicBezTo>
                <a:cubicBezTo>
                  <a:pt x="198" y="168"/>
                  <a:pt x="168" y="207"/>
                  <a:pt x="130" y="207"/>
                </a:cubicBezTo>
                <a:cubicBezTo>
                  <a:pt x="91" y="207"/>
                  <a:pt x="61" y="168"/>
                  <a:pt x="61" y="1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708084" y="9375349"/>
            <a:ext cx="1187246" cy="1197098"/>
          </a:xfrm>
          <a:custGeom>
            <a:avLst/>
            <a:gdLst/>
            <a:ahLst/>
            <a:cxnLst/>
            <a:rect l="l" t="t" r="r" b="b"/>
            <a:pathLst>
              <a:path w="1064" h="1073" extrusionOk="0">
                <a:moveTo>
                  <a:pt x="872" y="168"/>
                </a:moveTo>
                <a:lnTo>
                  <a:pt x="872" y="168"/>
                </a:lnTo>
                <a:cubicBezTo>
                  <a:pt x="734" y="168"/>
                  <a:pt x="734" y="168"/>
                  <a:pt x="734" y="168"/>
                </a:cubicBezTo>
                <a:lnTo>
                  <a:pt x="734" y="168"/>
                </a:lnTo>
                <a:cubicBezTo>
                  <a:pt x="719" y="107"/>
                  <a:pt x="681" y="54"/>
                  <a:pt x="627" y="23"/>
                </a:cubicBezTo>
                <a:lnTo>
                  <a:pt x="627" y="23"/>
                </a:lnTo>
                <a:lnTo>
                  <a:pt x="627" y="23"/>
                </a:lnTo>
                <a:cubicBezTo>
                  <a:pt x="596" y="8"/>
                  <a:pt x="566" y="0"/>
                  <a:pt x="535" y="0"/>
                </a:cubicBezTo>
                <a:cubicBezTo>
                  <a:pt x="436" y="0"/>
                  <a:pt x="351" y="77"/>
                  <a:pt x="336" y="176"/>
                </a:cubicBezTo>
                <a:cubicBezTo>
                  <a:pt x="329" y="168"/>
                  <a:pt x="329" y="168"/>
                  <a:pt x="321" y="168"/>
                </a:cubicBezTo>
                <a:cubicBezTo>
                  <a:pt x="198" y="168"/>
                  <a:pt x="198" y="168"/>
                  <a:pt x="198" y="168"/>
                </a:cubicBezTo>
                <a:cubicBezTo>
                  <a:pt x="91" y="168"/>
                  <a:pt x="0" y="253"/>
                  <a:pt x="0" y="360"/>
                </a:cubicBezTo>
                <a:cubicBezTo>
                  <a:pt x="0" y="972"/>
                  <a:pt x="0" y="972"/>
                  <a:pt x="0" y="972"/>
                </a:cubicBezTo>
                <a:cubicBezTo>
                  <a:pt x="0" y="1025"/>
                  <a:pt x="45" y="1072"/>
                  <a:pt x="99" y="1072"/>
                </a:cubicBezTo>
                <a:cubicBezTo>
                  <a:pt x="964" y="1072"/>
                  <a:pt x="964" y="1072"/>
                  <a:pt x="964" y="1072"/>
                </a:cubicBezTo>
                <a:cubicBezTo>
                  <a:pt x="1017" y="1072"/>
                  <a:pt x="1063" y="1025"/>
                  <a:pt x="1063" y="972"/>
                </a:cubicBezTo>
                <a:cubicBezTo>
                  <a:pt x="1063" y="360"/>
                  <a:pt x="1063" y="360"/>
                  <a:pt x="1063" y="360"/>
                </a:cubicBezTo>
                <a:cubicBezTo>
                  <a:pt x="1063" y="253"/>
                  <a:pt x="979" y="168"/>
                  <a:pt x="872" y="168"/>
                </a:cubicBezTo>
                <a:close/>
                <a:moveTo>
                  <a:pt x="535" y="69"/>
                </a:moveTo>
                <a:lnTo>
                  <a:pt x="535" y="69"/>
                </a:lnTo>
                <a:cubicBezTo>
                  <a:pt x="543" y="69"/>
                  <a:pt x="558" y="69"/>
                  <a:pt x="566" y="69"/>
                </a:cubicBezTo>
                <a:cubicBezTo>
                  <a:pt x="505" y="176"/>
                  <a:pt x="505" y="176"/>
                  <a:pt x="505" y="176"/>
                </a:cubicBezTo>
                <a:cubicBezTo>
                  <a:pt x="497" y="191"/>
                  <a:pt x="505" y="214"/>
                  <a:pt x="520" y="222"/>
                </a:cubicBezTo>
                <a:cubicBezTo>
                  <a:pt x="520" y="222"/>
                  <a:pt x="528" y="230"/>
                  <a:pt x="535" y="230"/>
                </a:cubicBezTo>
                <a:cubicBezTo>
                  <a:pt x="543" y="230"/>
                  <a:pt x="558" y="222"/>
                  <a:pt x="558" y="207"/>
                </a:cubicBezTo>
                <a:cubicBezTo>
                  <a:pt x="619" y="100"/>
                  <a:pt x="619" y="100"/>
                  <a:pt x="619" y="100"/>
                </a:cubicBezTo>
                <a:cubicBezTo>
                  <a:pt x="650" y="123"/>
                  <a:pt x="665" y="161"/>
                  <a:pt x="665" y="199"/>
                </a:cubicBezTo>
                <a:cubicBezTo>
                  <a:pt x="665" y="276"/>
                  <a:pt x="604" y="337"/>
                  <a:pt x="535" y="337"/>
                </a:cubicBezTo>
                <a:cubicBezTo>
                  <a:pt x="459" y="337"/>
                  <a:pt x="398" y="276"/>
                  <a:pt x="398" y="199"/>
                </a:cubicBezTo>
                <a:cubicBezTo>
                  <a:pt x="398" y="130"/>
                  <a:pt x="459" y="69"/>
                  <a:pt x="535" y="69"/>
                </a:cubicBezTo>
                <a:close/>
                <a:moveTo>
                  <a:pt x="1002" y="972"/>
                </a:moveTo>
                <a:lnTo>
                  <a:pt x="1002" y="972"/>
                </a:lnTo>
                <a:cubicBezTo>
                  <a:pt x="1002" y="995"/>
                  <a:pt x="987" y="1002"/>
                  <a:pt x="964" y="1002"/>
                </a:cubicBezTo>
                <a:cubicBezTo>
                  <a:pt x="99" y="1002"/>
                  <a:pt x="99" y="1002"/>
                  <a:pt x="99" y="1002"/>
                </a:cubicBezTo>
                <a:cubicBezTo>
                  <a:pt x="84" y="1002"/>
                  <a:pt x="68" y="995"/>
                  <a:pt x="68" y="972"/>
                </a:cubicBezTo>
                <a:cubicBezTo>
                  <a:pt x="68" y="360"/>
                  <a:pt x="68" y="360"/>
                  <a:pt x="68" y="360"/>
                </a:cubicBezTo>
                <a:cubicBezTo>
                  <a:pt x="68" y="291"/>
                  <a:pt x="122" y="237"/>
                  <a:pt x="198" y="237"/>
                </a:cubicBezTo>
                <a:cubicBezTo>
                  <a:pt x="321" y="237"/>
                  <a:pt x="321" y="237"/>
                  <a:pt x="321" y="237"/>
                </a:cubicBezTo>
                <a:cubicBezTo>
                  <a:pt x="329" y="237"/>
                  <a:pt x="329" y="230"/>
                  <a:pt x="336" y="230"/>
                </a:cubicBezTo>
                <a:cubicBezTo>
                  <a:pt x="351" y="329"/>
                  <a:pt x="436" y="398"/>
                  <a:pt x="535" y="398"/>
                </a:cubicBezTo>
                <a:cubicBezTo>
                  <a:pt x="635" y="398"/>
                  <a:pt x="719" y="329"/>
                  <a:pt x="734" y="230"/>
                </a:cubicBezTo>
                <a:cubicBezTo>
                  <a:pt x="734" y="237"/>
                  <a:pt x="734" y="237"/>
                  <a:pt x="734" y="237"/>
                </a:cubicBezTo>
                <a:cubicBezTo>
                  <a:pt x="872" y="237"/>
                  <a:pt x="872" y="237"/>
                  <a:pt x="872" y="237"/>
                </a:cubicBezTo>
                <a:cubicBezTo>
                  <a:pt x="941" y="237"/>
                  <a:pt x="1002" y="291"/>
                  <a:pt x="1002" y="360"/>
                </a:cubicBezTo>
                <a:lnTo>
                  <a:pt x="1002" y="9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2979034" y="10247308"/>
            <a:ext cx="275875" cy="206906"/>
          </a:xfrm>
          <a:custGeom>
            <a:avLst/>
            <a:gdLst/>
            <a:ahLst/>
            <a:cxnLst/>
            <a:rect l="l" t="t" r="r" b="b"/>
            <a:pathLst>
              <a:path w="246" h="184" extrusionOk="0">
                <a:moveTo>
                  <a:pt x="222" y="7"/>
                </a:moveTo>
                <a:lnTo>
                  <a:pt x="222" y="7"/>
                </a:lnTo>
                <a:cubicBezTo>
                  <a:pt x="215" y="7"/>
                  <a:pt x="207" y="0"/>
                  <a:pt x="192" y="7"/>
                </a:cubicBezTo>
                <a:cubicBezTo>
                  <a:pt x="184" y="15"/>
                  <a:pt x="146" y="23"/>
                  <a:pt x="115" y="30"/>
                </a:cubicBezTo>
                <a:cubicBezTo>
                  <a:pt x="77" y="38"/>
                  <a:pt x="46" y="23"/>
                  <a:pt x="46" y="23"/>
                </a:cubicBezTo>
                <a:cubicBezTo>
                  <a:pt x="39" y="23"/>
                  <a:pt x="23" y="23"/>
                  <a:pt x="16" y="30"/>
                </a:cubicBezTo>
                <a:cubicBezTo>
                  <a:pt x="8" y="38"/>
                  <a:pt x="0" y="46"/>
                  <a:pt x="0" y="61"/>
                </a:cubicBezTo>
                <a:cubicBezTo>
                  <a:pt x="8" y="91"/>
                  <a:pt x="23" y="122"/>
                  <a:pt x="46" y="145"/>
                </a:cubicBezTo>
                <a:cubicBezTo>
                  <a:pt x="69" y="168"/>
                  <a:pt x="100" y="183"/>
                  <a:pt x="123" y="183"/>
                </a:cubicBezTo>
                <a:cubicBezTo>
                  <a:pt x="130" y="183"/>
                  <a:pt x="130" y="183"/>
                  <a:pt x="138" y="183"/>
                </a:cubicBezTo>
                <a:cubicBezTo>
                  <a:pt x="169" y="183"/>
                  <a:pt x="199" y="160"/>
                  <a:pt x="215" y="130"/>
                </a:cubicBezTo>
                <a:cubicBezTo>
                  <a:pt x="238" y="99"/>
                  <a:pt x="245" y="61"/>
                  <a:pt x="238" y="30"/>
                </a:cubicBezTo>
                <a:cubicBezTo>
                  <a:pt x="238" y="23"/>
                  <a:pt x="230" y="15"/>
                  <a:pt x="222" y="7"/>
                </a:cubicBezTo>
                <a:close/>
                <a:moveTo>
                  <a:pt x="130" y="122"/>
                </a:moveTo>
                <a:lnTo>
                  <a:pt x="130" y="122"/>
                </a:lnTo>
                <a:cubicBezTo>
                  <a:pt x="115" y="122"/>
                  <a:pt x="100" y="114"/>
                  <a:pt x="85" y="99"/>
                </a:cubicBezTo>
                <a:cubicBezTo>
                  <a:pt x="100" y="99"/>
                  <a:pt x="115" y="99"/>
                  <a:pt x="130" y="91"/>
                </a:cubicBezTo>
                <a:cubicBezTo>
                  <a:pt x="138" y="91"/>
                  <a:pt x="154" y="91"/>
                  <a:pt x="169" y="84"/>
                </a:cubicBezTo>
                <a:cubicBezTo>
                  <a:pt x="161" y="107"/>
                  <a:pt x="146" y="114"/>
                  <a:pt x="13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2974106" y="9818719"/>
            <a:ext cx="266023" cy="315286"/>
          </a:xfrm>
          <a:custGeom>
            <a:avLst/>
            <a:gdLst/>
            <a:ahLst/>
            <a:cxnLst/>
            <a:rect l="l" t="t" r="r" b="b"/>
            <a:pathLst>
              <a:path w="238" h="284" extrusionOk="0">
                <a:moveTo>
                  <a:pt x="23" y="283"/>
                </a:moveTo>
                <a:lnTo>
                  <a:pt x="23" y="283"/>
                </a:lnTo>
                <a:cubicBezTo>
                  <a:pt x="30" y="283"/>
                  <a:pt x="38" y="283"/>
                  <a:pt x="38" y="283"/>
                </a:cubicBezTo>
                <a:cubicBezTo>
                  <a:pt x="53" y="283"/>
                  <a:pt x="69" y="276"/>
                  <a:pt x="84" y="268"/>
                </a:cubicBezTo>
                <a:cubicBezTo>
                  <a:pt x="92" y="260"/>
                  <a:pt x="107" y="253"/>
                  <a:pt x="122" y="253"/>
                </a:cubicBezTo>
                <a:cubicBezTo>
                  <a:pt x="184" y="253"/>
                  <a:pt x="237" y="199"/>
                  <a:pt x="237" y="130"/>
                </a:cubicBezTo>
                <a:cubicBezTo>
                  <a:pt x="237" y="92"/>
                  <a:pt x="222" y="38"/>
                  <a:pt x="184" y="15"/>
                </a:cubicBezTo>
                <a:cubicBezTo>
                  <a:pt x="161" y="0"/>
                  <a:pt x="137" y="0"/>
                  <a:pt x="107" y="15"/>
                </a:cubicBezTo>
                <a:cubicBezTo>
                  <a:pt x="69" y="31"/>
                  <a:pt x="46" y="77"/>
                  <a:pt x="30" y="115"/>
                </a:cubicBezTo>
                <a:cubicBezTo>
                  <a:pt x="15" y="161"/>
                  <a:pt x="0" y="207"/>
                  <a:pt x="0" y="237"/>
                </a:cubicBezTo>
                <a:cubicBezTo>
                  <a:pt x="0" y="260"/>
                  <a:pt x="7" y="276"/>
                  <a:pt x="23" y="283"/>
                </a:cubicBezTo>
                <a:close/>
                <a:moveTo>
                  <a:pt x="92" y="138"/>
                </a:moveTo>
                <a:lnTo>
                  <a:pt x="92" y="138"/>
                </a:lnTo>
                <a:cubicBezTo>
                  <a:pt x="107" y="100"/>
                  <a:pt x="130" y="77"/>
                  <a:pt x="137" y="69"/>
                </a:cubicBezTo>
                <a:lnTo>
                  <a:pt x="145" y="69"/>
                </a:lnTo>
                <a:lnTo>
                  <a:pt x="153" y="69"/>
                </a:lnTo>
                <a:cubicBezTo>
                  <a:pt x="168" y="77"/>
                  <a:pt x="176" y="107"/>
                  <a:pt x="176" y="130"/>
                </a:cubicBezTo>
                <a:cubicBezTo>
                  <a:pt x="176" y="161"/>
                  <a:pt x="153" y="184"/>
                  <a:pt x="122" y="184"/>
                </a:cubicBezTo>
                <a:cubicBezTo>
                  <a:pt x="99" y="184"/>
                  <a:pt x="84" y="191"/>
                  <a:pt x="69" y="199"/>
                </a:cubicBezTo>
                <a:cubicBezTo>
                  <a:pt x="76" y="184"/>
                  <a:pt x="84" y="161"/>
                  <a:pt x="92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3348507" y="10247308"/>
            <a:ext cx="275875" cy="206906"/>
          </a:xfrm>
          <a:custGeom>
            <a:avLst/>
            <a:gdLst/>
            <a:ahLst/>
            <a:cxnLst/>
            <a:rect l="l" t="t" r="r" b="b"/>
            <a:pathLst>
              <a:path w="245" h="184" extrusionOk="0">
                <a:moveTo>
                  <a:pt x="229" y="30"/>
                </a:moveTo>
                <a:lnTo>
                  <a:pt x="229" y="30"/>
                </a:lnTo>
                <a:cubicBezTo>
                  <a:pt x="221" y="23"/>
                  <a:pt x="206" y="23"/>
                  <a:pt x="198" y="23"/>
                </a:cubicBezTo>
                <a:cubicBezTo>
                  <a:pt x="191" y="23"/>
                  <a:pt x="168" y="38"/>
                  <a:pt x="122" y="30"/>
                </a:cubicBezTo>
                <a:cubicBezTo>
                  <a:pt x="91" y="23"/>
                  <a:pt x="53" y="7"/>
                  <a:pt x="45" y="7"/>
                </a:cubicBezTo>
                <a:cubicBezTo>
                  <a:pt x="38" y="0"/>
                  <a:pt x="30" y="7"/>
                  <a:pt x="22" y="7"/>
                </a:cubicBezTo>
                <a:cubicBezTo>
                  <a:pt x="7" y="15"/>
                  <a:pt x="7" y="23"/>
                  <a:pt x="7" y="30"/>
                </a:cubicBezTo>
                <a:cubicBezTo>
                  <a:pt x="0" y="61"/>
                  <a:pt x="7" y="99"/>
                  <a:pt x="30" y="130"/>
                </a:cubicBezTo>
                <a:cubicBezTo>
                  <a:pt x="45" y="160"/>
                  <a:pt x="76" y="183"/>
                  <a:pt x="107" y="183"/>
                </a:cubicBezTo>
                <a:cubicBezTo>
                  <a:pt x="114" y="183"/>
                  <a:pt x="114" y="183"/>
                  <a:pt x="114" y="183"/>
                </a:cubicBezTo>
                <a:cubicBezTo>
                  <a:pt x="145" y="183"/>
                  <a:pt x="175" y="168"/>
                  <a:pt x="198" y="145"/>
                </a:cubicBezTo>
                <a:cubicBezTo>
                  <a:pt x="221" y="122"/>
                  <a:pt x="237" y="91"/>
                  <a:pt x="244" y="61"/>
                </a:cubicBezTo>
                <a:cubicBezTo>
                  <a:pt x="244" y="46"/>
                  <a:pt x="237" y="38"/>
                  <a:pt x="229" y="30"/>
                </a:cubicBezTo>
                <a:close/>
                <a:moveTo>
                  <a:pt x="114" y="122"/>
                </a:moveTo>
                <a:lnTo>
                  <a:pt x="114" y="122"/>
                </a:lnTo>
                <a:cubicBezTo>
                  <a:pt x="99" y="114"/>
                  <a:pt x="84" y="107"/>
                  <a:pt x="76" y="84"/>
                </a:cubicBezTo>
                <a:cubicBezTo>
                  <a:pt x="91" y="91"/>
                  <a:pt x="107" y="91"/>
                  <a:pt x="114" y="91"/>
                </a:cubicBezTo>
                <a:cubicBezTo>
                  <a:pt x="130" y="99"/>
                  <a:pt x="145" y="99"/>
                  <a:pt x="153" y="99"/>
                </a:cubicBezTo>
                <a:cubicBezTo>
                  <a:pt x="145" y="114"/>
                  <a:pt x="130" y="122"/>
                  <a:pt x="114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363287" y="9818719"/>
            <a:ext cx="266023" cy="315286"/>
          </a:xfrm>
          <a:custGeom>
            <a:avLst/>
            <a:gdLst/>
            <a:ahLst/>
            <a:cxnLst/>
            <a:rect l="l" t="t" r="r" b="b"/>
            <a:pathLst>
              <a:path w="238" h="284" extrusionOk="0">
                <a:moveTo>
                  <a:pt x="130" y="15"/>
                </a:moveTo>
                <a:lnTo>
                  <a:pt x="130" y="15"/>
                </a:lnTo>
                <a:cubicBezTo>
                  <a:pt x="99" y="0"/>
                  <a:pt x="76" y="0"/>
                  <a:pt x="46" y="15"/>
                </a:cubicBezTo>
                <a:cubicBezTo>
                  <a:pt x="15" y="38"/>
                  <a:pt x="0" y="92"/>
                  <a:pt x="0" y="130"/>
                </a:cubicBezTo>
                <a:cubicBezTo>
                  <a:pt x="0" y="199"/>
                  <a:pt x="53" y="253"/>
                  <a:pt x="115" y="253"/>
                </a:cubicBezTo>
                <a:cubicBezTo>
                  <a:pt x="130" y="253"/>
                  <a:pt x="145" y="260"/>
                  <a:pt x="153" y="268"/>
                </a:cubicBezTo>
                <a:cubicBezTo>
                  <a:pt x="168" y="276"/>
                  <a:pt x="183" y="283"/>
                  <a:pt x="199" y="283"/>
                </a:cubicBezTo>
                <a:cubicBezTo>
                  <a:pt x="199" y="283"/>
                  <a:pt x="206" y="283"/>
                  <a:pt x="214" y="283"/>
                </a:cubicBezTo>
                <a:cubicBezTo>
                  <a:pt x="229" y="276"/>
                  <a:pt x="237" y="260"/>
                  <a:pt x="237" y="237"/>
                </a:cubicBezTo>
                <a:cubicBezTo>
                  <a:pt x="237" y="207"/>
                  <a:pt x="222" y="161"/>
                  <a:pt x="206" y="115"/>
                </a:cubicBezTo>
                <a:cubicBezTo>
                  <a:pt x="191" y="77"/>
                  <a:pt x="160" y="31"/>
                  <a:pt x="130" y="15"/>
                </a:cubicBezTo>
                <a:close/>
                <a:moveTo>
                  <a:pt x="115" y="184"/>
                </a:moveTo>
                <a:lnTo>
                  <a:pt x="115" y="184"/>
                </a:lnTo>
                <a:cubicBezTo>
                  <a:pt x="84" y="184"/>
                  <a:pt x="61" y="161"/>
                  <a:pt x="61" y="130"/>
                </a:cubicBezTo>
                <a:cubicBezTo>
                  <a:pt x="61" y="107"/>
                  <a:pt x="69" y="77"/>
                  <a:pt x="84" y="69"/>
                </a:cubicBezTo>
                <a:cubicBezTo>
                  <a:pt x="84" y="69"/>
                  <a:pt x="84" y="69"/>
                  <a:pt x="92" y="69"/>
                </a:cubicBezTo>
                <a:lnTo>
                  <a:pt x="99" y="69"/>
                </a:lnTo>
                <a:cubicBezTo>
                  <a:pt x="107" y="77"/>
                  <a:pt x="130" y="100"/>
                  <a:pt x="145" y="138"/>
                </a:cubicBezTo>
                <a:cubicBezTo>
                  <a:pt x="153" y="161"/>
                  <a:pt x="160" y="184"/>
                  <a:pt x="168" y="199"/>
                </a:cubicBezTo>
                <a:cubicBezTo>
                  <a:pt x="153" y="191"/>
                  <a:pt x="138" y="184"/>
                  <a:pt x="115" y="1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9698775" y="1752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2451398" y="3326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3"/>
          <p:cNvGrpSpPr/>
          <p:nvPr/>
        </p:nvGrpSpPr>
        <p:grpSpPr>
          <a:xfrm>
            <a:off x="5338248" y="6122836"/>
            <a:ext cx="3119385" cy="1470344"/>
            <a:chOff x="2858924" y="10474806"/>
            <a:chExt cx="3634800" cy="1470344"/>
          </a:xfrm>
        </p:grpSpPr>
        <p:sp>
          <p:nvSpPr>
            <p:cNvPr id="55" name="Google Shape;55;p3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5338248" y="9241198"/>
            <a:ext cx="3119385" cy="1470344"/>
            <a:chOff x="2858924" y="10474806"/>
            <a:chExt cx="3634800" cy="1470344"/>
          </a:xfrm>
        </p:grpSpPr>
        <p:sp>
          <p:nvSpPr>
            <p:cNvPr id="58" name="Google Shape;58;p3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15695349" y="6046636"/>
            <a:ext cx="3119385" cy="1470344"/>
            <a:chOff x="2858924" y="10474806"/>
            <a:chExt cx="3634800" cy="1470344"/>
          </a:xfrm>
        </p:grpSpPr>
        <p:sp>
          <p:nvSpPr>
            <p:cNvPr id="61" name="Google Shape;61;p3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15695349" y="9317411"/>
            <a:ext cx="3119385" cy="1470344"/>
            <a:chOff x="2858924" y="10474806"/>
            <a:chExt cx="3634800" cy="1470344"/>
          </a:xfrm>
        </p:grpSpPr>
        <p:sp>
          <p:nvSpPr>
            <p:cNvPr id="64" name="Google Shape;64;p3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873831" y="6125524"/>
            <a:ext cx="4512687" cy="4507578"/>
          </a:xfrm>
          <a:custGeom>
            <a:avLst/>
            <a:gdLst/>
            <a:ahLst/>
            <a:cxnLst/>
            <a:rect l="l" t="t" r="r" b="b"/>
            <a:pathLst>
              <a:path w="3883" h="3881" extrusionOk="0">
                <a:moveTo>
                  <a:pt x="3577" y="3880"/>
                </a:moveTo>
                <a:lnTo>
                  <a:pt x="3577" y="3880"/>
                </a:lnTo>
                <a:cubicBezTo>
                  <a:pt x="305" y="3880"/>
                  <a:pt x="305" y="3880"/>
                  <a:pt x="305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5" y="0"/>
                </a:cubicBezTo>
                <a:cubicBezTo>
                  <a:pt x="3577" y="0"/>
                  <a:pt x="3577" y="0"/>
                  <a:pt x="3577" y="0"/>
                </a:cubicBezTo>
                <a:cubicBezTo>
                  <a:pt x="3752" y="0"/>
                  <a:pt x="3882" y="137"/>
                  <a:pt x="3882" y="304"/>
                </a:cubicBezTo>
                <a:cubicBezTo>
                  <a:pt x="3882" y="3575"/>
                  <a:pt x="3882" y="3575"/>
                  <a:pt x="3882" y="3575"/>
                </a:cubicBezTo>
                <a:cubicBezTo>
                  <a:pt x="3882" y="3743"/>
                  <a:pt x="3752" y="3880"/>
                  <a:pt x="3577" y="3880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5401880" y="6125524"/>
            <a:ext cx="4517807" cy="4507578"/>
          </a:xfrm>
          <a:custGeom>
            <a:avLst/>
            <a:gdLst/>
            <a:ahLst/>
            <a:cxnLst/>
            <a:rect l="l" t="t" r="r" b="b"/>
            <a:pathLst>
              <a:path w="3890" h="3881" extrusionOk="0">
                <a:moveTo>
                  <a:pt x="3585" y="3880"/>
                </a:moveTo>
                <a:lnTo>
                  <a:pt x="3585" y="3880"/>
                </a:lnTo>
                <a:cubicBezTo>
                  <a:pt x="304" y="3880"/>
                  <a:pt x="304" y="3880"/>
                  <a:pt x="304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4" y="0"/>
                </a:cubicBezTo>
                <a:cubicBezTo>
                  <a:pt x="3585" y="0"/>
                  <a:pt x="3585" y="0"/>
                  <a:pt x="3585" y="0"/>
                </a:cubicBezTo>
                <a:cubicBezTo>
                  <a:pt x="3752" y="0"/>
                  <a:pt x="3889" y="137"/>
                  <a:pt x="3889" y="304"/>
                </a:cubicBezTo>
                <a:cubicBezTo>
                  <a:pt x="3889" y="3575"/>
                  <a:pt x="3889" y="3575"/>
                  <a:pt x="3889" y="3575"/>
                </a:cubicBezTo>
                <a:cubicBezTo>
                  <a:pt x="3889" y="3743"/>
                  <a:pt x="3752" y="3880"/>
                  <a:pt x="3585" y="3880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9935050" y="6125524"/>
            <a:ext cx="4507545" cy="4507578"/>
          </a:xfrm>
          <a:custGeom>
            <a:avLst/>
            <a:gdLst/>
            <a:ahLst/>
            <a:cxnLst/>
            <a:rect l="l" t="t" r="r" b="b"/>
            <a:pathLst>
              <a:path w="3882" h="3881" extrusionOk="0">
                <a:moveTo>
                  <a:pt x="3576" y="3880"/>
                </a:moveTo>
                <a:lnTo>
                  <a:pt x="3576" y="3880"/>
                </a:lnTo>
                <a:cubicBezTo>
                  <a:pt x="305" y="3880"/>
                  <a:pt x="305" y="3880"/>
                  <a:pt x="305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5" y="0"/>
                </a:cubicBezTo>
                <a:cubicBezTo>
                  <a:pt x="3576" y="0"/>
                  <a:pt x="3576" y="0"/>
                  <a:pt x="3576" y="0"/>
                </a:cubicBezTo>
                <a:cubicBezTo>
                  <a:pt x="3744" y="0"/>
                  <a:pt x="3881" y="137"/>
                  <a:pt x="3881" y="304"/>
                </a:cubicBezTo>
                <a:cubicBezTo>
                  <a:pt x="3881" y="3575"/>
                  <a:pt x="3881" y="3575"/>
                  <a:pt x="3881" y="3575"/>
                </a:cubicBezTo>
                <a:cubicBezTo>
                  <a:pt x="3881" y="3743"/>
                  <a:pt x="3744" y="3880"/>
                  <a:pt x="3576" y="3880"/>
                </a:cubicBezTo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4463098" y="6125524"/>
            <a:ext cx="4517807" cy="4507578"/>
          </a:xfrm>
          <a:custGeom>
            <a:avLst/>
            <a:gdLst/>
            <a:ahLst/>
            <a:cxnLst/>
            <a:rect l="l" t="t" r="r" b="b"/>
            <a:pathLst>
              <a:path w="3890" h="3881" extrusionOk="0">
                <a:moveTo>
                  <a:pt x="3584" y="3880"/>
                </a:moveTo>
                <a:lnTo>
                  <a:pt x="3584" y="3880"/>
                </a:lnTo>
                <a:cubicBezTo>
                  <a:pt x="304" y="3880"/>
                  <a:pt x="304" y="3880"/>
                  <a:pt x="304" y="3880"/>
                </a:cubicBezTo>
                <a:cubicBezTo>
                  <a:pt x="137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37" y="0"/>
                  <a:pt x="304" y="0"/>
                </a:cubicBezTo>
                <a:cubicBezTo>
                  <a:pt x="3584" y="0"/>
                  <a:pt x="3584" y="0"/>
                  <a:pt x="3584" y="0"/>
                </a:cubicBezTo>
                <a:cubicBezTo>
                  <a:pt x="3752" y="0"/>
                  <a:pt x="3889" y="137"/>
                  <a:pt x="3889" y="304"/>
                </a:cubicBezTo>
                <a:cubicBezTo>
                  <a:pt x="3889" y="3575"/>
                  <a:pt x="3889" y="3575"/>
                  <a:pt x="3889" y="3575"/>
                </a:cubicBezTo>
                <a:cubicBezTo>
                  <a:pt x="3889" y="3743"/>
                  <a:pt x="3752" y="3880"/>
                  <a:pt x="3584" y="388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8996272" y="6125524"/>
            <a:ext cx="4507545" cy="4507578"/>
          </a:xfrm>
          <a:custGeom>
            <a:avLst/>
            <a:gdLst/>
            <a:ahLst/>
            <a:cxnLst/>
            <a:rect l="l" t="t" r="r" b="b"/>
            <a:pathLst>
              <a:path w="3882" h="3881" extrusionOk="0">
                <a:moveTo>
                  <a:pt x="3577" y="3880"/>
                </a:moveTo>
                <a:lnTo>
                  <a:pt x="3577" y="3880"/>
                </a:lnTo>
                <a:cubicBezTo>
                  <a:pt x="305" y="3880"/>
                  <a:pt x="305" y="3880"/>
                  <a:pt x="305" y="3880"/>
                </a:cubicBezTo>
                <a:cubicBezTo>
                  <a:pt x="129" y="3880"/>
                  <a:pt x="0" y="3743"/>
                  <a:pt x="0" y="357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7"/>
                  <a:pt x="129" y="0"/>
                  <a:pt x="305" y="0"/>
                </a:cubicBezTo>
                <a:cubicBezTo>
                  <a:pt x="3577" y="0"/>
                  <a:pt x="3577" y="0"/>
                  <a:pt x="3577" y="0"/>
                </a:cubicBezTo>
                <a:cubicBezTo>
                  <a:pt x="3745" y="0"/>
                  <a:pt x="3881" y="137"/>
                  <a:pt x="3881" y="304"/>
                </a:cubicBezTo>
                <a:cubicBezTo>
                  <a:pt x="3881" y="3575"/>
                  <a:pt x="3881" y="3575"/>
                  <a:pt x="3881" y="3575"/>
                </a:cubicBezTo>
                <a:cubicBezTo>
                  <a:pt x="3881" y="3743"/>
                  <a:pt x="3745" y="3880"/>
                  <a:pt x="3577" y="3880"/>
                </a:cubicBez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8567417" y="5065221"/>
            <a:ext cx="7247932" cy="6387431"/>
          </a:xfrm>
          <a:custGeom>
            <a:avLst/>
            <a:gdLst/>
            <a:ahLst/>
            <a:cxnLst/>
            <a:rect l="l" t="t" r="r" b="b"/>
            <a:pathLst>
              <a:path w="6240" h="5501" extrusionOk="0">
                <a:moveTo>
                  <a:pt x="3120" y="5500"/>
                </a:moveTo>
                <a:lnTo>
                  <a:pt x="3120" y="5500"/>
                </a:lnTo>
                <a:cubicBezTo>
                  <a:pt x="3013" y="5500"/>
                  <a:pt x="2930" y="5417"/>
                  <a:pt x="2930" y="5310"/>
                </a:cubicBezTo>
                <a:cubicBezTo>
                  <a:pt x="2930" y="5204"/>
                  <a:pt x="2930" y="5204"/>
                  <a:pt x="2930" y="5204"/>
                </a:cubicBezTo>
                <a:cubicBezTo>
                  <a:pt x="2892" y="5242"/>
                  <a:pt x="2846" y="5257"/>
                  <a:pt x="2793" y="5257"/>
                </a:cubicBezTo>
                <a:cubicBezTo>
                  <a:pt x="2686" y="5257"/>
                  <a:pt x="2602" y="5173"/>
                  <a:pt x="2602" y="5067"/>
                </a:cubicBezTo>
                <a:cubicBezTo>
                  <a:pt x="2602" y="4968"/>
                  <a:pt x="2633" y="4869"/>
                  <a:pt x="2686" y="4785"/>
                </a:cubicBezTo>
                <a:cubicBezTo>
                  <a:pt x="2511" y="4648"/>
                  <a:pt x="2412" y="4443"/>
                  <a:pt x="2412" y="4222"/>
                </a:cubicBezTo>
                <a:cubicBezTo>
                  <a:pt x="2412" y="4047"/>
                  <a:pt x="2473" y="3879"/>
                  <a:pt x="2587" y="3750"/>
                </a:cubicBezTo>
                <a:cubicBezTo>
                  <a:pt x="2283" y="3568"/>
                  <a:pt x="2092" y="3240"/>
                  <a:pt x="2092" y="2875"/>
                </a:cubicBezTo>
                <a:cubicBezTo>
                  <a:pt x="2092" y="2791"/>
                  <a:pt x="2146" y="2723"/>
                  <a:pt x="2222" y="2692"/>
                </a:cubicBezTo>
                <a:cubicBezTo>
                  <a:pt x="1803" y="2677"/>
                  <a:pt x="1408" y="2647"/>
                  <a:pt x="1080" y="2601"/>
                </a:cubicBezTo>
                <a:cubicBezTo>
                  <a:pt x="791" y="2563"/>
                  <a:pt x="555" y="2517"/>
                  <a:pt x="388" y="2472"/>
                </a:cubicBezTo>
                <a:cubicBezTo>
                  <a:pt x="274" y="2434"/>
                  <a:pt x="0" y="2350"/>
                  <a:pt x="0" y="2122"/>
                </a:cubicBezTo>
                <a:cubicBezTo>
                  <a:pt x="0" y="2061"/>
                  <a:pt x="30" y="2000"/>
                  <a:pt x="83" y="1962"/>
                </a:cubicBezTo>
                <a:cubicBezTo>
                  <a:pt x="114" y="1939"/>
                  <a:pt x="152" y="1931"/>
                  <a:pt x="190" y="1931"/>
                </a:cubicBezTo>
                <a:cubicBezTo>
                  <a:pt x="197" y="1931"/>
                  <a:pt x="197" y="1931"/>
                  <a:pt x="197" y="1931"/>
                </a:cubicBezTo>
                <a:cubicBezTo>
                  <a:pt x="243" y="1931"/>
                  <a:pt x="1065" y="1870"/>
                  <a:pt x="1560" y="1407"/>
                </a:cubicBezTo>
                <a:cubicBezTo>
                  <a:pt x="1750" y="1225"/>
                  <a:pt x="1933" y="1103"/>
                  <a:pt x="2100" y="1042"/>
                </a:cubicBezTo>
                <a:cubicBezTo>
                  <a:pt x="2176" y="1019"/>
                  <a:pt x="2252" y="1004"/>
                  <a:pt x="2321" y="1004"/>
                </a:cubicBezTo>
                <a:cubicBezTo>
                  <a:pt x="2397" y="1004"/>
                  <a:pt x="2473" y="1019"/>
                  <a:pt x="2534" y="1050"/>
                </a:cubicBezTo>
                <a:cubicBezTo>
                  <a:pt x="2739" y="1141"/>
                  <a:pt x="2838" y="1354"/>
                  <a:pt x="2831" y="1476"/>
                </a:cubicBezTo>
                <a:cubicBezTo>
                  <a:pt x="2815" y="1810"/>
                  <a:pt x="2869" y="1893"/>
                  <a:pt x="2884" y="1908"/>
                </a:cubicBezTo>
                <a:cubicBezTo>
                  <a:pt x="2892" y="1916"/>
                  <a:pt x="2899" y="1924"/>
                  <a:pt x="2930" y="1924"/>
                </a:cubicBezTo>
                <a:cubicBezTo>
                  <a:pt x="2930" y="1080"/>
                  <a:pt x="2930" y="1080"/>
                  <a:pt x="2930" y="1080"/>
                </a:cubicBezTo>
                <a:cubicBezTo>
                  <a:pt x="2709" y="1004"/>
                  <a:pt x="2564" y="791"/>
                  <a:pt x="2564" y="563"/>
                </a:cubicBezTo>
                <a:cubicBezTo>
                  <a:pt x="2564" y="251"/>
                  <a:pt x="2815" y="0"/>
                  <a:pt x="3120" y="0"/>
                </a:cubicBezTo>
                <a:cubicBezTo>
                  <a:pt x="3423" y="0"/>
                  <a:pt x="3674" y="251"/>
                  <a:pt x="3674" y="563"/>
                </a:cubicBezTo>
                <a:cubicBezTo>
                  <a:pt x="3674" y="791"/>
                  <a:pt x="3530" y="1004"/>
                  <a:pt x="3309" y="1080"/>
                </a:cubicBezTo>
                <a:cubicBezTo>
                  <a:pt x="3309" y="1924"/>
                  <a:pt x="3309" y="1924"/>
                  <a:pt x="3309" y="1924"/>
                </a:cubicBezTo>
                <a:cubicBezTo>
                  <a:pt x="3340" y="1924"/>
                  <a:pt x="3347" y="1916"/>
                  <a:pt x="3355" y="1908"/>
                </a:cubicBezTo>
                <a:cubicBezTo>
                  <a:pt x="3370" y="1893"/>
                  <a:pt x="3423" y="1810"/>
                  <a:pt x="3408" y="1476"/>
                </a:cubicBezTo>
                <a:cubicBezTo>
                  <a:pt x="3400" y="1354"/>
                  <a:pt x="3500" y="1141"/>
                  <a:pt x="3705" y="1050"/>
                </a:cubicBezTo>
                <a:cubicBezTo>
                  <a:pt x="3766" y="1019"/>
                  <a:pt x="3842" y="1004"/>
                  <a:pt x="3918" y="1004"/>
                </a:cubicBezTo>
                <a:cubicBezTo>
                  <a:pt x="3987" y="1004"/>
                  <a:pt x="4063" y="1019"/>
                  <a:pt x="4139" y="1042"/>
                </a:cubicBezTo>
                <a:cubicBezTo>
                  <a:pt x="4306" y="1103"/>
                  <a:pt x="4489" y="1225"/>
                  <a:pt x="4679" y="1407"/>
                </a:cubicBezTo>
                <a:cubicBezTo>
                  <a:pt x="5174" y="1863"/>
                  <a:pt x="5996" y="1931"/>
                  <a:pt x="6041" y="1931"/>
                </a:cubicBezTo>
                <a:cubicBezTo>
                  <a:pt x="6041" y="1931"/>
                  <a:pt x="6041" y="1931"/>
                  <a:pt x="6049" y="1931"/>
                </a:cubicBezTo>
                <a:cubicBezTo>
                  <a:pt x="6087" y="1931"/>
                  <a:pt x="6125" y="1939"/>
                  <a:pt x="6156" y="1962"/>
                </a:cubicBezTo>
                <a:cubicBezTo>
                  <a:pt x="6209" y="2000"/>
                  <a:pt x="6239" y="2061"/>
                  <a:pt x="6239" y="2122"/>
                </a:cubicBezTo>
                <a:cubicBezTo>
                  <a:pt x="6239" y="2350"/>
                  <a:pt x="5965" y="2434"/>
                  <a:pt x="5851" y="2472"/>
                </a:cubicBezTo>
                <a:cubicBezTo>
                  <a:pt x="5684" y="2517"/>
                  <a:pt x="5448" y="2563"/>
                  <a:pt x="5159" y="2601"/>
                </a:cubicBezTo>
                <a:cubicBezTo>
                  <a:pt x="4831" y="2647"/>
                  <a:pt x="4435" y="2677"/>
                  <a:pt x="4017" y="2692"/>
                </a:cubicBezTo>
                <a:cubicBezTo>
                  <a:pt x="4093" y="2723"/>
                  <a:pt x="4146" y="2791"/>
                  <a:pt x="4146" y="2875"/>
                </a:cubicBezTo>
                <a:cubicBezTo>
                  <a:pt x="4146" y="3240"/>
                  <a:pt x="3956" y="3568"/>
                  <a:pt x="3652" y="3750"/>
                </a:cubicBezTo>
                <a:cubicBezTo>
                  <a:pt x="3766" y="3879"/>
                  <a:pt x="3827" y="4047"/>
                  <a:pt x="3827" y="4222"/>
                </a:cubicBezTo>
                <a:cubicBezTo>
                  <a:pt x="3827" y="4443"/>
                  <a:pt x="3728" y="4648"/>
                  <a:pt x="3553" y="4785"/>
                </a:cubicBezTo>
                <a:cubicBezTo>
                  <a:pt x="3606" y="4869"/>
                  <a:pt x="3636" y="4968"/>
                  <a:pt x="3636" y="5067"/>
                </a:cubicBezTo>
                <a:cubicBezTo>
                  <a:pt x="3636" y="5173"/>
                  <a:pt x="3553" y="5257"/>
                  <a:pt x="3446" y="5257"/>
                </a:cubicBezTo>
                <a:cubicBezTo>
                  <a:pt x="3393" y="5257"/>
                  <a:pt x="3347" y="5242"/>
                  <a:pt x="3309" y="5204"/>
                </a:cubicBezTo>
                <a:cubicBezTo>
                  <a:pt x="3309" y="5310"/>
                  <a:pt x="3309" y="5310"/>
                  <a:pt x="3309" y="5310"/>
                </a:cubicBezTo>
                <a:cubicBezTo>
                  <a:pt x="3309" y="5417"/>
                  <a:pt x="3226" y="5500"/>
                  <a:pt x="3120" y="5500"/>
                </a:cubicBezTo>
                <a:close/>
                <a:moveTo>
                  <a:pt x="3309" y="4481"/>
                </a:moveTo>
                <a:lnTo>
                  <a:pt x="3309" y="4481"/>
                </a:lnTo>
                <a:cubicBezTo>
                  <a:pt x="3393" y="4420"/>
                  <a:pt x="3439" y="4329"/>
                  <a:pt x="3439" y="4222"/>
                </a:cubicBezTo>
                <a:cubicBezTo>
                  <a:pt x="3439" y="4115"/>
                  <a:pt x="3393" y="4024"/>
                  <a:pt x="3309" y="3963"/>
                </a:cubicBezTo>
                <a:lnTo>
                  <a:pt x="3309" y="4481"/>
                </a:lnTo>
                <a:close/>
                <a:moveTo>
                  <a:pt x="2930" y="3963"/>
                </a:moveTo>
                <a:lnTo>
                  <a:pt x="2930" y="3963"/>
                </a:lnTo>
                <a:cubicBezTo>
                  <a:pt x="2846" y="4024"/>
                  <a:pt x="2800" y="4115"/>
                  <a:pt x="2800" y="4222"/>
                </a:cubicBezTo>
                <a:cubicBezTo>
                  <a:pt x="2800" y="4329"/>
                  <a:pt x="2846" y="4420"/>
                  <a:pt x="2930" y="4481"/>
                </a:cubicBezTo>
                <a:lnTo>
                  <a:pt x="2930" y="3963"/>
                </a:lnTo>
                <a:close/>
                <a:moveTo>
                  <a:pt x="3309" y="3484"/>
                </a:moveTo>
                <a:lnTo>
                  <a:pt x="3309" y="3484"/>
                </a:lnTo>
                <a:cubicBezTo>
                  <a:pt x="3576" y="3400"/>
                  <a:pt x="3758" y="3156"/>
                  <a:pt x="3758" y="2875"/>
                </a:cubicBezTo>
                <a:cubicBezTo>
                  <a:pt x="3758" y="2799"/>
                  <a:pt x="3804" y="2730"/>
                  <a:pt x="3865" y="2700"/>
                </a:cubicBezTo>
                <a:cubicBezTo>
                  <a:pt x="3682" y="2708"/>
                  <a:pt x="3500" y="2715"/>
                  <a:pt x="3309" y="2715"/>
                </a:cubicBezTo>
                <a:lnTo>
                  <a:pt x="3309" y="3484"/>
                </a:lnTo>
                <a:close/>
                <a:moveTo>
                  <a:pt x="2374" y="2700"/>
                </a:moveTo>
                <a:lnTo>
                  <a:pt x="2374" y="2700"/>
                </a:lnTo>
                <a:cubicBezTo>
                  <a:pt x="2435" y="2730"/>
                  <a:pt x="2481" y="2799"/>
                  <a:pt x="2481" y="2875"/>
                </a:cubicBezTo>
                <a:cubicBezTo>
                  <a:pt x="2481" y="3156"/>
                  <a:pt x="2663" y="3400"/>
                  <a:pt x="2930" y="3484"/>
                </a:cubicBezTo>
                <a:cubicBezTo>
                  <a:pt x="2930" y="2715"/>
                  <a:pt x="2930" y="2715"/>
                  <a:pt x="2930" y="2715"/>
                </a:cubicBezTo>
                <a:cubicBezTo>
                  <a:pt x="2739" y="2715"/>
                  <a:pt x="2557" y="2708"/>
                  <a:pt x="2374" y="2700"/>
                </a:cubicBezTo>
                <a:close/>
                <a:moveTo>
                  <a:pt x="3309" y="2327"/>
                </a:moveTo>
                <a:lnTo>
                  <a:pt x="3309" y="2327"/>
                </a:lnTo>
                <a:cubicBezTo>
                  <a:pt x="3910" y="2319"/>
                  <a:pt x="4504" y="2289"/>
                  <a:pt x="4976" y="2236"/>
                </a:cubicBezTo>
                <a:cubicBezTo>
                  <a:pt x="5113" y="2221"/>
                  <a:pt x="5227" y="2205"/>
                  <a:pt x="5334" y="2190"/>
                </a:cubicBezTo>
                <a:cubicBezTo>
                  <a:pt x="5052" y="2099"/>
                  <a:pt x="4694" y="1947"/>
                  <a:pt x="4413" y="1688"/>
                </a:cubicBezTo>
                <a:cubicBezTo>
                  <a:pt x="4215" y="1499"/>
                  <a:pt x="4040" y="1392"/>
                  <a:pt x="3918" y="1392"/>
                </a:cubicBezTo>
                <a:cubicBezTo>
                  <a:pt x="3903" y="1392"/>
                  <a:pt x="3887" y="1392"/>
                  <a:pt x="3872" y="1400"/>
                </a:cubicBezTo>
                <a:cubicBezTo>
                  <a:pt x="3827" y="1415"/>
                  <a:pt x="3804" y="1461"/>
                  <a:pt x="3796" y="1476"/>
                </a:cubicBezTo>
                <a:cubicBezTo>
                  <a:pt x="3812" y="1840"/>
                  <a:pt x="3758" y="2046"/>
                  <a:pt x="3629" y="2175"/>
                </a:cubicBezTo>
                <a:cubicBezTo>
                  <a:pt x="3530" y="2274"/>
                  <a:pt x="3408" y="2304"/>
                  <a:pt x="3309" y="2312"/>
                </a:cubicBezTo>
                <a:lnTo>
                  <a:pt x="3309" y="2327"/>
                </a:lnTo>
                <a:close/>
                <a:moveTo>
                  <a:pt x="905" y="2190"/>
                </a:moveTo>
                <a:lnTo>
                  <a:pt x="905" y="2190"/>
                </a:lnTo>
                <a:cubicBezTo>
                  <a:pt x="1012" y="2205"/>
                  <a:pt x="1126" y="2221"/>
                  <a:pt x="1263" y="2236"/>
                </a:cubicBezTo>
                <a:cubicBezTo>
                  <a:pt x="1735" y="2289"/>
                  <a:pt x="2328" y="2319"/>
                  <a:pt x="2930" y="2327"/>
                </a:cubicBezTo>
                <a:cubicBezTo>
                  <a:pt x="2930" y="2312"/>
                  <a:pt x="2930" y="2312"/>
                  <a:pt x="2930" y="2312"/>
                </a:cubicBezTo>
                <a:cubicBezTo>
                  <a:pt x="2831" y="2304"/>
                  <a:pt x="2709" y="2274"/>
                  <a:pt x="2610" y="2175"/>
                </a:cubicBezTo>
                <a:cubicBezTo>
                  <a:pt x="2481" y="2046"/>
                  <a:pt x="2427" y="1840"/>
                  <a:pt x="2443" y="1476"/>
                </a:cubicBezTo>
                <a:cubicBezTo>
                  <a:pt x="2435" y="1461"/>
                  <a:pt x="2412" y="1415"/>
                  <a:pt x="2366" y="1400"/>
                </a:cubicBezTo>
                <a:cubicBezTo>
                  <a:pt x="2351" y="1392"/>
                  <a:pt x="2336" y="1392"/>
                  <a:pt x="2321" y="1392"/>
                </a:cubicBezTo>
                <a:cubicBezTo>
                  <a:pt x="2199" y="1392"/>
                  <a:pt x="2024" y="1499"/>
                  <a:pt x="1826" y="1688"/>
                </a:cubicBezTo>
                <a:cubicBezTo>
                  <a:pt x="1544" y="1947"/>
                  <a:pt x="1187" y="2099"/>
                  <a:pt x="905" y="2190"/>
                </a:cubicBezTo>
                <a:close/>
                <a:moveTo>
                  <a:pt x="3120" y="387"/>
                </a:moveTo>
                <a:lnTo>
                  <a:pt x="3120" y="387"/>
                </a:lnTo>
                <a:cubicBezTo>
                  <a:pt x="3029" y="387"/>
                  <a:pt x="2945" y="464"/>
                  <a:pt x="2945" y="563"/>
                </a:cubicBezTo>
                <a:cubicBezTo>
                  <a:pt x="2945" y="654"/>
                  <a:pt x="3029" y="730"/>
                  <a:pt x="3120" y="730"/>
                </a:cubicBezTo>
                <a:cubicBezTo>
                  <a:pt x="3210" y="730"/>
                  <a:pt x="3294" y="654"/>
                  <a:pt x="3294" y="563"/>
                </a:cubicBezTo>
                <a:cubicBezTo>
                  <a:pt x="3294" y="464"/>
                  <a:pt x="3210" y="387"/>
                  <a:pt x="3120" y="387"/>
                </a:cubicBezTo>
                <a:close/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113410" y="5095954"/>
            <a:ext cx="2043765" cy="2043767"/>
          </a:xfrm>
          <a:custGeom>
            <a:avLst/>
            <a:gdLst/>
            <a:ahLst/>
            <a:cxnLst/>
            <a:rect l="l" t="t" r="r" b="b"/>
            <a:pathLst>
              <a:path w="1759" h="1758" extrusionOk="0">
                <a:moveTo>
                  <a:pt x="1758" y="883"/>
                </a:moveTo>
                <a:lnTo>
                  <a:pt x="1758" y="883"/>
                </a:lnTo>
                <a:cubicBezTo>
                  <a:pt x="1758" y="1362"/>
                  <a:pt x="1362" y="1757"/>
                  <a:pt x="875" y="1757"/>
                </a:cubicBezTo>
                <a:cubicBezTo>
                  <a:pt x="388" y="1757"/>
                  <a:pt x="0" y="1362"/>
                  <a:pt x="0" y="883"/>
                </a:cubicBezTo>
                <a:cubicBezTo>
                  <a:pt x="0" y="396"/>
                  <a:pt x="388" y="0"/>
                  <a:pt x="875" y="0"/>
                </a:cubicBezTo>
                <a:cubicBezTo>
                  <a:pt x="1362" y="0"/>
                  <a:pt x="1758" y="396"/>
                  <a:pt x="1758" y="883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6636335" y="9613759"/>
            <a:ext cx="2043765" cy="2043765"/>
          </a:xfrm>
          <a:custGeom>
            <a:avLst/>
            <a:gdLst/>
            <a:ahLst/>
            <a:cxnLst/>
            <a:rect l="l" t="t" r="r" b="b"/>
            <a:pathLst>
              <a:path w="1760" h="1759" extrusionOk="0">
                <a:moveTo>
                  <a:pt x="1759" y="876"/>
                </a:moveTo>
                <a:lnTo>
                  <a:pt x="1759" y="876"/>
                </a:lnTo>
                <a:cubicBezTo>
                  <a:pt x="1759" y="1363"/>
                  <a:pt x="1363" y="1758"/>
                  <a:pt x="883" y="1758"/>
                </a:cubicBezTo>
                <a:cubicBezTo>
                  <a:pt x="396" y="1758"/>
                  <a:pt x="0" y="1363"/>
                  <a:pt x="0" y="876"/>
                </a:cubicBezTo>
                <a:cubicBezTo>
                  <a:pt x="0" y="396"/>
                  <a:pt x="396" y="0"/>
                  <a:pt x="883" y="0"/>
                </a:cubicBezTo>
                <a:cubicBezTo>
                  <a:pt x="1363" y="0"/>
                  <a:pt x="1759" y="396"/>
                  <a:pt x="1759" y="876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5697556" y="9613759"/>
            <a:ext cx="2043765" cy="2043765"/>
          </a:xfrm>
          <a:custGeom>
            <a:avLst/>
            <a:gdLst/>
            <a:ahLst/>
            <a:cxnLst/>
            <a:rect l="l" t="t" r="r" b="b"/>
            <a:pathLst>
              <a:path w="1759" h="1759" extrusionOk="0">
                <a:moveTo>
                  <a:pt x="1758" y="876"/>
                </a:moveTo>
                <a:lnTo>
                  <a:pt x="1758" y="876"/>
                </a:lnTo>
                <a:cubicBezTo>
                  <a:pt x="1758" y="1363"/>
                  <a:pt x="1363" y="1758"/>
                  <a:pt x="875" y="1758"/>
                </a:cubicBezTo>
                <a:cubicBezTo>
                  <a:pt x="396" y="1758"/>
                  <a:pt x="0" y="1363"/>
                  <a:pt x="0" y="876"/>
                </a:cubicBezTo>
                <a:cubicBezTo>
                  <a:pt x="0" y="396"/>
                  <a:pt x="396" y="0"/>
                  <a:pt x="875" y="0"/>
                </a:cubicBezTo>
                <a:cubicBezTo>
                  <a:pt x="1363" y="0"/>
                  <a:pt x="1758" y="396"/>
                  <a:pt x="1758" y="876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0225606" y="5095954"/>
            <a:ext cx="2043765" cy="2043767"/>
          </a:xfrm>
          <a:custGeom>
            <a:avLst/>
            <a:gdLst/>
            <a:ahLst/>
            <a:cxnLst/>
            <a:rect l="l" t="t" r="r" b="b"/>
            <a:pathLst>
              <a:path w="1759" h="1758" extrusionOk="0">
                <a:moveTo>
                  <a:pt x="1758" y="883"/>
                </a:moveTo>
                <a:lnTo>
                  <a:pt x="1758" y="883"/>
                </a:lnTo>
                <a:cubicBezTo>
                  <a:pt x="1758" y="1362"/>
                  <a:pt x="1370" y="1757"/>
                  <a:pt x="883" y="1757"/>
                </a:cubicBezTo>
                <a:cubicBezTo>
                  <a:pt x="396" y="1757"/>
                  <a:pt x="0" y="1362"/>
                  <a:pt x="0" y="883"/>
                </a:cubicBezTo>
                <a:cubicBezTo>
                  <a:pt x="0" y="396"/>
                  <a:pt x="396" y="0"/>
                  <a:pt x="883" y="0"/>
                </a:cubicBezTo>
                <a:cubicBezTo>
                  <a:pt x="1370" y="0"/>
                  <a:pt x="1758" y="396"/>
                  <a:pt x="1758" y="883"/>
                </a:cubicBez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0819784" y="5531345"/>
            <a:ext cx="860532" cy="1178114"/>
          </a:xfrm>
          <a:custGeom>
            <a:avLst/>
            <a:gdLst/>
            <a:ahLst/>
            <a:cxnLst/>
            <a:rect l="l" t="t" r="r" b="b"/>
            <a:pathLst>
              <a:path w="739" h="1013" extrusionOk="0">
                <a:moveTo>
                  <a:pt x="708" y="106"/>
                </a:moveTo>
                <a:lnTo>
                  <a:pt x="708" y="106"/>
                </a:lnTo>
                <a:cubicBezTo>
                  <a:pt x="548" y="106"/>
                  <a:pt x="548" y="106"/>
                  <a:pt x="548" y="106"/>
                </a:cubicBezTo>
                <a:cubicBezTo>
                  <a:pt x="533" y="76"/>
                  <a:pt x="510" y="53"/>
                  <a:pt x="479" y="30"/>
                </a:cubicBezTo>
                <a:cubicBezTo>
                  <a:pt x="449" y="15"/>
                  <a:pt x="411" y="0"/>
                  <a:pt x="373" y="0"/>
                </a:cubicBezTo>
                <a:cubicBezTo>
                  <a:pt x="335" y="0"/>
                  <a:pt x="289" y="15"/>
                  <a:pt x="259" y="30"/>
                </a:cubicBezTo>
                <a:cubicBezTo>
                  <a:pt x="236" y="53"/>
                  <a:pt x="213" y="76"/>
                  <a:pt x="198" y="106"/>
                </a:cubicBezTo>
                <a:cubicBezTo>
                  <a:pt x="38" y="106"/>
                  <a:pt x="38" y="106"/>
                  <a:pt x="38" y="106"/>
                </a:cubicBezTo>
                <a:cubicBezTo>
                  <a:pt x="15" y="106"/>
                  <a:pt x="0" y="129"/>
                  <a:pt x="0" y="160"/>
                </a:cubicBezTo>
                <a:cubicBezTo>
                  <a:pt x="0" y="989"/>
                  <a:pt x="0" y="989"/>
                  <a:pt x="0" y="989"/>
                </a:cubicBezTo>
                <a:cubicBezTo>
                  <a:pt x="0" y="1004"/>
                  <a:pt x="15" y="1012"/>
                  <a:pt x="23" y="1012"/>
                </a:cubicBezTo>
                <a:cubicBezTo>
                  <a:pt x="715" y="1012"/>
                  <a:pt x="715" y="1012"/>
                  <a:pt x="715" y="1012"/>
                </a:cubicBezTo>
                <a:cubicBezTo>
                  <a:pt x="730" y="1012"/>
                  <a:pt x="738" y="1004"/>
                  <a:pt x="738" y="989"/>
                </a:cubicBezTo>
                <a:cubicBezTo>
                  <a:pt x="738" y="160"/>
                  <a:pt x="738" y="160"/>
                  <a:pt x="738" y="160"/>
                </a:cubicBezTo>
                <a:cubicBezTo>
                  <a:pt x="738" y="129"/>
                  <a:pt x="723" y="106"/>
                  <a:pt x="708" y="106"/>
                </a:cubicBezTo>
                <a:close/>
                <a:moveTo>
                  <a:pt x="510" y="137"/>
                </a:moveTo>
                <a:lnTo>
                  <a:pt x="510" y="137"/>
                </a:lnTo>
                <a:lnTo>
                  <a:pt x="510" y="137"/>
                </a:lnTo>
                <a:cubicBezTo>
                  <a:pt x="510" y="144"/>
                  <a:pt x="517" y="152"/>
                  <a:pt x="525" y="152"/>
                </a:cubicBezTo>
                <a:lnTo>
                  <a:pt x="525" y="152"/>
                </a:lnTo>
                <a:cubicBezTo>
                  <a:pt x="517" y="152"/>
                  <a:pt x="510" y="144"/>
                  <a:pt x="510" y="137"/>
                </a:cubicBezTo>
                <a:close/>
                <a:moveTo>
                  <a:pt x="289" y="76"/>
                </a:moveTo>
                <a:lnTo>
                  <a:pt x="289" y="76"/>
                </a:lnTo>
                <a:cubicBezTo>
                  <a:pt x="312" y="53"/>
                  <a:pt x="342" y="45"/>
                  <a:pt x="373" y="45"/>
                </a:cubicBezTo>
                <a:cubicBezTo>
                  <a:pt x="403" y="45"/>
                  <a:pt x="434" y="53"/>
                  <a:pt x="456" y="76"/>
                </a:cubicBezTo>
                <a:cubicBezTo>
                  <a:pt x="479" y="91"/>
                  <a:pt x="494" y="106"/>
                  <a:pt x="510" y="137"/>
                </a:cubicBezTo>
                <a:cubicBezTo>
                  <a:pt x="510" y="198"/>
                  <a:pt x="510" y="198"/>
                  <a:pt x="510" y="198"/>
                </a:cubicBezTo>
                <a:cubicBezTo>
                  <a:pt x="236" y="198"/>
                  <a:pt x="236" y="198"/>
                  <a:pt x="236" y="198"/>
                </a:cubicBezTo>
                <a:cubicBezTo>
                  <a:pt x="236" y="137"/>
                  <a:pt x="236" y="137"/>
                  <a:pt x="236" y="137"/>
                </a:cubicBezTo>
                <a:cubicBezTo>
                  <a:pt x="243" y="106"/>
                  <a:pt x="266" y="91"/>
                  <a:pt x="289" y="76"/>
                </a:cubicBezTo>
                <a:close/>
                <a:moveTo>
                  <a:pt x="236" y="137"/>
                </a:moveTo>
                <a:lnTo>
                  <a:pt x="236" y="137"/>
                </a:lnTo>
                <a:lnTo>
                  <a:pt x="236" y="137"/>
                </a:lnTo>
                <a:cubicBezTo>
                  <a:pt x="236" y="144"/>
                  <a:pt x="220" y="152"/>
                  <a:pt x="220" y="152"/>
                </a:cubicBezTo>
                <a:lnTo>
                  <a:pt x="220" y="152"/>
                </a:lnTo>
                <a:cubicBezTo>
                  <a:pt x="220" y="152"/>
                  <a:pt x="228" y="144"/>
                  <a:pt x="236" y="137"/>
                </a:cubicBezTo>
                <a:close/>
                <a:moveTo>
                  <a:pt x="692" y="966"/>
                </a:moveTo>
                <a:lnTo>
                  <a:pt x="692" y="966"/>
                </a:lnTo>
                <a:cubicBezTo>
                  <a:pt x="46" y="966"/>
                  <a:pt x="46" y="966"/>
                  <a:pt x="46" y="966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175" y="152"/>
                  <a:pt x="175" y="152"/>
                  <a:pt x="175" y="152"/>
                </a:cubicBezTo>
                <a:lnTo>
                  <a:pt x="175" y="152"/>
                </a:lnTo>
                <a:cubicBezTo>
                  <a:pt x="190" y="152"/>
                  <a:pt x="190" y="152"/>
                  <a:pt x="190" y="152"/>
                </a:cubicBezTo>
                <a:cubicBezTo>
                  <a:pt x="190" y="220"/>
                  <a:pt x="190" y="220"/>
                  <a:pt x="190" y="220"/>
                </a:cubicBezTo>
                <a:cubicBezTo>
                  <a:pt x="190" y="236"/>
                  <a:pt x="198" y="243"/>
                  <a:pt x="220" y="243"/>
                </a:cubicBezTo>
                <a:cubicBezTo>
                  <a:pt x="525" y="243"/>
                  <a:pt x="525" y="243"/>
                  <a:pt x="525" y="243"/>
                </a:cubicBezTo>
                <a:cubicBezTo>
                  <a:pt x="540" y="243"/>
                  <a:pt x="555" y="236"/>
                  <a:pt x="555" y="220"/>
                </a:cubicBezTo>
                <a:cubicBezTo>
                  <a:pt x="555" y="152"/>
                  <a:pt x="555" y="152"/>
                  <a:pt x="555" y="152"/>
                </a:cubicBezTo>
                <a:cubicBezTo>
                  <a:pt x="563" y="152"/>
                  <a:pt x="563" y="152"/>
                  <a:pt x="563" y="152"/>
                </a:cubicBezTo>
                <a:lnTo>
                  <a:pt x="563" y="152"/>
                </a:lnTo>
                <a:cubicBezTo>
                  <a:pt x="692" y="152"/>
                  <a:pt x="692" y="152"/>
                  <a:pt x="692" y="152"/>
                </a:cubicBezTo>
                <a:cubicBezTo>
                  <a:pt x="692" y="152"/>
                  <a:pt x="692" y="152"/>
                  <a:pt x="692" y="160"/>
                </a:cubicBezTo>
                <a:lnTo>
                  <a:pt x="692" y="9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942719" y="6017956"/>
            <a:ext cx="619786" cy="409777"/>
          </a:xfrm>
          <a:custGeom>
            <a:avLst/>
            <a:gdLst/>
            <a:ahLst/>
            <a:cxnLst/>
            <a:rect l="l" t="t" r="r" b="b"/>
            <a:pathLst>
              <a:path w="534" h="351" extrusionOk="0">
                <a:moveTo>
                  <a:pt x="503" y="191"/>
                </a:moveTo>
                <a:lnTo>
                  <a:pt x="503" y="191"/>
                </a:lnTo>
                <a:cubicBezTo>
                  <a:pt x="457" y="191"/>
                  <a:pt x="457" y="191"/>
                  <a:pt x="457" y="191"/>
                </a:cubicBezTo>
                <a:cubicBezTo>
                  <a:pt x="404" y="137"/>
                  <a:pt x="404" y="137"/>
                  <a:pt x="404" y="137"/>
                </a:cubicBezTo>
                <a:cubicBezTo>
                  <a:pt x="396" y="130"/>
                  <a:pt x="388" y="130"/>
                  <a:pt x="381" y="130"/>
                </a:cubicBezTo>
                <a:cubicBezTo>
                  <a:pt x="373" y="130"/>
                  <a:pt x="366" y="137"/>
                  <a:pt x="366" y="145"/>
                </a:cubicBezTo>
                <a:cubicBezTo>
                  <a:pt x="335" y="236"/>
                  <a:pt x="335" y="236"/>
                  <a:pt x="335" y="236"/>
                </a:cubicBezTo>
                <a:cubicBezTo>
                  <a:pt x="290" y="23"/>
                  <a:pt x="290" y="23"/>
                  <a:pt x="290" y="23"/>
                </a:cubicBezTo>
                <a:cubicBezTo>
                  <a:pt x="282" y="15"/>
                  <a:pt x="274" y="8"/>
                  <a:pt x="267" y="0"/>
                </a:cubicBezTo>
                <a:cubicBezTo>
                  <a:pt x="252" y="0"/>
                  <a:pt x="244" y="8"/>
                  <a:pt x="244" y="23"/>
                </a:cubicBezTo>
                <a:cubicBezTo>
                  <a:pt x="198" y="206"/>
                  <a:pt x="198" y="206"/>
                  <a:pt x="198" y="206"/>
                </a:cubicBezTo>
                <a:cubicBezTo>
                  <a:pt x="160" y="137"/>
                  <a:pt x="160" y="137"/>
                  <a:pt x="160" y="137"/>
                </a:cubicBezTo>
                <a:cubicBezTo>
                  <a:pt x="160" y="130"/>
                  <a:pt x="153" y="130"/>
                  <a:pt x="145" y="130"/>
                </a:cubicBezTo>
                <a:cubicBezTo>
                  <a:pt x="137" y="122"/>
                  <a:pt x="130" y="130"/>
                  <a:pt x="122" y="137"/>
                </a:cubicBezTo>
                <a:cubicBezTo>
                  <a:pt x="76" y="191"/>
                  <a:pt x="76" y="191"/>
                  <a:pt x="76" y="191"/>
                </a:cubicBezTo>
                <a:cubicBezTo>
                  <a:pt x="23" y="191"/>
                  <a:pt x="23" y="191"/>
                  <a:pt x="23" y="191"/>
                </a:cubicBezTo>
                <a:cubicBezTo>
                  <a:pt x="8" y="191"/>
                  <a:pt x="0" y="198"/>
                  <a:pt x="0" y="213"/>
                </a:cubicBezTo>
                <a:cubicBezTo>
                  <a:pt x="0" y="221"/>
                  <a:pt x="8" y="236"/>
                  <a:pt x="23" y="236"/>
                </a:cubicBezTo>
                <a:cubicBezTo>
                  <a:pt x="84" y="236"/>
                  <a:pt x="84" y="236"/>
                  <a:pt x="84" y="236"/>
                </a:cubicBezTo>
                <a:cubicBezTo>
                  <a:pt x="92" y="236"/>
                  <a:pt x="99" y="229"/>
                  <a:pt x="99" y="229"/>
                </a:cubicBezTo>
                <a:cubicBezTo>
                  <a:pt x="137" y="191"/>
                  <a:pt x="137" y="191"/>
                  <a:pt x="137" y="191"/>
                </a:cubicBezTo>
                <a:cubicBezTo>
                  <a:pt x="183" y="282"/>
                  <a:pt x="183" y="282"/>
                  <a:pt x="183" y="282"/>
                </a:cubicBezTo>
                <a:cubicBezTo>
                  <a:pt x="191" y="289"/>
                  <a:pt x="198" y="297"/>
                  <a:pt x="206" y="297"/>
                </a:cubicBezTo>
                <a:cubicBezTo>
                  <a:pt x="221" y="297"/>
                  <a:pt x="229" y="289"/>
                  <a:pt x="229" y="274"/>
                </a:cubicBezTo>
                <a:cubicBezTo>
                  <a:pt x="259" y="137"/>
                  <a:pt x="259" y="137"/>
                  <a:pt x="259" y="137"/>
                </a:cubicBezTo>
                <a:cubicBezTo>
                  <a:pt x="305" y="335"/>
                  <a:pt x="305" y="335"/>
                  <a:pt x="305" y="335"/>
                </a:cubicBezTo>
                <a:cubicBezTo>
                  <a:pt x="305" y="343"/>
                  <a:pt x="312" y="350"/>
                  <a:pt x="328" y="350"/>
                </a:cubicBezTo>
                <a:lnTo>
                  <a:pt x="328" y="350"/>
                </a:lnTo>
                <a:cubicBezTo>
                  <a:pt x="335" y="350"/>
                  <a:pt x="343" y="350"/>
                  <a:pt x="350" y="335"/>
                </a:cubicBezTo>
                <a:cubicBezTo>
                  <a:pt x="396" y="198"/>
                  <a:pt x="396" y="198"/>
                  <a:pt x="396" y="198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34" y="229"/>
                  <a:pt x="442" y="236"/>
                  <a:pt x="442" y="236"/>
                </a:cubicBezTo>
                <a:cubicBezTo>
                  <a:pt x="503" y="236"/>
                  <a:pt x="503" y="236"/>
                  <a:pt x="503" y="236"/>
                </a:cubicBezTo>
                <a:cubicBezTo>
                  <a:pt x="518" y="236"/>
                  <a:pt x="533" y="221"/>
                  <a:pt x="533" y="213"/>
                </a:cubicBezTo>
                <a:cubicBezTo>
                  <a:pt x="533" y="198"/>
                  <a:pt x="518" y="191"/>
                  <a:pt x="503" y="19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2917598" y="5674768"/>
            <a:ext cx="425144" cy="425143"/>
          </a:xfrm>
          <a:custGeom>
            <a:avLst/>
            <a:gdLst/>
            <a:ahLst/>
            <a:cxnLst/>
            <a:rect l="l" t="t" r="r" b="b"/>
            <a:pathLst>
              <a:path w="367" h="366" extrusionOk="0">
                <a:moveTo>
                  <a:pt x="183" y="365"/>
                </a:moveTo>
                <a:lnTo>
                  <a:pt x="183" y="365"/>
                </a:lnTo>
                <a:cubicBezTo>
                  <a:pt x="290" y="365"/>
                  <a:pt x="366" y="281"/>
                  <a:pt x="366" y="182"/>
                </a:cubicBezTo>
                <a:cubicBezTo>
                  <a:pt x="366" y="83"/>
                  <a:pt x="290" y="0"/>
                  <a:pt x="183" y="0"/>
                </a:cubicBezTo>
                <a:cubicBezTo>
                  <a:pt x="84" y="0"/>
                  <a:pt x="0" y="83"/>
                  <a:pt x="0" y="182"/>
                </a:cubicBezTo>
                <a:cubicBezTo>
                  <a:pt x="0" y="281"/>
                  <a:pt x="84" y="365"/>
                  <a:pt x="183" y="365"/>
                </a:cubicBezTo>
                <a:close/>
                <a:moveTo>
                  <a:pt x="183" y="45"/>
                </a:moveTo>
                <a:lnTo>
                  <a:pt x="183" y="45"/>
                </a:lnTo>
                <a:cubicBezTo>
                  <a:pt x="259" y="45"/>
                  <a:pt x="320" y="106"/>
                  <a:pt x="320" y="182"/>
                </a:cubicBezTo>
                <a:cubicBezTo>
                  <a:pt x="320" y="258"/>
                  <a:pt x="259" y="319"/>
                  <a:pt x="183" y="319"/>
                </a:cubicBezTo>
                <a:cubicBezTo>
                  <a:pt x="107" y="319"/>
                  <a:pt x="46" y="258"/>
                  <a:pt x="46" y="182"/>
                </a:cubicBezTo>
                <a:cubicBezTo>
                  <a:pt x="46" y="106"/>
                  <a:pt x="107" y="45"/>
                  <a:pt x="18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2758811" y="6176746"/>
            <a:ext cx="742719" cy="399535"/>
          </a:xfrm>
          <a:custGeom>
            <a:avLst/>
            <a:gdLst/>
            <a:ahLst/>
            <a:cxnLst/>
            <a:rect l="l" t="t" r="r" b="b"/>
            <a:pathLst>
              <a:path w="641" h="344" extrusionOk="0">
                <a:moveTo>
                  <a:pt x="640" y="183"/>
                </a:moveTo>
                <a:lnTo>
                  <a:pt x="640" y="183"/>
                </a:lnTo>
                <a:cubicBezTo>
                  <a:pt x="640" y="137"/>
                  <a:pt x="617" y="99"/>
                  <a:pt x="587" y="69"/>
                </a:cubicBezTo>
                <a:cubicBezTo>
                  <a:pt x="541" y="38"/>
                  <a:pt x="487" y="16"/>
                  <a:pt x="434" y="0"/>
                </a:cubicBezTo>
                <a:cubicBezTo>
                  <a:pt x="427" y="0"/>
                  <a:pt x="419" y="8"/>
                  <a:pt x="411" y="8"/>
                </a:cubicBezTo>
                <a:cubicBezTo>
                  <a:pt x="320" y="99"/>
                  <a:pt x="320" y="99"/>
                  <a:pt x="320" y="99"/>
                </a:cubicBezTo>
                <a:cubicBezTo>
                  <a:pt x="229" y="8"/>
                  <a:pt x="229" y="8"/>
                  <a:pt x="229" y="8"/>
                </a:cubicBezTo>
                <a:cubicBezTo>
                  <a:pt x="229" y="8"/>
                  <a:pt x="221" y="0"/>
                  <a:pt x="213" y="0"/>
                </a:cubicBezTo>
                <a:cubicBezTo>
                  <a:pt x="153" y="16"/>
                  <a:pt x="107" y="38"/>
                  <a:pt x="61" y="69"/>
                </a:cubicBezTo>
                <a:cubicBezTo>
                  <a:pt x="23" y="99"/>
                  <a:pt x="0" y="137"/>
                  <a:pt x="0" y="183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328"/>
                  <a:pt x="16" y="343"/>
                  <a:pt x="23" y="343"/>
                </a:cubicBezTo>
                <a:cubicBezTo>
                  <a:pt x="617" y="343"/>
                  <a:pt x="617" y="343"/>
                  <a:pt x="617" y="343"/>
                </a:cubicBezTo>
                <a:cubicBezTo>
                  <a:pt x="632" y="343"/>
                  <a:pt x="640" y="328"/>
                  <a:pt x="640" y="320"/>
                </a:cubicBezTo>
                <a:cubicBezTo>
                  <a:pt x="640" y="274"/>
                  <a:pt x="640" y="213"/>
                  <a:pt x="640" y="183"/>
                </a:cubicBezTo>
                <a:close/>
                <a:moveTo>
                  <a:pt x="46" y="290"/>
                </a:moveTo>
                <a:lnTo>
                  <a:pt x="46" y="290"/>
                </a:lnTo>
                <a:cubicBezTo>
                  <a:pt x="46" y="183"/>
                  <a:pt x="46" y="183"/>
                  <a:pt x="46" y="183"/>
                </a:cubicBezTo>
                <a:cubicBezTo>
                  <a:pt x="46" y="152"/>
                  <a:pt x="61" y="122"/>
                  <a:pt x="84" y="107"/>
                </a:cubicBezTo>
                <a:cubicBezTo>
                  <a:pt x="122" y="84"/>
                  <a:pt x="160" y="69"/>
                  <a:pt x="206" y="54"/>
                </a:cubicBezTo>
                <a:cubicBezTo>
                  <a:pt x="305" y="152"/>
                  <a:pt x="305" y="152"/>
                  <a:pt x="305" y="152"/>
                </a:cubicBezTo>
                <a:cubicBezTo>
                  <a:pt x="312" y="160"/>
                  <a:pt x="312" y="160"/>
                  <a:pt x="320" y="160"/>
                </a:cubicBezTo>
                <a:lnTo>
                  <a:pt x="320" y="160"/>
                </a:lnTo>
                <a:cubicBezTo>
                  <a:pt x="328" y="160"/>
                  <a:pt x="335" y="160"/>
                  <a:pt x="335" y="152"/>
                </a:cubicBezTo>
                <a:cubicBezTo>
                  <a:pt x="434" y="54"/>
                  <a:pt x="434" y="54"/>
                  <a:pt x="434" y="54"/>
                </a:cubicBezTo>
                <a:cubicBezTo>
                  <a:pt x="480" y="69"/>
                  <a:pt x="518" y="84"/>
                  <a:pt x="556" y="107"/>
                </a:cubicBezTo>
                <a:cubicBezTo>
                  <a:pt x="579" y="130"/>
                  <a:pt x="594" y="152"/>
                  <a:pt x="594" y="183"/>
                </a:cubicBezTo>
                <a:cubicBezTo>
                  <a:pt x="594" y="213"/>
                  <a:pt x="594" y="251"/>
                  <a:pt x="594" y="290"/>
                </a:cubicBezTo>
                <a:lnTo>
                  <a:pt x="46" y="2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3224932" y="6335534"/>
            <a:ext cx="122934" cy="122933"/>
          </a:xfrm>
          <a:custGeom>
            <a:avLst/>
            <a:gdLst/>
            <a:ahLst/>
            <a:cxnLst/>
            <a:rect l="l" t="t" r="r" b="b"/>
            <a:pathLst>
              <a:path w="107" h="108" extrusionOk="0">
                <a:moveTo>
                  <a:pt x="68" y="0"/>
                </a:move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69"/>
                </a:lnTo>
                <a:lnTo>
                  <a:pt x="38" y="69"/>
                </a:lnTo>
                <a:lnTo>
                  <a:pt x="38" y="107"/>
                </a:lnTo>
                <a:lnTo>
                  <a:pt x="68" y="107"/>
                </a:lnTo>
                <a:lnTo>
                  <a:pt x="68" y="69"/>
                </a:lnTo>
                <a:lnTo>
                  <a:pt x="106" y="69"/>
                </a:lnTo>
                <a:lnTo>
                  <a:pt x="106" y="38"/>
                </a:lnTo>
                <a:lnTo>
                  <a:pt x="68" y="38"/>
                </a:lnTo>
                <a:lnTo>
                  <a:pt x="68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291980" y="10694551"/>
            <a:ext cx="742722" cy="389289"/>
          </a:xfrm>
          <a:custGeom>
            <a:avLst/>
            <a:gdLst/>
            <a:ahLst/>
            <a:cxnLst/>
            <a:rect l="l" t="t" r="r" b="b"/>
            <a:pathLst>
              <a:path w="640" h="336" extrusionOk="0">
                <a:moveTo>
                  <a:pt x="639" y="175"/>
                </a:moveTo>
                <a:lnTo>
                  <a:pt x="639" y="175"/>
                </a:lnTo>
                <a:cubicBezTo>
                  <a:pt x="639" y="137"/>
                  <a:pt x="616" y="91"/>
                  <a:pt x="578" y="68"/>
                </a:cubicBezTo>
                <a:cubicBezTo>
                  <a:pt x="532" y="38"/>
                  <a:pt x="487" y="15"/>
                  <a:pt x="426" y="0"/>
                </a:cubicBezTo>
                <a:cubicBezTo>
                  <a:pt x="418" y="0"/>
                  <a:pt x="411" y="0"/>
                  <a:pt x="403" y="8"/>
                </a:cubicBezTo>
                <a:cubicBezTo>
                  <a:pt x="319" y="99"/>
                  <a:pt x="319" y="99"/>
                  <a:pt x="319" y="99"/>
                </a:cubicBezTo>
                <a:cubicBezTo>
                  <a:pt x="228" y="8"/>
                  <a:pt x="228" y="8"/>
                  <a:pt x="228" y="8"/>
                </a:cubicBezTo>
                <a:cubicBezTo>
                  <a:pt x="220" y="0"/>
                  <a:pt x="213" y="0"/>
                  <a:pt x="205" y="0"/>
                </a:cubicBezTo>
                <a:cubicBezTo>
                  <a:pt x="152" y="15"/>
                  <a:pt x="99" y="38"/>
                  <a:pt x="53" y="68"/>
                </a:cubicBezTo>
                <a:cubicBezTo>
                  <a:pt x="15" y="91"/>
                  <a:pt x="0" y="137"/>
                  <a:pt x="0" y="175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27"/>
                  <a:pt x="7" y="335"/>
                  <a:pt x="22" y="335"/>
                </a:cubicBezTo>
                <a:cubicBezTo>
                  <a:pt x="616" y="335"/>
                  <a:pt x="616" y="335"/>
                  <a:pt x="616" y="335"/>
                </a:cubicBezTo>
                <a:cubicBezTo>
                  <a:pt x="624" y="335"/>
                  <a:pt x="639" y="327"/>
                  <a:pt x="639" y="312"/>
                </a:cubicBezTo>
                <a:cubicBezTo>
                  <a:pt x="639" y="266"/>
                  <a:pt x="639" y="213"/>
                  <a:pt x="639" y="175"/>
                </a:cubicBezTo>
                <a:close/>
                <a:moveTo>
                  <a:pt x="45" y="289"/>
                </a:moveTo>
                <a:lnTo>
                  <a:pt x="45" y="289"/>
                </a:lnTo>
                <a:cubicBezTo>
                  <a:pt x="45" y="175"/>
                  <a:pt x="45" y="175"/>
                  <a:pt x="45" y="175"/>
                </a:cubicBezTo>
                <a:cubicBezTo>
                  <a:pt x="45" y="152"/>
                  <a:pt x="61" y="122"/>
                  <a:pt x="83" y="106"/>
                </a:cubicBezTo>
                <a:cubicBezTo>
                  <a:pt x="114" y="84"/>
                  <a:pt x="159" y="61"/>
                  <a:pt x="205" y="53"/>
                </a:cubicBezTo>
                <a:cubicBezTo>
                  <a:pt x="296" y="152"/>
                  <a:pt x="296" y="152"/>
                  <a:pt x="296" y="152"/>
                </a:cubicBezTo>
                <a:cubicBezTo>
                  <a:pt x="304" y="152"/>
                  <a:pt x="312" y="160"/>
                  <a:pt x="319" y="160"/>
                </a:cubicBezTo>
                <a:lnTo>
                  <a:pt x="319" y="160"/>
                </a:lnTo>
                <a:cubicBezTo>
                  <a:pt x="319" y="160"/>
                  <a:pt x="327" y="152"/>
                  <a:pt x="335" y="152"/>
                </a:cubicBezTo>
                <a:cubicBezTo>
                  <a:pt x="433" y="53"/>
                  <a:pt x="433" y="53"/>
                  <a:pt x="433" y="53"/>
                </a:cubicBezTo>
                <a:cubicBezTo>
                  <a:pt x="471" y="61"/>
                  <a:pt x="517" y="84"/>
                  <a:pt x="555" y="106"/>
                </a:cubicBezTo>
                <a:cubicBezTo>
                  <a:pt x="578" y="122"/>
                  <a:pt x="586" y="152"/>
                  <a:pt x="586" y="175"/>
                </a:cubicBezTo>
                <a:cubicBezTo>
                  <a:pt x="586" y="206"/>
                  <a:pt x="586" y="251"/>
                  <a:pt x="586" y="289"/>
                </a:cubicBezTo>
                <a:lnTo>
                  <a:pt x="45" y="2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7752981" y="10843094"/>
            <a:ext cx="122933" cy="133178"/>
          </a:xfrm>
          <a:custGeom>
            <a:avLst/>
            <a:gdLst/>
            <a:ahLst/>
            <a:cxnLst/>
            <a:rect l="l" t="t" r="r" b="b"/>
            <a:pathLst>
              <a:path w="108" h="116" extrusionOk="0">
                <a:moveTo>
                  <a:pt x="69" y="0"/>
                </a:moveTo>
                <a:lnTo>
                  <a:pt x="38" y="0"/>
                </a:lnTo>
                <a:lnTo>
                  <a:pt x="38" y="46"/>
                </a:lnTo>
                <a:lnTo>
                  <a:pt x="0" y="46"/>
                </a:lnTo>
                <a:lnTo>
                  <a:pt x="0" y="77"/>
                </a:lnTo>
                <a:lnTo>
                  <a:pt x="38" y="77"/>
                </a:lnTo>
                <a:lnTo>
                  <a:pt x="38" y="115"/>
                </a:lnTo>
                <a:lnTo>
                  <a:pt x="69" y="115"/>
                </a:lnTo>
                <a:lnTo>
                  <a:pt x="69" y="77"/>
                </a:lnTo>
                <a:lnTo>
                  <a:pt x="107" y="77"/>
                </a:lnTo>
                <a:lnTo>
                  <a:pt x="107" y="46"/>
                </a:lnTo>
                <a:lnTo>
                  <a:pt x="69" y="46"/>
                </a:lnTo>
                <a:lnTo>
                  <a:pt x="6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425158" y="10177204"/>
            <a:ext cx="450755" cy="435388"/>
          </a:xfrm>
          <a:custGeom>
            <a:avLst/>
            <a:gdLst/>
            <a:ahLst/>
            <a:cxnLst/>
            <a:rect l="l" t="t" r="r" b="b"/>
            <a:pathLst>
              <a:path w="389" h="375" extrusionOk="0">
                <a:moveTo>
                  <a:pt x="23" y="122"/>
                </a:moveTo>
                <a:lnTo>
                  <a:pt x="23" y="122"/>
                </a:lnTo>
                <a:cubicBezTo>
                  <a:pt x="30" y="122"/>
                  <a:pt x="30" y="122"/>
                  <a:pt x="30" y="122"/>
                </a:cubicBezTo>
                <a:cubicBezTo>
                  <a:pt x="23" y="145"/>
                  <a:pt x="15" y="168"/>
                  <a:pt x="15" y="191"/>
                </a:cubicBezTo>
                <a:cubicBezTo>
                  <a:pt x="15" y="290"/>
                  <a:pt x="99" y="374"/>
                  <a:pt x="205" y="374"/>
                </a:cubicBezTo>
                <a:cubicBezTo>
                  <a:pt x="304" y="374"/>
                  <a:pt x="388" y="290"/>
                  <a:pt x="388" y="191"/>
                </a:cubicBezTo>
                <a:cubicBezTo>
                  <a:pt x="388" y="160"/>
                  <a:pt x="380" y="138"/>
                  <a:pt x="373" y="122"/>
                </a:cubicBezTo>
                <a:cubicBezTo>
                  <a:pt x="380" y="115"/>
                  <a:pt x="388" y="107"/>
                  <a:pt x="388" y="100"/>
                </a:cubicBezTo>
                <a:cubicBezTo>
                  <a:pt x="388" y="84"/>
                  <a:pt x="373" y="77"/>
                  <a:pt x="365" y="77"/>
                </a:cubicBezTo>
                <a:cubicBezTo>
                  <a:pt x="350" y="77"/>
                  <a:pt x="350" y="77"/>
                  <a:pt x="350" y="77"/>
                </a:cubicBezTo>
                <a:cubicBezTo>
                  <a:pt x="312" y="31"/>
                  <a:pt x="259" y="0"/>
                  <a:pt x="205" y="0"/>
                </a:cubicBezTo>
                <a:cubicBezTo>
                  <a:pt x="144" y="0"/>
                  <a:pt x="91" y="31"/>
                  <a:pt x="53" y="77"/>
                </a:cubicBezTo>
                <a:cubicBezTo>
                  <a:pt x="23" y="77"/>
                  <a:pt x="23" y="77"/>
                  <a:pt x="23" y="77"/>
                </a:cubicBezTo>
                <a:cubicBezTo>
                  <a:pt x="15" y="77"/>
                  <a:pt x="0" y="84"/>
                  <a:pt x="0" y="100"/>
                </a:cubicBezTo>
                <a:cubicBezTo>
                  <a:pt x="0" y="115"/>
                  <a:pt x="15" y="122"/>
                  <a:pt x="23" y="122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129" y="328"/>
                  <a:pt x="68" y="267"/>
                  <a:pt x="68" y="191"/>
                </a:cubicBezTo>
                <a:cubicBezTo>
                  <a:pt x="68" y="168"/>
                  <a:pt x="68" y="145"/>
                  <a:pt x="83" y="122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75" y="153"/>
                  <a:pt x="205" y="183"/>
                  <a:pt x="236" y="183"/>
                </a:cubicBezTo>
                <a:cubicBezTo>
                  <a:pt x="274" y="183"/>
                  <a:pt x="304" y="153"/>
                  <a:pt x="304" y="122"/>
                </a:cubicBezTo>
                <a:cubicBezTo>
                  <a:pt x="319" y="122"/>
                  <a:pt x="319" y="122"/>
                  <a:pt x="319" y="122"/>
                </a:cubicBezTo>
                <a:cubicBezTo>
                  <a:pt x="335" y="145"/>
                  <a:pt x="342" y="168"/>
                  <a:pt x="342" y="191"/>
                </a:cubicBezTo>
                <a:cubicBezTo>
                  <a:pt x="342" y="267"/>
                  <a:pt x="281" y="328"/>
                  <a:pt x="205" y="328"/>
                </a:cubicBezTo>
                <a:close/>
                <a:moveTo>
                  <a:pt x="236" y="92"/>
                </a:moveTo>
                <a:lnTo>
                  <a:pt x="236" y="92"/>
                </a:lnTo>
                <a:cubicBezTo>
                  <a:pt x="251" y="92"/>
                  <a:pt x="259" y="107"/>
                  <a:pt x="259" y="115"/>
                </a:cubicBezTo>
                <a:cubicBezTo>
                  <a:pt x="259" y="130"/>
                  <a:pt x="251" y="138"/>
                  <a:pt x="236" y="138"/>
                </a:cubicBezTo>
                <a:cubicBezTo>
                  <a:pt x="228" y="138"/>
                  <a:pt x="221" y="130"/>
                  <a:pt x="221" y="115"/>
                </a:cubicBezTo>
                <a:cubicBezTo>
                  <a:pt x="221" y="107"/>
                  <a:pt x="228" y="92"/>
                  <a:pt x="236" y="92"/>
                </a:cubicBezTo>
                <a:close/>
                <a:moveTo>
                  <a:pt x="205" y="54"/>
                </a:moveTo>
                <a:lnTo>
                  <a:pt x="205" y="54"/>
                </a:lnTo>
                <a:lnTo>
                  <a:pt x="213" y="54"/>
                </a:lnTo>
                <a:cubicBezTo>
                  <a:pt x="205" y="54"/>
                  <a:pt x="190" y="61"/>
                  <a:pt x="182" y="77"/>
                </a:cubicBezTo>
                <a:lnTo>
                  <a:pt x="182" y="77"/>
                </a:lnTo>
                <a:cubicBezTo>
                  <a:pt x="121" y="77"/>
                  <a:pt x="121" y="77"/>
                  <a:pt x="121" y="77"/>
                </a:cubicBezTo>
                <a:cubicBezTo>
                  <a:pt x="144" y="61"/>
                  <a:pt x="175" y="54"/>
                  <a:pt x="205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16342958" y="10694551"/>
            <a:ext cx="742722" cy="389289"/>
          </a:xfrm>
          <a:custGeom>
            <a:avLst/>
            <a:gdLst/>
            <a:ahLst/>
            <a:cxnLst/>
            <a:rect l="l" t="t" r="r" b="b"/>
            <a:pathLst>
              <a:path w="640" h="336" extrusionOk="0">
                <a:moveTo>
                  <a:pt x="639" y="175"/>
                </a:moveTo>
                <a:lnTo>
                  <a:pt x="639" y="175"/>
                </a:lnTo>
                <a:cubicBezTo>
                  <a:pt x="639" y="137"/>
                  <a:pt x="624" y="91"/>
                  <a:pt x="586" y="68"/>
                </a:cubicBezTo>
                <a:cubicBezTo>
                  <a:pt x="540" y="38"/>
                  <a:pt x="487" y="15"/>
                  <a:pt x="434" y="0"/>
                </a:cubicBezTo>
                <a:cubicBezTo>
                  <a:pt x="426" y="0"/>
                  <a:pt x="418" y="0"/>
                  <a:pt x="411" y="8"/>
                </a:cubicBezTo>
                <a:cubicBezTo>
                  <a:pt x="319" y="99"/>
                  <a:pt x="319" y="99"/>
                  <a:pt x="319" y="99"/>
                </a:cubicBezTo>
                <a:cubicBezTo>
                  <a:pt x="236" y="8"/>
                  <a:pt x="236" y="8"/>
                  <a:pt x="236" y="8"/>
                </a:cubicBezTo>
                <a:cubicBezTo>
                  <a:pt x="228" y="0"/>
                  <a:pt x="221" y="0"/>
                  <a:pt x="213" y="0"/>
                </a:cubicBezTo>
                <a:cubicBezTo>
                  <a:pt x="152" y="15"/>
                  <a:pt x="106" y="38"/>
                  <a:pt x="61" y="68"/>
                </a:cubicBezTo>
                <a:cubicBezTo>
                  <a:pt x="23" y="91"/>
                  <a:pt x="0" y="137"/>
                  <a:pt x="0" y="175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27"/>
                  <a:pt x="15" y="335"/>
                  <a:pt x="23" y="335"/>
                </a:cubicBezTo>
                <a:cubicBezTo>
                  <a:pt x="616" y="335"/>
                  <a:pt x="616" y="335"/>
                  <a:pt x="616" y="335"/>
                </a:cubicBezTo>
                <a:cubicBezTo>
                  <a:pt x="631" y="335"/>
                  <a:pt x="639" y="327"/>
                  <a:pt x="639" y="312"/>
                </a:cubicBezTo>
                <a:cubicBezTo>
                  <a:pt x="639" y="266"/>
                  <a:pt x="639" y="213"/>
                  <a:pt x="639" y="175"/>
                </a:cubicBezTo>
                <a:close/>
                <a:moveTo>
                  <a:pt x="53" y="289"/>
                </a:moveTo>
                <a:lnTo>
                  <a:pt x="53" y="289"/>
                </a:lnTo>
                <a:cubicBezTo>
                  <a:pt x="53" y="175"/>
                  <a:pt x="53" y="175"/>
                  <a:pt x="53" y="175"/>
                </a:cubicBezTo>
                <a:cubicBezTo>
                  <a:pt x="53" y="152"/>
                  <a:pt x="61" y="122"/>
                  <a:pt x="84" y="106"/>
                </a:cubicBezTo>
                <a:cubicBezTo>
                  <a:pt x="122" y="84"/>
                  <a:pt x="167" y="61"/>
                  <a:pt x="205" y="53"/>
                </a:cubicBezTo>
                <a:cubicBezTo>
                  <a:pt x="304" y="152"/>
                  <a:pt x="304" y="152"/>
                  <a:pt x="304" y="152"/>
                </a:cubicBezTo>
                <a:cubicBezTo>
                  <a:pt x="312" y="152"/>
                  <a:pt x="312" y="160"/>
                  <a:pt x="319" y="160"/>
                </a:cubicBezTo>
                <a:lnTo>
                  <a:pt x="319" y="160"/>
                </a:lnTo>
                <a:cubicBezTo>
                  <a:pt x="327" y="160"/>
                  <a:pt x="335" y="152"/>
                  <a:pt x="342" y="152"/>
                </a:cubicBezTo>
                <a:cubicBezTo>
                  <a:pt x="434" y="53"/>
                  <a:pt x="434" y="53"/>
                  <a:pt x="434" y="53"/>
                </a:cubicBezTo>
                <a:cubicBezTo>
                  <a:pt x="479" y="61"/>
                  <a:pt x="525" y="84"/>
                  <a:pt x="555" y="106"/>
                </a:cubicBezTo>
                <a:cubicBezTo>
                  <a:pt x="578" y="122"/>
                  <a:pt x="593" y="152"/>
                  <a:pt x="593" y="175"/>
                </a:cubicBezTo>
                <a:cubicBezTo>
                  <a:pt x="593" y="206"/>
                  <a:pt x="593" y="251"/>
                  <a:pt x="593" y="289"/>
                </a:cubicBezTo>
                <a:lnTo>
                  <a:pt x="53" y="2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6486380" y="10177204"/>
            <a:ext cx="450755" cy="435388"/>
          </a:xfrm>
          <a:custGeom>
            <a:avLst/>
            <a:gdLst/>
            <a:ahLst/>
            <a:cxnLst/>
            <a:rect l="l" t="t" r="r" b="b"/>
            <a:pathLst>
              <a:path w="389" h="375" extrusionOk="0">
                <a:moveTo>
                  <a:pt x="22" y="145"/>
                </a:moveTo>
                <a:lnTo>
                  <a:pt x="22" y="145"/>
                </a:lnTo>
                <a:cubicBezTo>
                  <a:pt x="15" y="160"/>
                  <a:pt x="15" y="176"/>
                  <a:pt x="15" y="191"/>
                </a:cubicBezTo>
                <a:cubicBezTo>
                  <a:pt x="15" y="290"/>
                  <a:pt x="99" y="374"/>
                  <a:pt x="197" y="374"/>
                </a:cubicBezTo>
                <a:cubicBezTo>
                  <a:pt x="304" y="374"/>
                  <a:pt x="388" y="290"/>
                  <a:pt x="388" y="191"/>
                </a:cubicBezTo>
                <a:cubicBezTo>
                  <a:pt x="388" y="168"/>
                  <a:pt x="380" y="153"/>
                  <a:pt x="380" y="138"/>
                </a:cubicBezTo>
                <a:cubicBezTo>
                  <a:pt x="380" y="130"/>
                  <a:pt x="380" y="122"/>
                  <a:pt x="380" y="122"/>
                </a:cubicBezTo>
                <a:cubicBezTo>
                  <a:pt x="380" y="107"/>
                  <a:pt x="373" y="100"/>
                  <a:pt x="357" y="100"/>
                </a:cubicBezTo>
                <a:cubicBezTo>
                  <a:pt x="327" y="39"/>
                  <a:pt x="266" y="0"/>
                  <a:pt x="197" y="0"/>
                </a:cubicBezTo>
                <a:cubicBezTo>
                  <a:pt x="129" y="0"/>
                  <a:pt x="68" y="39"/>
                  <a:pt x="38" y="100"/>
                </a:cubicBezTo>
                <a:cubicBezTo>
                  <a:pt x="22" y="100"/>
                  <a:pt x="22" y="100"/>
                  <a:pt x="22" y="100"/>
                </a:cubicBezTo>
                <a:cubicBezTo>
                  <a:pt x="7" y="100"/>
                  <a:pt x="0" y="107"/>
                  <a:pt x="0" y="122"/>
                </a:cubicBezTo>
                <a:cubicBezTo>
                  <a:pt x="0" y="130"/>
                  <a:pt x="7" y="145"/>
                  <a:pt x="22" y="145"/>
                </a:cubicBezTo>
                <a:close/>
                <a:moveTo>
                  <a:pt x="167" y="145"/>
                </a:moveTo>
                <a:lnTo>
                  <a:pt x="167" y="145"/>
                </a:lnTo>
                <a:cubicBezTo>
                  <a:pt x="167" y="176"/>
                  <a:pt x="197" y="206"/>
                  <a:pt x="235" y="206"/>
                </a:cubicBezTo>
                <a:cubicBezTo>
                  <a:pt x="266" y="206"/>
                  <a:pt x="296" y="176"/>
                  <a:pt x="296" y="145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35" y="160"/>
                  <a:pt x="335" y="176"/>
                  <a:pt x="335" y="191"/>
                </a:cubicBezTo>
                <a:cubicBezTo>
                  <a:pt x="335" y="198"/>
                  <a:pt x="335" y="206"/>
                  <a:pt x="335" y="206"/>
                </a:cubicBezTo>
                <a:cubicBezTo>
                  <a:pt x="296" y="229"/>
                  <a:pt x="251" y="236"/>
                  <a:pt x="205" y="236"/>
                </a:cubicBezTo>
                <a:cubicBezTo>
                  <a:pt x="152" y="236"/>
                  <a:pt x="106" y="229"/>
                  <a:pt x="61" y="206"/>
                </a:cubicBezTo>
                <a:cubicBezTo>
                  <a:pt x="61" y="198"/>
                  <a:pt x="61" y="198"/>
                  <a:pt x="61" y="191"/>
                </a:cubicBezTo>
                <a:cubicBezTo>
                  <a:pt x="61" y="176"/>
                  <a:pt x="68" y="160"/>
                  <a:pt x="68" y="145"/>
                </a:cubicBezTo>
                <a:lnTo>
                  <a:pt x="167" y="145"/>
                </a:lnTo>
                <a:close/>
                <a:moveTo>
                  <a:pt x="213" y="138"/>
                </a:moveTo>
                <a:lnTo>
                  <a:pt x="213" y="138"/>
                </a:lnTo>
                <a:cubicBezTo>
                  <a:pt x="213" y="130"/>
                  <a:pt x="220" y="115"/>
                  <a:pt x="235" y="115"/>
                </a:cubicBezTo>
                <a:cubicBezTo>
                  <a:pt x="243" y="115"/>
                  <a:pt x="251" y="130"/>
                  <a:pt x="251" y="138"/>
                </a:cubicBezTo>
                <a:cubicBezTo>
                  <a:pt x="251" y="145"/>
                  <a:pt x="243" y="160"/>
                  <a:pt x="235" y="160"/>
                </a:cubicBezTo>
                <a:cubicBezTo>
                  <a:pt x="220" y="160"/>
                  <a:pt x="213" y="145"/>
                  <a:pt x="213" y="138"/>
                </a:cubicBezTo>
                <a:close/>
                <a:moveTo>
                  <a:pt x="197" y="328"/>
                </a:moveTo>
                <a:lnTo>
                  <a:pt x="197" y="328"/>
                </a:lnTo>
                <a:cubicBezTo>
                  <a:pt x="152" y="328"/>
                  <a:pt x="114" y="305"/>
                  <a:pt x="91" y="267"/>
                </a:cubicBezTo>
                <a:cubicBezTo>
                  <a:pt x="122" y="282"/>
                  <a:pt x="160" y="282"/>
                  <a:pt x="197" y="282"/>
                </a:cubicBezTo>
                <a:lnTo>
                  <a:pt x="205" y="282"/>
                </a:lnTo>
                <a:cubicBezTo>
                  <a:pt x="243" y="282"/>
                  <a:pt x="274" y="282"/>
                  <a:pt x="312" y="267"/>
                </a:cubicBezTo>
                <a:cubicBezTo>
                  <a:pt x="289" y="305"/>
                  <a:pt x="243" y="328"/>
                  <a:pt x="197" y="328"/>
                </a:cubicBezTo>
                <a:close/>
                <a:moveTo>
                  <a:pt x="197" y="54"/>
                </a:moveTo>
                <a:lnTo>
                  <a:pt x="197" y="54"/>
                </a:lnTo>
                <a:cubicBezTo>
                  <a:pt x="243" y="54"/>
                  <a:pt x="274" y="69"/>
                  <a:pt x="304" y="100"/>
                </a:cubicBezTo>
                <a:cubicBezTo>
                  <a:pt x="289" y="100"/>
                  <a:pt x="289" y="100"/>
                  <a:pt x="289" y="100"/>
                </a:cubicBezTo>
                <a:cubicBezTo>
                  <a:pt x="274" y="84"/>
                  <a:pt x="251" y="69"/>
                  <a:pt x="235" y="69"/>
                </a:cubicBezTo>
                <a:cubicBezTo>
                  <a:pt x="213" y="69"/>
                  <a:pt x="190" y="84"/>
                  <a:pt x="175" y="100"/>
                </a:cubicBezTo>
                <a:lnTo>
                  <a:pt x="175" y="100"/>
                </a:lnTo>
                <a:cubicBezTo>
                  <a:pt x="99" y="100"/>
                  <a:pt x="99" y="100"/>
                  <a:pt x="99" y="100"/>
                </a:cubicBezTo>
                <a:cubicBezTo>
                  <a:pt x="122" y="69"/>
                  <a:pt x="160" y="54"/>
                  <a:pt x="197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9698775" y="1752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2451398" y="3326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1570473" y="7947086"/>
            <a:ext cx="3119385" cy="1470344"/>
            <a:chOff x="2858924" y="10474806"/>
            <a:chExt cx="3634800" cy="1470344"/>
          </a:xfrm>
        </p:grpSpPr>
        <p:sp>
          <p:nvSpPr>
            <p:cNvPr id="94" name="Google Shape;94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6102361" y="7870886"/>
            <a:ext cx="3119385" cy="1470344"/>
            <a:chOff x="2858924" y="10474806"/>
            <a:chExt cx="3634800" cy="1470344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15159748" y="7870886"/>
            <a:ext cx="3119385" cy="1470344"/>
            <a:chOff x="2858924" y="10474806"/>
            <a:chExt cx="3634800" cy="1470344"/>
          </a:xfrm>
        </p:grpSpPr>
        <p:sp>
          <p:nvSpPr>
            <p:cNvPr id="100" name="Google Shape;100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19769124" y="7870886"/>
            <a:ext cx="3119385" cy="1470344"/>
            <a:chOff x="2858924" y="10474806"/>
            <a:chExt cx="3634800" cy="1470344"/>
          </a:xfrm>
        </p:grpSpPr>
        <p:sp>
          <p:nvSpPr>
            <p:cNvPr id="103" name="Google Shape;103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5"/>
          <p:cNvCxnSpPr/>
          <p:nvPr/>
        </p:nvCxnSpPr>
        <p:spPr>
          <a:xfrm flipH="1">
            <a:off x="1021295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5"/>
          <p:cNvCxnSpPr/>
          <p:nvPr/>
        </p:nvCxnSpPr>
        <p:spPr>
          <a:xfrm flipH="1">
            <a:off x="992517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5"/>
          <p:cNvCxnSpPr/>
          <p:nvPr/>
        </p:nvCxnSpPr>
        <p:spPr>
          <a:xfrm flipH="1">
            <a:off x="9632602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5"/>
          <p:cNvCxnSpPr/>
          <p:nvPr/>
        </p:nvCxnSpPr>
        <p:spPr>
          <a:xfrm flipH="1">
            <a:off x="9344826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5"/>
          <p:cNvCxnSpPr/>
          <p:nvPr/>
        </p:nvCxnSpPr>
        <p:spPr>
          <a:xfrm flipH="1">
            <a:off x="905225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5"/>
          <p:cNvCxnSpPr/>
          <p:nvPr/>
        </p:nvCxnSpPr>
        <p:spPr>
          <a:xfrm flipH="1">
            <a:off x="876447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5"/>
          <p:cNvCxnSpPr/>
          <p:nvPr/>
        </p:nvCxnSpPr>
        <p:spPr>
          <a:xfrm flipH="1">
            <a:off x="8471906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5"/>
          <p:cNvCxnSpPr/>
          <p:nvPr/>
        </p:nvCxnSpPr>
        <p:spPr>
          <a:xfrm flipH="1">
            <a:off x="818413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5"/>
          <p:cNvCxnSpPr/>
          <p:nvPr/>
        </p:nvCxnSpPr>
        <p:spPr>
          <a:xfrm flipH="1">
            <a:off x="789635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5"/>
          <p:cNvCxnSpPr/>
          <p:nvPr/>
        </p:nvCxnSpPr>
        <p:spPr>
          <a:xfrm flipH="1">
            <a:off x="760378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5"/>
          <p:cNvCxnSpPr/>
          <p:nvPr/>
        </p:nvCxnSpPr>
        <p:spPr>
          <a:xfrm flipH="1">
            <a:off x="731600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5"/>
          <p:cNvCxnSpPr/>
          <p:nvPr/>
        </p:nvCxnSpPr>
        <p:spPr>
          <a:xfrm flipH="1">
            <a:off x="702343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5"/>
          <p:cNvCxnSpPr/>
          <p:nvPr/>
        </p:nvCxnSpPr>
        <p:spPr>
          <a:xfrm flipH="1">
            <a:off x="673565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5"/>
          <p:cNvCxnSpPr/>
          <p:nvPr/>
        </p:nvCxnSpPr>
        <p:spPr>
          <a:xfrm flipH="1">
            <a:off x="644308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5"/>
          <p:cNvCxnSpPr/>
          <p:nvPr/>
        </p:nvCxnSpPr>
        <p:spPr>
          <a:xfrm flipH="1">
            <a:off x="615530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5"/>
          <p:cNvCxnSpPr/>
          <p:nvPr/>
        </p:nvCxnSpPr>
        <p:spPr>
          <a:xfrm flipH="1">
            <a:off x="586273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5"/>
          <p:cNvCxnSpPr/>
          <p:nvPr/>
        </p:nvCxnSpPr>
        <p:spPr>
          <a:xfrm flipH="1">
            <a:off x="5574961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5"/>
          <p:cNvCxnSpPr/>
          <p:nvPr/>
        </p:nvCxnSpPr>
        <p:spPr>
          <a:xfrm flipH="1">
            <a:off x="5282386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5"/>
          <p:cNvCxnSpPr/>
          <p:nvPr/>
        </p:nvCxnSpPr>
        <p:spPr>
          <a:xfrm flipH="1">
            <a:off x="499461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5"/>
          <p:cNvCxnSpPr/>
          <p:nvPr/>
        </p:nvCxnSpPr>
        <p:spPr>
          <a:xfrm flipH="1">
            <a:off x="4702040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/>
          <p:nvPr/>
        </p:nvCxnSpPr>
        <p:spPr>
          <a:xfrm flipH="1">
            <a:off x="441426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5"/>
          <p:cNvCxnSpPr/>
          <p:nvPr/>
        </p:nvCxnSpPr>
        <p:spPr>
          <a:xfrm flipH="1">
            <a:off x="4126488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5"/>
          <p:cNvCxnSpPr/>
          <p:nvPr/>
        </p:nvCxnSpPr>
        <p:spPr>
          <a:xfrm flipH="1">
            <a:off x="3833914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5"/>
          <p:cNvCxnSpPr/>
          <p:nvPr/>
        </p:nvCxnSpPr>
        <p:spPr>
          <a:xfrm flipH="1">
            <a:off x="3541343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5"/>
          <p:cNvCxnSpPr/>
          <p:nvPr/>
        </p:nvCxnSpPr>
        <p:spPr>
          <a:xfrm flipH="1">
            <a:off x="3253567" y="8245436"/>
            <a:ext cx="1533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5"/>
          <p:cNvCxnSpPr/>
          <p:nvPr/>
        </p:nvCxnSpPr>
        <p:spPr>
          <a:xfrm flipH="1">
            <a:off x="10241150" y="8245436"/>
            <a:ext cx="1251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/>
          <p:nvPr/>
        </p:nvCxnSpPr>
        <p:spPr>
          <a:xfrm flipH="1">
            <a:off x="10006134" y="8418102"/>
            <a:ext cx="1251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5"/>
          <p:cNvCxnSpPr/>
          <p:nvPr/>
        </p:nvCxnSpPr>
        <p:spPr>
          <a:xfrm flipH="1">
            <a:off x="9776515" y="8590768"/>
            <a:ext cx="1197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5"/>
          <p:cNvCxnSpPr/>
          <p:nvPr/>
        </p:nvCxnSpPr>
        <p:spPr>
          <a:xfrm flipH="1">
            <a:off x="9545692" y="8763433"/>
            <a:ext cx="1251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5"/>
          <p:cNvCxnSpPr/>
          <p:nvPr/>
        </p:nvCxnSpPr>
        <p:spPr>
          <a:xfrm flipH="1">
            <a:off x="9306174" y="8936099"/>
            <a:ext cx="1296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5"/>
          <p:cNvCxnSpPr/>
          <p:nvPr/>
        </p:nvCxnSpPr>
        <p:spPr>
          <a:xfrm flipH="1">
            <a:off x="9070860" y="9108764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5"/>
          <p:cNvCxnSpPr/>
          <p:nvPr/>
        </p:nvCxnSpPr>
        <p:spPr>
          <a:xfrm flipH="1">
            <a:off x="8840933" y="9281430"/>
            <a:ext cx="1296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5"/>
          <p:cNvCxnSpPr/>
          <p:nvPr/>
        </p:nvCxnSpPr>
        <p:spPr>
          <a:xfrm flipH="1">
            <a:off x="8610419" y="9454096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5"/>
          <p:cNvCxnSpPr/>
          <p:nvPr/>
        </p:nvCxnSpPr>
        <p:spPr>
          <a:xfrm flipH="1">
            <a:off x="8375403" y="9626761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5"/>
          <p:cNvCxnSpPr/>
          <p:nvPr/>
        </p:nvCxnSpPr>
        <p:spPr>
          <a:xfrm flipH="1">
            <a:off x="8149977" y="9794632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5"/>
          <p:cNvCxnSpPr/>
          <p:nvPr/>
        </p:nvCxnSpPr>
        <p:spPr>
          <a:xfrm flipH="1">
            <a:off x="7910458" y="9967297"/>
            <a:ext cx="1296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5"/>
          <p:cNvCxnSpPr/>
          <p:nvPr/>
        </p:nvCxnSpPr>
        <p:spPr>
          <a:xfrm flipH="1">
            <a:off x="7675148" y="10139963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5"/>
          <p:cNvCxnSpPr/>
          <p:nvPr/>
        </p:nvCxnSpPr>
        <p:spPr>
          <a:xfrm flipH="1">
            <a:off x="7445530" y="10312629"/>
            <a:ext cx="1197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5"/>
          <p:cNvCxnSpPr/>
          <p:nvPr/>
        </p:nvCxnSpPr>
        <p:spPr>
          <a:xfrm flipH="1">
            <a:off x="7214706" y="10485294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5"/>
          <p:cNvCxnSpPr/>
          <p:nvPr/>
        </p:nvCxnSpPr>
        <p:spPr>
          <a:xfrm flipH="1">
            <a:off x="6979687" y="10657960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5"/>
          <p:cNvCxnSpPr/>
          <p:nvPr/>
        </p:nvCxnSpPr>
        <p:spPr>
          <a:xfrm flipH="1">
            <a:off x="6744672" y="10830626"/>
            <a:ext cx="125100" cy="9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5"/>
          <p:cNvCxnSpPr/>
          <p:nvPr/>
        </p:nvCxnSpPr>
        <p:spPr>
          <a:xfrm>
            <a:off x="6337385" y="5636266"/>
            <a:ext cx="62400" cy="381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5"/>
          <p:cNvCxnSpPr/>
          <p:nvPr/>
        </p:nvCxnSpPr>
        <p:spPr>
          <a:xfrm>
            <a:off x="7488489" y="6379689"/>
            <a:ext cx="1296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7733100" y="6542763"/>
            <a:ext cx="129600" cy="717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7977709" y="6696243"/>
            <a:ext cx="1197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8222319" y="6859316"/>
            <a:ext cx="115200" cy="717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5"/>
          <p:cNvCxnSpPr/>
          <p:nvPr/>
        </p:nvCxnSpPr>
        <p:spPr>
          <a:xfrm>
            <a:off x="8466928" y="7012797"/>
            <a:ext cx="1152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5"/>
          <p:cNvCxnSpPr/>
          <p:nvPr/>
        </p:nvCxnSpPr>
        <p:spPr>
          <a:xfrm>
            <a:off x="8711539" y="7166277"/>
            <a:ext cx="1197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5"/>
          <p:cNvCxnSpPr/>
          <p:nvPr/>
        </p:nvCxnSpPr>
        <p:spPr>
          <a:xfrm>
            <a:off x="8946554" y="7329350"/>
            <a:ext cx="129600" cy="717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5"/>
          <p:cNvCxnSpPr/>
          <p:nvPr/>
        </p:nvCxnSpPr>
        <p:spPr>
          <a:xfrm>
            <a:off x="9191165" y="7487626"/>
            <a:ext cx="1296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5"/>
          <p:cNvCxnSpPr/>
          <p:nvPr/>
        </p:nvCxnSpPr>
        <p:spPr>
          <a:xfrm>
            <a:off x="9435774" y="7650699"/>
            <a:ext cx="115200" cy="71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5"/>
          <p:cNvCxnSpPr/>
          <p:nvPr/>
        </p:nvCxnSpPr>
        <p:spPr>
          <a:xfrm>
            <a:off x="9680385" y="7804180"/>
            <a:ext cx="1152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5"/>
          <p:cNvCxnSpPr/>
          <p:nvPr/>
        </p:nvCxnSpPr>
        <p:spPr>
          <a:xfrm>
            <a:off x="9929790" y="7957660"/>
            <a:ext cx="1152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5"/>
          <p:cNvCxnSpPr/>
          <p:nvPr/>
        </p:nvCxnSpPr>
        <p:spPr>
          <a:xfrm>
            <a:off x="10174399" y="8120733"/>
            <a:ext cx="71700" cy="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5"/>
          <p:cNvCxnSpPr/>
          <p:nvPr/>
        </p:nvCxnSpPr>
        <p:spPr>
          <a:xfrm>
            <a:off x="10299102" y="8202271"/>
            <a:ext cx="62400" cy="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5"/>
          <p:cNvCxnSpPr/>
          <p:nvPr/>
        </p:nvCxnSpPr>
        <p:spPr>
          <a:xfrm>
            <a:off x="14011413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>
            <a:off x="14303986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5"/>
          <p:cNvCxnSpPr/>
          <p:nvPr/>
        </p:nvCxnSpPr>
        <p:spPr>
          <a:xfrm>
            <a:off x="14591763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5"/>
          <p:cNvCxnSpPr/>
          <p:nvPr/>
        </p:nvCxnSpPr>
        <p:spPr>
          <a:xfrm>
            <a:off x="14884333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5"/>
          <p:cNvCxnSpPr/>
          <p:nvPr/>
        </p:nvCxnSpPr>
        <p:spPr>
          <a:xfrm>
            <a:off x="15172109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5"/>
          <p:cNvCxnSpPr/>
          <p:nvPr/>
        </p:nvCxnSpPr>
        <p:spPr>
          <a:xfrm>
            <a:off x="15464681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5"/>
          <p:cNvCxnSpPr/>
          <p:nvPr/>
        </p:nvCxnSpPr>
        <p:spPr>
          <a:xfrm>
            <a:off x="15752458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5"/>
          <p:cNvCxnSpPr/>
          <p:nvPr/>
        </p:nvCxnSpPr>
        <p:spPr>
          <a:xfrm>
            <a:off x="16045030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5"/>
          <p:cNvCxnSpPr/>
          <p:nvPr/>
        </p:nvCxnSpPr>
        <p:spPr>
          <a:xfrm>
            <a:off x="16332806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5"/>
          <p:cNvCxnSpPr/>
          <p:nvPr/>
        </p:nvCxnSpPr>
        <p:spPr>
          <a:xfrm>
            <a:off x="16625380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5"/>
          <p:cNvCxnSpPr/>
          <p:nvPr/>
        </p:nvCxnSpPr>
        <p:spPr>
          <a:xfrm>
            <a:off x="16913155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5"/>
          <p:cNvCxnSpPr/>
          <p:nvPr/>
        </p:nvCxnSpPr>
        <p:spPr>
          <a:xfrm>
            <a:off x="17205725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5"/>
          <p:cNvCxnSpPr/>
          <p:nvPr/>
        </p:nvCxnSpPr>
        <p:spPr>
          <a:xfrm>
            <a:off x="1749350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5"/>
          <p:cNvCxnSpPr/>
          <p:nvPr/>
        </p:nvCxnSpPr>
        <p:spPr>
          <a:xfrm>
            <a:off x="17781277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5"/>
          <p:cNvCxnSpPr/>
          <p:nvPr/>
        </p:nvCxnSpPr>
        <p:spPr>
          <a:xfrm>
            <a:off x="1807385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5"/>
          <p:cNvCxnSpPr/>
          <p:nvPr/>
        </p:nvCxnSpPr>
        <p:spPr>
          <a:xfrm>
            <a:off x="18366422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5"/>
          <p:cNvCxnSpPr/>
          <p:nvPr/>
        </p:nvCxnSpPr>
        <p:spPr>
          <a:xfrm>
            <a:off x="18654198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5"/>
          <p:cNvCxnSpPr/>
          <p:nvPr/>
        </p:nvCxnSpPr>
        <p:spPr>
          <a:xfrm>
            <a:off x="18941973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5"/>
          <p:cNvCxnSpPr/>
          <p:nvPr/>
        </p:nvCxnSpPr>
        <p:spPr>
          <a:xfrm>
            <a:off x="19234548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5"/>
          <p:cNvCxnSpPr/>
          <p:nvPr/>
        </p:nvCxnSpPr>
        <p:spPr>
          <a:xfrm>
            <a:off x="19522323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5"/>
          <p:cNvCxnSpPr/>
          <p:nvPr/>
        </p:nvCxnSpPr>
        <p:spPr>
          <a:xfrm>
            <a:off x="19814894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5"/>
          <p:cNvCxnSpPr/>
          <p:nvPr/>
        </p:nvCxnSpPr>
        <p:spPr>
          <a:xfrm>
            <a:off x="20102670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5"/>
          <p:cNvCxnSpPr/>
          <p:nvPr/>
        </p:nvCxnSpPr>
        <p:spPr>
          <a:xfrm>
            <a:off x="20395245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5"/>
          <p:cNvCxnSpPr/>
          <p:nvPr/>
        </p:nvCxnSpPr>
        <p:spPr>
          <a:xfrm>
            <a:off x="20683020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5"/>
          <p:cNvCxnSpPr/>
          <p:nvPr/>
        </p:nvCxnSpPr>
        <p:spPr>
          <a:xfrm>
            <a:off x="20975591" y="8245436"/>
            <a:ext cx="1440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5"/>
          <p:cNvCxnSpPr/>
          <p:nvPr/>
        </p:nvCxnSpPr>
        <p:spPr>
          <a:xfrm>
            <a:off x="14011413" y="8245436"/>
            <a:ext cx="1152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5"/>
          <p:cNvCxnSpPr/>
          <p:nvPr/>
        </p:nvCxnSpPr>
        <p:spPr>
          <a:xfrm>
            <a:off x="14251227" y="8418102"/>
            <a:ext cx="1107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5"/>
          <p:cNvCxnSpPr/>
          <p:nvPr/>
        </p:nvCxnSpPr>
        <p:spPr>
          <a:xfrm>
            <a:off x="14476652" y="8590768"/>
            <a:ext cx="1152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5"/>
          <p:cNvCxnSpPr/>
          <p:nvPr/>
        </p:nvCxnSpPr>
        <p:spPr>
          <a:xfrm>
            <a:off x="14711667" y="8763433"/>
            <a:ext cx="1152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5"/>
          <p:cNvCxnSpPr/>
          <p:nvPr/>
        </p:nvCxnSpPr>
        <p:spPr>
          <a:xfrm>
            <a:off x="14946686" y="8936099"/>
            <a:ext cx="1197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5"/>
          <p:cNvCxnSpPr/>
          <p:nvPr/>
        </p:nvCxnSpPr>
        <p:spPr>
          <a:xfrm>
            <a:off x="15172109" y="9108764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5"/>
          <p:cNvCxnSpPr/>
          <p:nvPr/>
        </p:nvCxnSpPr>
        <p:spPr>
          <a:xfrm>
            <a:off x="15407127" y="9281430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5"/>
          <p:cNvCxnSpPr/>
          <p:nvPr/>
        </p:nvCxnSpPr>
        <p:spPr>
          <a:xfrm>
            <a:off x="15646941" y="9454096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5"/>
          <p:cNvCxnSpPr/>
          <p:nvPr/>
        </p:nvCxnSpPr>
        <p:spPr>
          <a:xfrm>
            <a:off x="15881956" y="9626761"/>
            <a:ext cx="1107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5"/>
          <p:cNvCxnSpPr/>
          <p:nvPr/>
        </p:nvCxnSpPr>
        <p:spPr>
          <a:xfrm>
            <a:off x="16107381" y="9794632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5"/>
          <p:cNvCxnSpPr/>
          <p:nvPr/>
        </p:nvCxnSpPr>
        <p:spPr>
          <a:xfrm>
            <a:off x="16342398" y="9967297"/>
            <a:ext cx="1197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5"/>
          <p:cNvCxnSpPr/>
          <p:nvPr/>
        </p:nvCxnSpPr>
        <p:spPr>
          <a:xfrm>
            <a:off x="16577416" y="10139963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5"/>
          <p:cNvCxnSpPr/>
          <p:nvPr/>
        </p:nvCxnSpPr>
        <p:spPr>
          <a:xfrm>
            <a:off x="16802841" y="10312629"/>
            <a:ext cx="119700" cy="91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5"/>
          <p:cNvCxnSpPr/>
          <p:nvPr/>
        </p:nvCxnSpPr>
        <p:spPr>
          <a:xfrm>
            <a:off x="17042653" y="10485294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5"/>
          <p:cNvCxnSpPr/>
          <p:nvPr/>
        </p:nvCxnSpPr>
        <p:spPr>
          <a:xfrm>
            <a:off x="17277670" y="10657960"/>
            <a:ext cx="115200" cy="9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5"/>
          <p:cNvCxnSpPr/>
          <p:nvPr/>
        </p:nvCxnSpPr>
        <p:spPr>
          <a:xfrm>
            <a:off x="17512686" y="10830626"/>
            <a:ext cx="110700" cy="9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5"/>
          <p:cNvCxnSpPr/>
          <p:nvPr/>
        </p:nvCxnSpPr>
        <p:spPr>
          <a:xfrm flipH="1">
            <a:off x="17973372" y="5636266"/>
            <a:ext cx="71700" cy="38100"/>
          </a:xfrm>
          <a:prstGeom prst="straightConnector1">
            <a:avLst/>
          </a:prstGeom>
          <a:noFill/>
          <a:ln w="9525" cap="flat" cmpd="sng">
            <a:solidFill>
              <a:srgbClr val="84848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5"/>
          <p:cNvCxnSpPr/>
          <p:nvPr/>
        </p:nvCxnSpPr>
        <p:spPr>
          <a:xfrm flipH="1">
            <a:off x="16759277" y="6379689"/>
            <a:ext cx="1251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5"/>
          <p:cNvCxnSpPr/>
          <p:nvPr/>
        </p:nvCxnSpPr>
        <p:spPr>
          <a:xfrm flipH="1">
            <a:off x="16510464" y="6542763"/>
            <a:ext cx="134100" cy="717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5"/>
          <p:cNvCxnSpPr/>
          <p:nvPr/>
        </p:nvCxnSpPr>
        <p:spPr>
          <a:xfrm flipH="1">
            <a:off x="16265853" y="6696243"/>
            <a:ext cx="1341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5"/>
          <p:cNvCxnSpPr/>
          <p:nvPr/>
        </p:nvCxnSpPr>
        <p:spPr>
          <a:xfrm flipH="1">
            <a:off x="16030245" y="6859316"/>
            <a:ext cx="125100" cy="717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5"/>
          <p:cNvCxnSpPr/>
          <p:nvPr/>
        </p:nvCxnSpPr>
        <p:spPr>
          <a:xfrm flipH="1">
            <a:off x="15785634" y="7012797"/>
            <a:ext cx="1251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5"/>
          <p:cNvCxnSpPr/>
          <p:nvPr/>
        </p:nvCxnSpPr>
        <p:spPr>
          <a:xfrm flipH="1">
            <a:off x="15541027" y="7166277"/>
            <a:ext cx="125100" cy="81600"/>
          </a:xfrm>
          <a:prstGeom prst="straightConnector1">
            <a:avLst/>
          </a:prstGeom>
          <a:noFill/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5"/>
          <p:cNvCxnSpPr/>
          <p:nvPr/>
        </p:nvCxnSpPr>
        <p:spPr>
          <a:xfrm flipH="1">
            <a:off x="15296416" y="7329350"/>
            <a:ext cx="125100" cy="71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5"/>
          <p:cNvCxnSpPr/>
          <p:nvPr/>
        </p:nvCxnSpPr>
        <p:spPr>
          <a:xfrm flipH="1">
            <a:off x="15047895" y="7487626"/>
            <a:ext cx="1386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5"/>
          <p:cNvCxnSpPr/>
          <p:nvPr/>
        </p:nvCxnSpPr>
        <p:spPr>
          <a:xfrm flipH="1">
            <a:off x="14803288" y="7650699"/>
            <a:ext cx="138600" cy="71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5"/>
          <p:cNvCxnSpPr/>
          <p:nvPr/>
        </p:nvCxnSpPr>
        <p:spPr>
          <a:xfrm flipH="1">
            <a:off x="14558677" y="7804180"/>
            <a:ext cx="1386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5"/>
          <p:cNvCxnSpPr/>
          <p:nvPr/>
        </p:nvCxnSpPr>
        <p:spPr>
          <a:xfrm flipH="1">
            <a:off x="14323069" y="7957660"/>
            <a:ext cx="129600" cy="8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5"/>
          <p:cNvCxnSpPr/>
          <p:nvPr/>
        </p:nvCxnSpPr>
        <p:spPr>
          <a:xfrm flipH="1">
            <a:off x="14126456" y="8120733"/>
            <a:ext cx="81600" cy="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5"/>
          <p:cNvCxnSpPr/>
          <p:nvPr/>
        </p:nvCxnSpPr>
        <p:spPr>
          <a:xfrm flipH="1">
            <a:off x="14011655" y="8202271"/>
            <a:ext cx="71700" cy="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5"/>
          <p:cNvSpPr/>
          <p:nvPr/>
        </p:nvSpPr>
        <p:spPr>
          <a:xfrm>
            <a:off x="8231912" y="6326929"/>
            <a:ext cx="4259091" cy="3769860"/>
          </a:xfrm>
          <a:custGeom>
            <a:avLst/>
            <a:gdLst/>
            <a:ahLst/>
            <a:cxnLst/>
            <a:rect l="l" t="t" r="r" b="b"/>
            <a:pathLst>
              <a:path w="3916" h="3467" extrusionOk="0">
                <a:moveTo>
                  <a:pt x="2725" y="0"/>
                </a:moveTo>
                <a:lnTo>
                  <a:pt x="2725" y="0"/>
                </a:lnTo>
                <a:cubicBezTo>
                  <a:pt x="1191" y="0"/>
                  <a:pt x="1191" y="0"/>
                  <a:pt x="1191" y="0"/>
                </a:cubicBezTo>
                <a:cubicBezTo>
                  <a:pt x="1050" y="0"/>
                  <a:pt x="916" y="84"/>
                  <a:pt x="841" y="209"/>
                </a:cubicBezTo>
                <a:cubicBezTo>
                  <a:pt x="75" y="1533"/>
                  <a:pt x="75" y="1533"/>
                  <a:pt x="75" y="1533"/>
                </a:cubicBezTo>
                <a:cubicBezTo>
                  <a:pt x="0" y="1658"/>
                  <a:pt x="0" y="1808"/>
                  <a:pt x="75" y="1933"/>
                </a:cubicBezTo>
                <a:cubicBezTo>
                  <a:pt x="841" y="3266"/>
                  <a:pt x="841" y="3266"/>
                  <a:pt x="841" y="3266"/>
                </a:cubicBezTo>
                <a:cubicBezTo>
                  <a:pt x="916" y="3391"/>
                  <a:pt x="1050" y="3466"/>
                  <a:pt x="1191" y="3466"/>
                </a:cubicBezTo>
                <a:cubicBezTo>
                  <a:pt x="2725" y="3466"/>
                  <a:pt x="2725" y="3466"/>
                  <a:pt x="2725" y="3466"/>
                </a:cubicBezTo>
                <a:cubicBezTo>
                  <a:pt x="2866" y="3466"/>
                  <a:pt x="2999" y="3391"/>
                  <a:pt x="3074" y="3266"/>
                </a:cubicBezTo>
                <a:cubicBezTo>
                  <a:pt x="3840" y="1933"/>
                  <a:pt x="3840" y="1933"/>
                  <a:pt x="3840" y="1933"/>
                </a:cubicBezTo>
                <a:cubicBezTo>
                  <a:pt x="3915" y="1808"/>
                  <a:pt x="3915" y="1658"/>
                  <a:pt x="3840" y="1533"/>
                </a:cubicBezTo>
                <a:cubicBezTo>
                  <a:pt x="3074" y="209"/>
                  <a:pt x="3074" y="209"/>
                  <a:pt x="3074" y="209"/>
                </a:cubicBezTo>
                <a:cubicBezTo>
                  <a:pt x="2999" y="84"/>
                  <a:pt x="2866" y="0"/>
                  <a:pt x="2725" y="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12145666" y="6326929"/>
            <a:ext cx="4259081" cy="3769860"/>
          </a:xfrm>
          <a:custGeom>
            <a:avLst/>
            <a:gdLst/>
            <a:ahLst/>
            <a:cxnLst/>
            <a:rect l="l" t="t" r="r" b="b"/>
            <a:pathLst>
              <a:path w="3917" h="3467" extrusionOk="0">
                <a:moveTo>
                  <a:pt x="2724" y="0"/>
                </a:moveTo>
                <a:lnTo>
                  <a:pt x="2724" y="0"/>
                </a:lnTo>
                <a:cubicBezTo>
                  <a:pt x="1191" y="0"/>
                  <a:pt x="1191" y="0"/>
                  <a:pt x="1191" y="0"/>
                </a:cubicBezTo>
                <a:cubicBezTo>
                  <a:pt x="1041" y="0"/>
                  <a:pt x="908" y="84"/>
                  <a:pt x="841" y="209"/>
                </a:cubicBezTo>
                <a:cubicBezTo>
                  <a:pt x="74" y="1533"/>
                  <a:pt x="74" y="1533"/>
                  <a:pt x="74" y="1533"/>
                </a:cubicBezTo>
                <a:cubicBezTo>
                  <a:pt x="0" y="1658"/>
                  <a:pt x="0" y="1808"/>
                  <a:pt x="74" y="1933"/>
                </a:cubicBezTo>
                <a:cubicBezTo>
                  <a:pt x="841" y="3266"/>
                  <a:pt x="841" y="3266"/>
                  <a:pt x="841" y="3266"/>
                </a:cubicBezTo>
                <a:cubicBezTo>
                  <a:pt x="908" y="3391"/>
                  <a:pt x="1041" y="3466"/>
                  <a:pt x="1191" y="3466"/>
                </a:cubicBezTo>
                <a:cubicBezTo>
                  <a:pt x="2724" y="3466"/>
                  <a:pt x="2724" y="3466"/>
                  <a:pt x="2724" y="3466"/>
                </a:cubicBezTo>
                <a:cubicBezTo>
                  <a:pt x="2866" y="3466"/>
                  <a:pt x="2999" y="3391"/>
                  <a:pt x="3074" y="3266"/>
                </a:cubicBezTo>
                <a:cubicBezTo>
                  <a:pt x="3841" y="1933"/>
                  <a:pt x="3841" y="1933"/>
                  <a:pt x="3841" y="1933"/>
                </a:cubicBezTo>
                <a:cubicBezTo>
                  <a:pt x="3916" y="1808"/>
                  <a:pt x="3916" y="1658"/>
                  <a:pt x="3841" y="1533"/>
                </a:cubicBezTo>
                <a:cubicBezTo>
                  <a:pt x="3074" y="209"/>
                  <a:pt x="3074" y="209"/>
                  <a:pt x="3074" y="209"/>
                </a:cubicBezTo>
                <a:cubicBezTo>
                  <a:pt x="2999" y="84"/>
                  <a:pt x="2866" y="0"/>
                  <a:pt x="2724" y="0"/>
                </a:cubicBezTo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3877117" y="7276590"/>
            <a:ext cx="791384" cy="791384"/>
          </a:xfrm>
          <a:custGeom>
            <a:avLst/>
            <a:gdLst/>
            <a:ahLst/>
            <a:cxnLst/>
            <a:rect l="l" t="t" r="r" b="b"/>
            <a:pathLst>
              <a:path w="726" h="726" extrusionOk="0">
                <a:moveTo>
                  <a:pt x="367" y="725"/>
                </a:moveTo>
                <a:lnTo>
                  <a:pt x="367" y="725"/>
                </a:lnTo>
                <a:cubicBezTo>
                  <a:pt x="558" y="725"/>
                  <a:pt x="725" y="559"/>
                  <a:pt x="725" y="367"/>
                </a:cubicBezTo>
                <a:cubicBezTo>
                  <a:pt x="725" y="167"/>
                  <a:pt x="558" y="0"/>
                  <a:pt x="367" y="0"/>
                </a:cubicBezTo>
                <a:cubicBezTo>
                  <a:pt x="167" y="0"/>
                  <a:pt x="0" y="167"/>
                  <a:pt x="0" y="367"/>
                </a:cubicBezTo>
                <a:cubicBezTo>
                  <a:pt x="0" y="559"/>
                  <a:pt x="167" y="725"/>
                  <a:pt x="367" y="725"/>
                </a:cubicBezTo>
                <a:close/>
                <a:moveTo>
                  <a:pt x="367" y="92"/>
                </a:moveTo>
                <a:lnTo>
                  <a:pt x="367" y="92"/>
                </a:lnTo>
                <a:cubicBezTo>
                  <a:pt x="508" y="92"/>
                  <a:pt x="633" y="217"/>
                  <a:pt x="633" y="367"/>
                </a:cubicBezTo>
                <a:cubicBezTo>
                  <a:pt x="633" y="509"/>
                  <a:pt x="508" y="634"/>
                  <a:pt x="367" y="634"/>
                </a:cubicBezTo>
                <a:cubicBezTo>
                  <a:pt x="216" y="634"/>
                  <a:pt x="92" y="509"/>
                  <a:pt x="92" y="367"/>
                </a:cubicBezTo>
                <a:cubicBezTo>
                  <a:pt x="92" y="217"/>
                  <a:pt x="216" y="92"/>
                  <a:pt x="367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3598933" y="8211864"/>
            <a:ext cx="1362142" cy="719440"/>
          </a:xfrm>
          <a:custGeom>
            <a:avLst/>
            <a:gdLst/>
            <a:ahLst/>
            <a:cxnLst/>
            <a:rect l="l" t="t" r="r" b="b"/>
            <a:pathLst>
              <a:path w="1251" h="660" extrusionOk="0">
                <a:moveTo>
                  <a:pt x="1133" y="134"/>
                </a:moveTo>
                <a:lnTo>
                  <a:pt x="1133" y="134"/>
                </a:lnTo>
                <a:cubicBezTo>
                  <a:pt x="1050" y="76"/>
                  <a:pt x="950" y="26"/>
                  <a:pt x="841" y="0"/>
                </a:cubicBezTo>
                <a:cubicBezTo>
                  <a:pt x="825" y="0"/>
                  <a:pt x="808" y="0"/>
                  <a:pt x="800" y="17"/>
                </a:cubicBezTo>
                <a:cubicBezTo>
                  <a:pt x="625" y="192"/>
                  <a:pt x="625" y="192"/>
                  <a:pt x="625" y="192"/>
                </a:cubicBezTo>
                <a:cubicBezTo>
                  <a:pt x="450" y="17"/>
                  <a:pt x="450" y="17"/>
                  <a:pt x="450" y="17"/>
                </a:cubicBezTo>
                <a:cubicBezTo>
                  <a:pt x="433" y="0"/>
                  <a:pt x="416" y="0"/>
                  <a:pt x="408" y="0"/>
                </a:cubicBezTo>
                <a:cubicBezTo>
                  <a:pt x="300" y="26"/>
                  <a:pt x="200" y="67"/>
                  <a:pt x="108" y="134"/>
                </a:cubicBezTo>
                <a:cubicBezTo>
                  <a:pt x="41" y="184"/>
                  <a:pt x="0" y="259"/>
                  <a:pt x="0" y="342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34"/>
                  <a:pt x="16" y="659"/>
                  <a:pt x="41" y="659"/>
                </a:cubicBezTo>
                <a:cubicBezTo>
                  <a:pt x="1199" y="659"/>
                  <a:pt x="1199" y="659"/>
                  <a:pt x="1199" y="659"/>
                </a:cubicBezTo>
                <a:cubicBezTo>
                  <a:pt x="1225" y="659"/>
                  <a:pt x="1250" y="634"/>
                  <a:pt x="1250" y="609"/>
                </a:cubicBezTo>
                <a:cubicBezTo>
                  <a:pt x="1250" y="525"/>
                  <a:pt x="1241" y="417"/>
                  <a:pt x="1241" y="342"/>
                </a:cubicBezTo>
                <a:cubicBezTo>
                  <a:pt x="1241" y="259"/>
                  <a:pt x="1199" y="184"/>
                  <a:pt x="1133" y="134"/>
                </a:cubicBezTo>
                <a:close/>
                <a:moveTo>
                  <a:pt x="91" y="567"/>
                </a:moveTo>
                <a:lnTo>
                  <a:pt x="91" y="567"/>
                </a:lnTo>
                <a:cubicBezTo>
                  <a:pt x="91" y="342"/>
                  <a:pt x="91" y="342"/>
                  <a:pt x="91" y="342"/>
                </a:cubicBezTo>
                <a:cubicBezTo>
                  <a:pt x="91" y="292"/>
                  <a:pt x="116" y="242"/>
                  <a:pt x="166" y="209"/>
                </a:cubicBezTo>
                <a:cubicBezTo>
                  <a:pt x="233" y="159"/>
                  <a:pt x="316" y="117"/>
                  <a:pt x="400" y="100"/>
                </a:cubicBezTo>
                <a:cubicBezTo>
                  <a:pt x="591" y="292"/>
                  <a:pt x="591" y="292"/>
                  <a:pt x="591" y="292"/>
                </a:cubicBezTo>
                <a:cubicBezTo>
                  <a:pt x="600" y="301"/>
                  <a:pt x="608" y="309"/>
                  <a:pt x="625" y="309"/>
                </a:cubicBezTo>
                <a:lnTo>
                  <a:pt x="625" y="309"/>
                </a:lnTo>
                <a:cubicBezTo>
                  <a:pt x="633" y="309"/>
                  <a:pt x="650" y="301"/>
                  <a:pt x="658" y="292"/>
                </a:cubicBezTo>
                <a:cubicBezTo>
                  <a:pt x="841" y="100"/>
                  <a:pt x="841" y="100"/>
                  <a:pt x="841" y="100"/>
                </a:cubicBezTo>
                <a:cubicBezTo>
                  <a:pt x="933" y="126"/>
                  <a:pt x="1008" y="159"/>
                  <a:pt x="1083" y="209"/>
                </a:cubicBezTo>
                <a:cubicBezTo>
                  <a:pt x="1125" y="242"/>
                  <a:pt x="1150" y="292"/>
                  <a:pt x="1150" y="342"/>
                </a:cubicBezTo>
                <a:cubicBezTo>
                  <a:pt x="1150" y="409"/>
                  <a:pt x="1150" y="492"/>
                  <a:pt x="1150" y="567"/>
                </a:cubicBezTo>
                <a:lnTo>
                  <a:pt x="91" y="56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14438281" y="8490047"/>
            <a:ext cx="235015" cy="235015"/>
          </a:xfrm>
          <a:custGeom>
            <a:avLst/>
            <a:gdLst/>
            <a:ahLst/>
            <a:cxnLst/>
            <a:rect l="l" t="t" r="r" b="b"/>
            <a:pathLst>
              <a:path w="218" h="218" extrusionOk="0">
                <a:moveTo>
                  <a:pt x="134" y="0"/>
                </a:moveTo>
                <a:lnTo>
                  <a:pt x="84" y="0"/>
                </a:lnTo>
                <a:lnTo>
                  <a:pt x="84" y="83"/>
                </a:lnTo>
                <a:lnTo>
                  <a:pt x="0" y="83"/>
                </a:lnTo>
                <a:lnTo>
                  <a:pt x="0" y="133"/>
                </a:lnTo>
                <a:lnTo>
                  <a:pt x="84" y="133"/>
                </a:lnTo>
                <a:lnTo>
                  <a:pt x="84" y="217"/>
                </a:lnTo>
                <a:lnTo>
                  <a:pt x="134" y="217"/>
                </a:lnTo>
                <a:lnTo>
                  <a:pt x="134" y="133"/>
                </a:lnTo>
                <a:lnTo>
                  <a:pt x="217" y="133"/>
                </a:lnTo>
                <a:lnTo>
                  <a:pt x="217" y="83"/>
                </a:lnTo>
                <a:lnTo>
                  <a:pt x="134" y="83"/>
                </a:lnTo>
                <a:lnTo>
                  <a:pt x="134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3172067" y="7401293"/>
            <a:ext cx="661887" cy="661887"/>
          </a:xfrm>
          <a:custGeom>
            <a:avLst/>
            <a:gdLst/>
            <a:ahLst/>
            <a:cxnLst/>
            <a:rect l="l" t="t" r="r" b="b"/>
            <a:pathLst>
              <a:path w="609" h="609" extrusionOk="0">
                <a:moveTo>
                  <a:pt x="300" y="608"/>
                </a:moveTo>
                <a:lnTo>
                  <a:pt x="300" y="608"/>
                </a:lnTo>
                <a:cubicBezTo>
                  <a:pt x="467" y="608"/>
                  <a:pt x="608" y="467"/>
                  <a:pt x="608" y="300"/>
                </a:cubicBezTo>
                <a:cubicBezTo>
                  <a:pt x="608" y="133"/>
                  <a:pt x="467" y="0"/>
                  <a:pt x="300" y="0"/>
                </a:cubicBezTo>
                <a:cubicBezTo>
                  <a:pt x="133" y="0"/>
                  <a:pt x="0" y="133"/>
                  <a:pt x="0" y="300"/>
                </a:cubicBezTo>
                <a:cubicBezTo>
                  <a:pt x="0" y="467"/>
                  <a:pt x="133" y="608"/>
                  <a:pt x="300" y="608"/>
                </a:cubicBezTo>
                <a:close/>
                <a:moveTo>
                  <a:pt x="300" y="92"/>
                </a:moveTo>
                <a:lnTo>
                  <a:pt x="300" y="92"/>
                </a:lnTo>
                <a:cubicBezTo>
                  <a:pt x="417" y="92"/>
                  <a:pt x="508" y="183"/>
                  <a:pt x="508" y="300"/>
                </a:cubicBezTo>
                <a:cubicBezTo>
                  <a:pt x="508" y="417"/>
                  <a:pt x="417" y="517"/>
                  <a:pt x="300" y="517"/>
                </a:cubicBezTo>
                <a:cubicBezTo>
                  <a:pt x="183" y="517"/>
                  <a:pt x="92" y="417"/>
                  <a:pt x="92" y="300"/>
                </a:cubicBezTo>
                <a:cubicBezTo>
                  <a:pt x="92" y="183"/>
                  <a:pt x="183" y="92"/>
                  <a:pt x="300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12937049" y="8154308"/>
            <a:ext cx="896902" cy="609124"/>
          </a:xfrm>
          <a:custGeom>
            <a:avLst/>
            <a:gdLst/>
            <a:ahLst/>
            <a:cxnLst/>
            <a:rect l="l" t="t" r="r" b="b"/>
            <a:pathLst>
              <a:path w="826" h="559" extrusionOk="0">
                <a:moveTo>
                  <a:pt x="517" y="466"/>
                </a:moveTo>
                <a:lnTo>
                  <a:pt x="517" y="466"/>
                </a:lnTo>
                <a:cubicBezTo>
                  <a:pt x="92" y="466"/>
                  <a:pt x="92" y="466"/>
                  <a:pt x="92" y="466"/>
                </a:cubicBezTo>
                <a:cubicBezTo>
                  <a:pt x="92" y="291"/>
                  <a:pt x="92" y="291"/>
                  <a:pt x="92" y="291"/>
                </a:cubicBezTo>
                <a:cubicBezTo>
                  <a:pt x="92" y="250"/>
                  <a:pt x="117" y="216"/>
                  <a:pt x="150" y="191"/>
                </a:cubicBezTo>
                <a:cubicBezTo>
                  <a:pt x="209" y="149"/>
                  <a:pt x="267" y="125"/>
                  <a:pt x="334" y="100"/>
                </a:cubicBezTo>
                <a:cubicBezTo>
                  <a:pt x="484" y="258"/>
                  <a:pt x="484" y="258"/>
                  <a:pt x="484" y="258"/>
                </a:cubicBezTo>
                <a:cubicBezTo>
                  <a:pt x="492" y="266"/>
                  <a:pt x="509" y="275"/>
                  <a:pt x="517" y="275"/>
                </a:cubicBezTo>
                <a:lnTo>
                  <a:pt x="517" y="275"/>
                </a:lnTo>
                <a:cubicBezTo>
                  <a:pt x="534" y="275"/>
                  <a:pt x="542" y="266"/>
                  <a:pt x="550" y="258"/>
                </a:cubicBezTo>
                <a:cubicBezTo>
                  <a:pt x="700" y="100"/>
                  <a:pt x="700" y="100"/>
                  <a:pt x="700" y="100"/>
                </a:cubicBezTo>
                <a:cubicBezTo>
                  <a:pt x="725" y="108"/>
                  <a:pt x="742" y="116"/>
                  <a:pt x="759" y="125"/>
                </a:cubicBezTo>
                <a:cubicBezTo>
                  <a:pt x="784" y="133"/>
                  <a:pt x="809" y="116"/>
                  <a:pt x="817" y="91"/>
                </a:cubicBezTo>
                <a:cubicBezTo>
                  <a:pt x="825" y="75"/>
                  <a:pt x="817" y="41"/>
                  <a:pt x="792" y="33"/>
                </a:cubicBezTo>
                <a:cubicBezTo>
                  <a:pt x="759" y="25"/>
                  <a:pt x="734" y="16"/>
                  <a:pt x="700" y="8"/>
                </a:cubicBezTo>
                <a:cubicBezTo>
                  <a:pt x="684" y="0"/>
                  <a:pt x="667" y="8"/>
                  <a:pt x="659" y="16"/>
                </a:cubicBezTo>
                <a:cubicBezTo>
                  <a:pt x="517" y="158"/>
                  <a:pt x="517" y="158"/>
                  <a:pt x="517" y="158"/>
                </a:cubicBezTo>
                <a:cubicBezTo>
                  <a:pt x="384" y="16"/>
                  <a:pt x="384" y="16"/>
                  <a:pt x="384" y="16"/>
                </a:cubicBezTo>
                <a:cubicBezTo>
                  <a:pt x="375" y="8"/>
                  <a:pt x="359" y="0"/>
                  <a:pt x="342" y="8"/>
                </a:cubicBezTo>
                <a:cubicBezTo>
                  <a:pt x="250" y="25"/>
                  <a:pt x="167" y="66"/>
                  <a:pt x="100" y="116"/>
                </a:cubicBezTo>
                <a:cubicBezTo>
                  <a:pt x="42" y="158"/>
                  <a:pt x="0" y="225"/>
                  <a:pt x="0" y="291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541"/>
                  <a:pt x="25" y="558"/>
                  <a:pt x="50" y="558"/>
                </a:cubicBezTo>
                <a:cubicBezTo>
                  <a:pt x="517" y="558"/>
                  <a:pt x="517" y="558"/>
                  <a:pt x="517" y="558"/>
                </a:cubicBezTo>
                <a:cubicBezTo>
                  <a:pt x="542" y="558"/>
                  <a:pt x="567" y="541"/>
                  <a:pt x="567" y="508"/>
                </a:cubicBezTo>
                <a:cubicBezTo>
                  <a:pt x="567" y="483"/>
                  <a:pt x="542" y="466"/>
                  <a:pt x="517" y="466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14721259" y="7401293"/>
            <a:ext cx="652292" cy="661887"/>
          </a:xfrm>
          <a:custGeom>
            <a:avLst/>
            <a:gdLst/>
            <a:ahLst/>
            <a:cxnLst/>
            <a:rect l="l" t="t" r="r" b="b"/>
            <a:pathLst>
              <a:path w="601" h="609" extrusionOk="0">
                <a:moveTo>
                  <a:pt x="300" y="608"/>
                </a:moveTo>
                <a:lnTo>
                  <a:pt x="300" y="608"/>
                </a:lnTo>
                <a:cubicBezTo>
                  <a:pt x="466" y="608"/>
                  <a:pt x="600" y="467"/>
                  <a:pt x="600" y="300"/>
                </a:cubicBezTo>
                <a:cubicBezTo>
                  <a:pt x="600" y="133"/>
                  <a:pt x="466" y="0"/>
                  <a:pt x="300" y="0"/>
                </a:cubicBezTo>
                <a:cubicBezTo>
                  <a:pt x="133" y="0"/>
                  <a:pt x="0" y="133"/>
                  <a:pt x="0" y="300"/>
                </a:cubicBezTo>
                <a:cubicBezTo>
                  <a:pt x="0" y="467"/>
                  <a:pt x="133" y="608"/>
                  <a:pt x="300" y="608"/>
                </a:cubicBezTo>
                <a:close/>
                <a:moveTo>
                  <a:pt x="300" y="92"/>
                </a:moveTo>
                <a:lnTo>
                  <a:pt x="300" y="92"/>
                </a:lnTo>
                <a:cubicBezTo>
                  <a:pt x="417" y="92"/>
                  <a:pt x="508" y="183"/>
                  <a:pt x="508" y="300"/>
                </a:cubicBezTo>
                <a:cubicBezTo>
                  <a:pt x="508" y="417"/>
                  <a:pt x="417" y="517"/>
                  <a:pt x="300" y="517"/>
                </a:cubicBezTo>
                <a:cubicBezTo>
                  <a:pt x="183" y="517"/>
                  <a:pt x="92" y="417"/>
                  <a:pt x="92" y="300"/>
                </a:cubicBezTo>
                <a:cubicBezTo>
                  <a:pt x="92" y="183"/>
                  <a:pt x="183" y="92"/>
                  <a:pt x="300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14711667" y="8154308"/>
            <a:ext cx="896902" cy="609124"/>
          </a:xfrm>
          <a:custGeom>
            <a:avLst/>
            <a:gdLst/>
            <a:ahLst/>
            <a:cxnLst/>
            <a:rect l="l" t="t" r="r" b="b"/>
            <a:pathLst>
              <a:path w="826" h="559" extrusionOk="0">
                <a:moveTo>
                  <a:pt x="825" y="291"/>
                </a:moveTo>
                <a:lnTo>
                  <a:pt x="825" y="291"/>
                </a:lnTo>
                <a:cubicBezTo>
                  <a:pt x="825" y="225"/>
                  <a:pt x="791" y="158"/>
                  <a:pt x="733" y="116"/>
                </a:cubicBezTo>
                <a:cubicBezTo>
                  <a:pt x="658" y="66"/>
                  <a:pt x="574" y="25"/>
                  <a:pt x="483" y="8"/>
                </a:cubicBezTo>
                <a:cubicBezTo>
                  <a:pt x="474" y="0"/>
                  <a:pt x="458" y="8"/>
                  <a:pt x="441" y="16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58" y="8"/>
                  <a:pt x="141" y="0"/>
                  <a:pt x="125" y="8"/>
                </a:cubicBezTo>
                <a:cubicBezTo>
                  <a:pt x="100" y="16"/>
                  <a:pt x="66" y="25"/>
                  <a:pt x="33" y="33"/>
                </a:cubicBezTo>
                <a:cubicBezTo>
                  <a:pt x="8" y="41"/>
                  <a:pt x="0" y="75"/>
                  <a:pt x="8" y="91"/>
                </a:cubicBezTo>
                <a:cubicBezTo>
                  <a:pt x="16" y="116"/>
                  <a:pt x="41" y="133"/>
                  <a:pt x="66" y="125"/>
                </a:cubicBezTo>
                <a:cubicBezTo>
                  <a:pt x="83" y="116"/>
                  <a:pt x="108" y="108"/>
                  <a:pt x="125" y="100"/>
                </a:cubicBezTo>
                <a:cubicBezTo>
                  <a:pt x="274" y="258"/>
                  <a:pt x="274" y="258"/>
                  <a:pt x="274" y="258"/>
                </a:cubicBezTo>
                <a:cubicBezTo>
                  <a:pt x="283" y="266"/>
                  <a:pt x="291" y="275"/>
                  <a:pt x="308" y="275"/>
                </a:cubicBezTo>
                <a:lnTo>
                  <a:pt x="308" y="275"/>
                </a:lnTo>
                <a:cubicBezTo>
                  <a:pt x="316" y="275"/>
                  <a:pt x="333" y="266"/>
                  <a:pt x="341" y="258"/>
                </a:cubicBezTo>
                <a:cubicBezTo>
                  <a:pt x="491" y="100"/>
                  <a:pt x="491" y="100"/>
                  <a:pt x="491" y="100"/>
                </a:cubicBezTo>
                <a:cubicBezTo>
                  <a:pt x="558" y="125"/>
                  <a:pt x="624" y="149"/>
                  <a:pt x="674" y="191"/>
                </a:cubicBezTo>
                <a:cubicBezTo>
                  <a:pt x="708" y="216"/>
                  <a:pt x="733" y="250"/>
                  <a:pt x="733" y="291"/>
                </a:cubicBezTo>
                <a:cubicBezTo>
                  <a:pt x="733" y="341"/>
                  <a:pt x="733" y="408"/>
                  <a:pt x="733" y="466"/>
                </a:cubicBezTo>
                <a:cubicBezTo>
                  <a:pt x="308" y="466"/>
                  <a:pt x="308" y="466"/>
                  <a:pt x="308" y="466"/>
                </a:cubicBezTo>
                <a:cubicBezTo>
                  <a:pt x="283" y="466"/>
                  <a:pt x="258" y="483"/>
                  <a:pt x="258" y="508"/>
                </a:cubicBezTo>
                <a:cubicBezTo>
                  <a:pt x="258" y="541"/>
                  <a:pt x="283" y="558"/>
                  <a:pt x="308" y="558"/>
                </a:cubicBezTo>
                <a:cubicBezTo>
                  <a:pt x="774" y="558"/>
                  <a:pt x="774" y="558"/>
                  <a:pt x="774" y="558"/>
                </a:cubicBezTo>
                <a:cubicBezTo>
                  <a:pt x="799" y="558"/>
                  <a:pt x="825" y="541"/>
                  <a:pt x="825" y="508"/>
                </a:cubicBezTo>
                <a:cubicBezTo>
                  <a:pt x="825" y="441"/>
                  <a:pt x="825" y="350"/>
                  <a:pt x="825" y="291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9972956" y="7458848"/>
            <a:ext cx="781790" cy="791384"/>
          </a:xfrm>
          <a:custGeom>
            <a:avLst/>
            <a:gdLst/>
            <a:ahLst/>
            <a:cxnLst/>
            <a:rect l="l" t="t" r="r" b="b"/>
            <a:pathLst>
              <a:path w="717" h="726" extrusionOk="0">
                <a:moveTo>
                  <a:pt x="358" y="725"/>
                </a:moveTo>
                <a:lnTo>
                  <a:pt x="358" y="725"/>
                </a:lnTo>
                <a:cubicBezTo>
                  <a:pt x="558" y="725"/>
                  <a:pt x="716" y="558"/>
                  <a:pt x="716" y="367"/>
                </a:cubicBezTo>
                <a:cubicBezTo>
                  <a:pt x="716" y="317"/>
                  <a:pt x="708" y="275"/>
                  <a:pt x="691" y="233"/>
                </a:cubicBezTo>
                <a:cubicBezTo>
                  <a:pt x="691" y="225"/>
                  <a:pt x="700" y="217"/>
                  <a:pt x="700" y="208"/>
                </a:cubicBezTo>
                <a:cubicBezTo>
                  <a:pt x="700" y="183"/>
                  <a:pt x="683" y="167"/>
                  <a:pt x="658" y="167"/>
                </a:cubicBezTo>
                <a:cubicBezTo>
                  <a:pt x="591" y="67"/>
                  <a:pt x="483" y="0"/>
                  <a:pt x="358" y="0"/>
                </a:cubicBezTo>
                <a:cubicBezTo>
                  <a:pt x="233" y="0"/>
                  <a:pt x="125" y="67"/>
                  <a:pt x="58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16" y="167"/>
                  <a:pt x="0" y="183"/>
                  <a:pt x="0" y="208"/>
                </a:cubicBezTo>
                <a:cubicBezTo>
                  <a:pt x="0" y="225"/>
                  <a:pt x="8" y="242"/>
                  <a:pt x="16" y="250"/>
                </a:cubicBezTo>
                <a:cubicBezTo>
                  <a:pt x="0" y="283"/>
                  <a:pt x="0" y="325"/>
                  <a:pt x="0" y="367"/>
                </a:cubicBezTo>
                <a:cubicBezTo>
                  <a:pt x="0" y="558"/>
                  <a:pt x="158" y="725"/>
                  <a:pt x="358" y="725"/>
                </a:cubicBezTo>
                <a:close/>
                <a:moveTo>
                  <a:pt x="358" y="633"/>
                </a:moveTo>
                <a:lnTo>
                  <a:pt x="358" y="633"/>
                </a:lnTo>
                <a:cubicBezTo>
                  <a:pt x="208" y="633"/>
                  <a:pt x="91" y="508"/>
                  <a:pt x="91" y="367"/>
                </a:cubicBezTo>
                <a:cubicBezTo>
                  <a:pt x="91" y="325"/>
                  <a:pt x="100" y="292"/>
                  <a:pt x="108" y="258"/>
                </a:cubicBezTo>
                <a:cubicBezTo>
                  <a:pt x="275" y="258"/>
                  <a:pt x="275" y="258"/>
                  <a:pt x="275" y="258"/>
                </a:cubicBezTo>
                <a:cubicBezTo>
                  <a:pt x="283" y="325"/>
                  <a:pt x="333" y="375"/>
                  <a:pt x="408" y="375"/>
                </a:cubicBezTo>
                <a:cubicBezTo>
                  <a:pt x="474" y="375"/>
                  <a:pt x="533" y="325"/>
                  <a:pt x="533" y="258"/>
                </a:cubicBezTo>
                <a:cubicBezTo>
                  <a:pt x="600" y="258"/>
                  <a:pt x="600" y="258"/>
                  <a:pt x="600" y="258"/>
                </a:cubicBezTo>
                <a:cubicBezTo>
                  <a:pt x="616" y="292"/>
                  <a:pt x="625" y="325"/>
                  <a:pt x="625" y="367"/>
                </a:cubicBezTo>
                <a:cubicBezTo>
                  <a:pt x="625" y="508"/>
                  <a:pt x="508" y="633"/>
                  <a:pt x="358" y="633"/>
                </a:cubicBezTo>
                <a:close/>
                <a:moveTo>
                  <a:pt x="366" y="242"/>
                </a:moveTo>
                <a:lnTo>
                  <a:pt x="366" y="242"/>
                </a:lnTo>
                <a:cubicBezTo>
                  <a:pt x="366" y="225"/>
                  <a:pt x="383" y="208"/>
                  <a:pt x="408" y="208"/>
                </a:cubicBezTo>
                <a:cubicBezTo>
                  <a:pt x="425" y="208"/>
                  <a:pt x="441" y="225"/>
                  <a:pt x="441" y="242"/>
                </a:cubicBezTo>
                <a:cubicBezTo>
                  <a:pt x="441" y="267"/>
                  <a:pt x="425" y="283"/>
                  <a:pt x="408" y="283"/>
                </a:cubicBezTo>
                <a:cubicBezTo>
                  <a:pt x="383" y="283"/>
                  <a:pt x="366" y="267"/>
                  <a:pt x="366" y="242"/>
                </a:cubicBezTo>
                <a:close/>
                <a:moveTo>
                  <a:pt x="358" y="92"/>
                </a:moveTo>
                <a:lnTo>
                  <a:pt x="358" y="92"/>
                </a:lnTo>
                <a:cubicBezTo>
                  <a:pt x="425" y="92"/>
                  <a:pt x="491" y="125"/>
                  <a:pt x="533" y="167"/>
                </a:cubicBezTo>
                <a:cubicBezTo>
                  <a:pt x="508" y="167"/>
                  <a:pt x="508" y="167"/>
                  <a:pt x="508" y="167"/>
                </a:cubicBezTo>
                <a:cubicBezTo>
                  <a:pt x="483" y="133"/>
                  <a:pt x="450" y="108"/>
                  <a:pt x="408" y="108"/>
                </a:cubicBezTo>
                <a:cubicBezTo>
                  <a:pt x="358" y="108"/>
                  <a:pt x="325" y="133"/>
                  <a:pt x="300" y="167"/>
                </a:cubicBezTo>
                <a:lnTo>
                  <a:pt x="291" y="167"/>
                </a:lnTo>
                <a:cubicBezTo>
                  <a:pt x="175" y="167"/>
                  <a:pt x="175" y="167"/>
                  <a:pt x="175" y="167"/>
                </a:cubicBezTo>
                <a:cubicBezTo>
                  <a:pt x="225" y="125"/>
                  <a:pt x="291" y="92"/>
                  <a:pt x="358" y="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680385" y="8389324"/>
            <a:ext cx="1362142" cy="714641"/>
          </a:xfrm>
          <a:custGeom>
            <a:avLst/>
            <a:gdLst/>
            <a:ahLst/>
            <a:cxnLst/>
            <a:rect l="l" t="t" r="r" b="b"/>
            <a:pathLst>
              <a:path w="1251" h="659" extrusionOk="0">
                <a:moveTo>
                  <a:pt x="1141" y="134"/>
                </a:moveTo>
                <a:lnTo>
                  <a:pt x="1141" y="134"/>
                </a:lnTo>
                <a:cubicBezTo>
                  <a:pt x="1050" y="75"/>
                  <a:pt x="950" y="25"/>
                  <a:pt x="841" y="0"/>
                </a:cubicBezTo>
                <a:cubicBezTo>
                  <a:pt x="825" y="0"/>
                  <a:pt x="808" y="0"/>
                  <a:pt x="800" y="17"/>
                </a:cubicBezTo>
                <a:cubicBezTo>
                  <a:pt x="625" y="192"/>
                  <a:pt x="625" y="192"/>
                  <a:pt x="625" y="192"/>
                </a:cubicBezTo>
                <a:cubicBezTo>
                  <a:pt x="450" y="17"/>
                  <a:pt x="450" y="17"/>
                  <a:pt x="450" y="17"/>
                </a:cubicBezTo>
                <a:cubicBezTo>
                  <a:pt x="442" y="0"/>
                  <a:pt x="425" y="0"/>
                  <a:pt x="408" y="0"/>
                </a:cubicBezTo>
                <a:cubicBezTo>
                  <a:pt x="300" y="25"/>
                  <a:pt x="200" y="67"/>
                  <a:pt x="117" y="134"/>
                </a:cubicBezTo>
                <a:cubicBezTo>
                  <a:pt x="42" y="175"/>
                  <a:pt x="0" y="259"/>
                  <a:pt x="0" y="342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34"/>
                  <a:pt x="25" y="658"/>
                  <a:pt x="50" y="658"/>
                </a:cubicBezTo>
                <a:cubicBezTo>
                  <a:pt x="1200" y="658"/>
                  <a:pt x="1200" y="658"/>
                  <a:pt x="1200" y="658"/>
                </a:cubicBezTo>
                <a:cubicBezTo>
                  <a:pt x="1225" y="658"/>
                  <a:pt x="1250" y="634"/>
                  <a:pt x="1250" y="609"/>
                </a:cubicBezTo>
                <a:cubicBezTo>
                  <a:pt x="1250" y="525"/>
                  <a:pt x="1250" y="417"/>
                  <a:pt x="1250" y="342"/>
                </a:cubicBezTo>
                <a:cubicBezTo>
                  <a:pt x="1250" y="259"/>
                  <a:pt x="1208" y="184"/>
                  <a:pt x="1141" y="134"/>
                </a:cubicBezTo>
                <a:close/>
                <a:moveTo>
                  <a:pt x="92" y="567"/>
                </a:moveTo>
                <a:lnTo>
                  <a:pt x="92" y="567"/>
                </a:lnTo>
                <a:cubicBezTo>
                  <a:pt x="92" y="342"/>
                  <a:pt x="92" y="342"/>
                  <a:pt x="92" y="342"/>
                </a:cubicBezTo>
                <a:cubicBezTo>
                  <a:pt x="92" y="292"/>
                  <a:pt x="117" y="234"/>
                  <a:pt x="167" y="209"/>
                </a:cubicBezTo>
                <a:cubicBezTo>
                  <a:pt x="233" y="159"/>
                  <a:pt x="317" y="117"/>
                  <a:pt x="400" y="100"/>
                </a:cubicBezTo>
                <a:cubicBezTo>
                  <a:pt x="592" y="292"/>
                  <a:pt x="592" y="292"/>
                  <a:pt x="592" y="292"/>
                </a:cubicBezTo>
                <a:cubicBezTo>
                  <a:pt x="600" y="300"/>
                  <a:pt x="608" y="309"/>
                  <a:pt x="625" y="309"/>
                </a:cubicBezTo>
                <a:lnTo>
                  <a:pt x="625" y="309"/>
                </a:lnTo>
                <a:cubicBezTo>
                  <a:pt x="633" y="309"/>
                  <a:pt x="650" y="300"/>
                  <a:pt x="658" y="292"/>
                </a:cubicBezTo>
                <a:cubicBezTo>
                  <a:pt x="850" y="100"/>
                  <a:pt x="850" y="100"/>
                  <a:pt x="850" y="100"/>
                </a:cubicBezTo>
                <a:cubicBezTo>
                  <a:pt x="933" y="117"/>
                  <a:pt x="1017" y="159"/>
                  <a:pt x="1083" y="209"/>
                </a:cubicBezTo>
                <a:cubicBezTo>
                  <a:pt x="1125" y="242"/>
                  <a:pt x="1158" y="292"/>
                  <a:pt x="1158" y="342"/>
                </a:cubicBezTo>
                <a:cubicBezTo>
                  <a:pt x="1158" y="400"/>
                  <a:pt x="1158" y="492"/>
                  <a:pt x="1158" y="567"/>
                </a:cubicBezTo>
                <a:lnTo>
                  <a:pt x="92" y="56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10524528" y="8672305"/>
            <a:ext cx="235015" cy="235015"/>
          </a:xfrm>
          <a:custGeom>
            <a:avLst/>
            <a:gdLst/>
            <a:ahLst/>
            <a:cxnLst/>
            <a:rect l="l" t="t" r="r" b="b"/>
            <a:pathLst>
              <a:path w="218" h="217" extrusionOk="0">
                <a:moveTo>
                  <a:pt x="142" y="0"/>
                </a:moveTo>
                <a:lnTo>
                  <a:pt x="83" y="0"/>
                </a:lnTo>
                <a:lnTo>
                  <a:pt x="83" y="83"/>
                </a:lnTo>
                <a:lnTo>
                  <a:pt x="0" y="83"/>
                </a:lnTo>
                <a:lnTo>
                  <a:pt x="0" y="133"/>
                </a:lnTo>
                <a:lnTo>
                  <a:pt x="83" y="133"/>
                </a:lnTo>
                <a:lnTo>
                  <a:pt x="83" y="216"/>
                </a:lnTo>
                <a:lnTo>
                  <a:pt x="142" y="216"/>
                </a:lnTo>
                <a:lnTo>
                  <a:pt x="142" y="133"/>
                </a:lnTo>
                <a:lnTo>
                  <a:pt x="217" y="133"/>
                </a:lnTo>
                <a:lnTo>
                  <a:pt x="217" y="83"/>
                </a:lnTo>
                <a:lnTo>
                  <a:pt x="142" y="83"/>
                </a:lnTo>
                <a:lnTo>
                  <a:pt x="142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9258313" y="7583551"/>
            <a:ext cx="661887" cy="652292"/>
          </a:xfrm>
          <a:custGeom>
            <a:avLst/>
            <a:gdLst/>
            <a:ahLst/>
            <a:cxnLst/>
            <a:rect l="l" t="t" r="r" b="b"/>
            <a:pathLst>
              <a:path w="610" h="601" extrusionOk="0">
                <a:moveTo>
                  <a:pt x="309" y="600"/>
                </a:moveTo>
                <a:lnTo>
                  <a:pt x="309" y="600"/>
                </a:lnTo>
                <a:cubicBezTo>
                  <a:pt x="475" y="600"/>
                  <a:pt x="609" y="466"/>
                  <a:pt x="609" y="300"/>
                </a:cubicBezTo>
                <a:cubicBezTo>
                  <a:pt x="609" y="275"/>
                  <a:pt x="600" y="241"/>
                  <a:pt x="592" y="216"/>
                </a:cubicBezTo>
                <a:cubicBezTo>
                  <a:pt x="600" y="208"/>
                  <a:pt x="609" y="200"/>
                  <a:pt x="609" y="183"/>
                </a:cubicBezTo>
                <a:cubicBezTo>
                  <a:pt x="609" y="158"/>
                  <a:pt x="584" y="141"/>
                  <a:pt x="559" y="141"/>
                </a:cubicBezTo>
                <a:lnTo>
                  <a:pt x="559" y="141"/>
                </a:lnTo>
                <a:cubicBezTo>
                  <a:pt x="509" y="58"/>
                  <a:pt x="409" y="0"/>
                  <a:pt x="309" y="0"/>
                </a:cubicBezTo>
                <a:cubicBezTo>
                  <a:pt x="200" y="0"/>
                  <a:pt x="109" y="58"/>
                  <a:pt x="50" y="141"/>
                </a:cubicBezTo>
                <a:lnTo>
                  <a:pt x="50" y="141"/>
                </a:lnTo>
                <a:cubicBezTo>
                  <a:pt x="25" y="141"/>
                  <a:pt x="0" y="158"/>
                  <a:pt x="0" y="183"/>
                </a:cubicBezTo>
                <a:cubicBezTo>
                  <a:pt x="0" y="200"/>
                  <a:pt x="9" y="208"/>
                  <a:pt x="17" y="216"/>
                </a:cubicBezTo>
                <a:cubicBezTo>
                  <a:pt x="9" y="241"/>
                  <a:pt x="0" y="275"/>
                  <a:pt x="0" y="300"/>
                </a:cubicBezTo>
                <a:cubicBezTo>
                  <a:pt x="0" y="466"/>
                  <a:pt x="142" y="600"/>
                  <a:pt x="309" y="600"/>
                </a:cubicBezTo>
                <a:close/>
                <a:moveTo>
                  <a:pt x="309" y="508"/>
                </a:moveTo>
                <a:lnTo>
                  <a:pt x="309" y="508"/>
                </a:lnTo>
                <a:cubicBezTo>
                  <a:pt x="192" y="508"/>
                  <a:pt x="92" y="416"/>
                  <a:pt x="92" y="300"/>
                </a:cubicBezTo>
                <a:cubicBezTo>
                  <a:pt x="92" y="275"/>
                  <a:pt x="100" y="250"/>
                  <a:pt x="109" y="233"/>
                </a:cubicBezTo>
                <a:cubicBezTo>
                  <a:pt x="234" y="233"/>
                  <a:pt x="234" y="233"/>
                  <a:pt x="234" y="233"/>
                </a:cubicBezTo>
                <a:cubicBezTo>
                  <a:pt x="250" y="283"/>
                  <a:pt x="292" y="333"/>
                  <a:pt x="350" y="333"/>
                </a:cubicBezTo>
                <a:cubicBezTo>
                  <a:pt x="417" y="333"/>
                  <a:pt x="459" y="283"/>
                  <a:pt x="467" y="233"/>
                </a:cubicBezTo>
                <a:cubicBezTo>
                  <a:pt x="500" y="233"/>
                  <a:pt x="500" y="233"/>
                  <a:pt x="500" y="233"/>
                </a:cubicBezTo>
                <a:cubicBezTo>
                  <a:pt x="509" y="250"/>
                  <a:pt x="517" y="275"/>
                  <a:pt x="517" y="300"/>
                </a:cubicBezTo>
                <a:cubicBezTo>
                  <a:pt x="517" y="416"/>
                  <a:pt x="417" y="508"/>
                  <a:pt x="309" y="508"/>
                </a:cubicBezTo>
                <a:close/>
                <a:moveTo>
                  <a:pt x="384" y="208"/>
                </a:moveTo>
                <a:lnTo>
                  <a:pt x="384" y="208"/>
                </a:lnTo>
                <a:cubicBezTo>
                  <a:pt x="384" y="225"/>
                  <a:pt x="367" y="241"/>
                  <a:pt x="350" y="241"/>
                </a:cubicBezTo>
                <a:cubicBezTo>
                  <a:pt x="342" y="241"/>
                  <a:pt x="325" y="225"/>
                  <a:pt x="325" y="208"/>
                </a:cubicBezTo>
                <a:cubicBezTo>
                  <a:pt x="325" y="200"/>
                  <a:pt x="342" y="183"/>
                  <a:pt x="350" y="183"/>
                </a:cubicBezTo>
                <a:cubicBezTo>
                  <a:pt x="367" y="183"/>
                  <a:pt x="384" y="200"/>
                  <a:pt x="384" y="208"/>
                </a:cubicBezTo>
                <a:close/>
                <a:moveTo>
                  <a:pt x="309" y="91"/>
                </a:moveTo>
                <a:lnTo>
                  <a:pt x="309" y="91"/>
                </a:lnTo>
                <a:cubicBezTo>
                  <a:pt x="317" y="91"/>
                  <a:pt x="325" y="91"/>
                  <a:pt x="342" y="91"/>
                </a:cubicBezTo>
                <a:cubicBezTo>
                  <a:pt x="309" y="100"/>
                  <a:pt x="284" y="116"/>
                  <a:pt x="259" y="141"/>
                </a:cubicBezTo>
                <a:lnTo>
                  <a:pt x="259" y="141"/>
                </a:lnTo>
                <a:cubicBezTo>
                  <a:pt x="175" y="141"/>
                  <a:pt x="175" y="141"/>
                  <a:pt x="175" y="141"/>
                </a:cubicBezTo>
                <a:cubicBezTo>
                  <a:pt x="209" y="108"/>
                  <a:pt x="259" y="91"/>
                  <a:pt x="309" y="9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9028092" y="8336567"/>
            <a:ext cx="896902" cy="609126"/>
          </a:xfrm>
          <a:custGeom>
            <a:avLst/>
            <a:gdLst/>
            <a:ahLst/>
            <a:cxnLst/>
            <a:rect l="l" t="t" r="r" b="b"/>
            <a:pathLst>
              <a:path w="826" h="560" extrusionOk="0">
                <a:moveTo>
                  <a:pt x="517" y="467"/>
                </a:moveTo>
                <a:lnTo>
                  <a:pt x="517" y="467"/>
                </a:lnTo>
                <a:cubicBezTo>
                  <a:pt x="92" y="467"/>
                  <a:pt x="92" y="467"/>
                  <a:pt x="92" y="467"/>
                </a:cubicBezTo>
                <a:cubicBezTo>
                  <a:pt x="92" y="292"/>
                  <a:pt x="92" y="292"/>
                  <a:pt x="92" y="292"/>
                </a:cubicBezTo>
                <a:cubicBezTo>
                  <a:pt x="92" y="250"/>
                  <a:pt x="108" y="217"/>
                  <a:pt x="142" y="192"/>
                </a:cubicBezTo>
                <a:cubicBezTo>
                  <a:pt x="200" y="150"/>
                  <a:pt x="267" y="125"/>
                  <a:pt x="333" y="100"/>
                </a:cubicBezTo>
                <a:cubicBezTo>
                  <a:pt x="483" y="259"/>
                  <a:pt x="483" y="259"/>
                  <a:pt x="483" y="259"/>
                </a:cubicBezTo>
                <a:cubicBezTo>
                  <a:pt x="492" y="267"/>
                  <a:pt x="500" y="275"/>
                  <a:pt x="517" y="275"/>
                </a:cubicBezTo>
                <a:lnTo>
                  <a:pt x="517" y="275"/>
                </a:lnTo>
                <a:cubicBezTo>
                  <a:pt x="525" y="275"/>
                  <a:pt x="542" y="267"/>
                  <a:pt x="550" y="259"/>
                </a:cubicBezTo>
                <a:cubicBezTo>
                  <a:pt x="700" y="100"/>
                  <a:pt x="700" y="100"/>
                  <a:pt x="700" y="100"/>
                </a:cubicBezTo>
                <a:cubicBezTo>
                  <a:pt x="717" y="109"/>
                  <a:pt x="733" y="117"/>
                  <a:pt x="750" y="125"/>
                </a:cubicBezTo>
                <a:cubicBezTo>
                  <a:pt x="775" y="134"/>
                  <a:pt x="800" y="117"/>
                  <a:pt x="808" y="92"/>
                </a:cubicBezTo>
                <a:cubicBezTo>
                  <a:pt x="825" y="67"/>
                  <a:pt x="808" y="42"/>
                  <a:pt x="783" y="34"/>
                </a:cubicBezTo>
                <a:cubicBezTo>
                  <a:pt x="758" y="25"/>
                  <a:pt x="725" y="17"/>
                  <a:pt x="692" y="9"/>
                </a:cubicBezTo>
                <a:cubicBezTo>
                  <a:pt x="675" y="0"/>
                  <a:pt x="658" y="9"/>
                  <a:pt x="650" y="17"/>
                </a:cubicBezTo>
                <a:cubicBezTo>
                  <a:pt x="517" y="159"/>
                  <a:pt x="517" y="159"/>
                  <a:pt x="517" y="159"/>
                </a:cubicBezTo>
                <a:cubicBezTo>
                  <a:pt x="375" y="17"/>
                  <a:pt x="375" y="17"/>
                  <a:pt x="375" y="17"/>
                </a:cubicBezTo>
                <a:cubicBezTo>
                  <a:pt x="367" y="9"/>
                  <a:pt x="350" y="0"/>
                  <a:pt x="333" y="9"/>
                </a:cubicBezTo>
                <a:cubicBezTo>
                  <a:pt x="242" y="25"/>
                  <a:pt x="167" y="67"/>
                  <a:pt x="92" y="117"/>
                </a:cubicBezTo>
                <a:cubicBezTo>
                  <a:pt x="33" y="159"/>
                  <a:pt x="0" y="225"/>
                  <a:pt x="0" y="292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534"/>
                  <a:pt x="17" y="559"/>
                  <a:pt x="42" y="559"/>
                </a:cubicBezTo>
                <a:cubicBezTo>
                  <a:pt x="517" y="559"/>
                  <a:pt x="517" y="559"/>
                  <a:pt x="517" y="559"/>
                </a:cubicBezTo>
                <a:cubicBezTo>
                  <a:pt x="542" y="559"/>
                  <a:pt x="558" y="534"/>
                  <a:pt x="558" y="508"/>
                </a:cubicBezTo>
                <a:cubicBezTo>
                  <a:pt x="558" y="484"/>
                  <a:pt x="542" y="467"/>
                  <a:pt x="517" y="467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0807506" y="7583551"/>
            <a:ext cx="652292" cy="65229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0" y="300"/>
                </a:moveTo>
                <a:lnTo>
                  <a:pt x="0" y="300"/>
                </a:lnTo>
                <a:cubicBezTo>
                  <a:pt x="0" y="466"/>
                  <a:pt x="134" y="600"/>
                  <a:pt x="300" y="600"/>
                </a:cubicBezTo>
                <a:cubicBezTo>
                  <a:pt x="467" y="600"/>
                  <a:pt x="600" y="466"/>
                  <a:pt x="600" y="300"/>
                </a:cubicBezTo>
                <a:cubicBezTo>
                  <a:pt x="600" y="275"/>
                  <a:pt x="600" y="241"/>
                  <a:pt x="592" y="216"/>
                </a:cubicBezTo>
                <a:cubicBezTo>
                  <a:pt x="600" y="208"/>
                  <a:pt x="600" y="200"/>
                  <a:pt x="600" y="183"/>
                </a:cubicBezTo>
                <a:cubicBezTo>
                  <a:pt x="600" y="158"/>
                  <a:pt x="584" y="141"/>
                  <a:pt x="559" y="141"/>
                </a:cubicBezTo>
                <a:lnTo>
                  <a:pt x="559" y="141"/>
                </a:lnTo>
                <a:cubicBezTo>
                  <a:pt x="500" y="58"/>
                  <a:pt x="408" y="0"/>
                  <a:pt x="300" y="0"/>
                </a:cubicBezTo>
                <a:cubicBezTo>
                  <a:pt x="192" y="0"/>
                  <a:pt x="100" y="58"/>
                  <a:pt x="5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17" y="141"/>
                  <a:pt x="0" y="158"/>
                  <a:pt x="0" y="183"/>
                </a:cubicBezTo>
                <a:cubicBezTo>
                  <a:pt x="0" y="200"/>
                  <a:pt x="8" y="208"/>
                  <a:pt x="8" y="216"/>
                </a:cubicBezTo>
                <a:cubicBezTo>
                  <a:pt x="0" y="241"/>
                  <a:pt x="0" y="275"/>
                  <a:pt x="0" y="300"/>
                </a:cubicBezTo>
                <a:close/>
                <a:moveTo>
                  <a:pt x="300" y="508"/>
                </a:moveTo>
                <a:lnTo>
                  <a:pt x="300" y="508"/>
                </a:lnTo>
                <a:cubicBezTo>
                  <a:pt x="184" y="508"/>
                  <a:pt x="92" y="416"/>
                  <a:pt x="92" y="300"/>
                </a:cubicBezTo>
                <a:cubicBezTo>
                  <a:pt x="92" y="275"/>
                  <a:pt x="100" y="250"/>
                  <a:pt x="108" y="233"/>
                </a:cubicBezTo>
                <a:cubicBezTo>
                  <a:pt x="234" y="233"/>
                  <a:pt x="234" y="233"/>
                  <a:pt x="234" y="233"/>
                </a:cubicBezTo>
                <a:cubicBezTo>
                  <a:pt x="242" y="283"/>
                  <a:pt x="292" y="333"/>
                  <a:pt x="350" y="333"/>
                </a:cubicBezTo>
                <a:cubicBezTo>
                  <a:pt x="408" y="333"/>
                  <a:pt x="459" y="283"/>
                  <a:pt x="467" y="233"/>
                </a:cubicBezTo>
                <a:cubicBezTo>
                  <a:pt x="500" y="233"/>
                  <a:pt x="500" y="233"/>
                  <a:pt x="500" y="233"/>
                </a:cubicBezTo>
                <a:cubicBezTo>
                  <a:pt x="508" y="250"/>
                  <a:pt x="508" y="275"/>
                  <a:pt x="508" y="300"/>
                </a:cubicBezTo>
                <a:cubicBezTo>
                  <a:pt x="508" y="416"/>
                  <a:pt x="417" y="508"/>
                  <a:pt x="300" y="508"/>
                </a:cubicBezTo>
                <a:close/>
                <a:moveTo>
                  <a:pt x="375" y="208"/>
                </a:moveTo>
                <a:lnTo>
                  <a:pt x="375" y="208"/>
                </a:lnTo>
                <a:cubicBezTo>
                  <a:pt x="375" y="225"/>
                  <a:pt x="367" y="241"/>
                  <a:pt x="350" y="241"/>
                </a:cubicBezTo>
                <a:cubicBezTo>
                  <a:pt x="333" y="241"/>
                  <a:pt x="325" y="225"/>
                  <a:pt x="325" y="208"/>
                </a:cubicBezTo>
                <a:cubicBezTo>
                  <a:pt x="325" y="200"/>
                  <a:pt x="333" y="183"/>
                  <a:pt x="350" y="183"/>
                </a:cubicBezTo>
                <a:cubicBezTo>
                  <a:pt x="367" y="183"/>
                  <a:pt x="375" y="200"/>
                  <a:pt x="375" y="208"/>
                </a:cubicBezTo>
                <a:close/>
                <a:moveTo>
                  <a:pt x="300" y="91"/>
                </a:moveTo>
                <a:lnTo>
                  <a:pt x="300" y="91"/>
                </a:lnTo>
                <a:cubicBezTo>
                  <a:pt x="317" y="91"/>
                  <a:pt x="325" y="91"/>
                  <a:pt x="333" y="91"/>
                </a:cubicBezTo>
                <a:cubicBezTo>
                  <a:pt x="300" y="100"/>
                  <a:pt x="275" y="116"/>
                  <a:pt x="259" y="141"/>
                </a:cubicBezTo>
                <a:lnTo>
                  <a:pt x="259" y="141"/>
                </a:lnTo>
                <a:cubicBezTo>
                  <a:pt x="175" y="141"/>
                  <a:pt x="175" y="141"/>
                  <a:pt x="175" y="141"/>
                </a:cubicBezTo>
                <a:cubicBezTo>
                  <a:pt x="208" y="108"/>
                  <a:pt x="250" y="91"/>
                  <a:pt x="300" y="9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0797914" y="8336567"/>
            <a:ext cx="896902" cy="609126"/>
          </a:xfrm>
          <a:custGeom>
            <a:avLst/>
            <a:gdLst/>
            <a:ahLst/>
            <a:cxnLst/>
            <a:rect l="l" t="t" r="r" b="b"/>
            <a:pathLst>
              <a:path w="826" h="560" extrusionOk="0">
                <a:moveTo>
                  <a:pt x="825" y="292"/>
                </a:moveTo>
                <a:lnTo>
                  <a:pt x="825" y="292"/>
                </a:lnTo>
                <a:cubicBezTo>
                  <a:pt x="825" y="225"/>
                  <a:pt x="792" y="159"/>
                  <a:pt x="733" y="117"/>
                </a:cubicBezTo>
                <a:cubicBezTo>
                  <a:pt x="658" y="67"/>
                  <a:pt x="583" y="25"/>
                  <a:pt x="492" y="9"/>
                </a:cubicBezTo>
                <a:cubicBezTo>
                  <a:pt x="475" y="0"/>
                  <a:pt x="458" y="9"/>
                  <a:pt x="441" y="17"/>
                </a:cubicBezTo>
                <a:cubicBezTo>
                  <a:pt x="308" y="159"/>
                  <a:pt x="308" y="159"/>
                  <a:pt x="308" y="159"/>
                </a:cubicBezTo>
                <a:cubicBezTo>
                  <a:pt x="175" y="17"/>
                  <a:pt x="175" y="17"/>
                  <a:pt x="175" y="17"/>
                </a:cubicBezTo>
                <a:cubicBezTo>
                  <a:pt x="167" y="9"/>
                  <a:pt x="150" y="0"/>
                  <a:pt x="133" y="9"/>
                </a:cubicBezTo>
                <a:cubicBezTo>
                  <a:pt x="100" y="17"/>
                  <a:pt x="67" y="25"/>
                  <a:pt x="33" y="34"/>
                </a:cubicBezTo>
                <a:cubicBezTo>
                  <a:pt x="16" y="42"/>
                  <a:pt x="0" y="67"/>
                  <a:pt x="8" y="92"/>
                </a:cubicBezTo>
                <a:cubicBezTo>
                  <a:pt x="16" y="117"/>
                  <a:pt x="50" y="134"/>
                  <a:pt x="67" y="125"/>
                </a:cubicBezTo>
                <a:cubicBezTo>
                  <a:pt x="92" y="117"/>
                  <a:pt x="108" y="109"/>
                  <a:pt x="125" y="100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83" y="267"/>
                  <a:pt x="300" y="275"/>
                  <a:pt x="308" y="275"/>
                </a:cubicBezTo>
                <a:lnTo>
                  <a:pt x="308" y="275"/>
                </a:lnTo>
                <a:cubicBezTo>
                  <a:pt x="325" y="275"/>
                  <a:pt x="333" y="267"/>
                  <a:pt x="341" y="259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558" y="125"/>
                  <a:pt x="625" y="150"/>
                  <a:pt x="683" y="192"/>
                </a:cubicBezTo>
                <a:cubicBezTo>
                  <a:pt x="716" y="217"/>
                  <a:pt x="733" y="250"/>
                  <a:pt x="733" y="292"/>
                </a:cubicBezTo>
                <a:cubicBezTo>
                  <a:pt x="733" y="342"/>
                  <a:pt x="733" y="408"/>
                  <a:pt x="733" y="467"/>
                </a:cubicBezTo>
                <a:cubicBezTo>
                  <a:pt x="308" y="467"/>
                  <a:pt x="308" y="467"/>
                  <a:pt x="308" y="467"/>
                </a:cubicBezTo>
                <a:cubicBezTo>
                  <a:pt x="283" y="467"/>
                  <a:pt x="267" y="484"/>
                  <a:pt x="267" y="508"/>
                </a:cubicBezTo>
                <a:cubicBezTo>
                  <a:pt x="267" y="534"/>
                  <a:pt x="283" y="559"/>
                  <a:pt x="308" y="559"/>
                </a:cubicBezTo>
                <a:cubicBezTo>
                  <a:pt x="783" y="559"/>
                  <a:pt x="783" y="559"/>
                  <a:pt x="783" y="559"/>
                </a:cubicBezTo>
                <a:cubicBezTo>
                  <a:pt x="808" y="559"/>
                  <a:pt x="825" y="534"/>
                  <a:pt x="825" y="508"/>
                </a:cubicBezTo>
                <a:cubicBezTo>
                  <a:pt x="825" y="442"/>
                  <a:pt x="825" y="350"/>
                  <a:pt x="825" y="292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16471898" y="4278924"/>
            <a:ext cx="3362171" cy="2992866"/>
          </a:xfrm>
          <a:custGeom>
            <a:avLst/>
            <a:gdLst/>
            <a:ahLst/>
            <a:cxnLst/>
            <a:rect l="l" t="t" r="r" b="b"/>
            <a:pathLst>
              <a:path w="3092" h="2750" extrusionOk="0">
                <a:moveTo>
                  <a:pt x="2108" y="0"/>
                </a:moveTo>
                <a:lnTo>
                  <a:pt x="2108" y="0"/>
                </a:lnTo>
                <a:cubicBezTo>
                  <a:pt x="992" y="0"/>
                  <a:pt x="992" y="0"/>
                  <a:pt x="992" y="0"/>
                </a:cubicBezTo>
                <a:cubicBezTo>
                  <a:pt x="841" y="0"/>
                  <a:pt x="708" y="75"/>
                  <a:pt x="642" y="200"/>
                </a:cubicBezTo>
                <a:cubicBezTo>
                  <a:pt x="75" y="1167"/>
                  <a:pt x="75" y="1167"/>
                  <a:pt x="75" y="1167"/>
                </a:cubicBezTo>
                <a:cubicBezTo>
                  <a:pt x="0" y="1292"/>
                  <a:pt x="0" y="1450"/>
                  <a:pt x="75" y="1575"/>
                </a:cubicBezTo>
                <a:cubicBezTo>
                  <a:pt x="642" y="2549"/>
                  <a:pt x="642" y="2549"/>
                  <a:pt x="642" y="2549"/>
                </a:cubicBezTo>
                <a:cubicBezTo>
                  <a:pt x="708" y="2674"/>
                  <a:pt x="841" y="2749"/>
                  <a:pt x="992" y="2749"/>
                </a:cubicBezTo>
                <a:cubicBezTo>
                  <a:pt x="2108" y="2749"/>
                  <a:pt x="2108" y="2749"/>
                  <a:pt x="2108" y="2749"/>
                </a:cubicBezTo>
                <a:cubicBezTo>
                  <a:pt x="2258" y="2749"/>
                  <a:pt x="2391" y="2674"/>
                  <a:pt x="2458" y="2549"/>
                </a:cubicBezTo>
                <a:cubicBezTo>
                  <a:pt x="3025" y="1575"/>
                  <a:pt x="3025" y="1575"/>
                  <a:pt x="3025" y="1575"/>
                </a:cubicBezTo>
                <a:cubicBezTo>
                  <a:pt x="3091" y="1450"/>
                  <a:pt x="3091" y="1292"/>
                  <a:pt x="3025" y="1167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91" y="75"/>
                  <a:pt x="2258" y="0"/>
                  <a:pt x="2108" y="0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19498341" y="6916871"/>
            <a:ext cx="3362171" cy="2997656"/>
          </a:xfrm>
          <a:custGeom>
            <a:avLst/>
            <a:gdLst/>
            <a:ahLst/>
            <a:cxnLst/>
            <a:rect l="l" t="t" r="r" b="b"/>
            <a:pathLst>
              <a:path w="3092" h="2758" extrusionOk="0">
                <a:moveTo>
                  <a:pt x="2108" y="0"/>
                </a:moveTo>
                <a:lnTo>
                  <a:pt x="2108" y="0"/>
                </a:lnTo>
                <a:cubicBezTo>
                  <a:pt x="983" y="0"/>
                  <a:pt x="983" y="0"/>
                  <a:pt x="983" y="0"/>
                </a:cubicBezTo>
                <a:cubicBezTo>
                  <a:pt x="842" y="0"/>
                  <a:pt x="708" y="74"/>
                  <a:pt x="633" y="199"/>
                </a:cubicBezTo>
                <a:cubicBezTo>
                  <a:pt x="75" y="1174"/>
                  <a:pt x="75" y="1174"/>
                  <a:pt x="75" y="1174"/>
                </a:cubicBezTo>
                <a:cubicBezTo>
                  <a:pt x="0" y="1299"/>
                  <a:pt x="0" y="1457"/>
                  <a:pt x="75" y="1582"/>
                </a:cubicBezTo>
                <a:cubicBezTo>
                  <a:pt x="633" y="2549"/>
                  <a:pt x="633" y="2549"/>
                  <a:pt x="633" y="2549"/>
                </a:cubicBezTo>
                <a:cubicBezTo>
                  <a:pt x="708" y="2674"/>
                  <a:pt x="842" y="2757"/>
                  <a:pt x="983" y="2757"/>
                </a:cubicBezTo>
                <a:cubicBezTo>
                  <a:pt x="2108" y="2757"/>
                  <a:pt x="2108" y="2757"/>
                  <a:pt x="2108" y="2757"/>
                </a:cubicBezTo>
                <a:cubicBezTo>
                  <a:pt x="2250" y="2757"/>
                  <a:pt x="2383" y="2674"/>
                  <a:pt x="2458" y="2549"/>
                </a:cubicBezTo>
                <a:cubicBezTo>
                  <a:pt x="3016" y="1582"/>
                  <a:pt x="3016" y="1582"/>
                  <a:pt x="3016" y="1582"/>
                </a:cubicBezTo>
                <a:cubicBezTo>
                  <a:pt x="3091" y="1457"/>
                  <a:pt x="3091" y="1299"/>
                  <a:pt x="3016" y="1174"/>
                </a:cubicBezTo>
                <a:cubicBezTo>
                  <a:pt x="2458" y="199"/>
                  <a:pt x="2458" y="199"/>
                  <a:pt x="2458" y="199"/>
                </a:cubicBezTo>
                <a:cubicBezTo>
                  <a:pt x="2383" y="74"/>
                  <a:pt x="2250" y="0"/>
                  <a:pt x="2108" y="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6471898" y="9559614"/>
            <a:ext cx="3362171" cy="2992875"/>
          </a:xfrm>
          <a:custGeom>
            <a:avLst/>
            <a:gdLst/>
            <a:ahLst/>
            <a:cxnLst/>
            <a:rect l="l" t="t" r="r" b="b"/>
            <a:pathLst>
              <a:path w="3092" h="2751" extrusionOk="0">
                <a:moveTo>
                  <a:pt x="2108" y="0"/>
                </a:moveTo>
                <a:lnTo>
                  <a:pt x="2108" y="0"/>
                </a:lnTo>
                <a:cubicBezTo>
                  <a:pt x="992" y="0"/>
                  <a:pt x="992" y="0"/>
                  <a:pt x="992" y="0"/>
                </a:cubicBezTo>
                <a:cubicBezTo>
                  <a:pt x="841" y="0"/>
                  <a:pt x="708" y="75"/>
                  <a:pt x="642" y="200"/>
                </a:cubicBezTo>
                <a:cubicBezTo>
                  <a:pt x="75" y="1175"/>
                  <a:pt x="75" y="1175"/>
                  <a:pt x="75" y="1175"/>
                </a:cubicBezTo>
                <a:cubicBezTo>
                  <a:pt x="0" y="1300"/>
                  <a:pt x="0" y="1450"/>
                  <a:pt x="75" y="1575"/>
                </a:cubicBezTo>
                <a:cubicBezTo>
                  <a:pt x="642" y="2550"/>
                  <a:pt x="642" y="2550"/>
                  <a:pt x="642" y="2550"/>
                </a:cubicBezTo>
                <a:cubicBezTo>
                  <a:pt x="708" y="2675"/>
                  <a:pt x="841" y="2750"/>
                  <a:pt x="992" y="2750"/>
                </a:cubicBezTo>
                <a:cubicBezTo>
                  <a:pt x="2108" y="2750"/>
                  <a:pt x="2108" y="2750"/>
                  <a:pt x="2108" y="2750"/>
                </a:cubicBezTo>
                <a:cubicBezTo>
                  <a:pt x="2258" y="2750"/>
                  <a:pt x="2391" y="2675"/>
                  <a:pt x="2458" y="2550"/>
                </a:cubicBezTo>
                <a:cubicBezTo>
                  <a:pt x="3025" y="1575"/>
                  <a:pt x="3025" y="1575"/>
                  <a:pt x="3025" y="1575"/>
                </a:cubicBezTo>
                <a:cubicBezTo>
                  <a:pt x="3091" y="1450"/>
                  <a:pt x="3091" y="1300"/>
                  <a:pt x="3025" y="1175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91" y="75"/>
                  <a:pt x="2258" y="0"/>
                  <a:pt x="2108" y="0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4663489" y="4278924"/>
            <a:ext cx="3362171" cy="2992866"/>
          </a:xfrm>
          <a:custGeom>
            <a:avLst/>
            <a:gdLst/>
            <a:ahLst/>
            <a:cxnLst/>
            <a:rect l="l" t="t" r="r" b="b"/>
            <a:pathLst>
              <a:path w="3092" h="2750" extrusionOk="0">
                <a:moveTo>
                  <a:pt x="2108" y="0"/>
                </a:moveTo>
                <a:lnTo>
                  <a:pt x="2108" y="0"/>
                </a:lnTo>
                <a:cubicBezTo>
                  <a:pt x="983" y="0"/>
                  <a:pt x="983" y="0"/>
                  <a:pt x="983" y="0"/>
                </a:cubicBezTo>
                <a:cubicBezTo>
                  <a:pt x="833" y="0"/>
                  <a:pt x="700" y="75"/>
                  <a:pt x="633" y="200"/>
                </a:cubicBezTo>
                <a:cubicBezTo>
                  <a:pt x="67" y="1167"/>
                  <a:pt x="67" y="1167"/>
                  <a:pt x="67" y="1167"/>
                </a:cubicBezTo>
                <a:cubicBezTo>
                  <a:pt x="0" y="1292"/>
                  <a:pt x="0" y="1450"/>
                  <a:pt x="67" y="1575"/>
                </a:cubicBezTo>
                <a:cubicBezTo>
                  <a:pt x="633" y="2549"/>
                  <a:pt x="633" y="2549"/>
                  <a:pt x="633" y="2549"/>
                </a:cubicBezTo>
                <a:cubicBezTo>
                  <a:pt x="700" y="2674"/>
                  <a:pt x="833" y="2749"/>
                  <a:pt x="983" y="2749"/>
                </a:cubicBezTo>
                <a:cubicBezTo>
                  <a:pt x="2108" y="2749"/>
                  <a:pt x="2108" y="2749"/>
                  <a:pt x="2108" y="2749"/>
                </a:cubicBezTo>
                <a:cubicBezTo>
                  <a:pt x="2250" y="2749"/>
                  <a:pt x="2383" y="2674"/>
                  <a:pt x="2458" y="2549"/>
                </a:cubicBezTo>
                <a:cubicBezTo>
                  <a:pt x="3016" y="1575"/>
                  <a:pt x="3016" y="1575"/>
                  <a:pt x="3016" y="1575"/>
                </a:cubicBezTo>
                <a:cubicBezTo>
                  <a:pt x="3091" y="1450"/>
                  <a:pt x="3091" y="1292"/>
                  <a:pt x="3016" y="1167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83" y="75"/>
                  <a:pt x="2250" y="0"/>
                  <a:pt x="2108" y="0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517138" y="6916871"/>
            <a:ext cx="3362184" cy="2997656"/>
          </a:xfrm>
          <a:custGeom>
            <a:avLst/>
            <a:gdLst/>
            <a:ahLst/>
            <a:cxnLst/>
            <a:rect l="l" t="t" r="r" b="b"/>
            <a:pathLst>
              <a:path w="3093" h="2758" extrusionOk="0">
                <a:moveTo>
                  <a:pt x="2109" y="0"/>
                </a:moveTo>
                <a:lnTo>
                  <a:pt x="2109" y="0"/>
                </a:lnTo>
                <a:cubicBezTo>
                  <a:pt x="984" y="0"/>
                  <a:pt x="984" y="0"/>
                  <a:pt x="984" y="0"/>
                </a:cubicBezTo>
                <a:cubicBezTo>
                  <a:pt x="842" y="0"/>
                  <a:pt x="709" y="74"/>
                  <a:pt x="634" y="199"/>
                </a:cubicBezTo>
                <a:cubicBezTo>
                  <a:pt x="75" y="1174"/>
                  <a:pt x="75" y="1174"/>
                  <a:pt x="75" y="1174"/>
                </a:cubicBezTo>
                <a:cubicBezTo>
                  <a:pt x="0" y="1299"/>
                  <a:pt x="0" y="1457"/>
                  <a:pt x="75" y="1582"/>
                </a:cubicBezTo>
                <a:cubicBezTo>
                  <a:pt x="634" y="2549"/>
                  <a:pt x="634" y="2549"/>
                  <a:pt x="634" y="2549"/>
                </a:cubicBezTo>
                <a:cubicBezTo>
                  <a:pt x="709" y="2674"/>
                  <a:pt x="842" y="2757"/>
                  <a:pt x="984" y="2757"/>
                </a:cubicBezTo>
                <a:cubicBezTo>
                  <a:pt x="2109" y="2757"/>
                  <a:pt x="2109" y="2757"/>
                  <a:pt x="2109" y="2757"/>
                </a:cubicBezTo>
                <a:cubicBezTo>
                  <a:pt x="2250" y="2757"/>
                  <a:pt x="2383" y="2674"/>
                  <a:pt x="2459" y="2549"/>
                </a:cubicBezTo>
                <a:cubicBezTo>
                  <a:pt x="3017" y="1582"/>
                  <a:pt x="3017" y="1582"/>
                  <a:pt x="3017" y="1582"/>
                </a:cubicBezTo>
                <a:cubicBezTo>
                  <a:pt x="3092" y="1457"/>
                  <a:pt x="3092" y="1299"/>
                  <a:pt x="3017" y="1174"/>
                </a:cubicBezTo>
                <a:cubicBezTo>
                  <a:pt x="2459" y="199"/>
                  <a:pt x="2459" y="199"/>
                  <a:pt x="2459" y="199"/>
                </a:cubicBezTo>
                <a:cubicBezTo>
                  <a:pt x="2383" y="74"/>
                  <a:pt x="2250" y="0"/>
                  <a:pt x="2109" y="0"/>
                </a:cubicBezTo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4663489" y="9559614"/>
            <a:ext cx="3362171" cy="2992875"/>
          </a:xfrm>
          <a:custGeom>
            <a:avLst/>
            <a:gdLst/>
            <a:ahLst/>
            <a:cxnLst/>
            <a:rect l="l" t="t" r="r" b="b"/>
            <a:pathLst>
              <a:path w="3092" h="2751" extrusionOk="0">
                <a:moveTo>
                  <a:pt x="2108" y="0"/>
                </a:moveTo>
                <a:lnTo>
                  <a:pt x="2108" y="0"/>
                </a:lnTo>
                <a:cubicBezTo>
                  <a:pt x="983" y="0"/>
                  <a:pt x="983" y="0"/>
                  <a:pt x="983" y="0"/>
                </a:cubicBezTo>
                <a:cubicBezTo>
                  <a:pt x="833" y="0"/>
                  <a:pt x="700" y="75"/>
                  <a:pt x="633" y="200"/>
                </a:cubicBezTo>
                <a:cubicBezTo>
                  <a:pt x="67" y="1175"/>
                  <a:pt x="67" y="1175"/>
                  <a:pt x="67" y="1175"/>
                </a:cubicBezTo>
                <a:cubicBezTo>
                  <a:pt x="0" y="1300"/>
                  <a:pt x="0" y="1450"/>
                  <a:pt x="67" y="1575"/>
                </a:cubicBezTo>
                <a:cubicBezTo>
                  <a:pt x="633" y="2550"/>
                  <a:pt x="633" y="2550"/>
                  <a:pt x="633" y="2550"/>
                </a:cubicBezTo>
                <a:cubicBezTo>
                  <a:pt x="700" y="2675"/>
                  <a:pt x="833" y="2750"/>
                  <a:pt x="983" y="2750"/>
                </a:cubicBezTo>
                <a:cubicBezTo>
                  <a:pt x="2108" y="2750"/>
                  <a:pt x="2108" y="2750"/>
                  <a:pt x="2108" y="2750"/>
                </a:cubicBezTo>
                <a:cubicBezTo>
                  <a:pt x="2250" y="2750"/>
                  <a:pt x="2383" y="2675"/>
                  <a:pt x="2458" y="2550"/>
                </a:cubicBezTo>
                <a:cubicBezTo>
                  <a:pt x="3016" y="1575"/>
                  <a:pt x="3016" y="1575"/>
                  <a:pt x="3016" y="1575"/>
                </a:cubicBezTo>
                <a:cubicBezTo>
                  <a:pt x="3091" y="1450"/>
                  <a:pt x="3091" y="1300"/>
                  <a:pt x="3016" y="1175"/>
                </a:cubicBezTo>
                <a:cubicBezTo>
                  <a:pt x="2458" y="200"/>
                  <a:pt x="2458" y="200"/>
                  <a:pt x="2458" y="200"/>
                </a:cubicBezTo>
                <a:cubicBezTo>
                  <a:pt x="2383" y="75"/>
                  <a:pt x="2250" y="0"/>
                  <a:pt x="2108" y="0"/>
                </a:cubicBez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7387769" y="6480409"/>
            <a:ext cx="28778" cy="19185"/>
          </a:xfrm>
          <a:custGeom>
            <a:avLst/>
            <a:gdLst/>
            <a:ahLst/>
            <a:cxnLst/>
            <a:rect l="l" t="t" r="r" b="b"/>
            <a:pathLst>
              <a:path w="26" h="18" extrusionOk="0">
                <a:moveTo>
                  <a:pt x="16" y="0"/>
                </a:moveTo>
                <a:lnTo>
                  <a:pt x="16" y="0"/>
                </a:lnTo>
                <a:cubicBezTo>
                  <a:pt x="8" y="0"/>
                  <a:pt x="0" y="0"/>
                  <a:pt x="0" y="8"/>
                </a:cubicBezTo>
                <a:cubicBezTo>
                  <a:pt x="0" y="17"/>
                  <a:pt x="8" y="17"/>
                  <a:pt x="16" y="17"/>
                </a:cubicBezTo>
                <a:cubicBezTo>
                  <a:pt x="16" y="17"/>
                  <a:pt x="25" y="17"/>
                  <a:pt x="25" y="8"/>
                </a:cubicBezTo>
                <a:cubicBezTo>
                  <a:pt x="25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20826909" y="7487626"/>
            <a:ext cx="762607" cy="772198"/>
          </a:xfrm>
          <a:custGeom>
            <a:avLst/>
            <a:gdLst/>
            <a:ahLst/>
            <a:cxnLst/>
            <a:rect l="l" t="t" r="r" b="b"/>
            <a:pathLst>
              <a:path w="701" h="709" extrusionOk="0">
                <a:moveTo>
                  <a:pt x="575" y="108"/>
                </a:moveTo>
                <a:lnTo>
                  <a:pt x="575" y="108"/>
                </a:lnTo>
                <a:cubicBezTo>
                  <a:pt x="483" y="108"/>
                  <a:pt x="483" y="108"/>
                  <a:pt x="483" y="108"/>
                </a:cubicBezTo>
                <a:lnTo>
                  <a:pt x="483" y="108"/>
                </a:lnTo>
                <a:cubicBezTo>
                  <a:pt x="475" y="67"/>
                  <a:pt x="450" y="34"/>
                  <a:pt x="417" y="17"/>
                </a:cubicBezTo>
                <a:lnTo>
                  <a:pt x="417" y="17"/>
                </a:lnTo>
                <a:lnTo>
                  <a:pt x="408" y="17"/>
                </a:lnTo>
                <a:cubicBezTo>
                  <a:pt x="391" y="8"/>
                  <a:pt x="375" y="0"/>
                  <a:pt x="350" y="0"/>
                </a:cubicBezTo>
                <a:cubicBezTo>
                  <a:pt x="283" y="0"/>
                  <a:pt x="233" y="50"/>
                  <a:pt x="225" y="117"/>
                </a:cubicBezTo>
                <a:cubicBezTo>
                  <a:pt x="217" y="108"/>
                  <a:pt x="217" y="108"/>
                  <a:pt x="208" y="108"/>
                </a:cubicBezTo>
                <a:cubicBezTo>
                  <a:pt x="133" y="108"/>
                  <a:pt x="133" y="108"/>
                  <a:pt x="133" y="108"/>
                </a:cubicBezTo>
                <a:cubicBezTo>
                  <a:pt x="58" y="108"/>
                  <a:pt x="0" y="167"/>
                  <a:pt x="0" y="242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675"/>
                  <a:pt x="33" y="708"/>
                  <a:pt x="67" y="708"/>
                </a:cubicBezTo>
                <a:cubicBezTo>
                  <a:pt x="642" y="708"/>
                  <a:pt x="642" y="708"/>
                  <a:pt x="642" y="708"/>
                </a:cubicBezTo>
                <a:cubicBezTo>
                  <a:pt x="675" y="708"/>
                  <a:pt x="700" y="675"/>
                  <a:pt x="700" y="642"/>
                </a:cubicBezTo>
                <a:cubicBezTo>
                  <a:pt x="700" y="242"/>
                  <a:pt x="700" y="242"/>
                  <a:pt x="700" y="242"/>
                </a:cubicBezTo>
                <a:cubicBezTo>
                  <a:pt x="700" y="167"/>
                  <a:pt x="642" y="108"/>
                  <a:pt x="575" y="108"/>
                </a:cubicBezTo>
                <a:close/>
                <a:moveTo>
                  <a:pt x="350" y="42"/>
                </a:moveTo>
                <a:lnTo>
                  <a:pt x="350" y="42"/>
                </a:lnTo>
                <a:cubicBezTo>
                  <a:pt x="358" y="42"/>
                  <a:pt x="367" y="42"/>
                  <a:pt x="375" y="50"/>
                </a:cubicBezTo>
                <a:cubicBezTo>
                  <a:pt x="333" y="117"/>
                  <a:pt x="333" y="117"/>
                  <a:pt x="333" y="117"/>
                </a:cubicBezTo>
                <a:cubicBezTo>
                  <a:pt x="325" y="125"/>
                  <a:pt x="333" y="142"/>
                  <a:pt x="342" y="150"/>
                </a:cubicBezTo>
                <a:lnTo>
                  <a:pt x="350" y="150"/>
                </a:lnTo>
                <a:cubicBezTo>
                  <a:pt x="358" y="150"/>
                  <a:pt x="367" y="142"/>
                  <a:pt x="375" y="142"/>
                </a:cubicBezTo>
                <a:cubicBezTo>
                  <a:pt x="408" y="67"/>
                  <a:pt x="408" y="67"/>
                  <a:pt x="408" y="67"/>
                </a:cubicBezTo>
                <a:cubicBezTo>
                  <a:pt x="433" y="83"/>
                  <a:pt x="442" y="108"/>
                  <a:pt x="442" y="133"/>
                </a:cubicBezTo>
                <a:cubicBezTo>
                  <a:pt x="442" y="183"/>
                  <a:pt x="400" y="225"/>
                  <a:pt x="350" y="225"/>
                </a:cubicBezTo>
                <a:cubicBezTo>
                  <a:pt x="300" y="225"/>
                  <a:pt x="267" y="183"/>
                  <a:pt x="267" y="133"/>
                </a:cubicBezTo>
                <a:cubicBezTo>
                  <a:pt x="267" y="83"/>
                  <a:pt x="300" y="42"/>
                  <a:pt x="350" y="42"/>
                </a:cubicBezTo>
                <a:close/>
                <a:moveTo>
                  <a:pt x="658" y="642"/>
                </a:moveTo>
                <a:lnTo>
                  <a:pt x="658" y="642"/>
                </a:lnTo>
                <a:cubicBezTo>
                  <a:pt x="658" y="650"/>
                  <a:pt x="650" y="666"/>
                  <a:pt x="642" y="666"/>
                </a:cubicBezTo>
                <a:cubicBezTo>
                  <a:pt x="67" y="666"/>
                  <a:pt x="67" y="666"/>
                  <a:pt x="67" y="666"/>
                </a:cubicBezTo>
                <a:cubicBezTo>
                  <a:pt x="50" y="666"/>
                  <a:pt x="42" y="650"/>
                  <a:pt x="42" y="642"/>
                </a:cubicBezTo>
                <a:cubicBezTo>
                  <a:pt x="42" y="242"/>
                  <a:pt x="42" y="242"/>
                  <a:pt x="42" y="242"/>
                </a:cubicBezTo>
                <a:cubicBezTo>
                  <a:pt x="42" y="192"/>
                  <a:pt x="83" y="150"/>
                  <a:pt x="133" y="150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17" y="150"/>
                  <a:pt x="217" y="150"/>
                  <a:pt x="225" y="150"/>
                </a:cubicBezTo>
                <a:cubicBezTo>
                  <a:pt x="233" y="217"/>
                  <a:pt x="283" y="267"/>
                  <a:pt x="350" y="267"/>
                </a:cubicBezTo>
                <a:cubicBezTo>
                  <a:pt x="417" y="267"/>
                  <a:pt x="475" y="217"/>
                  <a:pt x="483" y="150"/>
                </a:cubicBezTo>
                <a:lnTo>
                  <a:pt x="483" y="150"/>
                </a:lnTo>
                <a:cubicBezTo>
                  <a:pt x="575" y="150"/>
                  <a:pt x="575" y="150"/>
                  <a:pt x="575" y="150"/>
                </a:cubicBezTo>
                <a:cubicBezTo>
                  <a:pt x="625" y="150"/>
                  <a:pt x="658" y="192"/>
                  <a:pt x="658" y="242"/>
                </a:cubicBezTo>
                <a:lnTo>
                  <a:pt x="658" y="642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20999575" y="8048791"/>
            <a:ext cx="182258" cy="129498"/>
          </a:xfrm>
          <a:custGeom>
            <a:avLst/>
            <a:gdLst/>
            <a:ahLst/>
            <a:cxnLst/>
            <a:rect l="l" t="t" r="r" b="b"/>
            <a:pathLst>
              <a:path w="168" h="117" extrusionOk="0">
                <a:moveTo>
                  <a:pt x="150" y="8"/>
                </a:moveTo>
                <a:lnTo>
                  <a:pt x="150" y="8"/>
                </a:lnTo>
                <a:cubicBezTo>
                  <a:pt x="142" y="0"/>
                  <a:pt x="142" y="0"/>
                  <a:pt x="133" y="0"/>
                </a:cubicBezTo>
                <a:cubicBezTo>
                  <a:pt x="125" y="8"/>
                  <a:pt x="100" y="16"/>
                  <a:pt x="84" y="16"/>
                </a:cubicBezTo>
                <a:cubicBezTo>
                  <a:pt x="50" y="25"/>
                  <a:pt x="34" y="16"/>
                  <a:pt x="34" y="16"/>
                </a:cubicBezTo>
                <a:cubicBezTo>
                  <a:pt x="25" y="8"/>
                  <a:pt x="17" y="16"/>
                  <a:pt x="17" y="16"/>
                </a:cubicBezTo>
                <a:cubicBezTo>
                  <a:pt x="9" y="25"/>
                  <a:pt x="0" y="33"/>
                  <a:pt x="9" y="33"/>
                </a:cubicBezTo>
                <a:cubicBezTo>
                  <a:pt x="9" y="58"/>
                  <a:pt x="17" y="75"/>
                  <a:pt x="34" y="91"/>
                </a:cubicBezTo>
                <a:cubicBezTo>
                  <a:pt x="50" y="108"/>
                  <a:pt x="67" y="116"/>
                  <a:pt x="84" y="11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17" y="116"/>
                  <a:pt x="133" y="100"/>
                  <a:pt x="150" y="83"/>
                </a:cubicBezTo>
                <a:cubicBezTo>
                  <a:pt x="159" y="66"/>
                  <a:pt x="167" y="41"/>
                  <a:pt x="159" y="16"/>
                </a:cubicBezTo>
                <a:cubicBezTo>
                  <a:pt x="159" y="16"/>
                  <a:pt x="159" y="8"/>
                  <a:pt x="150" y="8"/>
                </a:cubicBezTo>
                <a:close/>
                <a:moveTo>
                  <a:pt x="92" y="75"/>
                </a:moveTo>
                <a:lnTo>
                  <a:pt x="92" y="75"/>
                </a:lnTo>
                <a:cubicBezTo>
                  <a:pt x="75" y="75"/>
                  <a:pt x="67" y="75"/>
                  <a:pt x="59" y="58"/>
                </a:cubicBezTo>
                <a:cubicBezTo>
                  <a:pt x="67" y="66"/>
                  <a:pt x="75" y="58"/>
                  <a:pt x="84" y="58"/>
                </a:cubicBezTo>
                <a:cubicBezTo>
                  <a:pt x="92" y="58"/>
                  <a:pt x="109" y="58"/>
                  <a:pt x="117" y="58"/>
                </a:cubicBezTo>
                <a:cubicBezTo>
                  <a:pt x="109" y="66"/>
                  <a:pt x="100" y="75"/>
                  <a:pt x="92" y="7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20999575" y="7775402"/>
            <a:ext cx="172666" cy="201444"/>
          </a:xfrm>
          <a:custGeom>
            <a:avLst/>
            <a:gdLst/>
            <a:ahLst/>
            <a:cxnLst/>
            <a:rect l="l" t="t" r="r" b="b"/>
            <a:pathLst>
              <a:path w="160" h="184" extrusionOk="0">
                <a:moveTo>
                  <a:pt x="17" y="183"/>
                </a:moveTo>
                <a:lnTo>
                  <a:pt x="17" y="183"/>
                </a:lnTo>
                <a:lnTo>
                  <a:pt x="25" y="183"/>
                </a:lnTo>
                <a:cubicBezTo>
                  <a:pt x="34" y="183"/>
                  <a:pt x="42" y="175"/>
                  <a:pt x="50" y="175"/>
                </a:cubicBezTo>
                <a:cubicBezTo>
                  <a:pt x="59" y="166"/>
                  <a:pt x="67" y="158"/>
                  <a:pt x="75" y="158"/>
                </a:cubicBezTo>
                <a:cubicBezTo>
                  <a:pt x="125" y="158"/>
                  <a:pt x="159" y="125"/>
                  <a:pt x="159" y="83"/>
                </a:cubicBezTo>
                <a:cubicBezTo>
                  <a:pt x="159" y="58"/>
                  <a:pt x="150" y="25"/>
                  <a:pt x="125" y="8"/>
                </a:cubicBezTo>
                <a:cubicBezTo>
                  <a:pt x="109" y="0"/>
                  <a:pt x="84" y="0"/>
                  <a:pt x="67" y="8"/>
                </a:cubicBezTo>
                <a:cubicBezTo>
                  <a:pt x="50" y="16"/>
                  <a:pt x="25" y="50"/>
                  <a:pt x="17" y="75"/>
                </a:cubicBezTo>
                <a:cubicBezTo>
                  <a:pt x="9" y="100"/>
                  <a:pt x="0" y="133"/>
                  <a:pt x="0" y="150"/>
                </a:cubicBezTo>
                <a:cubicBezTo>
                  <a:pt x="0" y="166"/>
                  <a:pt x="0" y="175"/>
                  <a:pt x="17" y="183"/>
                </a:cubicBezTo>
                <a:close/>
                <a:moveTo>
                  <a:pt x="59" y="91"/>
                </a:moveTo>
                <a:lnTo>
                  <a:pt x="59" y="91"/>
                </a:lnTo>
                <a:cubicBezTo>
                  <a:pt x="67" y="58"/>
                  <a:pt x="84" y="50"/>
                  <a:pt x="84" y="41"/>
                </a:cubicBezTo>
                <a:cubicBezTo>
                  <a:pt x="92" y="41"/>
                  <a:pt x="92" y="41"/>
                  <a:pt x="92" y="41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09" y="50"/>
                  <a:pt x="117" y="66"/>
                  <a:pt x="117" y="83"/>
                </a:cubicBezTo>
                <a:cubicBezTo>
                  <a:pt x="117" y="100"/>
                  <a:pt x="100" y="116"/>
                  <a:pt x="75" y="116"/>
                </a:cubicBezTo>
                <a:cubicBezTo>
                  <a:pt x="67" y="116"/>
                  <a:pt x="59" y="125"/>
                  <a:pt x="42" y="125"/>
                </a:cubicBezTo>
                <a:cubicBezTo>
                  <a:pt x="50" y="116"/>
                  <a:pt x="50" y="100"/>
                  <a:pt x="59" y="9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21244181" y="8048791"/>
            <a:ext cx="172666" cy="129498"/>
          </a:xfrm>
          <a:custGeom>
            <a:avLst/>
            <a:gdLst/>
            <a:ahLst/>
            <a:cxnLst/>
            <a:rect l="l" t="t" r="r" b="b"/>
            <a:pathLst>
              <a:path w="160" h="117" extrusionOk="0">
                <a:moveTo>
                  <a:pt x="150" y="16"/>
                </a:moveTo>
                <a:lnTo>
                  <a:pt x="150" y="16"/>
                </a:lnTo>
                <a:cubicBezTo>
                  <a:pt x="142" y="16"/>
                  <a:pt x="134" y="8"/>
                  <a:pt x="125" y="16"/>
                </a:cubicBezTo>
                <a:cubicBezTo>
                  <a:pt x="125" y="16"/>
                  <a:pt x="108" y="25"/>
                  <a:pt x="75" y="16"/>
                </a:cubicBezTo>
                <a:cubicBezTo>
                  <a:pt x="59" y="16"/>
                  <a:pt x="25" y="0"/>
                  <a:pt x="25" y="0"/>
                </a:cubicBezTo>
                <a:cubicBezTo>
                  <a:pt x="25" y="0"/>
                  <a:pt x="17" y="0"/>
                  <a:pt x="8" y="8"/>
                </a:cubicBezTo>
                <a:cubicBezTo>
                  <a:pt x="0" y="8"/>
                  <a:pt x="0" y="16"/>
                  <a:pt x="0" y="16"/>
                </a:cubicBezTo>
                <a:cubicBezTo>
                  <a:pt x="0" y="41"/>
                  <a:pt x="0" y="66"/>
                  <a:pt x="17" y="83"/>
                </a:cubicBezTo>
                <a:cubicBezTo>
                  <a:pt x="25" y="100"/>
                  <a:pt x="50" y="116"/>
                  <a:pt x="67" y="116"/>
                </a:cubicBezTo>
                <a:lnTo>
                  <a:pt x="75" y="116"/>
                </a:lnTo>
                <a:cubicBezTo>
                  <a:pt x="92" y="116"/>
                  <a:pt x="108" y="108"/>
                  <a:pt x="125" y="91"/>
                </a:cubicBezTo>
                <a:cubicBezTo>
                  <a:pt x="142" y="75"/>
                  <a:pt x="150" y="58"/>
                  <a:pt x="159" y="33"/>
                </a:cubicBezTo>
                <a:cubicBezTo>
                  <a:pt x="159" y="33"/>
                  <a:pt x="150" y="25"/>
                  <a:pt x="150" y="16"/>
                </a:cubicBezTo>
                <a:close/>
                <a:moveTo>
                  <a:pt x="75" y="75"/>
                </a:moveTo>
                <a:lnTo>
                  <a:pt x="75" y="75"/>
                </a:lnTo>
                <a:cubicBezTo>
                  <a:pt x="59" y="75"/>
                  <a:pt x="50" y="66"/>
                  <a:pt x="50" y="58"/>
                </a:cubicBezTo>
                <a:cubicBezTo>
                  <a:pt x="59" y="58"/>
                  <a:pt x="67" y="58"/>
                  <a:pt x="75" y="58"/>
                </a:cubicBezTo>
                <a:cubicBezTo>
                  <a:pt x="84" y="58"/>
                  <a:pt x="92" y="66"/>
                  <a:pt x="100" y="58"/>
                </a:cubicBezTo>
                <a:cubicBezTo>
                  <a:pt x="92" y="75"/>
                  <a:pt x="84" y="75"/>
                  <a:pt x="75" y="7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21244181" y="7775402"/>
            <a:ext cx="172666" cy="201444"/>
          </a:xfrm>
          <a:custGeom>
            <a:avLst/>
            <a:gdLst/>
            <a:ahLst/>
            <a:cxnLst/>
            <a:rect l="l" t="t" r="r" b="b"/>
            <a:pathLst>
              <a:path w="160" h="184" extrusionOk="0">
                <a:moveTo>
                  <a:pt x="92" y="8"/>
                </a:moveTo>
                <a:lnTo>
                  <a:pt x="92" y="8"/>
                </a:lnTo>
                <a:cubicBezTo>
                  <a:pt x="75" y="0"/>
                  <a:pt x="50" y="0"/>
                  <a:pt x="42" y="8"/>
                </a:cubicBezTo>
                <a:cubicBezTo>
                  <a:pt x="17" y="25"/>
                  <a:pt x="0" y="58"/>
                  <a:pt x="0" y="83"/>
                </a:cubicBezTo>
                <a:cubicBezTo>
                  <a:pt x="0" y="125"/>
                  <a:pt x="42" y="158"/>
                  <a:pt x="84" y="158"/>
                </a:cubicBezTo>
                <a:cubicBezTo>
                  <a:pt x="92" y="158"/>
                  <a:pt x="100" y="166"/>
                  <a:pt x="108" y="175"/>
                </a:cubicBezTo>
                <a:cubicBezTo>
                  <a:pt x="117" y="175"/>
                  <a:pt x="125" y="183"/>
                  <a:pt x="134" y="183"/>
                </a:cubicBezTo>
                <a:cubicBezTo>
                  <a:pt x="142" y="183"/>
                  <a:pt x="142" y="183"/>
                  <a:pt x="150" y="183"/>
                </a:cubicBezTo>
                <a:cubicBezTo>
                  <a:pt x="159" y="175"/>
                  <a:pt x="159" y="166"/>
                  <a:pt x="159" y="150"/>
                </a:cubicBezTo>
                <a:cubicBezTo>
                  <a:pt x="159" y="133"/>
                  <a:pt x="150" y="100"/>
                  <a:pt x="142" y="75"/>
                </a:cubicBezTo>
                <a:cubicBezTo>
                  <a:pt x="134" y="50"/>
                  <a:pt x="117" y="16"/>
                  <a:pt x="92" y="8"/>
                </a:cubicBezTo>
                <a:close/>
                <a:moveTo>
                  <a:pt x="84" y="116"/>
                </a:moveTo>
                <a:lnTo>
                  <a:pt x="84" y="116"/>
                </a:lnTo>
                <a:cubicBezTo>
                  <a:pt x="59" y="116"/>
                  <a:pt x="50" y="100"/>
                  <a:pt x="50" y="83"/>
                </a:cubicBezTo>
                <a:cubicBezTo>
                  <a:pt x="50" y="66"/>
                  <a:pt x="50" y="50"/>
                  <a:pt x="59" y="41"/>
                </a:cubicBezTo>
                <a:lnTo>
                  <a:pt x="67" y="41"/>
                </a:lnTo>
                <a:cubicBezTo>
                  <a:pt x="67" y="41"/>
                  <a:pt x="67" y="41"/>
                  <a:pt x="75" y="41"/>
                </a:cubicBezTo>
                <a:cubicBezTo>
                  <a:pt x="75" y="50"/>
                  <a:pt x="92" y="58"/>
                  <a:pt x="100" y="91"/>
                </a:cubicBezTo>
                <a:cubicBezTo>
                  <a:pt x="108" y="100"/>
                  <a:pt x="108" y="116"/>
                  <a:pt x="117" y="125"/>
                </a:cubicBezTo>
                <a:cubicBezTo>
                  <a:pt x="108" y="125"/>
                  <a:pt x="92" y="116"/>
                  <a:pt x="84" y="116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7982720" y="10749088"/>
            <a:ext cx="517997" cy="38370"/>
          </a:xfrm>
          <a:custGeom>
            <a:avLst/>
            <a:gdLst/>
            <a:ahLst/>
            <a:cxnLst/>
            <a:rect l="l" t="t" r="r" b="b"/>
            <a:pathLst>
              <a:path w="475" h="34" extrusionOk="0">
                <a:moveTo>
                  <a:pt x="458" y="33"/>
                </a:moveTo>
                <a:lnTo>
                  <a:pt x="458" y="33"/>
                </a:lnTo>
                <a:lnTo>
                  <a:pt x="458" y="33"/>
                </a:ln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458" y="8"/>
                  <a:pt x="458" y="8"/>
                  <a:pt x="458" y="8"/>
                </a:cubicBezTo>
                <a:cubicBezTo>
                  <a:pt x="466" y="8"/>
                  <a:pt x="474" y="16"/>
                  <a:pt x="474" y="16"/>
                </a:cubicBezTo>
                <a:cubicBezTo>
                  <a:pt x="466" y="25"/>
                  <a:pt x="466" y="33"/>
                  <a:pt x="458" y="3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17603819" y="10365387"/>
            <a:ext cx="1232641" cy="417275"/>
          </a:xfrm>
          <a:custGeom>
            <a:avLst/>
            <a:gdLst/>
            <a:ahLst/>
            <a:cxnLst/>
            <a:rect l="l" t="t" r="r" b="b"/>
            <a:pathLst>
              <a:path w="1134" h="384" extrusionOk="0">
                <a:moveTo>
                  <a:pt x="1066" y="383"/>
                </a:moveTo>
                <a:lnTo>
                  <a:pt x="1066" y="383"/>
                </a:lnTo>
                <a:cubicBezTo>
                  <a:pt x="1033" y="383"/>
                  <a:pt x="1033" y="383"/>
                  <a:pt x="1033" y="383"/>
                </a:cubicBezTo>
                <a:cubicBezTo>
                  <a:pt x="1024" y="383"/>
                  <a:pt x="1016" y="375"/>
                  <a:pt x="1016" y="375"/>
                </a:cubicBezTo>
                <a:cubicBezTo>
                  <a:pt x="1016" y="366"/>
                  <a:pt x="1024" y="358"/>
                  <a:pt x="1033" y="358"/>
                </a:cubicBezTo>
                <a:lnTo>
                  <a:pt x="1033" y="358"/>
                </a:lnTo>
                <a:cubicBezTo>
                  <a:pt x="1066" y="358"/>
                  <a:pt x="1066" y="358"/>
                  <a:pt x="1066" y="358"/>
                </a:cubicBezTo>
                <a:lnTo>
                  <a:pt x="1066" y="358"/>
                </a:lnTo>
                <a:cubicBezTo>
                  <a:pt x="1075" y="358"/>
                  <a:pt x="1083" y="350"/>
                  <a:pt x="1091" y="350"/>
                </a:cubicBezTo>
                <a:cubicBezTo>
                  <a:pt x="1100" y="341"/>
                  <a:pt x="1100" y="325"/>
                  <a:pt x="1100" y="316"/>
                </a:cubicBezTo>
                <a:cubicBezTo>
                  <a:pt x="1100" y="283"/>
                  <a:pt x="1083" y="225"/>
                  <a:pt x="1058" y="216"/>
                </a:cubicBezTo>
                <a:cubicBezTo>
                  <a:pt x="1041" y="208"/>
                  <a:pt x="1033" y="208"/>
                  <a:pt x="1016" y="200"/>
                </a:cubicBezTo>
                <a:cubicBezTo>
                  <a:pt x="991" y="200"/>
                  <a:pt x="966" y="191"/>
                  <a:pt x="933" y="158"/>
                </a:cubicBezTo>
                <a:cubicBezTo>
                  <a:pt x="891" y="108"/>
                  <a:pt x="858" y="75"/>
                  <a:pt x="816" y="58"/>
                </a:cubicBezTo>
                <a:cubicBezTo>
                  <a:pt x="775" y="41"/>
                  <a:pt x="724" y="25"/>
                  <a:pt x="666" y="25"/>
                </a:cubicBezTo>
                <a:cubicBezTo>
                  <a:pt x="649" y="25"/>
                  <a:pt x="591" y="25"/>
                  <a:pt x="566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58" y="25"/>
                  <a:pt x="50" y="41"/>
                  <a:pt x="50" y="50"/>
                </a:cubicBezTo>
                <a:cubicBezTo>
                  <a:pt x="50" y="58"/>
                  <a:pt x="50" y="58"/>
                  <a:pt x="50" y="58"/>
                </a:cubicBezTo>
                <a:cubicBezTo>
                  <a:pt x="24" y="325"/>
                  <a:pt x="24" y="325"/>
                  <a:pt x="24" y="325"/>
                </a:cubicBezTo>
                <a:cubicBezTo>
                  <a:pt x="33" y="341"/>
                  <a:pt x="41" y="350"/>
                  <a:pt x="58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33" y="358"/>
                  <a:pt x="133" y="366"/>
                </a:cubicBezTo>
                <a:cubicBezTo>
                  <a:pt x="133" y="375"/>
                  <a:pt x="124" y="383"/>
                  <a:pt x="124" y="383"/>
                </a:cubicBezTo>
                <a:cubicBezTo>
                  <a:pt x="58" y="383"/>
                  <a:pt x="58" y="383"/>
                  <a:pt x="58" y="383"/>
                </a:cubicBezTo>
                <a:cubicBezTo>
                  <a:pt x="24" y="383"/>
                  <a:pt x="0" y="358"/>
                  <a:pt x="0" y="325"/>
                </a:cubicBezTo>
                <a:lnTo>
                  <a:pt x="0" y="325"/>
                </a:lnTo>
                <a:cubicBezTo>
                  <a:pt x="24" y="50"/>
                  <a:pt x="24" y="50"/>
                  <a:pt x="24" y="50"/>
                </a:cubicBezTo>
                <a:cubicBezTo>
                  <a:pt x="24" y="25"/>
                  <a:pt x="50" y="0"/>
                  <a:pt x="75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591" y="0"/>
                  <a:pt x="649" y="0"/>
                  <a:pt x="666" y="0"/>
                </a:cubicBezTo>
                <a:cubicBezTo>
                  <a:pt x="733" y="0"/>
                  <a:pt x="783" y="8"/>
                  <a:pt x="833" y="33"/>
                </a:cubicBezTo>
                <a:cubicBezTo>
                  <a:pt x="875" y="58"/>
                  <a:pt x="908" y="83"/>
                  <a:pt x="958" y="141"/>
                </a:cubicBezTo>
                <a:cubicBezTo>
                  <a:pt x="983" y="166"/>
                  <a:pt x="1000" y="166"/>
                  <a:pt x="1024" y="175"/>
                </a:cubicBezTo>
                <a:cubicBezTo>
                  <a:pt x="1033" y="175"/>
                  <a:pt x="1049" y="183"/>
                  <a:pt x="1075" y="191"/>
                </a:cubicBezTo>
                <a:cubicBezTo>
                  <a:pt x="1100" y="200"/>
                  <a:pt x="1116" y="241"/>
                  <a:pt x="1124" y="316"/>
                </a:cubicBezTo>
                <a:cubicBezTo>
                  <a:pt x="1133" y="333"/>
                  <a:pt x="1124" y="350"/>
                  <a:pt x="1116" y="366"/>
                </a:cubicBezTo>
                <a:cubicBezTo>
                  <a:pt x="1100" y="375"/>
                  <a:pt x="1083" y="383"/>
                  <a:pt x="1066" y="38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18337644" y="10422942"/>
            <a:ext cx="254201" cy="163073"/>
          </a:xfrm>
          <a:custGeom>
            <a:avLst/>
            <a:gdLst/>
            <a:ahLst/>
            <a:cxnLst/>
            <a:rect l="l" t="t" r="r" b="b"/>
            <a:pathLst>
              <a:path w="234" h="151" extrusionOk="0">
                <a:moveTo>
                  <a:pt x="216" y="150"/>
                </a:moveTo>
                <a:lnTo>
                  <a:pt x="216" y="150"/>
                </a:lnTo>
                <a:lnTo>
                  <a:pt x="216" y="150"/>
                </a:lnTo>
                <a:cubicBezTo>
                  <a:pt x="191" y="150"/>
                  <a:pt x="149" y="141"/>
                  <a:pt x="116" y="141"/>
                </a:cubicBezTo>
                <a:cubicBezTo>
                  <a:pt x="83" y="133"/>
                  <a:pt x="41" y="133"/>
                  <a:pt x="16" y="133"/>
                </a:cubicBezTo>
                <a:cubicBezTo>
                  <a:pt x="8" y="133"/>
                  <a:pt x="0" y="125"/>
                  <a:pt x="0" y="1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41" y="0"/>
                  <a:pt x="74" y="0"/>
                  <a:pt x="100" y="16"/>
                </a:cubicBezTo>
                <a:cubicBezTo>
                  <a:pt x="149" y="41"/>
                  <a:pt x="225" y="108"/>
                  <a:pt x="233" y="125"/>
                </a:cubicBezTo>
                <a:cubicBezTo>
                  <a:pt x="233" y="133"/>
                  <a:pt x="233" y="141"/>
                  <a:pt x="233" y="141"/>
                </a:cubicBezTo>
                <a:cubicBezTo>
                  <a:pt x="233" y="150"/>
                  <a:pt x="225" y="150"/>
                  <a:pt x="216" y="150"/>
                </a:cubicBezTo>
                <a:close/>
                <a:moveTo>
                  <a:pt x="33" y="100"/>
                </a:moveTo>
                <a:lnTo>
                  <a:pt x="33" y="100"/>
                </a:lnTo>
                <a:cubicBezTo>
                  <a:pt x="58" y="100"/>
                  <a:pt x="91" y="108"/>
                  <a:pt x="116" y="108"/>
                </a:cubicBezTo>
                <a:cubicBezTo>
                  <a:pt x="141" y="116"/>
                  <a:pt x="166" y="116"/>
                  <a:pt x="191" y="116"/>
                </a:cubicBezTo>
                <a:cubicBezTo>
                  <a:pt x="166" y="91"/>
                  <a:pt x="125" y="58"/>
                  <a:pt x="83" y="41"/>
                </a:cubicBezTo>
                <a:cubicBezTo>
                  <a:pt x="66" y="33"/>
                  <a:pt x="49" y="25"/>
                  <a:pt x="33" y="25"/>
                </a:cubicBezTo>
                <a:lnTo>
                  <a:pt x="33" y="1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8337644" y="10586015"/>
            <a:ext cx="81535" cy="38370"/>
          </a:xfrm>
          <a:custGeom>
            <a:avLst/>
            <a:gdLst/>
            <a:ahLst/>
            <a:cxnLst/>
            <a:rect l="l" t="t" r="r" b="b"/>
            <a:pathLst>
              <a:path w="75" h="34" extrusionOk="0">
                <a:moveTo>
                  <a:pt x="58" y="33"/>
                </a:moveTo>
                <a:lnTo>
                  <a:pt x="58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74" y="8"/>
                  <a:pt x="74" y="16"/>
                </a:cubicBezTo>
                <a:cubicBezTo>
                  <a:pt x="74" y="25"/>
                  <a:pt x="66" y="33"/>
                  <a:pt x="58" y="3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18519902" y="10677145"/>
            <a:ext cx="172666" cy="182258"/>
          </a:xfrm>
          <a:custGeom>
            <a:avLst/>
            <a:gdLst/>
            <a:ahLst/>
            <a:cxnLst/>
            <a:rect l="l" t="t" r="r" b="b"/>
            <a:pathLst>
              <a:path w="160" h="168" extrusionOk="0">
                <a:moveTo>
                  <a:pt x="75" y="167"/>
                </a:moveTo>
                <a:lnTo>
                  <a:pt x="75" y="167"/>
                </a:lnTo>
                <a:cubicBezTo>
                  <a:pt x="34" y="167"/>
                  <a:pt x="0" y="125"/>
                  <a:pt x="0" y="83"/>
                </a:cubicBezTo>
                <a:cubicBezTo>
                  <a:pt x="0" y="42"/>
                  <a:pt x="34" y="0"/>
                  <a:pt x="75" y="0"/>
                </a:cubicBezTo>
                <a:cubicBezTo>
                  <a:pt x="125" y="0"/>
                  <a:pt x="159" y="42"/>
                  <a:pt x="159" y="83"/>
                </a:cubicBezTo>
                <a:cubicBezTo>
                  <a:pt x="159" y="125"/>
                  <a:pt x="125" y="167"/>
                  <a:pt x="75" y="167"/>
                </a:cubicBezTo>
                <a:close/>
                <a:moveTo>
                  <a:pt x="75" y="33"/>
                </a:moveTo>
                <a:lnTo>
                  <a:pt x="75" y="33"/>
                </a:lnTo>
                <a:cubicBezTo>
                  <a:pt x="50" y="33"/>
                  <a:pt x="25" y="58"/>
                  <a:pt x="25" y="83"/>
                </a:cubicBezTo>
                <a:cubicBezTo>
                  <a:pt x="25" y="108"/>
                  <a:pt x="50" y="133"/>
                  <a:pt x="75" y="133"/>
                </a:cubicBezTo>
                <a:cubicBezTo>
                  <a:pt x="108" y="133"/>
                  <a:pt x="125" y="108"/>
                  <a:pt x="125" y="83"/>
                </a:cubicBezTo>
                <a:cubicBezTo>
                  <a:pt x="125" y="58"/>
                  <a:pt x="108" y="33"/>
                  <a:pt x="75" y="33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17776483" y="10677145"/>
            <a:ext cx="182258" cy="182258"/>
          </a:xfrm>
          <a:custGeom>
            <a:avLst/>
            <a:gdLst/>
            <a:ahLst/>
            <a:cxnLst/>
            <a:rect l="l" t="t" r="r" b="b"/>
            <a:pathLst>
              <a:path w="167" h="168" extrusionOk="0">
                <a:moveTo>
                  <a:pt x="83" y="167"/>
                </a:moveTo>
                <a:lnTo>
                  <a:pt x="83" y="167"/>
                </a:lnTo>
                <a:cubicBezTo>
                  <a:pt x="42" y="167"/>
                  <a:pt x="0" y="125"/>
                  <a:pt x="0" y="83"/>
                </a:cubicBezTo>
                <a:cubicBezTo>
                  <a:pt x="0" y="42"/>
                  <a:pt x="42" y="0"/>
                  <a:pt x="83" y="0"/>
                </a:cubicBezTo>
                <a:cubicBezTo>
                  <a:pt x="125" y="0"/>
                  <a:pt x="166" y="42"/>
                  <a:pt x="166" y="83"/>
                </a:cubicBezTo>
                <a:cubicBezTo>
                  <a:pt x="166" y="125"/>
                  <a:pt x="125" y="167"/>
                  <a:pt x="83" y="167"/>
                </a:cubicBezTo>
                <a:close/>
                <a:moveTo>
                  <a:pt x="83" y="33"/>
                </a:moveTo>
                <a:lnTo>
                  <a:pt x="83" y="33"/>
                </a:lnTo>
                <a:cubicBezTo>
                  <a:pt x="58" y="33"/>
                  <a:pt x="33" y="58"/>
                  <a:pt x="33" y="83"/>
                </a:cubicBezTo>
                <a:cubicBezTo>
                  <a:pt x="33" y="108"/>
                  <a:pt x="58" y="133"/>
                  <a:pt x="83" y="133"/>
                </a:cubicBezTo>
                <a:cubicBezTo>
                  <a:pt x="108" y="133"/>
                  <a:pt x="133" y="108"/>
                  <a:pt x="133" y="83"/>
                </a:cubicBezTo>
                <a:cubicBezTo>
                  <a:pt x="133" y="58"/>
                  <a:pt x="108" y="33"/>
                  <a:pt x="83" y="33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18697366" y="10691533"/>
            <a:ext cx="129498" cy="38370"/>
          </a:xfrm>
          <a:custGeom>
            <a:avLst/>
            <a:gdLst/>
            <a:ahLst/>
            <a:cxnLst/>
            <a:rect l="l" t="t" r="r" b="b"/>
            <a:pathLst>
              <a:path w="117" h="34" extrusionOk="0">
                <a:moveTo>
                  <a:pt x="100" y="33"/>
                </a:moveTo>
                <a:lnTo>
                  <a:pt x="100" y="33"/>
                </a:lnTo>
                <a:lnTo>
                  <a:pt x="100" y="33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6" y="8"/>
                  <a:pt x="116" y="16"/>
                </a:cubicBezTo>
                <a:cubicBezTo>
                  <a:pt x="116" y="25"/>
                  <a:pt x="108" y="33"/>
                  <a:pt x="100" y="33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17963534" y="10677145"/>
            <a:ext cx="537183" cy="47963"/>
          </a:xfrm>
          <a:custGeom>
            <a:avLst/>
            <a:gdLst/>
            <a:ahLst/>
            <a:cxnLst/>
            <a:rect l="l" t="t" r="r" b="b"/>
            <a:pathLst>
              <a:path w="492" h="43" extrusionOk="0">
                <a:moveTo>
                  <a:pt x="475" y="42"/>
                </a:moveTo>
                <a:lnTo>
                  <a:pt x="475" y="42"/>
                </a:lnTo>
                <a:lnTo>
                  <a:pt x="475" y="42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17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475" y="8"/>
                  <a:pt x="475" y="8"/>
                  <a:pt x="475" y="8"/>
                </a:cubicBezTo>
                <a:cubicBezTo>
                  <a:pt x="483" y="8"/>
                  <a:pt x="491" y="17"/>
                  <a:pt x="491" y="25"/>
                </a:cubicBezTo>
                <a:cubicBezTo>
                  <a:pt x="483" y="33"/>
                  <a:pt x="483" y="42"/>
                  <a:pt x="475" y="42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17618205" y="10667553"/>
            <a:ext cx="148683" cy="28778"/>
          </a:xfrm>
          <a:custGeom>
            <a:avLst/>
            <a:gdLst/>
            <a:ahLst/>
            <a:cxnLst/>
            <a:rect l="l" t="t" r="r" b="b"/>
            <a:pathLst>
              <a:path w="135" h="26" extrusionOk="0">
                <a:moveTo>
                  <a:pt x="117" y="25"/>
                </a:moveTo>
                <a:lnTo>
                  <a:pt x="117" y="25"/>
                </a:lnTo>
                <a:lnTo>
                  <a:pt x="117" y="25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16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4" y="8"/>
                  <a:pt x="134" y="16"/>
                </a:cubicBezTo>
                <a:cubicBezTo>
                  <a:pt x="134" y="25"/>
                  <a:pt x="125" y="25"/>
                  <a:pt x="117" y="25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17781277" y="10432534"/>
            <a:ext cx="163073" cy="153481"/>
          </a:xfrm>
          <a:custGeom>
            <a:avLst/>
            <a:gdLst/>
            <a:ahLst/>
            <a:cxnLst/>
            <a:rect l="l" t="t" r="r" b="b"/>
            <a:pathLst>
              <a:path w="151" h="143" extrusionOk="0">
                <a:moveTo>
                  <a:pt x="84" y="25"/>
                </a:moveTo>
                <a:lnTo>
                  <a:pt x="84" y="25"/>
                </a:lnTo>
                <a:cubicBezTo>
                  <a:pt x="84" y="58"/>
                  <a:pt x="84" y="58"/>
                  <a:pt x="84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67" y="117"/>
                  <a:pt x="67" y="117"/>
                  <a:pt x="67" y="117"/>
                </a:cubicBezTo>
                <a:cubicBezTo>
                  <a:pt x="67" y="83"/>
                  <a:pt x="67" y="83"/>
                  <a:pt x="67" y="83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58"/>
                  <a:pt x="34" y="58"/>
                  <a:pt x="34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25"/>
                  <a:pt x="67" y="25"/>
                  <a:pt x="67" y="25"/>
                </a:cubicBezTo>
                <a:cubicBezTo>
                  <a:pt x="84" y="25"/>
                  <a:pt x="84" y="25"/>
                  <a:pt x="84" y="25"/>
                </a:cubicBezTo>
                <a:lnTo>
                  <a:pt x="84" y="0"/>
                </a:lnTo>
                <a:lnTo>
                  <a:pt x="84" y="0"/>
                </a:lnTo>
                <a:cubicBezTo>
                  <a:pt x="67" y="0"/>
                  <a:pt x="67" y="0"/>
                  <a:pt x="67" y="0"/>
                </a:cubicBezTo>
                <a:cubicBezTo>
                  <a:pt x="50" y="0"/>
                  <a:pt x="34" y="17"/>
                  <a:pt x="34" y="25"/>
                </a:cubicBezTo>
                <a:cubicBezTo>
                  <a:pt x="34" y="33"/>
                  <a:pt x="34" y="33"/>
                  <a:pt x="34" y="33"/>
                </a:cubicBezTo>
                <a:lnTo>
                  <a:pt x="34" y="33"/>
                </a:lnTo>
                <a:cubicBezTo>
                  <a:pt x="17" y="33"/>
                  <a:pt x="0" y="42"/>
                  <a:pt x="0" y="58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00"/>
                  <a:pt x="17" y="108"/>
                  <a:pt x="34" y="108"/>
                </a:cubicBezTo>
                <a:lnTo>
                  <a:pt x="34" y="108"/>
                </a:lnTo>
                <a:cubicBezTo>
                  <a:pt x="34" y="117"/>
                  <a:pt x="34" y="117"/>
                  <a:pt x="34" y="117"/>
                </a:cubicBezTo>
                <a:cubicBezTo>
                  <a:pt x="34" y="133"/>
                  <a:pt x="50" y="142"/>
                  <a:pt x="67" y="142"/>
                </a:cubicBezTo>
                <a:cubicBezTo>
                  <a:pt x="84" y="142"/>
                  <a:pt x="84" y="142"/>
                  <a:pt x="84" y="142"/>
                </a:cubicBezTo>
                <a:cubicBezTo>
                  <a:pt x="100" y="142"/>
                  <a:pt x="117" y="133"/>
                  <a:pt x="117" y="117"/>
                </a:cubicBezTo>
                <a:cubicBezTo>
                  <a:pt x="117" y="108"/>
                  <a:pt x="117" y="108"/>
                  <a:pt x="117" y="108"/>
                </a:cubicBezTo>
                <a:lnTo>
                  <a:pt x="117" y="108"/>
                </a:lnTo>
                <a:cubicBezTo>
                  <a:pt x="134" y="108"/>
                  <a:pt x="150" y="100"/>
                  <a:pt x="150" y="83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50" y="42"/>
                  <a:pt x="134" y="33"/>
                  <a:pt x="117" y="33"/>
                </a:cubicBezTo>
                <a:lnTo>
                  <a:pt x="117" y="33"/>
                </a:lnTo>
                <a:cubicBezTo>
                  <a:pt x="117" y="25"/>
                  <a:pt x="117" y="25"/>
                  <a:pt x="117" y="25"/>
                </a:cubicBezTo>
                <a:cubicBezTo>
                  <a:pt x="117" y="17"/>
                  <a:pt x="100" y="0"/>
                  <a:pt x="84" y="0"/>
                </a:cubicBezTo>
                <a:lnTo>
                  <a:pt x="84" y="25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17766891" y="4729773"/>
            <a:ext cx="781790" cy="781789"/>
          </a:xfrm>
          <a:custGeom>
            <a:avLst/>
            <a:gdLst/>
            <a:ahLst/>
            <a:cxnLst/>
            <a:rect l="l" t="t" r="r" b="b"/>
            <a:pathLst>
              <a:path w="717" h="718" extrusionOk="0">
                <a:moveTo>
                  <a:pt x="650" y="67"/>
                </a:moveTo>
                <a:lnTo>
                  <a:pt x="650" y="67"/>
                </a:lnTo>
                <a:cubicBezTo>
                  <a:pt x="599" y="25"/>
                  <a:pt x="525" y="0"/>
                  <a:pt x="450" y="8"/>
                </a:cubicBezTo>
                <a:cubicBezTo>
                  <a:pt x="374" y="25"/>
                  <a:pt x="291" y="58"/>
                  <a:pt x="233" y="125"/>
                </a:cubicBezTo>
                <a:cubicBezTo>
                  <a:pt x="174" y="183"/>
                  <a:pt x="133" y="258"/>
                  <a:pt x="125" y="342"/>
                </a:cubicBezTo>
                <a:cubicBezTo>
                  <a:pt x="108" y="408"/>
                  <a:pt x="125" y="475"/>
                  <a:pt x="166" y="525"/>
                </a:cubicBezTo>
                <a:cubicBezTo>
                  <a:pt x="8" y="675"/>
                  <a:pt x="8" y="675"/>
                  <a:pt x="8" y="675"/>
                </a:cubicBezTo>
                <a:cubicBezTo>
                  <a:pt x="0" y="683"/>
                  <a:pt x="0" y="700"/>
                  <a:pt x="8" y="708"/>
                </a:cubicBezTo>
                <a:cubicBezTo>
                  <a:pt x="16" y="717"/>
                  <a:pt x="16" y="717"/>
                  <a:pt x="25" y="717"/>
                </a:cubicBezTo>
                <a:cubicBezTo>
                  <a:pt x="33" y="717"/>
                  <a:pt x="33" y="717"/>
                  <a:pt x="41" y="708"/>
                </a:cubicBezTo>
                <a:cubicBezTo>
                  <a:pt x="200" y="550"/>
                  <a:pt x="200" y="550"/>
                  <a:pt x="200" y="550"/>
                </a:cubicBezTo>
                <a:cubicBezTo>
                  <a:pt x="233" y="583"/>
                  <a:pt x="283" y="600"/>
                  <a:pt x="341" y="600"/>
                </a:cubicBezTo>
                <a:cubicBezTo>
                  <a:pt x="350" y="600"/>
                  <a:pt x="366" y="600"/>
                  <a:pt x="383" y="600"/>
                </a:cubicBezTo>
                <a:cubicBezTo>
                  <a:pt x="458" y="592"/>
                  <a:pt x="533" y="550"/>
                  <a:pt x="599" y="483"/>
                </a:cubicBezTo>
                <a:cubicBezTo>
                  <a:pt x="658" y="425"/>
                  <a:pt x="699" y="350"/>
                  <a:pt x="708" y="267"/>
                </a:cubicBezTo>
                <a:cubicBezTo>
                  <a:pt x="716" y="192"/>
                  <a:pt x="699" y="117"/>
                  <a:pt x="650" y="67"/>
                </a:cubicBezTo>
                <a:close/>
                <a:moveTo>
                  <a:pt x="566" y="458"/>
                </a:moveTo>
                <a:lnTo>
                  <a:pt x="566" y="458"/>
                </a:lnTo>
                <a:cubicBezTo>
                  <a:pt x="458" y="558"/>
                  <a:pt x="316" y="592"/>
                  <a:pt x="225" y="525"/>
                </a:cubicBezTo>
                <a:cubicBezTo>
                  <a:pt x="325" y="425"/>
                  <a:pt x="325" y="425"/>
                  <a:pt x="325" y="425"/>
                </a:cubicBezTo>
                <a:cubicBezTo>
                  <a:pt x="433" y="442"/>
                  <a:pt x="433" y="442"/>
                  <a:pt x="433" y="442"/>
                </a:cubicBezTo>
                <a:cubicBezTo>
                  <a:pt x="441" y="442"/>
                  <a:pt x="441" y="442"/>
                  <a:pt x="441" y="442"/>
                </a:cubicBezTo>
                <a:cubicBezTo>
                  <a:pt x="450" y="442"/>
                  <a:pt x="458" y="433"/>
                  <a:pt x="458" y="417"/>
                </a:cubicBezTo>
                <a:cubicBezTo>
                  <a:pt x="466" y="408"/>
                  <a:pt x="458" y="400"/>
                  <a:pt x="441" y="392"/>
                </a:cubicBezTo>
                <a:cubicBezTo>
                  <a:pt x="358" y="383"/>
                  <a:pt x="358" y="383"/>
                  <a:pt x="358" y="383"/>
                </a:cubicBezTo>
                <a:cubicBezTo>
                  <a:pt x="441" y="300"/>
                  <a:pt x="441" y="300"/>
                  <a:pt x="441" y="300"/>
                </a:cubicBezTo>
                <a:cubicBezTo>
                  <a:pt x="533" y="342"/>
                  <a:pt x="533" y="342"/>
                  <a:pt x="533" y="342"/>
                </a:cubicBezTo>
                <a:lnTo>
                  <a:pt x="541" y="342"/>
                </a:lnTo>
                <a:cubicBezTo>
                  <a:pt x="550" y="342"/>
                  <a:pt x="558" y="333"/>
                  <a:pt x="558" y="325"/>
                </a:cubicBezTo>
                <a:cubicBezTo>
                  <a:pt x="566" y="317"/>
                  <a:pt x="558" y="300"/>
                  <a:pt x="550" y="300"/>
                </a:cubicBezTo>
                <a:cubicBezTo>
                  <a:pt x="466" y="267"/>
                  <a:pt x="466" y="267"/>
                  <a:pt x="466" y="267"/>
                </a:cubicBezTo>
                <a:cubicBezTo>
                  <a:pt x="508" y="225"/>
                  <a:pt x="508" y="225"/>
                  <a:pt x="508" y="225"/>
                </a:cubicBezTo>
                <a:cubicBezTo>
                  <a:pt x="516" y="217"/>
                  <a:pt x="516" y="208"/>
                  <a:pt x="508" y="200"/>
                </a:cubicBezTo>
                <a:cubicBezTo>
                  <a:pt x="499" y="192"/>
                  <a:pt x="483" y="192"/>
                  <a:pt x="474" y="200"/>
                </a:cubicBezTo>
                <a:cubicBezTo>
                  <a:pt x="416" y="258"/>
                  <a:pt x="416" y="258"/>
                  <a:pt x="416" y="258"/>
                </a:cubicBezTo>
                <a:lnTo>
                  <a:pt x="416" y="258"/>
                </a:lnTo>
                <a:cubicBezTo>
                  <a:pt x="400" y="275"/>
                  <a:pt x="400" y="275"/>
                  <a:pt x="400" y="275"/>
                </a:cubicBezTo>
                <a:cubicBezTo>
                  <a:pt x="400" y="208"/>
                  <a:pt x="400" y="208"/>
                  <a:pt x="400" y="208"/>
                </a:cubicBezTo>
                <a:cubicBezTo>
                  <a:pt x="400" y="192"/>
                  <a:pt x="391" y="183"/>
                  <a:pt x="374" y="183"/>
                </a:cubicBezTo>
                <a:cubicBezTo>
                  <a:pt x="366" y="183"/>
                  <a:pt x="358" y="192"/>
                  <a:pt x="358" y="208"/>
                </a:cubicBezTo>
                <a:cubicBezTo>
                  <a:pt x="358" y="317"/>
                  <a:pt x="358" y="317"/>
                  <a:pt x="358" y="317"/>
                </a:cubicBezTo>
                <a:cubicBezTo>
                  <a:pt x="291" y="400"/>
                  <a:pt x="291" y="400"/>
                  <a:pt x="291" y="400"/>
                </a:cubicBezTo>
                <a:cubicBezTo>
                  <a:pt x="291" y="317"/>
                  <a:pt x="291" y="317"/>
                  <a:pt x="291" y="317"/>
                </a:cubicBezTo>
                <a:cubicBezTo>
                  <a:pt x="291" y="308"/>
                  <a:pt x="274" y="300"/>
                  <a:pt x="266" y="300"/>
                </a:cubicBezTo>
                <a:cubicBezTo>
                  <a:pt x="258" y="300"/>
                  <a:pt x="241" y="308"/>
                  <a:pt x="241" y="317"/>
                </a:cubicBezTo>
                <a:cubicBezTo>
                  <a:pt x="241" y="442"/>
                  <a:pt x="241" y="442"/>
                  <a:pt x="241" y="442"/>
                </a:cubicBezTo>
                <a:cubicBezTo>
                  <a:pt x="200" y="492"/>
                  <a:pt x="200" y="492"/>
                  <a:pt x="200" y="492"/>
                </a:cubicBezTo>
                <a:cubicBezTo>
                  <a:pt x="166" y="450"/>
                  <a:pt x="158" y="400"/>
                  <a:pt x="166" y="342"/>
                </a:cubicBezTo>
                <a:cubicBezTo>
                  <a:pt x="174" y="275"/>
                  <a:pt x="208" y="208"/>
                  <a:pt x="266" y="150"/>
                </a:cubicBezTo>
                <a:cubicBezTo>
                  <a:pt x="333" y="83"/>
                  <a:pt x="416" y="50"/>
                  <a:pt x="491" y="50"/>
                </a:cubicBezTo>
                <a:cubicBezTo>
                  <a:pt x="541" y="50"/>
                  <a:pt x="583" y="67"/>
                  <a:pt x="616" y="100"/>
                </a:cubicBezTo>
                <a:cubicBezTo>
                  <a:pt x="699" y="183"/>
                  <a:pt x="674" y="342"/>
                  <a:pt x="566" y="4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6203089" y="5094290"/>
            <a:ext cx="292571" cy="465238"/>
          </a:xfrm>
          <a:custGeom>
            <a:avLst/>
            <a:gdLst/>
            <a:ahLst/>
            <a:cxnLst/>
            <a:rect l="l" t="t" r="r" b="b"/>
            <a:pathLst>
              <a:path w="268" h="426" extrusionOk="0">
                <a:moveTo>
                  <a:pt x="134" y="0"/>
                </a:moveTo>
                <a:lnTo>
                  <a:pt x="134" y="0"/>
                </a:lnTo>
                <a:cubicBezTo>
                  <a:pt x="100" y="0"/>
                  <a:pt x="59" y="17"/>
                  <a:pt x="34" y="50"/>
                </a:cubicBezTo>
                <a:cubicBezTo>
                  <a:pt x="9" y="84"/>
                  <a:pt x="0" y="125"/>
                  <a:pt x="0" y="175"/>
                </a:cubicBezTo>
                <a:cubicBezTo>
                  <a:pt x="0" y="217"/>
                  <a:pt x="9" y="259"/>
                  <a:pt x="34" y="292"/>
                </a:cubicBezTo>
                <a:cubicBezTo>
                  <a:pt x="59" y="325"/>
                  <a:pt x="92" y="342"/>
                  <a:pt x="117" y="342"/>
                </a:cubicBezTo>
                <a:cubicBezTo>
                  <a:pt x="117" y="409"/>
                  <a:pt x="117" y="409"/>
                  <a:pt x="117" y="409"/>
                </a:cubicBezTo>
                <a:cubicBezTo>
                  <a:pt x="117" y="417"/>
                  <a:pt x="125" y="425"/>
                  <a:pt x="134" y="425"/>
                </a:cubicBezTo>
                <a:cubicBezTo>
                  <a:pt x="142" y="425"/>
                  <a:pt x="150" y="417"/>
                  <a:pt x="150" y="409"/>
                </a:cubicBezTo>
                <a:cubicBezTo>
                  <a:pt x="150" y="342"/>
                  <a:pt x="150" y="342"/>
                  <a:pt x="150" y="342"/>
                </a:cubicBezTo>
                <a:cubicBezTo>
                  <a:pt x="175" y="342"/>
                  <a:pt x="209" y="325"/>
                  <a:pt x="225" y="292"/>
                </a:cubicBezTo>
                <a:cubicBezTo>
                  <a:pt x="250" y="259"/>
                  <a:pt x="267" y="217"/>
                  <a:pt x="267" y="175"/>
                </a:cubicBezTo>
                <a:cubicBezTo>
                  <a:pt x="267" y="125"/>
                  <a:pt x="250" y="84"/>
                  <a:pt x="225" y="50"/>
                </a:cubicBezTo>
                <a:cubicBezTo>
                  <a:pt x="200" y="17"/>
                  <a:pt x="167" y="0"/>
                  <a:pt x="134" y="0"/>
                </a:cubicBezTo>
                <a:close/>
                <a:moveTo>
                  <a:pt x="150" y="317"/>
                </a:moveTo>
                <a:lnTo>
                  <a:pt x="150" y="317"/>
                </a:lnTo>
                <a:cubicBezTo>
                  <a:pt x="142" y="250"/>
                  <a:pt x="142" y="250"/>
                  <a:pt x="142" y="250"/>
                </a:cubicBezTo>
                <a:cubicBezTo>
                  <a:pt x="192" y="217"/>
                  <a:pt x="192" y="217"/>
                  <a:pt x="192" y="217"/>
                </a:cubicBezTo>
                <a:cubicBezTo>
                  <a:pt x="200" y="209"/>
                  <a:pt x="200" y="200"/>
                  <a:pt x="192" y="200"/>
                </a:cubicBezTo>
                <a:cubicBezTo>
                  <a:pt x="192" y="192"/>
                  <a:pt x="184" y="192"/>
                  <a:pt x="175" y="192"/>
                </a:cubicBezTo>
                <a:cubicBezTo>
                  <a:pt x="142" y="217"/>
                  <a:pt x="142" y="217"/>
                  <a:pt x="142" y="217"/>
                </a:cubicBezTo>
                <a:cubicBezTo>
                  <a:pt x="142" y="167"/>
                  <a:pt x="142" y="167"/>
                  <a:pt x="142" y="167"/>
                </a:cubicBezTo>
                <a:cubicBezTo>
                  <a:pt x="192" y="142"/>
                  <a:pt x="192" y="142"/>
                  <a:pt x="192" y="142"/>
                </a:cubicBezTo>
                <a:cubicBezTo>
                  <a:pt x="192" y="142"/>
                  <a:pt x="200" y="134"/>
                  <a:pt x="192" y="125"/>
                </a:cubicBezTo>
                <a:cubicBezTo>
                  <a:pt x="192" y="117"/>
                  <a:pt x="184" y="117"/>
                  <a:pt x="175" y="117"/>
                </a:cubicBezTo>
                <a:cubicBezTo>
                  <a:pt x="142" y="134"/>
                  <a:pt x="142" y="134"/>
                  <a:pt x="142" y="134"/>
                </a:cubicBezTo>
                <a:cubicBezTo>
                  <a:pt x="142" y="109"/>
                  <a:pt x="142" y="109"/>
                  <a:pt x="142" y="109"/>
                </a:cubicBezTo>
                <a:cubicBezTo>
                  <a:pt x="142" y="100"/>
                  <a:pt x="134" y="100"/>
                  <a:pt x="125" y="100"/>
                </a:cubicBezTo>
                <a:cubicBezTo>
                  <a:pt x="117" y="100"/>
                  <a:pt x="117" y="109"/>
                  <a:pt x="117" y="109"/>
                </a:cubicBezTo>
                <a:cubicBezTo>
                  <a:pt x="117" y="159"/>
                  <a:pt x="117" y="159"/>
                  <a:pt x="117" y="159"/>
                </a:cubicBezTo>
                <a:lnTo>
                  <a:pt x="117" y="159"/>
                </a:lnTo>
                <a:lnTo>
                  <a:pt x="117" y="159"/>
                </a:lnTo>
                <a:cubicBezTo>
                  <a:pt x="92" y="142"/>
                  <a:pt x="92" y="142"/>
                  <a:pt x="92" y="142"/>
                </a:cubicBezTo>
                <a:cubicBezTo>
                  <a:pt x="84" y="134"/>
                  <a:pt x="75" y="134"/>
                  <a:pt x="75" y="142"/>
                </a:cubicBezTo>
                <a:cubicBezTo>
                  <a:pt x="67" y="150"/>
                  <a:pt x="67" y="159"/>
                  <a:pt x="75" y="159"/>
                </a:cubicBezTo>
                <a:cubicBezTo>
                  <a:pt x="117" y="200"/>
                  <a:pt x="117" y="200"/>
                  <a:pt x="117" y="200"/>
                </a:cubicBezTo>
                <a:cubicBezTo>
                  <a:pt x="117" y="242"/>
                  <a:pt x="117" y="242"/>
                  <a:pt x="117" y="242"/>
                </a:cubicBezTo>
                <a:cubicBezTo>
                  <a:pt x="92" y="225"/>
                  <a:pt x="92" y="225"/>
                  <a:pt x="92" y="225"/>
                </a:cubicBezTo>
                <a:cubicBezTo>
                  <a:pt x="92" y="217"/>
                  <a:pt x="84" y="217"/>
                  <a:pt x="75" y="225"/>
                </a:cubicBezTo>
                <a:cubicBezTo>
                  <a:pt x="67" y="225"/>
                  <a:pt x="67" y="234"/>
                  <a:pt x="75" y="242"/>
                </a:cubicBezTo>
                <a:cubicBezTo>
                  <a:pt x="117" y="284"/>
                  <a:pt x="117" y="284"/>
                  <a:pt x="117" y="284"/>
                </a:cubicBezTo>
                <a:cubicBezTo>
                  <a:pt x="117" y="317"/>
                  <a:pt x="117" y="317"/>
                  <a:pt x="117" y="317"/>
                </a:cubicBezTo>
                <a:cubicBezTo>
                  <a:pt x="67" y="309"/>
                  <a:pt x="25" y="250"/>
                  <a:pt x="25" y="175"/>
                </a:cubicBezTo>
                <a:cubicBezTo>
                  <a:pt x="25" y="92"/>
                  <a:pt x="75" y="25"/>
                  <a:pt x="134" y="25"/>
                </a:cubicBezTo>
                <a:cubicBezTo>
                  <a:pt x="192" y="25"/>
                  <a:pt x="242" y="92"/>
                  <a:pt x="242" y="175"/>
                </a:cubicBezTo>
                <a:cubicBezTo>
                  <a:pt x="242" y="250"/>
                  <a:pt x="200" y="309"/>
                  <a:pt x="150" y="3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6078386" y="4768144"/>
            <a:ext cx="527589" cy="882513"/>
          </a:xfrm>
          <a:custGeom>
            <a:avLst/>
            <a:gdLst/>
            <a:ahLst/>
            <a:cxnLst/>
            <a:rect l="l" t="t" r="r" b="b"/>
            <a:pathLst>
              <a:path w="484" h="810" extrusionOk="0">
                <a:moveTo>
                  <a:pt x="416" y="217"/>
                </a:moveTo>
                <a:lnTo>
                  <a:pt x="416" y="217"/>
                </a:lnTo>
                <a:cubicBezTo>
                  <a:pt x="375" y="217"/>
                  <a:pt x="375" y="217"/>
                  <a:pt x="375" y="217"/>
                </a:cubicBezTo>
                <a:cubicBezTo>
                  <a:pt x="375" y="125"/>
                  <a:pt x="375" y="125"/>
                  <a:pt x="375" y="125"/>
                </a:cubicBezTo>
                <a:cubicBezTo>
                  <a:pt x="391" y="125"/>
                  <a:pt x="391" y="125"/>
                  <a:pt x="391" y="125"/>
                </a:cubicBezTo>
                <a:cubicBezTo>
                  <a:pt x="408" y="125"/>
                  <a:pt x="416" y="109"/>
                  <a:pt x="416" y="100"/>
                </a:cubicBezTo>
                <a:cubicBezTo>
                  <a:pt x="416" y="92"/>
                  <a:pt x="408" y="75"/>
                  <a:pt x="391" y="75"/>
                </a:cubicBezTo>
                <a:cubicBezTo>
                  <a:pt x="375" y="75"/>
                  <a:pt x="375" y="75"/>
                  <a:pt x="375" y="75"/>
                </a:cubicBezTo>
                <a:cubicBezTo>
                  <a:pt x="375" y="17"/>
                  <a:pt x="375" y="17"/>
                  <a:pt x="375" y="17"/>
                </a:cubicBezTo>
                <a:cubicBezTo>
                  <a:pt x="375" y="9"/>
                  <a:pt x="366" y="0"/>
                  <a:pt x="358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25" y="0"/>
                  <a:pt x="108" y="9"/>
                  <a:pt x="108" y="17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83" y="75"/>
                  <a:pt x="66" y="92"/>
                  <a:pt x="66" y="100"/>
                </a:cubicBezTo>
                <a:cubicBezTo>
                  <a:pt x="66" y="109"/>
                  <a:pt x="83" y="125"/>
                  <a:pt x="91" y="125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66" y="217"/>
                  <a:pt x="66" y="217"/>
                  <a:pt x="66" y="217"/>
                </a:cubicBezTo>
                <a:cubicBezTo>
                  <a:pt x="33" y="217"/>
                  <a:pt x="0" y="250"/>
                  <a:pt x="0" y="284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84"/>
                  <a:pt x="33" y="809"/>
                  <a:pt x="66" y="809"/>
                </a:cubicBezTo>
                <a:cubicBezTo>
                  <a:pt x="416" y="809"/>
                  <a:pt x="416" y="809"/>
                  <a:pt x="416" y="809"/>
                </a:cubicBezTo>
                <a:cubicBezTo>
                  <a:pt x="458" y="809"/>
                  <a:pt x="483" y="784"/>
                  <a:pt x="483" y="750"/>
                </a:cubicBezTo>
                <a:cubicBezTo>
                  <a:pt x="483" y="284"/>
                  <a:pt x="483" y="284"/>
                  <a:pt x="483" y="284"/>
                </a:cubicBezTo>
                <a:cubicBezTo>
                  <a:pt x="483" y="250"/>
                  <a:pt x="458" y="217"/>
                  <a:pt x="416" y="217"/>
                </a:cubicBezTo>
                <a:close/>
                <a:moveTo>
                  <a:pt x="158" y="42"/>
                </a:moveTo>
                <a:lnTo>
                  <a:pt x="158" y="42"/>
                </a:lnTo>
                <a:cubicBezTo>
                  <a:pt x="333" y="42"/>
                  <a:pt x="333" y="42"/>
                  <a:pt x="333" y="42"/>
                </a:cubicBezTo>
                <a:cubicBezTo>
                  <a:pt x="333" y="75"/>
                  <a:pt x="333" y="75"/>
                  <a:pt x="333" y="75"/>
                </a:cubicBezTo>
                <a:cubicBezTo>
                  <a:pt x="158" y="75"/>
                  <a:pt x="158" y="75"/>
                  <a:pt x="158" y="75"/>
                </a:cubicBezTo>
                <a:lnTo>
                  <a:pt x="158" y="42"/>
                </a:lnTo>
                <a:close/>
                <a:moveTo>
                  <a:pt x="158" y="125"/>
                </a:moveTo>
                <a:lnTo>
                  <a:pt x="158" y="125"/>
                </a:lnTo>
                <a:cubicBezTo>
                  <a:pt x="333" y="125"/>
                  <a:pt x="333" y="125"/>
                  <a:pt x="333" y="125"/>
                </a:cubicBezTo>
                <a:cubicBezTo>
                  <a:pt x="333" y="217"/>
                  <a:pt x="333" y="217"/>
                  <a:pt x="333" y="217"/>
                </a:cubicBezTo>
                <a:cubicBezTo>
                  <a:pt x="158" y="217"/>
                  <a:pt x="158" y="217"/>
                  <a:pt x="158" y="217"/>
                </a:cubicBezTo>
                <a:lnTo>
                  <a:pt x="158" y="125"/>
                </a:lnTo>
                <a:close/>
                <a:moveTo>
                  <a:pt x="441" y="750"/>
                </a:moveTo>
                <a:lnTo>
                  <a:pt x="441" y="750"/>
                </a:lnTo>
                <a:cubicBezTo>
                  <a:pt x="441" y="759"/>
                  <a:pt x="433" y="767"/>
                  <a:pt x="416" y="767"/>
                </a:cubicBezTo>
                <a:cubicBezTo>
                  <a:pt x="66" y="767"/>
                  <a:pt x="66" y="767"/>
                  <a:pt x="66" y="767"/>
                </a:cubicBezTo>
                <a:cubicBezTo>
                  <a:pt x="58" y="767"/>
                  <a:pt x="41" y="759"/>
                  <a:pt x="41" y="750"/>
                </a:cubicBezTo>
                <a:cubicBezTo>
                  <a:pt x="41" y="284"/>
                  <a:pt x="41" y="284"/>
                  <a:pt x="41" y="284"/>
                </a:cubicBezTo>
                <a:cubicBezTo>
                  <a:pt x="41" y="275"/>
                  <a:pt x="58" y="267"/>
                  <a:pt x="66" y="267"/>
                </a:cubicBezTo>
                <a:cubicBezTo>
                  <a:pt x="133" y="267"/>
                  <a:pt x="133" y="267"/>
                  <a:pt x="133" y="267"/>
                </a:cubicBezTo>
                <a:cubicBezTo>
                  <a:pt x="358" y="267"/>
                  <a:pt x="358" y="267"/>
                  <a:pt x="358" y="267"/>
                </a:cubicBezTo>
                <a:cubicBezTo>
                  <a:pt x="416" y="267"/>
                  <a:pt x="416" y="267"/>
                  <a:pt x="416" y="267"/>
                </a:cubicBezTo>
                <a:cubicBezTo>
                  <a:pt x="433" y="267"/>
                  <a:pt x="441" y="275"/>
                  <a:pt x="441" y="284"/>
                </a:cubicBezTo>
                <a:lnTo>
                  <a:pt x="441" y="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2941628" y="7415683"/>
            <a:ext cx="517997" cy="877714"/>
          </a:xfrm>
          <a:custGeom>
            <a:avLst/>
            <a:gdLst/>
            <a:ahLst/>
            <a:cxnLst/>
            <a:rect l="l" t="t" r="r" b="b"/>
            <a:pathLst>
              <a:path w="475" h="809" extrusionOk="0">
                <a:moveTo>
                  <a:pt x="416" y="216"/>
                </a:moveTo>
                <a:lnTo>
                  <a:pt x="416" y="216"/>
                </a:lnTo>
                <a:cubicBezTo>
                  <a:pt x="374" y="216"/>
                  <a:pt x="374" y="216"/>
                  <a:pt x="374" y="216"/>
                </a:cubicBezTo>
                <a:cubicBezTo>
                  <a:pt x="374" y="116"/>
                  <a:pt x="374" y="116"/>
                  <a:pt x="374" y="116"/>
                </a:cubicBezTo>
                <a:cubicBezTo>
                  <a:pt x="391" y="116"/>
                  <a:pt x="391" y="116"/>
                  <a:pt x="391" y="116"/>
                </a:cubicBezTo>
                <a:cubicBezTo>
                  <a:pt x="400" y="116"/>
                  <a:pt x="408" y="108"/>
                  <a:pt x="408" y="100"/>
                </a:cubicBezTo>
                <a:cubicBezTo>
                  <a:pt x="408" y="83"/>
                  <a:pt x="400" y="74"/>
                  <a:pt x="391" y="74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4" y="16"/>
                  <a:pt x="374" y="16"/>
                  <a:pt x="374" y="16"/>
                </a:cubicBezTo>
                <a:cubicBezTo>
                  <a:pt x="374" y="8"/>
                  <a:pt x="358" y="0"/>
                  <a:pt x="35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16" y="0"/>
                  <a:pt x="108" y="8"/>
                  <a:pt x="108" y="16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75" y="74"/>
                  <a:pt x="66" y="83"/>
                  <a:pt x="66" y="100"/>
                </a:cubicBezTo>
                <a:cubicBezTo>
                  <a:pt x="66" y="108"/>
                  <a:pt x="75" y="116"/>
                  <a:pt x="83" y="116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58" y="216"/>
                  <a:pt x="58" y="216"/>
                  <a:pt x="58" y="216"/>
                </a:cubicBezTo>
                <a:cubicBezTo>
                  <a:pt x="25" y="216"/>
                  <a:pt x="0" y="249"/>
                  <a:pt x="0" y="283"/>
                </a:cubicBezTo>
                <a:cubicBezTo>
                  <a:pt x="0" y="749"/>
                  <a:pt x="0" y="749"/>
                  <a:pt x="0" y="749"/>
                </a:cubicBezTo>
                <a:cubicBezTo>
                  <a:pt x="0" y="783"/>
                  <a:pt x="25" y="808"/>
                  <a:pt x="58" y="808"/>
                </a:cubicBezTo>
                <a:cubicBezTo>
                  <a:pt x="416" y="808"/>
                  <a:pt x="416" y="808"/>
                  <a:pt x="416" y="808"/>
                </a:cubicBezTo>
                <a:cubicBezTo>
                  <a:pt x="450" y="808"/>
                  <a:pt x="474" y="783"/>
                  <a:pt x="474" y="749"/>
                </a:cubicBezTo>
                <a:cubicBezTo>
                  <a:pt x="474" y="283"/>
                  <a:pt x="474" y="283"/>
                  <a:pt x="474" y="283"/>
                </a:cubicBezTo>
                <a:cubicBezTo>
                  <a:pt x="474" y="249"/>
                  <a:pt x="450" y="216"/>
                  <a:pt x="416" y="216"/>
                </a:cubicBezTo>
                <a:close/>
                <a:moveTo>
                  <a:pt x="150" y="41"/>
                </a:moveTo>
                <a:lnTo>
                  <a:pt x="150" y="41"/>
                </a:lnTo>
                <a:cubicBezTo>
                  <a:pt x="333" y="41"/>
                  <a:pt x="333" y="41"/>
                  <a:pt x="333" y="41"/>
                </a:cubicBezTo>
                <a:cubicBezTo>
                  <a:pt x="333" y="74"/>
                  <a:pt x="333" y="74"/>
                  <a:pt x="333" y="74"/>
                </a:cubicBezTo>
                <a:cubicBezTo>
                  <a:pt x="150" y="74"/>
                  <a:pt x="150" y="74"/>
                  <a:pt x="150" y="74"/>
                </a:cubicBezTo>
                <a:lnTo>
                  <a:pt x="150" y="41"/>
                </a:lnTo>
                <a:close/>
                <a:moveTo>
                  <a:pt x="150" y="116"/>
                </a:moveTo>
                <a:lnTo>
                  <a:pt x="150" y="116"/>
                </a:lnTo>
                <a:cubicBezTo>
                  <a:pt x="333" y="116"/>
                  <a:pt x="333" y="116"/>
                  <a:pt x="333" y="116"/>
                </a:cubicBezTo>
                <a:cubicBezTo>
                  <a:pt x="333" y="216"/>
                  <a:pt x="333" y="216"/>
                  <a:pt x="333" y="216"/>
                </a:cubicBezTo>
                <a:cubicBezTo>
                  <a:pt x="150" y="216"/>
                  <a:pt x="150" y="216"/>
                  <a:pt x="150" y="216"/>
                </a:cubicBezTo>
                <a:lnTo>
                  <a:pt x="150" y="116"/>
                </a:lnTo>
                <a:close/>
                <a:moveTo>
                  <a:pt x="433" y="749"/>
                </a:moveTo>
                <a:lnTo>
                  <a:pt x="433" y="749"/>
                </a:lnTo>
                <a:cubicBezTo>
                  <a:pt x="433" y="758"/>
                  <a:pt x="425" y="766"/>
                  <a:pt x="416" y="766"/>
                </a:cubicBezTo>
                <a:cubicBezTo>
                  <a:pt x="58" y="766"/>
                  <a:pt x="58" y="766"/>
                  <a:pt x="58" y="766"/>
                </a:cubicBezTo>
                <a:cubicBezTo>
                  <a:pt x="50" y="766"/>
                  <a:pt x="41" y="758"/>
                  <a:pt x="41" y="749"/>
                </a:cubicBezTo>
                <a:cubicBezTo>
                  <a:pt x="41" y="283"/>
                  <a:pt x="41" y="283"/>
                  <a:pt x="41" y="283"/>
                </a:cubicBezTo>
                <a:cubicBezTo>
                  <a:pt x="41" y="274"/>
                  <a:pt x="50" y="266"/>
                  <a:pt x="58" y="266"/>
                </a:cubicBezTo>
                <a:cubicBezTo>
                  <a:pt x="125" y="266"/>
                  <a:pt x="125" y="266"/>
                  <a:pt x="125" y="266"/>
                </a:cubicBezTo>
                <a:cubicBezTo>
                  <a:pt x="350" y="266"/>
                  <a:pt x="350" y="266"/>
                  <a:pt x="350" y="266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25" y="266"/>
                  <a:pt x="433" y="274"/>
                  <a:pt x="433" y="283"/>
                </a:cubicBezTo>
                <a:lnTo>
                  <a:pt x="433" y="749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3023166" y="7976845"/>
            <a:ext cx="153481" cy="163073"/>
          </a:xfrm>
          <a:custGeom>
            <a:avLst/>
            <a:gdLst/>
            <a:ahLst/>
            <a:cxnLst/>
            <a:rect l="l" t="t" r="r" b="b"/>
            <a:pathLst>
              <a:path w="142" h="151" extrusionOk="0">
                <a:moveTo>
                  <a:pt x="141" y="50"/>
                </a:moveTo>
                <a:lnTo>
                  <a:pt x="141" y="50"/>
                </a:lnTo>
                <a:cubicBezTo>
                  <a:pt x="125" y="42"/>
                  <a:pt x="108" y="25"/>
                  <a:pt x="108" y="8"/>
                </a:cubicBezTo>
                <a:cubicBezTo>
                  <a:pt x="108" y="0"/>
                  <a:pt x="108" y="0"/>
                  <a:pt x="100" y="0"/>
                </a:cubicBezTo>
                <a:cubicBezTo>
                  <a:pt x="8" y="0"/>
                  <a:pt x="8" y="0"/>
                  <a:pt x="8" y="0"/>
                </a:cubicBez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ubicBezTo>
                  <a:pt x="0" y="8"/>
                  <a:pt x="0" y="8"/>
                  <a:pt x="0" y="17"/>
                </a:cubicBezTo>
                <a:lnTo>
                  <a:pt x="0" y="17"/>
                </a:lnTo>
                <a:lnTo>
                  <a:pt x="0" y="17"/>
                </a:lnTo>
                <a:lnTo>
                  <a:pt x="0" y="17"/>
                </a:lnTo>
                <a:lnTo>
                  <a:pt x="0" y="17"/>
                </a:lnTo>
                <a:cubicBezTo>
                  <a:pt x="0" y="17"/>
                  <a:pt x="0" y="17"/>
                  <a:pt x="0" y="25"/>
                </a:cubicBezTo>
                <a:lnTo>
                  <a:pt x="0" y="25"/>
                </a:lnTo>
                <a:lnTo>
                  <a:pt x="0" y="25"/>
                </a:lnTo>
                <a:lnTo>
                  <a:pt x="0" y="25"/>
                </a:lnTo>
                <a:lnTo>
                  <a:pt x="0" y="25"/>
                </a:lnTo>
                <a:cubicBezTo>
                  <a:pt x="0" y="33"/>
                  <a:pt x="0" y="33"/>
                  <a:pt x="0" y="33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42"/>
                  <a:pt x="0" y="42"/>
                  <a:pt x="0" y="42"/>
                </a:cubicBez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cubicBezTo>
                  <a:pt x="0" y="50"/>
                  <a:pt x="0" y="50"/>
                  <a:pt x="0" y="50"/>
                </a:cubicBezTo>
                <a:lnTo>
                  <a:pt x="0" y="50"/>
                </a:lnTo>
                <a:cubicBezTo>
                  <a:pt x="0" y="50"/>
                  <a:pt x="0" y="50"/>
                  <a:pt x="8" y="50"/>
                </a:cubicBezTo>
                <a:lnTo>
                  <a:pt x="8" y="50"/>
                </a:lnTo>
                <a:cubicBezTo>
                  <a:pt x="8" y="58"/>
                  <a:pt x="8" y="58"/>
                  <a:pt x="8" y="58"/>
                </a:cubicBez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lnTo>
                  <a:pt x="8" y="58"/>
                </a:lnTo>
                <a:cubicBezTo>
                  <a:pt x="8" y="58"/>
                  <a:pt x="8" y="58"/>
                  <a:pt x="8" y="67"/>
                </a:cubicBezTo>
                <a:lnTo>
                  <a:pt x="8" y="67"/>
                </a:lnTo>
                <a:lnTo>
                  <a:pt x="8" y="67"/>
                </a:lnTo>
                <a:lnTo>
                  <a:pt x="8" y="67"/>
                </a:lnTo>
                <a:lnTo>
                  <a:pt x="8" y="67"/>
                </a:lnTo>
                <a:lnTo>
                  <a:pt x="8" y="75"/>
                </a:lnTo>
                <a:cubicBezTo>
                  <a:pt x="16" y="75"/>
                  <a:pt x="16" y="75"/>
                  <a:pt x="16" y="75"/>
                </a:cubicBezTo>
                <a:lnTo>
                  <a:pt x="16" y="75"/>
                </a:lnTo>
                <a:lnTo>
                  <a:pt x="16" y="75"/>
                </a:lnTo>
                <a:lnTo>
                  <a:pt x="16" y="83"/>
                </a:lnTo>
                <a:lnTo>
                  <a:pt x="16" y="83"/>
                </a:lnTo>
                <a:lnTo>
                  <a:pt x="16" y="83"/>
                </a:lnTo>
                <a:lnTo>
                  <a:pt x="16" y="83"/>
                </a:lnTo>
                <a:lnTo>
                  <a:pt x="16" y="92"/>
                </a:lnTo>
                <a:cubicBezTo>
                  <a:pt x="25" y="92"/>
                  <a:pt x="25" y="92"/>
                  <a:pt x="25" y="92"/>
                </a:cubicBezTo>
                <a:lnTo>
                  <a:pt x="25" y="92"/>
                </a:lnTo>
                <a:lnTo>
                  <a:pt x="25" y="92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lnTo>
                  <a:pt x="25" y="100"/>
                </a:lnTo>
                <a:cubicBezTo>
                  <a:pt x="33" y="100"/>
                  <a:pt x="33" y="100"/>
                  <a:pt x="33" y="108"/>
                </a:cubicBez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41" y="117"/>
                </a:lnTo>
                <a:lnTo>
                  <a:pt x="41" y="117"/>
                </a:lnTo>
                <a:lnTo>
                  <a:pt x="41" y="117"/>
                </a:lnTo>
                <a:cubicBezTo>
                  <a:pt x="41" y="125"/>
                  <a:pt x="41" y="125"/>
                  <a:pt x="41" y="125"/>
                </a:cubicBez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25"/>
                </a:lnTo>
                <a:lnTo>
                  <a:pt x="50" y="133"/>
                </a:lnTo>
                <a:lnTo>
                  <a:pt x="50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lnTo>
                  <a:pt x="58" y="133"/>
                </a:lnTo>
                <a:cubicBezTo>
                  <a:pt x="58" y="142"/>
                  <a:pt x="58" y="142"/>
                  <a:pt x="66" y="142"/>
                </a:cubicBez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66" y="142"/>
                </a:lnTo>
                <a:lnTo>
                  <a:pt x="75" y="142"/>
                </a:lnTo>
                <a:lnTo>
                  <a:pt x="75" y="142"/>
                </a:lnTo>
                <a:cubicBezTo>
                  <a:pt x="75" y="142"/>
                  <a:pt x="75" y="142"/>
                  <a:pt x="75" y="150"/>
                </a:cubicBezTo>
                <a:lnTo>
                  <a:pt x="75" y="150"/>
                </a:lnTo>
                <a:cubicBezTo>
                  <a:pt x="75" y="150"/>
                  <a:pt x="75" y="150"/>
                  <a:pt x="83" y="150"/>
                </a:cubicBezTo>
                <a:lnTo>
                  <a:pt x="83" y="150"/>
                </a:lnTo>
                <a:lnTo>
                  <a:pt x="83" y="150"/>
                </a:lnTo>
                <a:lnTo>
                  <a:pt x="83" y="150"/>
                </a:lnTo>
                <a:lnTo>
                  <a:pt x="83" y="150"/>
                </a:lnTo>
                <a:cubicBezTo>
                  <a:pt x="83" y="150"/>
                  <a:pt x="83" y="150"/>
                  <a:pt x="91" y="150"/>
                </a:cubicBezTo>
                <a:lnTo>
                  <a:pt x="91" y="150"/>
                </a:lnTo>
                <a:lnTo>
                  <a:pt x="100" y="150"/>
                </a:lnTo>
                <a:cubicBezTo>
                  <a:pt x="141" y="67"/>
                  <a:pt x="141" y="67"/>
                  <a:pt x="141" y="67"/>
                </a:cubicBezTo>
                <a:cubicBezTo>
                  <a:pt x="141" y="58"/>
                  <a:pt x="141" y="58"/>
                  <a:pt x="141" y="50"/>
                </a:cubicBezTo>
                <a:close/>
                <a:moveTo>
                  <a:pt x="83" y="125"/>
                </a:move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lnTo>
                  <a:pt x="83" y="125"/>
                </a:lnTo>
                <a:cubicBezTo>
                  <a:pt x="75" y="125"/>
                  <a:pt x="75" y="125"/>
                  <a:pt x="75" y="125"/>
                </a:cubicBez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25"/>
                </a:lnTo>
                <a:lnTo>
                  <a:pt x="75" y="117"/>
                </a:lnTo>
                <a:lnTo>
                  <a:pt x="75" y="117"/>
                </a:lnTo>
                <a:lnTo>
                  <a:pt x="75" y="117"/>
                </a:lnTo>
                <a:lnTo>
                  <a:pt x="75" y="117"/>
                </a:lnTo>
                <a:lnTo>
                  <a:pt x="75" y="117"/>
                </a:lnTo>
                <a:cubicBezTo>
                  <a:pt x="75" y="117"/>
                  <a:pt x="75" y="117"/>
                  <a:pt x="66" y="117"/>
                </a:cubicBez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lnTo>
                  <a:pt x="66" y="117"/>
                </a:lnTo>
                <a:cubicBezTo>
                  <a:pt x="66" y="117"/>
                  <a:pt x="66" y="117"/>
                  <a:pt x="66" y="108"/>
                </a:cubicBez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cubicBezTo>
                  <a:pt x="58" y="108"/>
                  <a:pt x="58" y="108"/>
                  <a:pt x="58" y="108"/>
                </a:cubicBezTo>
                <a:lnTo>
                  <a:pt x="58" y="108"/>
                </a:lnTo>
                <a:lnTo>
                  <a:pt x="58" y="108"/>
                </a:lnTo>
                <a:lnTo>
                  <a:pt x="58" y="108"/>
                </a:lnTo>
                <a:cubicBezTo>
                  <a:pt x="58" y="100"/>
                  <a:pt x="58" y="100"/>
                  <a:pt x="58" y="100"/>
                </a:cubicBezTo>
                <a:lnTo>
                  <a:pt x="50" y="100"/>
                </a:lnTo>
                <a:lnTo>
                  <a:pt x="50" y="100"/>
                </a:lnTo>
                <a:lnTo>
                  <a:pt x="50" y="100"/>
                </a:lnTo>
                <a:cubicBezTo>
                  <a:pt x="50" y="92"/>
                  <a:pt x="50" y="92"/>
                  <a:pt x="50" y="92"/>
                </a:cubicBez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lnTo>
                  <a:pt x="50" y="92"/>
                </a:lnTo>
                <a:cubicBezTo>
                  <a:pt x="41" y="92"/>
                  <a:pt x="41" y="92"/>
                  <a:pt x="41" y="92"/>
                </a:cubicBezTo>
                <a:lnTo>
                  <a:pt x="41" y="92"/>
                </a:lnTo>
                <a:cubicBezTo>
                  <a:pt x="41" y="83"/>
                  <a:pt x="41" y="83"/>
                  <a:pt x="41" y="83"/>
                </a:cubicBezTo>
                <a:lnTo>
                  <a:pt x="41" y="83"/>
                </a:lnTo>
                <a:lnTo>
                  <a:pt x="41" y="83"/>
                </a:lnTo>
                <a:lnTo>
                  <a:pt x="41" y="83"/>
                </a:lnTo>
                <a:lnTo>
                  <a:pt x="41" y="83"/>
                </a:lnTo>
                <a:cubicBezTo>
                  <a:pt x="41" y="75"/>
                  <a:pt x="41" y="75"/>
                  <a:pt x="41" y="75"/>
                </a:cubicBezTo>
                <a:lnTo>
                  <a:pt x="41" y="75"/>
                </a:lnTo>
                <a:cubicBezTo>
                  <a:pt x="33" y="75"/>
                  <a:pt x="33" y="75"/>
                  <a:pt x="33" y="75"/>
                </a:cubicBezTo>
                <a:lnTo>
                  <a:pt x="33" y="75"/>
                </a:lnTo>
                <a:lnTo>
                  <a:pt x="33" y="75"/>
                </a:lnTo>
                <a:cubicBezTo>
                  <a:pt x="33" y="67"/>
                  <a:pt x="33" y="67"/>
                  <a:pt x="33" y="67"/>
                </a:cubicBezTo>
                <a:lnTo>
                  <a:pt x="33" y="67"/>
                </a:lnTo>
                <a:lnTo>
                  <a:pt x="33" y="67"/>
                </a:lnTo>
                <a:lnTo>
                  <a:pt x="33" y="67"/>
                </a:lnTo>
                <a:lnTo>
                  <a:pt x="33" y="58"/>
                </a:lnTo>
                <a:lnTo>
                  <a:pt x="33" y="58"/>
                </a:lnTo>
                <a:lnTo>
                  <a:pt x="33" y="58"/>
                </a:lnTo>
                <a:cubicBezTo>
                  <a:pt x="25" y="58"/>
                  <a:pt x="25" y="58"/>
                  <a:pt x="25" y="58"/>
                </a:cubicBezTo>
                <a:lnTo>
                  <a:pt x="25" y="58"/>
                </a:lnTo>
                <a:cubicBezTo>
                  <a:pt x="25" y="58"/>
                  <a:pt x="25" y="58"/>
                  <a:pt x="25" y="50"/>
                </a:cubicBezTo>
                <a:lnTo>
                  <a:pt x="25" y="50"/>
                </a:lnTo>
                <a:lnTo>
                  <a:pt x="25" y="50"/>
                </a:lnTo>
                <a:lnTo>
                  <a:pt x="25" y="50"/>
                </a:lnTo>
                <a:lnTo>
                  <a:pt x="25" y="50"/>
                </a:lnTo>
                <a:lnTo>
                  <a:pt x="25" y="50"/>
                </a:lnTo>
                <a:cubicBezTo>
                  <a:pt x="25" y="42"/>
                  <a:pt x="25" y="42"/>
                  <a:pt x="25" y="42"/>
                </a:cubicBezTo>
                <a:lnTo>
                  <a:pt x="25" y="42"/>
                </a:lnTo>
                <a:lnTo>
                  <a:pt x="25" y="42"/>
                </a:lnTo>
                <a:lnTo>
                  <a:pt x="25" y="42"/>
                </a:lnTo>
                <a:lnTo>
                  <a:pt x="25" y="42"/>
                </a:lnTo>
                <a:lnTo>
                  <a:pt x="25" y="42"/>
                </a:lnTo>
                <a:cubicBezTo>
                  <a:pt x="25" y="33"/>
                  <a:pt x="25" y="33"/>
                  <a:pt x="25" y="33"/>
                </a:cubicBezTo>
                <a:lnTo>
                  <a:pt x="25" y="33"/>
                </a:lnTo>
                <a:lnTo>
                  <a:pt x="25" y="33"/>
                </a:lnTo>
                <a:lnTo>
                  <a:pt x="25" y="25"/>
                </a:lnTo>
                <a:lnTo>
                  <a:pt x="25" y="25"/>
                </a:lnTo>
                <a:lnTo>
                  <a:pt x="25" y="25"/>
                </a:lnTo>
                <a:cubicBezTo>
                  <a:pt x="16" y="17"/>
                  <a:pt x="16" y="17"/>
                  <a:pt x="16" y="17"/>
                </a:cubicBezTo>
                <a:lnTo>
                  <a:pt x="16" y="17"/>
                </a:lnTo>
                <a:cubicBezTo>
                  <a:pt x="91" y="17"/>
                  <a:pt x="91" y="17"/>
                  <a:pt x="91" y="17"/>
                </a:cubicBezTo>
                <a:cubicBezTo>
                  <a:pt x="91" y="42"/>
                  <a:pt x="100" y="58"/>
                  <a:pt x="116" y="67"/>
                </a:cubicBezTo>
                <a:lnTo>
                  <a:pt x="83" y="125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3104701" y="7804180"/>
            <a:ext cx="191851" cy="139090"/>
          </a:xfrm>
          <a:custGeom>
            <a:avLst/>
            <a:gdLst/>
            <a:ahLst/>
            <a:cxnLst/>
            <a:rect l="l" t="t" r="r" b="b"/>
            <a:pathLst>
              <a:path w="176" h="126" extrusionOk="0">
                <a:moveTo>
                  <a:pt x="50" y="116"/>
                </a:moveTo>
                <a:lnTo>
                  <a:pt x="50" y="116"/>
                </a:lnTo>
                <a:cubicBezTo>
                  <a:pt x="50" y="125"/>
                  <a:pt x="50" y="125"/>
                  <a:pt x="58" y="125"/>
                </a:cubicBezTo>
                <a:lnTo>
                  <a:pt x="58" y="125"/>
                </a:lnTo>
                <a:cubicBezTo>
                  <a:pt x="58" y="125"/>
                  <a:pt x="58" y="125"/>
                  <a:pt x="66" y="125"/>
                </a:cubicBezTo>
                <a:cubicBezTo>
                  <a:pt x="66" y="116"/>
                  <a:pt x="83" y="116"/>
                  <a:pt x="91" y="116"/>
                </a:cubicBezTo>
                <a:cubicBezTo>
                  <a:pt x="100" y="116"/>
                  <a:pt x="108" y="116"/>
                  <a:pt x="116" y="125"/>
                </a:cubicBezTo>
                <a:cubicBezTo>
                  <a:pt x="116" y="125"/>
                  <a:pt x="116" y="125"/>
                  <a:pt x="125" y="125"/>
                </a:cubicBezTo>
                <a:lnTo>
                  <a:pt x="125" y="116"/>
                </a:lnTo>
                <a:cubicBezTo>
                  <a:pt x="175" y="41"/>
                  <a:pt x="175" y="41"/>
                  <a:pt x="175" y="41"/>
                </a:cubicBezTo>
                <a:cubicBezTo>
                  <a:pt x="175" y="33"/>
                  <a:pt x="175" y="25"/>
                  <a:pt x="166" y="25"/>
                </a:cubicBezTo>
                <a:lnTo>
                  <a:pt x="166" y="25"/>
                </a:lnTo>
                <a:lnTo>
                  <a:pt x="166" y="25"/>
                </a:lnTo>
                <a:cubicBezTo>
                  <a:pt x="141" y="8"/>
                  <a:pt x="116" y="0"/>
                  <a:pt x="91" y="0"/>
                </a:cubicBezTo>
                <a:lnTo>
                  <a:pt x="83" y="0"/>
                </a:lnTo>
                <a:lnTo>
                  <a:pt x="83" y="0"/>
                </a:lnTo>
                <a:cubicBezTo>
                  <a:pt x="58" y="0"/>
                  <a:pt x="33" y="8"/>
                  <a:pt x="8" y="25"/>
                </a:cubicBezTo>
                <a:cubicBezTo>
                  <a:pt x="0" y="25"/>
                  <a:pt x="0" y="25"/>
                  <a:pt x="0" y="33"/>
                </a:cubicBezTo>
                <a:cubicBezTo>
                  <a:pt x="0" y="33"/>
                  <a:pt x="0" y="33"/>
                  <a:pt x="0" y="41"/>
                </a:cubicBezTo>
                <a:lnTo>
                  <a:pt x="50" y="116"/>
                </a:lnTo>
                <a:close/>
                <a:moveTo>
                  <a:pt x="83" y="25"/>
                </a:moveTo>
                <a:lnTo>
                  <a:pt x="83" y="25"/>
                </a:lnTo>
                <a:lnTo>
                  <a:pt x="83" y="25"/>
                </a:lnTo>
                <a:cubicBezTo>
                  <a:pt x="91" y="25"/>
                  <a:pt x="91" y="25"/>
                  <a:pt x="91" y="25"/>
                </a:cubicBezTo>
                <a:cubicBezTo>
                  <a:pt x="108" y="25"/>
                  <a:pt x="133" y="25"/>
                  <a:pt x="150" y="41"/>
                </a:cubicBezTo>
                <a:cubicBezTo>
                  <a:pt x="116" y="100"/>
                  <a:pt x="116" y="100"/>
                  <a:pt x="116" y="100"/>
                </a:cubicBezTo>
                <a:cubicBezTo>
                  <a:pt x="108" y="100"/>
                  <a:pt x="100" y="91"/>
                  <a:pt x="91" y="91"/>
                </a:cubicBezTo>
                <a:cubicBezTo>
                  <a:pt x="83" y="91"/>
                  <a:pt x="66" y="100"/>
                  <a:pt x="58" y="100"/>
                </a:cubicBezTo>
                <a:cubicBezTo>
                  <a:pt x="25" y="41"/>
                  <a:pt x="25" y="41"/>
                  <a:pt x="25" y="41"/>
                </a:cubicBezTo>
                <a:cubicBezTo>
                  <a:pt x="41" y="33"/>
                  <a:pt x="66" y="25"/>
                  <a:pt x="83" y="2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3219811" y="7976845"/>
            <a:ext cx="153480" cy="163073"/>
          </a:xfrm>
          <a:custGeom>
            <a:avLst/>
            <a:gdLst/>
            <a:ahLst/>
            <a:cxnLst/>
            <a:rect l="l" t="t" r="r" b="b"/>
            <a:pathLst>
              <a:path w="143" h="151" extrusionOk="0">
                <a:moveTo>
                  <a:pt x="133" y="0"/>
                </a:moveTo>
                <a:lnTo>
                  <a:pt x="133" y="0"/>
                </a:lnTo>
                <a:cubicBezTo>
                  <a:pt x="42" y="0"/>
                  <a:pt x="42" y="0"/>
                  <a:pt x="42" y="0"/>
                </a:cubicBezTo>
                <a:cubicBezTo>
                  <a:pt x="33" y="0"/>
                  <a:pt x="33" y="0"/>
                  <a:pt x="33" y="8"/>
                </a:cubicBezTo>
                <a:cubicBezTo>
                  <a:pt x="33" y="17"/>
                  <a:pt x="25" y="25"/>
                  <a:pt x="25" y="33"/>
                </a:cubicBezTo>
                <a:cubicBezTo>
                  <a:pt x="17" y="42"/>
                  <a:pt x="17" y="50"/>
                  <a:pt x="8" y="50"/>
                </a:cubicBezTo>
                <a:cubicBezTo>
                  <a:pt x="0" y="58"/>
                  <a:pt x="0" y="58"/>
                  <a:pt x="0" y="67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0" y="150"/>
                  <a:pt x="50" y="150"/>
                  <a:pt x="58" y="150"/>
                </a:cubicBezTo>
                <a:lnTo>
                  <a:pt x="58" y="150"/>
                </a:lnTo>
                <a:cubicBezTo>
                  <a:pt x="58" y="150"/>
                  <a:pt x="58" y="150"/>
                  <a:pt x="67" y="150"/>
                </a:cubicBezTo>
                <a:cubicBezTo>
                  <a:pt x="83" y="133"/>
                  <a:pt x="108" y="117"/>
                  <a:pt x="125" y="92"/>
                </a:cubicBezTo>
                <a:lnTo>
                  <a:pt x="125" y="92"/>
                </a:lnTo>
                <a:lnTo>
                  <a:pt x="125" y="92"/>
                </a:lnTo>
                <a:lnTo>
                  <a:pt x="125" y="92"/>
                </a:lnTo>
                <a:cubicBezTo>
                  <a:pt x="125" y="92"/>
                  <a:pt x="125" y="92"/>
                  <a:pt x="125" y="83"/>
                </a:cubicBezTo>
                <a:lnTo>
                  <a:pt x="125" y="83"/>
                </a:lnTo>
                <a:lnTo>
                  <a:pt x="125" y="83"/>
                </a:lnTo>
                <a:lnTo>
                  <a:pt x="125" y="83"/>
                </a:lnTo>
                <a:lnTo>
                  <a:pt x="125" y="83"/>
                </a:lnTo>
                <a:cubicBezTo>
                  <a:pt x="125" y="75"/>
                  <a:pt x="125" y="75"/>
                  <a:pt x="125" y="75"/>
                </a:cubicBezTo>
                <a:lnTo>
                  <a:pt x="125" y="75"/>
                </a:lnTo>
                <a:cubicBezTo>
                  <a:pt x="133" y="75"/>
                  <a:pt x="133" y="75"/>
                  <a:pt x="133" y="75"/>
                </a:cubicBezTo>
                <a:cubicBezTo>
                  <a:pt x="133" y="75"/>
                  <a:pt x="133" y="75"/>
                  <a:pt x="133" y="67"/>
                </a:cubicBezTo>
                <a:lnTo>
                  <a:pt x="133" y="67"/>
                </a:lnTo>
                <a:lnTo>
                  <a:pt x="133" y="67"/>
                </a:lnTo>
                <a:lnTo>
                  <a:pt x="133" y="67"/>
                </a:lnTo>
                <a:cubicBezTo>
                  <a:pt x="133" y="58"/>
                  <a:pt x="133" y="58"/>
                  <a:pt x="133" y="58"/>
                </a:cubicBezTo>
                <a:lnTo>
                  <a:pt x="133" y="58"/>
                </a:lnTo>
                <a:lnTo>
                  <a:pt x="133" y="58"/>
                </a:lnTo>
                <a:lnTo>
                  <a:pt x="133" y="58"/>
                </a:lnTo>
                <a:lnTo>
                  <a:pt x="133" y="58"/>
                </a:lnTo>
                <a:lnTo>
                  <a:pt x="133" y="58"/>
                </a:lnTo>
                <a:cubicBezTo>
                  <a:pt x="133" y="50"/>
                  <a:pt x="133" y="50"/>
                  <a:pt x="133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2" y="50"/>
                  <a:pt x="142" y="50"/>
                  <a:pt x="142" y="42"/>
                </a:cubicBezTo>
                <a:lnTo>
                  <a:pt x="142" y="42"/>
                </a:lnTo>
                <a:lnTo>
                  <a:pt x="142" y="42"/>
                </a:lnTo>
                <a:lnTo>
                  <a:pt x="142" y="42"/>
                </a:lnTo>
                <a:cubicBezTo>
                  <a:pt x="142" y="33"/>
                  <a:pt x="142" y="33"/>
                  <a:pt x="142" y="33"/>
                </a:cubicBezTo>
                <a:lnTo>
                  <a:pt x="142" y="33"/>
                </a:lnTo>
                <a:lnTo>
                  <a:pt x="142" y="33"/>
                </a:lnTo>
                <a:lnTo>
                  <a:pt x="142" y="33"/>
                </a:lnTo>
                <a:lnTo>
                  <a:pt x="142" y="33"/>
                </a:lnTo>
                <a:cubicBezTo>
                  <a:pt x="142" y="33"/>
                  <a:pt x="142" y="33"/>
                  <a:pt x="142" y="25"/>
                </a:cubicBezTo>
                <a:lnTo>
                  <a:pt x="142" y="25"/>
                </a:lnTo>
                <a:cubicBezTo>
                  <a:pt x="142" y="25"/>
                  <a:pt x="142" y="25"/>
                  <a:pt x="142" y="17"/>
                </a:cubicBezTo>
                <a:lnTo>
                  <a:pt x="142" y="17"/>
                </a:lnTo>
                <a:lnTo>
                  <a:pt x="142" y="17"/>
                </a:lnTo>
                <a:lnTo>
                  <a:pt x="142" y="17"/>
                </a:lnTo>
                <a:lnTo>
                  <a:pt x="142" y="17"/>
                </a:lnTo>
                <a:lnTo>
                  <a:pt x="142" y="17"/>
                </a:lnTo>
                <a:cubicBezTo>
                  <a:pt x="142" y="8"/>
                  <a:pt x="142" y="8"/>
                  <a:pt x="142" y="8"/>
                </a:cubicBezTo>
                <a:lnTo>
                  <a:pt x="142" y="8"/>
                </a:lnTo>
                <a:lnTo>
                  <a:pt x="142" y="8"/>
                </a:lnTo>
                <a:cubicBezTo>
                  <a:pt x="142" y="0"/>
                  <a:pt x="142" y="0"/>
                  <a:pt x="133" y="0"/>
                </a:cubicBezTo>
                <a:close/>
                <a:moveTo>
                  <a:pt x="125" y="25"/>
                </a:moveTo>
                <a:lnTo>
                  <a:pt x="125" y="25"/>
                </a:lnTo>
                <a:cubicBezTo>
                  <a:pt x="125" y="25"/>
                  <a:pt x="125" y="25"/>
                  <a:pt x="116" y="25"/>
                </a:cubicBezTo>
                <a:lnTo>
                  <a:pt x="116" y="25"/>
                </a:lnTo>
                <a:lnTo>
                  <a:pt x="116" y="25"/>
                </a:lnTo>
                <a:lnTo>
                  <a:pt x="116" y="25"/>
                </a:lnTo>
                <a:cubicBezTo>
                  <a:pt x="116" y="33"/>
                  <a:pt x="116" y="33"/>
                  <a:pt x="116" y="33"/>
                </a:cubicBezTo>
                <a:lnTo>
                  <a:pt x="116" y="33"/>
                </a:lnTo>
                <a:lnTo>
                  <a:pt x="116" y="33"/>
                </a:lnTo>
                <a:lnTo>
                  <a:pt x="116" y="33"/>
                </a:lnTo>
                <a:lnTo>
                  <a:pt x="116" y="33"/>
                </a:lnTo>
                <a:cubicBezTo>
                  <a:pt x="116" y="42"/>
                  <a:pt x="116" y="42"/>
                  <a:pt x="116" y="42"/>
                </a:cubicBezTo>
                <a:lnTo>
                  <a:pt x="116" y="42"/>
                </a:lnTo>
                <a:cubicBezTo>
                  <a:pt x="116" y="50"/>
                  <a:pt x="116" y="50"/>
                  <a:pt x="116" y="50"/>
                </a:cubicBezTo>
                <a:lnTo>
                  <a:pt x="116" y="50"/>
                </a:lnTo>
                <a:lnTo>
                  <a:pt x="116" y="50"/>
                </a:lnTo>
                <a:lnTo>
                  <a:pt x="116" y="50"/>
                </a:lnTo>
                <a:lnTo>
                  <a:pt x="116" y="50"/>
                </a:lnTo>
                <a:lnTo>
                  <a:pt x="116" y="58"/>
                </a:lnTo>
                <a:lnTo>
                  <a:pt x="116" y="58"/>
                </a:lnTo>
                <a:lnTo>
                  <a:pt x="116" y="58"/>
                </a:lnTo>
                <a:lnTo>
                  <a:pt x="108" y="58"/>
                </a:lnTo>
                <a:lnTo>
                  <a:pt x="108" y="58"/>
                </a:lnTo>
                <a:cubicBezTo>
                  <a:pt x="108" y="67"/>
                  <a:pt x="108" y="67"/>
                  <a:pt x="108" y="67"/>
                </a:cubicBezTo>
                <a:lnTo>
                  <a:pt x="108" y="67"/>
                </a:lnTo>
                <a:lnTo>
                  <a:pt x="108" y="67"/>
                </a:lnTo>
                <a:lnTo>
                  <a:pt x="108" y="67"/>
                </a:lnTo>
                <a:cubicBezTo>
                  <a:pt x="108" y="75"/>
                  <a:pt x="108" y="75"/>
                  <a:pt x="108" y="75"/>
                </a:cubicBezTo>
                <a:lnTo>
                  <a:pt x="108" y="75"/>
                </a:lnTo>
                <a:lnTo>
                  <a:pt x="108" y="75"/>
                </a:lnTo>
                <a:lnTo>
                  <a:pt x="108" y="75"/>
                </a:lnTo>
                <a:lnTo>
                  <a:pt x="108" y="75"/>
                </a:lnTo>
                <a:cubicBezTo>
                  <a:pt x="100" y="75"/>
                  <a:pt x="100" y="75"/>
                  <a:pt x="100" y="75"/>
                </a:cubicBezTo>
                <a:lnTo>
                  <a:pt x="100" y="75"/>
                </a:lnTo>
                <a:lnTo>
                  <a:pt x="100" y="75"/>
                </a:lnTo>
                <a:cubicBezTo>
                  <a:pt x="100" y="83"/>
                  <a:pt x="100" y="83"/>
                  <a:pt x="100" y="83"/>
                </a:cubicBezTo>
                <a:lnTo>
                  <a:pt x="100" y="83"/>
                </a:lnTo>
                <a:cubicBezTo>
                  <a:pt x="92" y="100"/>
                  <a:pt x="75" y="117"/>
                  <a:pt x="58" y="125"/>
                </a:cubicBezTo>
                <a:cubicBezTo>
                  <a:pt x="25" y="67"/>
                  <a:pt x="25" y="67"/>
                  <a:pt x="25" y="67"/>
                </a:cubicBezTo>
                <a:cubicBezTo>
                  <a:pt x="33" y="58"/>
                  <a:pt x="42" y="50"/>
                  <a:pt x="42" y="42"/>
                </a:cubicBezTo>
                <a:cubicBezTo>
                  <a:pt x="50" y="33"/>
                  <a:pt x="50" y="25"/>
                  <a:pt x="50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2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3157461" y="7938475"/>
            <a:ext cx="91128" cy="91128"/>
          </a:xfrm>
          <a:custGeom>
            <a:avLst/>
            <a:gdLst/>
            <a:ahLst/>
            <a:cxnLst/>
            <a:rect l="l" t="t" r="r" b="b"/>
            <a:pathLst>
              <a:path w="84" h="84" extrusionOk="0">
                <a:moveTo>
                  <a:pt x="75" y="66"/>
                </a:moveTo>
                <a:lnTo>
                  <a:pt x="75" y="66"/>
                </a:lnTo>
                <a:cubicBezTo>
                  <a:pt x="75" y="58"/>
                  <a:pt x="83" y="50"/>
                  <a:pt x="83" y="41"/>
                </a:cubicBezTo>
                <a:lnTo>
                  <a:pt x="83" y="41"/>
                </a:lnTo>
                <a:cubicBezTo>
                  <a:pt x="83" y="25"/>
                  <a:pt x="75" y="16"/>
                  <a:pt x="58" y="8"/>
                </a:cubicBezTo>
                <a:lnTo>
                  <a:pt x="58" y="8"/>
                </a:lnTo>
                <a:lnTo>
                  <a:pt x="58" y="8"/>
                </a:lnTo>
                <a:cubicBezTo>
                  <a:pt x="50" y="0"/>
                  <a:pt x="50" y="0"/>
                  <a:pt x="41" y="0"/>
                </a:cubicBezTo>
                <a:cubicBezTo>
                  <a:pt x="33" y="0"/>
                  <a:pt x="25" y="0"/>
                  <a:pt x="16" y="8"/>
                </a:cubicBezTo>
                <a:lnTo>
                  <a:pt x="16" y="8"/>
                </a:lnTo>
                <a:cubicBezTo>
                  <a:pt x="8" y="8"/>
                  <a:pt x="8" y="16"/>
                  <a:pt x="0" y="25"/>
                </a:cubicBezTo>
                <a:cubicBezTo>
                  <a:pt x="0" y="25"/>
                  <a:pt x="0" y="33"/>
                  <a:pt x="0" y="41"/>
                </a:cubicBezTo>
                <a:cubicBezTo>
                  <a:pt x="0" y="58"/>
                  <a:pt x="8" y="75"/>
                  <a:pt x="16" y="75"/>
                </a:cubicBezTo>
                <a:cubicBezTo>
                  <a:pt x="25" y="83"/>
                  <a:pt x="33" y="83"/>
                  <a:pt x="41" y="83"/>
                </a:cubicBezTo>
                <a:lnTo>
                  <a:pt x="41" y="83"/>
                </a:lnTo>
                <a:cubicBezTo>
                  <a:pt x="50" y="83"/>
                  <a:pt x="58" y="83"/>
                  <a:pt x="58" y="75"/>
                </a:cubicBezTo>
                <a:cubicBezTo>
                  <a:pt x="66" y="75"/>
                  <a:pt x="75" y="66"/>
                  <a:pt x="75" y="66"/>
                </a:cubicBezTo>
                <a:close/>
                <a:moveTo>
                  <a:pt x="58" y="50"/>
                </a:moveTo>
                <a:lnTo>
                  <a:pt x="58" y="50"/>
                </a:lnTo>
                <a:cubicBezTo>
                  <a:pt x="58" y="58"/>
                  <a:pt x="50" y="58"/>
                  <a:pt x="50" y="58"/>
                </a:cubicBezTo>
                <a:lnTo>
                  <a:pt x="41" y="58"/>
                </a:lnTo>
                <a:lnTo>
                  <a:pt x="41" y="58"/>
                </a:lnTo>
                <a:cubicBezTo>
                  <a:pt x="33" y="58"/>
                  <a:pt x="33" y="58"/>
                  <a:pt x="33" y="58"/>
                </a:cubicBezTo>
                <a:cubicBezTo>
                  <a:pt x="25" y="58"/>
                  <a:pt x="16" y="50"/>
                  <a:pt x="16" y="41"/>
                </a:cubicBezTo>
                <a:cubicBezTo>
                  <a:pt x="16" y="41"/>
                  <a:pt x="16" y="33"/>
                  <a:pt x="25" y="33"/>
                </a:cubicBezTo>
                <a:cubicBezTo>
                  <a:pt x="25" y="25"/>
                  <a:pt x="25" y="25"/>
                  <a:pt x="25" y="25"/>
                </a:cubicBezTo>
                <a:lnTo>
                  <a:pt x="25" y="25"/>
                </a:ln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41" y="25"/>
                </a:cubicBezTo>
                <a:lnTo>
                  <a:pt x="50" y="25"/>
                </a:lnTo>
                <a:lnTo>
                  <a:pt x="50" y="25"/>
                </a:lnTo>
                <a:cubicBezTo>
                  <a:pt x="58" y="25"/>
                  <a:pt x="58" y="33"/>
                  <a:pt x="58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58" y="41"/>
                  <a:pt x="58" y="41"/>
                  <a:pt x="58" y="41"/>
                </a:cubicBezTo>
                <a:lnTo>
                  <a:pt x="58" y="5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5948889" y="10120778"/>
            <a:ext cx="791384" cy="815368"/>
          </a:xfrm>
          <a:custGeom>
            <a:avLst/>
            <a:gdLst/>
            <a:ahLst/>
            <a:cxnLst/>
            <a:rect l="l" t="t" r="r" b="b"/>
            <a:pathLst>
              <a:path w="726" h="751" extrusionOk="0">
                <a:moveTo>
                  <a:pt x="292" y="750"/>
                </a:moveTo>
                <a:lnTo>
                  <a:pt x="292" y="750"/>
                </a:lnTo>
                <a:cubicBezTo>
                  <a:pt x="258" y="750"/>
                  <a:pt x="217" y="733"/>
                  <a:pt x="192" y="716"/>
                </a:cubicBezTo>
                <a:cubicBezTo>
                  <a:pt x="133" y="683"/>
                  <a:pt x="108" y="616"/>
                  <a:pt x="108" y="558"/>
                </a:cubicBezTo>
                <a:cubicBezTo>
                  <a:pt x="108" y="541"/>
                  <a:pt x="108" y="533"/>
                  <a:pt x="108" y="533"/>
                </a:cubicBezTo>
                <a:cubicBezTo>
                  <a:pt x="50" y="516"/>
                  <a:pt x="8" y="466"/>
                  <a:pt x="8" y="400"/>
                </a:cubicBezTo>
                <a:cubicBezTo>
                  <a:pt x="0" y="341"/>
                  <a:pt x="25" y="283"/>
                  <a:pt x="75" y="258"/>
                </a:cubicBezTo>
                <a:cubicBezTo>
                  <a:pt x="108" y="233"/>
                  <a:pt x="125" y="200"/>
                  <a:pt x="133" y="158"/>
                </a:cubicBezTo>
                <a:cubicBezTo>
                  <a:pt x="133" y="100"/>
                  <a:pt x="167" y="50"/>
                  <a:pt x="225" y="25"/>
                </a:cubicBezTo>
                <a:cubicBezTo>
                  <a:pt x="275" y="0"/>
                  <a:pt x="342" y="8"/>
                  <a:pt x="383" y="50"/>
                </a:cubicBezTo>
                <a:lnTo>
                  <a:pt x="383" y="50"/>
                </a:lnTo>
                <a:cubicBezTo>
                  <a:pt x="417" y="75"/>
                  <a:pt x="458" y="83"/>
                  <a:pt x="492" y="66"/>
                </a:cubicBezTo>
                <a:cubicBezTo>
                  <a:pt x="533" y="58"/>
                  <a:pt x="583" y="75"/>
                  <a:pt x="633" y="125"/>
                </a:cubicBezTo>
                <a:cubicBezTo>
                  <a:pt x="700" y="183"/>
                  <a:pt x="717" y="283"/>
                  <a:pt x="692" y="366"/>
                </a:cubicBezTo>
                <a:cubicBezTo>
                  <a:pt x="683" y="375"/>
                  <a:pt x="683" y="383"/>
                  <a:pt x="692" y="383"/>
                </a:cubicBezTo>
                <a:lnTo>
                  <a:pt x="692" y="383"/>
                </a:lnTo>
                <a:cubicBezTo>
                  <a:pt x="725" y="433"/>
                  <a:pt x="725" y="500"/>
                  <a:pt x="692" y="550"/>
                </a:cubicBezTo>
                <a:cubicBezTo>
                  <a:pt x="667" y="600"/>
                  <a:pt x="617" y="625"/>
                  <a:pt x="558" y="625"/>
                </a:cubicBezTo>
                <a:lnTo>
                  <a:pt x="550" y="625"/>
                </a:lnTo>
                <a:cubicBezTo>
                  <a:pt x="508" y="625"/>
                  <a:pt x="475" y="641"/>
                  <a:pt x="450" y="675"/>
                </a:cubicBezTo>
                <a:cubicBezTo>
                  <a:pt x="433" y="691"/>
                  <a:pt x="400" y="716"/>
                  <a:pt x="367" y="733"/>
                </a:cubicBezTo>
                <a:cubicBezTo>
                  <a:pt x="342" y="741"/>
                  <a:pt x="317" y="750"/>
                  <a:pt x="292" y="750"/>
                </a:cubicBezTo>
                <a:close/>
                <a:moveTo>
                  <a:pt x="283" y="58"/>
                </a:moveTo>
                <a:lnTo>
                  <a:pt x="283" y="58"/>
                </a:lnTo>
                <a:cubicBezTo>
                  <a:pt x="275" y="58"/>
                  <a:pt x="258" y="58"/>
                  <a:pt x="242" y="66"/>
                </a:cubicBezTo>
                <a:cubicBezTo>
                  <a:pt x="200" y="83"/>
                  <a:pt x="175" y="116"/>
                  <a:pt x="175" y="166"/>
                </a:cubicBezTo>
                <a:cubicBezTo>
                  <a:pt x="167" y="216"/>
                  <a:pt x="142" y="266"/>
                  <a:pt x="100" y="291"/>
                </a:cubicBezTo>
                <a:cubicBezTo>
                  <a:pt x="58" y="316"/>
                  <a:pt x="42" y="358"/>
                  <a:pt x="50" y="400"/>
                </a:cubicBezTo>
                <a:cubicBezTo>
                  <a:pt x="50" y="441"/>
                  <a:pt x="83" y="475"/>
                  <a:pt x="125" y="491"/>
                </a:cubicBezTo>
                <a:cubicBezTo>
                  <a:pt x="133" y="500"/>
                  <a:pt x="142" y="508"/>
                  <a:pt x="150" y="525"/>
                </a:cubicBezTo>
                <a:cubicBezTo>
                  <a:pt x="150" y="533"/>
                  <a:pt x="150" y="541"/>
                  <a:pt x="150" y="558"/>
                </a:cubicBezTo>
                <a:cubicBezTo>
                  <a:pt x="150" y="608"/>
                  <a:pt x="175" y="650"/>
                  <a:pt x="208" y="683"/>
                </a:cubicBezTo>
                <a:cubicBezTo>
                  <a:pt x="250" y="708"/>
                  <a:pt x="308" y="716"/>
                  <a:pt x="350" y="691"/>
                </a:cubicBezTo>
                <a:cubicBezTo>
                  <a:pt x="383" y="683"/>
                  <a:pt x="408" y="666"/>
                  <a:pt x="417" y="641"/>
                </a:cubicBezTo>
                <a:cubicBezTo>
                  <a:pt x="450" y="600"/>
                  <a:pt x="500" y="583"/>
                  <a:pt x="550" y="583"/>
                </a:cubicBezTo>
                <a:cubicBezTo>
                  <a:pt x="600" y="591"/>
                  <a:pt x="633" y="566"/>
                  <a:pt x="658" y="525"/>
                </a:cubicBezTo>
                <a:cubicBezTo>
                  <a:pt x="683" y="491"/>
                  <a:pt x="675" y="441"/>
                  <a:pt x="650" y="408"/>
                </a:cubicBezTo>
                <a:lnTo>
                  <a:pt x="650" y="408"/>
                </a:lnTo>
                <a:cubicBezTo>
                  <a:pt x="642" y="391"/>
                  <a:pt x="642" y="375"/>
                  <a:pt x="650" y="350"/>
                </a:cubicBezTo>
                <a:cubicBezTo>
                  <a:pt x="675" y="283"/>
                  <a:pt x="658" y="200"/>
                  <a:pt x="600" y="158"/>
                </a:cubicBezTo>
                <a:cubicBezTo>
                  <a:pt x="567" y="116"/>
                  <a:pt x="533" y="100"/>
                  <a:pt x="500" y="108"/>
                </a:cubicBezTo>
                <a:cubicBezTo>
                  <a:pt x="450" y="125"/>
                  <a:pt x="400" y="116"/>
                  <a:pt x="358" y="83"/>
                </a:cubicBezTo>
                <a:lnTo>
                  <a:pt x="358" y="83"/>
                </a:lnTo>
                <a:cubicBezTo>
                  <a:pt x="342" y="66"/>
                  <a:pt x="317" y="58"/>
                  <a:pt x="283" y="58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6548420" y="10600405"/>
            <a:ext cx="81535" cy="91128"/>
          </a:xfrm>
          <a:custGeom>
            <a:avLst/>
            <a:gdLst/>
            <a:ahLst/>
            <a:cxnLst/>
            <a:rect l="l" t="t" r="r" b="b"/>
            <a:pathLst>
              <a:path w="76" h="85" extrusionOk="0">
                <a:moveTo>
                  <a:pt x="33" y="84"/>
                </a:moveTo>
                <a:lnTo>
                  <a:pt x="33" y="84"/>
                </a:lnTo>
                <a:cubicBezTo>
                  <a:pt x="17" y="84"/>
                  <a:pt x="0" y="67"/>
                  <a:pt x="0" y="42"/>
                </a:cubicBezTo>
                <a:cubicBezTo>
                  <a:pt x="0" y="25"/>
                  <a:pt x="17" y="0"/>
                  <a:pt x="33" y="0"/>
                </a:cubicBezTo>
                <a:cubicBezTo>
                  <a:pt x="58" y="0"/>
                  <a:pt x="75" y="25"/>
                  <a:pt x="75" y="42"/>
                </a:cubicBezTo>
                <a:cubicBezTo>
                  <a:pt x="75" y="67"/>
                  <a:pt x="58" y="84"/>
                  <a:pt x="33" y="84"/>
                </a:cubicBezTo>
                <a:close/>
                <a:moveTo>
                  <a:pt x="33" y="34"/>
                </a:moveTo>
                <a:lnTo>
                  <a:pt x="33" y="34"/>
                </a:lnTo>
                <a:cubicBezTo>
                  <a:pt x="33" y="34"/>
                  <a:pt x="25" y="34"/>
                  <a:pt x="25" y="42"/>
                </a:cubicBezTo>
                <a:cubicBezTo>
                  <a:pt x="25" y="50"/>
                  <a:pt x="33" y="59"/>
                  <a:pt x="33" y="59"/>
                </a:cubicBezTo>
                <a:cubicBezTo>
                  <a:pt x="42" y="59"/>
                  <a:pt x="50" y="50"/>
                  <a:pt x="50" y="42"/>
                </a:cubicBezTo>
                <a:cubicBezTo>
                  <a:pt x="50" y="34"/>
                  <a:pt x="42" y="34"/>
                  <a:pt x="33" y="34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6193497" y="10231091"/>
            <a:ext cx="91128" cy="91128"/>
          </a:xfrm>
          <a:custGeom>
            <a:avLst/>
            <a:gdLst/>
            <a:ahLst/>
            <a:cxnLst/>
            <a:rect l="l" t="t" r="r" b="b"/>
            <a:pathLst>
              <a:path w="84" h="84" extrusionOk="0">
                <a:moveTo>
                  <a:pt x="42" y="83"/>
                </a:moveTo>
                <a:lnTo>
                  <a:pt x="42" y="83"/>
                </a:lnTo>
                <a:cubicBezTo>
                  <a:pt x="25" y="83"/>
                  <a:pt x="0" y="66"/>
                  <a:pt x="0" y="42"/>
                </a:cubicBezTo>
                <a:cubicBezTo>
                  <a:pt x="0" y="16"/>
                  <a:pt x="25" y="0"/>
                  <a:pt x="42" y="0"/>
                </a:cubicBezTo>
                <a:cubicBezTo>
                  <a:pt x="67" y="0"/>
                  <a:pt x="83" y="16"/>
                  <a:pt x="83" y="42"/>
                </a:cubicBezTo>
                <a:cubicBezTo>
                  <a:pt x="83" y="66"/>
                  <a:pt x="67" y="83"/>
                  <a:pt x="42" y="83"/>
                </a:cubicBezTo>
                <a:close/>
                <a:moveTo>
                  <a:pt x="42" y="25"/>
                </a:moveTo>
                <a:lnTo>
                  <a:pt x="42" y="25"/>
                </a:lnTo>
                <a:cubicBezTo>
                  <a:pt x="33" y="25"/>
                  <a:pt x="33" y="33"/>
                  <a:pt x="33" y="42"/>
                </a:cubicBezTo>
                <a:cubicBezTo>
                  <a:pt x="33" y="50"/>
                  <a:pt x="33" y="58"/>
                  <a:pt x="42" y="58"/>
                </a:cubicBezTo>
                <a:cubicBezTo>
                  <a:pt x="50" y="58"/>
                  <a:pt x="58" y="50"/>
                  <a:pt x="58" y="42"/>
                </a:cubicBezTo>
                <a:cubicBezTo>
                  <a:pt x="58" y="33"/>
                  <a:pt x="50" y="25"/>
                  <a:pt x="42" y="25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6140739" y="10586015"/>
            <a:ext cx="91128" cy="91128"/>
          </a:xfrm>
          <a:custGeom>
            <a:avLst/>
            <a:gdLst/>
            <a:ahLst/>
            <a:cxnLst/>
            <a:rect l="l" t="t" r="r" b="b"/>
            <a:pathLst>
              <a:path w="84" h="84" extrusionOk="0">
                <a:moveTo>
                  <a:pt x="42" y="83"/>
                </a:moveTo>
                <a:lnTo>
                  <a:pt x="42" y="83"/>
                </a:lnTo>
                <a:cubicBezTo>
                  <a:pt x="17" y="83"/>
                  <a:pt x="0" y="66"/>
                  <a:pt x="0" y="41"/>
                </a:cubicBezTo>
                <a:cubicBezTo>
                  <a:pt x="0" y="25"/>
                  <a:pt x="17" y="0"/>
                  <a:pt x="42" y="0"/>
                </a:cubicBezTo>
                <a:cubicBezTo>
                  <a:pt x="58" y="0"/>
                  <a:pt x="83" y="25"/>
                  <a:pt x="83" y="41"/>
                </a:cubicBezTo>
                <a:cubicBezTo>
                  <a:pt x="83" y="66"/>
                  <a:pt x="58" y="83"/>
                  <a:pt x="42" y="83"/>
                </a:cubicBezTo>
                <a:close/>
                <a:moveTo>
                  <a:pt x="42" y="33"/>
                </a:moveTo>
                <a:lnTo>
                  <a:pt x="42" y="33"/>
                </a:lnTo>
                <a:cubicBezTo>
                  <a:pt x="33" y="33"/>
                  <a:pt x="25" y="33"/>
                  <a:pt x="25" y="41"/>
                </a:cubicBezTo>
                <a:cubicBezTo>
                  <a:pt x="25" y="50"/>
                  <a:pt x="33" y="58"/>
                  <a:pt x="42" y="58"/>
                </a:cubicBezTo>
                <a:cubicBezTo>
                  <a:pt x="50" y="58"/>
                  <a:pt x="50" y="50"/>
                  <a:pt x="50" y="41"/>
                </a:cubicBezTo>
                <a:cubicBezTo>
                  <a:pt x="50" y="33"/>
                  <a:pt x="50" y="33"/>
                  <a:pt x="42" y="33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6265442" y="10374979"/>
            <a:ext cx="201444" cy="354924"/>
          </a:xfrm>
          <a:custGeom>
            <a:avLst/>
            <a:gdLst/>
            <a:ahLst/>
            <a:cxnLst/>
            <a:rect l="l" t="t" r="r" b="b"/>
            <a:pathLst>
              <a:path w="184" h="326" extrusionOk="0">
                <a:moveTo>
                  <a:pt x="58" y="325"/>
                </a:moveTo>
                <a:lnTo>
                  <a:pt x="58" y="325"/>
                </a:lnTo>
                <a:cubicBezTo>
                  <a:pt x="50" y="325"/>
                  <a:pt x="41" y="325"/>
                  <a:pt x="33" y="325"/>
                </a:cubicBezTo>
                <a:lnTo>
                  <a:pt x="33" y="325"/>
                </a:lnTo>
                <a:cubicBezTo>
                  <a:pt x="25" y="317"/>
                  <a:pt x="16" y="308"/>
                  <a:pt x="8" y="300"/>
                </a:cubicBezTo>
                <a:cubicBezTo>
                  <a:pt x="0" y="275"/>
                  <a:pt x="25" y="233"/>
                  <a:pt x="50" y="192"/>
                </a:cubicBezTo>
                <a:cubicBezTo>
                  <a:pt x="50" y="183"/>
                  <a:pt x="58" y="183"/>
                  <a:pt x="58" y="183"/>
                </a:cubicBezTo>
                <a:cubicBezTo>
                  <a:pt x="75" y="158"/>
                  <a:pt x="66" y="117"/>
                  <a:pt x="58" y="83"/>
                </a:cubicBezTo>
                <a:cubicBezTo>
                  <a:pt x="41" y="67"/>
                  <a:pt x="41" y="42"/>
                  <a:pt x="50" y="25"/>
                </a:cubicBezTo>
                <a:cubicBezTo>
                  <a:pt x="58" y="17"/>
                  <a:pt x="66" y="9"/>
                  <a:pt x="91" y="9"/>
                </a:cubicBezTo>
                <a:cubicBezTo>
                  <a:pt x="133" y="0"/>
                  <a:pt x="158" y="17"/>
                  <a:pt x="175" y="67"/>
                </a:cubicBezTo>
                <a:cubicBezTo>
                  <a:pt x="183" y="92"/>
                  <a:pt x="183" y="133"/>
                  <a:pt x="183" y="167"/>
                </a:cubicBezTo>
                <a:cubicBezTo>
                  <a:pt x="175" y="200"/>
                  <a:pt x="158" y="233"/>
                  <a:pt x="141" y="258"/>
                </a:cubicBezTo>
                <a:cubicBezTo>
                  <a:pt x="125" y="292"/>
                  <a:pt x="91" y="325"/>
                  <a:pt x="58" y="325"/>
                </a:cubicBezTo>
                <a:close/>
                <a:moveTo>
                  <a:pt x="41" y="292"/>
                </a:moveTo>
                <a:lnTo>
                  <a:pt x="41" y="292"/>
                </a:lnTo>
                <a:cubicBezTo>
                  <a:pt x="66" y="308"/>
                  <a:pt x="91" y="292"/>
                  <a:pt x="116" y="250"/>
                </a:cubicBezTo>
                <a:cubicBezTo>
                  <a:pt x="150" y="200"/>
                  <a:pt x="166" y="125"/>
                  <a:pt x="150" y="75"/>
                </a:cubicBezTo>
                <a:cubicBezTo>
                  <a:pt x="133" y="33"/>
                  <a:pt x="116" y="25"/>
                  <a:pt x="91" y="33"/>
                </a:cubicBezTo>
                <a:cubicBezTo>
                  <a:pt x="83" y="33"/>
                  <a:pt x="75" y="33"/>
                  <a:pt x="75" y="42"/>
                </a:cubicBezTo>
                <a:cubicBezTo>
                  <a:pt x="75" y="50"/>
                  <a:pt x="75" y="58"/>
                  <a:pt x="83" y="75"/>
                </a:cubicBezTo>
                <a:cubicBezTo>
                  <a:pt x="91" y="92"/>
                  <a:pt x="91" y="117"/>
                  <a:pt x="91" y="133"/>
                </a:cubicBezTo>
                <a:cubicBezTo>
                  <a:pt x="100" y="158"/>
                  <a:pt x="91" y="175"/>
                  <a:pt x="83" y="192"/>
                </a:cubicBezTo>
                <a:cubicBezTo>
                  <a:pt x="83" y="200"/>
                  <a:pt x="75" y="200"/>
                  <a:pt x="75" y="208"/>
                </a:cubicBezTo>
                <a:cubicBezTo>
                  <a:pt x="66" y="217"/>
                  <a:pt x="50" y="242"/>
                  <a:pt x="41" y="258"/>
                </a:cubicBezTo>
                <a:cubicBezTo>
                  <a:pt x="33" y="283"/>
                  <a:pt x="33" y="292"/>
                  <a:pt x="33" y="292"/>
                </a:cubicBezTo>
                <a:cubicBezTo>
                  <a:pt x="33" y="292"/>
                  <a:pt x="33" y="292"/>
                  <a:pt x="41" y="2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9698775" y="837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2451398" y="2411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5"/>
          <p:cNvGrpSpPr/>
          <p:nvPr/>
        </p:nvGrpSpPr>
        <p:grpSpPr>
          <a:xfrm flipH="1">
            <a:off x="2009491" y="8419355"/>
            <a:ext cx="2453490" cy="1317944"/>
            <a:chOff x="2858924" y="10627206"/>
            <a:chExt cx="3634800" cy="1317944"/>
          </a:xfrm>
        </p:grpSpPr>
        <p:sp>
          <p:nvSpPr>
            <p:cNvPr id="274" name="Google Shape;274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5"/>
          <p:cNvGrpSpPr/>
          <p:nvPr/>
        </p:nvGrpSpPr>
        <p:grpSpPr>
          <a:xfrm flipH="1">
            <a:off x="5141829" y="11139130"/>
            <a:ext cx="2453490" cy="1317944"/>
            <a:chOff x="2858924" y="10627206"/>
            <a:chExt cx="3634800" cy="1317944"/>
          </a:xfrm>
        </p:grpSpPr>
        <p:sp>
          <p:nvSpPr>
            <p:cNvPr id="277" name="Google Shape;277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5"/>
          <p:cNvGrpSpPr/>
          <p:nvPr/>
        </p:nvGrpSpPr>
        <p:grpSpPr>
          <a:xfrm flipH="1">
            <a:off x="5079466" y="5827330"/>
            <a:ext cx="2453490" cy="1317944"/>
            <a:chOff x="2858924" y="10627206"/>
            <a:chExt cx="3634800" cy="1317944"/>
          </a:xfrm>
        </p:grpSpPr>
        <p:sp>
          <p:nvSpPr>
            <p:cNvPr id="280" name="Google Shape;280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5"/>
          <p:cNvGrpSpPr/>
          <p:nvPr/>
        </p:nvGrpSpPr>
        <p:grpSpPr>
          <a:xfrm flipH="1">
            <a:off x="16964616" y="5693980"/>
            <a:ext cx="2453490" cy="1317944"/>
            <a:chOff x="2858924" y="10627206"/>
            <a:chExt cx="3634800" cy="1317944"/>
          </a:xfrm>
        </p:grpSpPr>
        <p:sp>
          <p:nvSpPr>
            <p:cNvPr id="283" name="Google Shape;283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5"/>
          <p:cNvGrpSpPr/>
          <p:nvPr/>
        </p:nvGrpSpPr>
        <p:grpSpPr>
          <a:xfrm flipH="1">
            <a:off x="19977416" y="8419355"/>
            <a:ext cx="2453490" cy="1317944"/>
            <a:chOff x="2858924" y="10627206"/>
            <a:chExt cx="3634800" cy="1317944"/>
          </a:xfrm>
        </p:grpSpPr>
        <p:sp>
          <p:nvSpPr>
            <p:cNvPr id="286" name="Google Shape;286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5"/>
          <p:cNvGrpSpPr/>
          <p:nvPr/>
        </p:nvGrpSpPr>
        <p:grpSpPr>
          <a:xfrm flipH="1">
            <a:off x="16917191" y="11056430"/>
            <a:ext cx="2453490" cy="1317944"/>
            <a:chOff x="2858924" y="10627206"/>
            <a:chExt cx="3634800" cy="1317944"/>
          </a:xfrm>
        </p:grpSpPr>
        <p:sp>
          <p:nvSpPr>
            <p:cNvPr id="289" name="Google Shape;289;p5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/>
          <p:nvPr/>
        </p:nvSpPr>
        <p:spPr>
          <a:xfrm>
            <a:off x="19368170" y="4283566"/>
            <a:ext cx="2480639" cy="2480644"/>
          </a:xfrm>
          <a:custGeom>
            <a:avLst/>
            <a:gdLst/>
            <a:ahLst/>
            <a:cxnLst/>
            <a:rect l="l" t="t" r="r" b="b"/>
            <a:pathLst>
              <a:path w="2334" h="2333" extrusionOk="0">
                <a:moveTo>
                  <a:pt x="2333" y="335"/>
                </a:moveTo>
                <a:lnTo>
                  <a:pt x="2333" y="335"/>
                </a:lnTo>
                <a:cubicBezTo>
                  <a:pt x="2333" y="245"/>
                  <a:pt x="2297" y="154"/>
                  <a:pt x="2224" y="91"/>
                </a:cubicBezTo>
                <a:cubicBezTo>
                  <a:pt x="2161" y="37"/>
                  <a:pt x="2080" y="0"/>
                  <a:pt x="1989" y="0"/>
                </a:cubicBezTo>
                <a:cubicBezTo>
                  <a:pt x="1908" y="10"/>
                  <a:pt x="1827" y="46"/>
                  <a:pt x="1763" y="100"/>
                </a:cubicBezTo>
                <a:cubicBezTo>
                  <a:pt x="968" y="895"/>
                  <a:pt x="968" y="895"/>
                  <a:pt x="968" y="895"/>
                </a:cubicBezTo>
                <a:cubicBezTo>
                  <a:pt x="932" y="877"/>
                  <a:pt x="895" y="877"/>
                  <a:pt x="859" y="877"/>
                </a:cubicBezTo>
                <a:cubicBezTo>
                  <a:pt x="787" y="877"/>
                  <a:pt x="715" y="904"/>
                  <a:pt x="669" y="950"/>
                </a:cubicBezTo>
                <a:cubicBezTo>
                  <a:pt x="660" y="959"/>
                  <a:pt x="660" y="959"/>
                  <a:pt x="660" y="959"/>
                </a:cubicBezTo>
                <a:cubicBezTo>
                  <a:pt x="597" y="1022"/>
                  <a:pt x="597" y="1140"/>
                  <a:pt x="660" y="1212"/>
                </a:cubicBezTo>
                <a:cubicBezTo>
                  <a:pt x="669" y="1212"/>
                  <a:pt x="669" y="1212"/>
                  <a:pt x="669" y="1212"/>
                </a:cubicBezTo>
                <a:cubicBezTo>
                  <a:pt x="145" y="1736"/>
                  <a:pt x="145" y="1736"/>
                  <a:pt x="145" y="1736"/>
                </a:cubicBezTo>
                <a:cubicBezTo>
                  <a:pt x="136" y="1745"/>
                  <a:pt x="127" y="1754"/>
                  <a:pt x="118" y="1772"/>
                </a:cubicBezTo>
                <a:cubicBezTo>
                  <a:pt x="9" y="2134"/>
                  <a:pt x="9" y="2134"/>
                  <a:pt x="9" y="2134"/>
                </a:cubicBezTo>
                <a:cubicBezTo>
                  <a:pt x="0" y="2161"/>
                  <a:pt x="9" y="2197"/>
                  <a:pt x="28" y="2224"/>
                </a:cubicBezTo>
                <a:cubicBezTo>
                  <a:pt x="118" y="2305"/>
                  <a:pt x="118" y="2305"/>
                  <a:pt x="118" y="2305"/>
                </a:cubicBezTo>
                <a:cubicBezTo>
                  <a:pt x="136" y="2323"/>
                  <a:pt x="154" y="2332"/>
                  <a:pt x="181" y="2332"/>
                </a:cubicBezTo>
                <a:cubicBezTo>
                  <a:pt x="190" y="2332"/>
                  <a:pt x="199" y="2332"/>
                  <a:pt x="208" y="2332"/>
                </a:cubicBezTo>
                <a:cubicBezTo>
                  <a:pt x="561" y="2215"/>
                  <a:pt x="561" y="2215"/>
                  <a:pt x="561" y="2215"/>
                </a:cubicBezTo>
                <a:cubicBezTo>
                  <a:pt x="579" y="2206"/>
                  <a:pt x="588" y="2197"/>
                  <a:pt x="597" y="2188"/>
                </a:cubicBezTo>
                <a:cubicBezTo>
                  <a:pt x="1121" y="1664"/>
                  <a:pt x="1121" y="1664"/>
                  <a:pt x="1121" y="1664"/>
                </a:cubicBezTo>
                <a:cubicBezTo>
                  <a:pt x="1130" y="1673"/>
                  <a:pt x="1130" y="1673"/>
                  <a:pt x="1130" y="1673"/>
                </a:cubicBezTo>
                <a:cubicBezTo>
                  <a:pt x="1157" y="1709"/>
                  <a:pt x="1203" y="1727"/>
                  <a:pt x="1257" y="1727"/>
                </a:cubicBezTo>
                <a:cubicBezTo>
                  <a:pt x="1302" y="1727"/>
                  <a:pt x="1347" y="1709"/>
                  <a:pt x="1383" y="1673"/>
                </a:cubicBezTo>
                <a:cubicBezTo>
                  <a:pt x="1465" y="1591"/>
                  <a:pt x="1483" y="1465"/>
                  <a:pt x="1438" y="1365"/>
                </a:cubicBezTo>
                <a:cubicBezTo>
                  <a:pt x="2233" y="570"/>
                  <a:pt x="2233" y="570"/>
                  <a:pt x="2233" y="570"/>
                </a:cubicBezTo>
                <a:cubicBezTo>
                  <a:pt x="2297" y="507"/>
                  <a:pt x="2333" y="425"/>
                  <a:pt x="2333" y="335"/>
                </a:cubicBezTo>
                <a:close/>
                <a:moveTo>
                  <a:pt x="479" y="2043"/>
                </a:moveTo>
                <a:lnTo>
                  <a:pt x="479" y="2043"/>
                </a:lnTo>
                <a:cubicBezTo>
                  <a:pt x="208" y="2134"/>
                  <a:pt x="208" y="2134"/>
                  <a:pt x="208" y="2134"/>
                </a:cubicBezTo>
                <a:cubicBezTo>
                  <a:pt x="199" y="2134"/>
                  <a:pt x="199" y="2134"/>
                  <a:pt x="199" y="2134"/>
                </a:cubicBezTo>
                <a:cubicBezTo>
                  <a:pt x="290" y="1863"/>
                  <a:pt x="290" y="1863"/>
                  <a:pt x="290" y="1863"/>
                </a:cubicBezTo>
                <a:cubicBezTo>
                  <a:pt x="389" y="1836"/>
                  <a:pt x="452" y="1854"/>
                  <a:pt x="516" y="1881"/>
                </a:cubicBezTo>
                <a:cubicBezTo>
                  <a:pt x="543" y="1890"/>
                  <a:pt x="579" y="1899"/>
                  <a:pt x="615" y="1908"/>
                </a:cubicBezTo>
                <a:lnTo>
                  <a:pt x="479" y="2043"/>
                </a:lnTo>
                <a:close/>
                <a:moveTo>
                  <a:pt x="832" y="1691"/>
                </a:moveTo>
                <a:lnTo>
                  <a:pt x="832" y="1691"/>
                </a:lnTo>
                <a:cubicBezTo>
                  <a:pt x="706" y="1745"/>
                  <a:pt x="651" y="1727"/>
                  <a:pt x="570" y="1700"/>
                </a:cubicBezTo>
                <a:cubicBezTo>
                  <a:pt x="543" y="1691"/>
                  <a:pt x="507" y="1682"/>
                  <a:pt x="470" y="1673"/>
                </a:cubicBezTo>
                <a:cubicBezTo>
                  <a:pt x="796" y="1348"/>
                  <a:pt x="796" y="1348"/>
                  <a:pt x="796" y="1348"/>
                </a:cubicBezTo>
                <a:cubicBezTo>
                  <a:pt x="986" y="1537"/>
                  <a:pt x="986" y="1537"/>
                  <a:pt x="986" y="1537"/>
                </a:cubicBezTo>
                <a:lnTo>
                  <a:pt x="832" y="1691"/>
                </a:lnTo>
                <a:close/>
                <a:moveTo>
                  <a:pt x="2107" y="434"/>
                </a:moveTo>
                <a:lnTo>
                  <a:pt x="2107" y="434"/>
                </a:lnTo>
                <a:cubicBezTo>
                  <a:pt x="1248" y="1284"/>
                  <a:pt x="1248" y="1284"/>
                  <a:pt x="1248" y="1284"/>
                </a:cubicBezTo>
                <a:cubicBezTo>
                  <a:pt x="1212" y="1320"/>
                  <a:pt x="1212" y="1384"/>
                  <a:pt x="1248" y="1420"/>
                </a:cubicBezTo>
                <a:cubicBezTo>
                  <a:pt x="1266" y="1438"/>
                  <a:pt x="1275" y="1456"/>
                  <a:pt x="1275" y="1483"/>
                </a:cubicBezTo>
                <a:cubicBezTo>
                  <a:pt x="1275" y="1501"/>
                  <a:pt x="1266" y="1519"/>
                  <a:pt x="1257" y="1537"/>
                </a:cubicBezTo>
                <a:cubicBezTo>
                  <a:pt x="796" y="1085"/>
                  <a:pt x="796" y="1085"/>
                  <a:pt x="796" y="1085"/>
                </a:cubicBezTo>
                <a:cubicBezTo>
                  <a:pt x="814" y="1067"/>
                  <a:pt x="832" y="1058"/>
                  <a:pt x="859" y="1058"/>
                </a:cubicBezTo>
                <a:cubicBezTo>
                  <a:pt x="877" y="1058"/>
                  <a:pt x="904" y="1067"/>
                  <a:pt x="913" y="1085"/>
                </a:cubicBezTo>
                <a:cubicBezTo>
                  <a:pt x="932" y="1103"/>
                  <a:pt x="959" y="1112"/>
                  <a:pt x="986" y="1112"/>
                </a:cubicBezTo>
                <a:cubicBezTo>
                  <a:pt x="1004" y="1112"/>
                  <a:pt x="1031" y="1103"/>
                  <a:pt x="1049" y="1085"/>
                </a:cubicBezTo>
                <a:cubicBezTo>
                  <a:pt x="1899" y="236"/>
                  <a:pt x="1899" y="236"/>
                  <a:pt x="1899" y="236"/>
                </a:cubicBezTo>
                <a:cubicBezTo>
                  <a:pt x="1953" y="181"/>
                  <a:pt x="2043" y="172"/>
                  <a:pt x="2098" y="227"/>
                </a:cubicBezTo>
                <a:cubicBezTo>
                  <a:pt x="2134" y="254"/>
                  <a:pt x="2143" y="290"/>
                  <a:pt x="2143" y="335"/>
                </a:cubicBezTo>
                <a:cubicBezTo>
                  <a:pt x="2143" y="371"/>
                  <a:pt x="2134" y="407"/>
                  <a:pt x="2107" y="434"/>
                </a:cubicBezTo>
                <a:close/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19119634" y="6740768"/>
            <a:ext cx="501756" cy="694021"/>
          </a:xfrm>
          <a:custGeom>
            <a:avLst/>
            <a:gdLst/>
            <a:ahLst/>
            <a:cxnLst/>
            <a:rect l="l" t="t" r="r" b="b"/>
            <a:pathLst>
              <a:path w="472" h="651" extrusionOk="0">
                <a:moveTo>
                  <a:pt x="235" y="0"/>
                </a:moveTo>
                <a:lnTo>
                  <a:pt x="235" y="0"/>
                </a:lnTo>
                <a:lnTo>
                  <a:pt x="235" y="0"/>
                </a:lnTo>
                <a:cubicBezTo>
                  <a:pt x="208" y="0"/>
                  <a:pt x="172" y="18"/>
                  <a:pt x="154" y="45"/>
                </a:cubicBezTo>
                <a:cubicBezTo>
                  <a:pt x="109" y="126"/>
                  <a:pt x="0" y="325"/>
                  <a:pt x="0" y="415"/>
                </a:cubicBezTo>
                <a:cubicBezTo>
                  <a:pt x="0" y="551"/>
                  <a:pt x="109" y="650"/>
                  <a:pt x="235" y="650"/>
                </a:cubicBezTo>
                <a:cubicBezTo>
                  <a:pt x="371" y="650"/>
                  <a:pt x="471" y="551"/>
                  <a:pt x="471" y="415"/>
                </a:cubicBezTo>
                <a:cubicBezTo>
                  <a:pt x="471" y="325"/>
                  <a:pt x="362" y="126"/>
                  <a:pt x="317" y="45"/>
                </a:cubicBezTo>
                <a:cubicBezTo>
                  <a:pt x="299" y="18"/>
                  <a:pt x="271" y="0"/>
                  <a:pt x="235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90" y="443"/>
                  <a:pt x="190" y="415"/>
                </a:cubicBezTo>
                <a:cubicBezTo>
                  <a:pt x="190" y="397"/>
                  <a:pt x="208" y="352"/>
                  <a:pt x="235" y="289"/>
                </a:cubicBezTo>
                <a:cubicBezTo>
                  <a:pt x="263" y="352"/>
                  <a:pt x="290" y="397"/>
                  <a:pt x="290" y="415"/>
                </a:cubicBezTo>
                <a:cubicBezTo>
                  <a:pt x="290" y="443"/>
                  <a:pt x="263" y="470"/>
                  <a:pt x="235" y="470"/>
                </a:cubicBezTo>
                <a:close/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17304870" y="7781796"/>
            <a:ext cx="4229748" cy="4834683"/>
          </a:xfrm>
          <a:custGeom>
            <a:avLst/>
            <a:gdLst/>
            <a:ahLst/>
            <a:cxnLst/>
            <a:rect l="l" t="t" r="r" b="b"/>
            <a:pathLst>
              <a:path w="3978" h="4548" extrusionOk="0">
                <a:moveTo>
                  <a:pt x="705" y="3842"/>
                </a:moveTo>
                <a:lnTo>
                  <a:pt x="705" y="3842"/>
                </a:lnTo>
                <a:lnTo>
                  <a:pt x="705" y="3842"/>
                </a:lnTo>
                <a:cubicBezTo>
                  <a:pt x="0" y="3136"/>
                  <a:pt x="0" y="1988"/>
                  <a:pt x="705" y="1283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3263" y="1283"/>
                  <a:pt x="3263" y="1283"/>
                  <a:pt x="3263" y="1283"/>
                </a:cubicBezTo>
                <a:cubicBezTo>
                  <a:pt x="3977" y="1988"/>
                  <a:pt x="3977" y="3136"/>
                  <a:pt x="3263" y="3842"/>
                </a:cubicBezTo>
                <a:lnTo>
                  <a:pt x="3263" y="3842"/>
                </a:lnTo>
                <a:cubicBezTo>
                  <a:pt x="2558" y="4547"/>
                  <a:pt x="1410" y="4547"/>
                  <a:pt x="705" y="3842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14209922" y="4283566"/>
            <a:ext cx="2480644" cy="2480644"/>
          </a:xfrm>
          <a:custGeom>
            <a:avLst/>
            <a:gdLst/>
            <a:ahLst/>
            <a:cxnLst/>
            <a:rect l="l" t="t" r="r" b="b"/>
            <a:pathLst>
              <a:path w="2333" h="2333" extrusionOk="0">
                <a:moveTo>
                  <a:pt x="2332" y="335"/>
                </a:moveTo>
                <a:lnTo>
                  <a:pt x="2332" y="335"/>
                </a:lnTo>
                <a:cubicBezTo>
                  <a:pt x="2332" y="245"/>
                  <a:pt x="2296" y="154"/>
                  <a:pt x="2233" y="91"/>
                </a:cubicBezTo>
                <a:cubicBezTo>
                  <a:pt x="2170" y="37"/>
                  <a:pt x="2079" y="0"/>
                  <a:pt x="1998" y="0"/>
                </a:cubicBezTo>
                <a:cubicBezTo>
                  <a:pt x="1907" y="10"/>
                  <a:pt x="1826" y="46"/>
                  <a:pt x="1763" y="100"/>
                </a:cubicBezTo>
                <a:cubicBezTo>
                  <a:pt x="976" y="895"/>
                  <a:pt x="976" y="895"/>
                  <a:pt x="976" y="895"/>
                </a:cubicBezTo>
                <a:cubicBezTo>
                  <a:pt x="940" y="877"/>
                  <a:pt x="895" y="877"/>
                  <a:pt x="859" y="877"/>
                </a:cubicBezTo>
                <a:cubicBezTo>
                  <a:pt x="786" y="877"/>
                  <a:pt x="723" y="904"/>
                  <a:pt x="669" y="950"/>
                </a:cubicBezTo>
                <a:cubicBezTo>
                  <a:pt x="669" y="959"/>
                  <a:pt x="669" y="959"/>
                  <a:pt x="669" y="959"/>
                </a:cubicBezTo>
                <a:cubicBezTo>
                  <a:pt x="596" y="1022"/>
                  <a:pt x="596" y="1140"/>
                  <a:pt x="669" y="1212"/>
                </a:cubicBezTo>
                <a:lnTo>
                  <a:pt x="669" y="1212"/>
                </a:lnTo>
                <a:cubicBezTo>
                  <a:pt x="145" y="1736"/>
                  <a:pt x="145" y="1736"/>
                  <a:pt x="145" y="1736"/>
                </a:cubicBezTo>
                <a:cubicBezTo>
                  <a:pt x="136" y="1745"/>
                  <a:pt x="126" y="1754"/>
                  <a:pt x="126" y="1772"/>
                </a:cubicBezTo>
                <a:cubicBezTo>
                  <a:pt x="9" y="2134"/>
                  <a:pt x="9" y="2134"/>
                  <a:pt x="9" y="2134"/>
                </a:cubicBezTo>
                <a:cubicBezTo>
                  <a:pt x="0" y="2161"/>
                  <a:pt x="9" y="2197"/>
                  <a:pt x="36" y="2224"/>
                </a:cubicBezTo>
                <a:cubicBezTo>
                  <a:pt x="117" y="2305"/>
                  <a:pt x="117" y="2305"/>
                  <a:pt x="117" y="2305"/>
                </a:cubicBezTo>
                <a:cubicBezTo>
                  <a:pt x="136" y="2323"/>
                  <a:pt x="162" y="2332"/>
                  <a:pt x="181" y="2332"/>
                </a:cubicBezTo>
                <a:cubicBezTo>
                  <a:pt x="190" y="2332"/>
                  <a:pt x="199" y="2332"/>
                  <a:pt x="217" y="2332"/>
                </a:cubicBezTo>
                <a:cubicBezTo>
                  <a:pt x="570" y="2215"/>
                  <a:pt x="570" y="2215"/>
                  <a:pt x="570" y="2215"/>
                </a:cubicBezTo>
                <a:cubicBezTo>
                  <a:pt x="578" y="2206"/>
                  <a:pt x="587" y="2197"/>
                  <a:pt x="596" y="2188"/>
                </a:cubicBezTo>
                <a:cubicBezTo>
                  <a:pt x="1121" y="1664"/>
                  <a:pt x="1121" y="1664"/>
                  <a:pt x="1121" y="1664"/>
                </a:cubicBezTo>
                <a:cubicBezTo>
                  <a:pt x="1130" y="1673"/>
                  <a:pt x="1130" y="1673"/>
                  <a:pt x="1130" y="1673"/>
                </a:cubicBezTo>
                <a:cubicBezTo>
                  <a:pt x="1166" y="1709"/>
                  <a:pt x="1211" y="1727"/>
                  <a:pt x="1257" y="1727"/>
                </a:cubicBezTo>
                <a:cubicBezTo>
                  <a:pt x="1302" y="1727"/>
                  <a:pt x="1356" y="1709"/>
                  <a:pt x="1383" y="1673"/>
                </a:cubicBezTo>
                <a:cubicBezTo>
                  <a:pt x="1474" y="1591"/>
                  <a:pt x="1491" y="1465"/>
                  <a:pt x="1437" y="1365"/>
                </a:cubicBezTo>
                <a:cubicBezTo>
                  <a:pt x="2233" y="570"/>
                  <a:pt x="2233" y="570"/>
                  <a:pt x="2233" y="570"/>
                </a:cubicBezTo>
                <a:cubicBezTo>
                  <a:pt x="2296" y="507"/>
                  <a:pt x="2332" y="425"/>
                  <a:pt x="2332" y="335"/>
                </a:cubicBezTo>
                <a:close/>
                <a:moveTo>
                  <a:pt x="488" y="2043"/>
                </a:moveTo>
                <a:lnTo>
                  <a:pt x="488" y="2043"/>
                </a:lnTo>
                <a:cubicBezTo>
                  <a:pt x="208" y="2134"/>
                  <a:pt x="208" y="2134"/>
                  <a:pt x="208" y="2134"/>
                </a:cubicBezTo>
                <a:lnTo>
                  <a:pt x="208" y="2134"/>
                </a:lnTo>
                <a:cubicBezTo>
                  <a:pt x="289" y="1863"/>
                  <a:pt x="289" y="1863"/>
                  <a:pt x="289" y="1863"/>
                </a:cubicBezTo>
                <a:cubicBezTo>
                  <a:pt x="398" y="1836"/>
                  <a:pt x="452" y="1854"/>
                  <a:pt x="515" y="1881"/>
                </a:cubicBezTo>
                <a:cubicBezTo>
                  <a:pt x="551" y="1890"/>
                  <a:pt x="578" y="1899"/>
                  <a:pt x="624" y="1908"/>
                </a:cubicBezTo>
                <a:lnTo>
                  <a:pt x="488" y="2043"/>
                </a:lnTo>
                <a:close/>
                <a:moveTo>
                  <a:pt x="841" y="1691"/>
                </a:moveTo>
                <a:lnTo>
                  <a:pt x="841" y="1691"/>
                </a:lnTo>
                <a:cubicBezTo>
                  <a:pt x="705" y="1745"/>
                  <a:pt x="651" y="1727"/>
                  <a:pt x="570" y="1700"/>
                </a:cubicBezTo>
                <a:cubicBezTo>
                  <a:pt x="542" y="1691"/>
                  <a:pt x="506" y="1682"/>
                  <a:pt x="470" y="1673"/>
                </a:cubicBezTo>
                <a:cubicBezTo>
                  <a:pt x="795" y="1348"/>
                  <a:pt x="795" y="1348"/>
                  <a:pt x="795" y="1348"/>
                </a:cubicBezTo>
                <a:cubicBezTo>
                  <a:pt x="994" y="1537"/>
                  <a:pt x="994" y="1537"/>
                  <a:pt x="994" y="1537"/>
                </a:cubicBezTo>
                <a:lnTo>
                  <a:pt x="841" y="1691"/>
                </a:lnTo>
                <a:close/>
                <a:moveTo>
                  <a:pt x="2106" y="434"/>
                </a:moveTo>
                <a:lnTo>
                  <a:pt x="2106" y="434"/>
                </a:lnTo>
                <a:cubicBezTo>
                  <a:pt x="1257" y="1284"/>
                  <a:pt x="1257" y="1284"/>
                  <a:pt x="1257" y="1284"/>
                </a:cubicBezTo>
                <a:cubicBezTo>
                  <a:pt x="1220" y="1320"/>
                  <a:pt x="1220" y="1384"/>
                  <a:pt x="1257" y="1420"/>
                </a:cubicBezTo>
                <a:cubicBezTo>
                  <a:pt x="1274" y="1438"/>
                  <a:pt x="1283" y="1456"/>
                  <a:pt x="1283" y="1483"/>
                </a:cubicBezTo>
                <a:cubicBezTo>
                  <a:pt x="1283" y="1501"/>
                  <a:pt x="1274" y="1519"/>
                  <a:pt x="1257" y="1537"/>
                </a:cubicBezTo>
                <a:cubicBezTo>
                  <a:pt x="804" y="1085"/>
                  <a:pt x="804" y="1085"/>
                  <a:pt x="804" y="1085"/>
                </a:cubicBezTo>
                <a:cubicBezTo>
                  <a:pt x="813" y="1067"/>
                  <a:pt x="841" y="1058"/>
                  <a:pt x="859" y="1058"/>
                </a:cubicBezTo>
                <a:cubicBezTo>
                  <a:pt x="886" y="1058"/>
                  <a:pt x="904" y="1067"/>
                  <a:pt x="922" y="1085"/>
                </a:cubicBezTo>
                <a:cubicBezTo>
                  <a:pt x="940" y="1103"/>
                  <a:pt x="958" y="1112"/>
                  <a:pt x="985" y="1112"/>
                </a:cubicBezTo>
                <a:cubicBezTo>
                  <a:pt x="1012" y="1112"/>
                  <a:pt x="1030" y="1103"/>
                  <a:pt x="1049" y="1085"/>
                </a:cubicBezTo>
                <a:cubicBezTo>
                  <a:pt x="1898" y="236"/>
                  <a:pt x="1898" y="236"/>
                  <a:pt x="1898" y="236"/>
                </a:cubicBezTo>
                <a:cubicBezTo>
                  <a:pt x="1953" y="181"/>
                  <a:pt x="2043" y="172"/>
                  <a:pt x="2106" y="227"/>
                </a:cubicBezTo>
                <a:cubicBezTo>
                  <a:pt x="2133" y="254"/>
                  <a:pt x="2151" y="290"/>
                  <a:pt x="2151" y="335"/>
                </a:cubicBezTo>
                <a:cubicBezTo>
                  <a:pt x="2151" y="371"/>
                  <a:pt x="2133" y="407"/>
                  <a:pt x="2106" y="434"/>
                </a:cubicBezTo>
                <a:close/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13956698" y="6740768"/>
            <a:ext cx="511136" cy="694021"/>
          </a:xfrm>
          <a:custGeom>
            <a:avLst/>
            <a:gdLst/>
            <a:ahLst/>
            <a:cxnLst/>
            <a:rect l="l" t="t" r="r" b="b"/>
            <a:pathLst>
              <a:path w="480" h="651" extrusionOk="0">
                <a:moveTo>
                  <a:pt x="244" y="0"/>
                </a:moveTo>
                <a:lnTo>
                  <a:pt x="244" y="0"/>
                </a:lnTo>
                <a:lnTo>
                  <a:pt x="244" y="0"/>
                </a:lnTo>
                <a:cubicBezTo>
                  <a:pt x="208" y="0"/>
                  <a:pt x="181" y="18"/>
                  <a:pt x="163" y="45"/>
                </a:cubicBezTo>
                <a:cubicBezTo>
                  <a:pt x="117" y="126"/>
                  <a:pt x="0" y="325"/>
                  <a:pt x="0" y="415"/>
                </a:cubicBezTo>
                <a:cubicBezTo>
                  <a:pt x="0" y="551"/>
                  <a:pt x="108" y="650"/>
                  <a:pt x="235" y="650"/>
                </a:cubicBezTo>
                <a:cubicBezTo>
                  <a:pt x="371" y="650"/>
                  <a:pt x="479" y="551"/>
                  <a:pt x="479" y="415"/>
                </a:cubicBezTo>
                <a:cubicBezTo>
                  <a:pt x="479" y="325"/>
                  <a:pt x="371" y="126"/>
                  <a:pt x="325" y="45"/>
                </a:cubicBezTo>
                <a:cubicBezTo>
                  <a:pt x="307" y="18"/>
                  <a:pt x="271" y="0"/>
                  <a:pt x="244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90" y="443"/>
                  <a:pt x="190" y="415"/>
                </a:cubicBezTo>
                <a:cubicBezTo>
                  <a:pt x="190" y="397"/>
                  <a:pt x="208" y="352"/>
                  <a:pt x="244" y="289"/>
                </a:cubicBezTo>
                <a:cubicBezTo>
                  <a:pt x="271" y="352"/>
                  <a:pt x="289" y="397"/>
                  <a:pt x="289" y="415"/>
                </a:cubicBezTo>
                <a:cubicBezTo>
                  <a:pt x="289" y="443"/>
                  <a:pt x="271" y="470"/>
                  <a:pt x="235" y="470"/>
                </a:cubicBezTo>
                <a:close/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12141932" y="7781796"/>
            <a:ext cx="4229748" cy="4834683"/>
          </a:xfrm>
          <a:custGeom>
            <a:avLst/>
            <a:gdLst/>
            <a:ahLst/>
            <a:cxnLst/>
            <a:rect l="l" t="t" r="r" b="b"/>
            <a:pathLst>
              <a:path w="3978" h="4548" extrusionOk="0">
                <a:moveTo>
                  <a:pt x="705" y="3842"/>
                </a:moveTo>
                <a:lnTo>
                  <a:pt x="705" y="3842"/>
                </a:lnTo>
                <a:lnTo>
                  <a:pt x="705" y="3842"/>
                </a:lnTo>
                <a:cubicBezTo>
                  <a:pt x="0" y="3136"/>
                  <a:pt x="0" y="1988"/>
                  <a:pt x="705" y="1283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3272" y="1283"/>
                  <a:pt x="3272" y="1283"/>
                  <a:pt x="3272" y="1283"/>
                </a:cubicBezTo>
                <a:cubicBezTo>
                  <a:pt x="3977" y="1988"/>
                  <a:pt x="3977" y="3136"/>
                  <a:pt x="3272" y="3842"/>
                </a:cubicBezTo>
                <a:lnTo>
                  <a:pt x="3272" y="3842"/>
                </a:lnTo>
                <a:cubicBezTo>
                  <a:pt x="2558" y="4547"/>
                  <a:pt x="1409" y="4547"/>
                  <a:pt x="705" y="3842"/>
                </a:cubicBezTo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9046983" y="4283566"/>
            <a:ext cx="2490026" cy="2480644"/>
          </a:xfrm>
          <a:custGeom>
            <a:avLst/>
            <a:gdLst/>
            <a:ahLst/>
            <a:cxnLst/>
            <a:rect l="l" t="t" r="r" b="b"/>
            <a:pathLst>
              <a:path w="2342" h="2333" extrusionOk="0">
                <a:moveTo>
                  <a:pt x="2341" y="335"/>
                </a:moveTo>
                <a:lnTo>
                  <a:pt x="2341" y="335"/>
                </a:lnTo>
                <a:cubicBezTo>
                  <a:pt x="2341" y="245"/>
                  <a:pt x="2296" y="154"/>
                  <a:pt x="2232" y="91"/>
                </a:cubicBezTo>
                <a:cubicBezTo>
                  <a:pt x="2169" y="37"/>
                  <a:pt x="2088" y="0"/>
                  <a:pt x="1997" y="0"/>
                </a:cubicBezTo>
                <a:cubicBezTo>
                  <a:pt x="1916" y="10"/>
                  <a:pt x="1834" y="46"/>
                  <a:pt x="1771" y="100"/>
                </a:cubicBezTo>
                <a:cubicBezTo>
                  <a:pt x="976" y="895"/>
                  <a:pt x="976" y="895"/>
                  <a:pt x="976" y="895"/>
                </a:cubicBezTo>
                <a:cubicBezTo>
                  <a:pt x="940" y="877"/>
                  <a:pt x="904" y="877"/>
                  <a:pt x="858" y="877"/>
                </a:cubicBezTo>
                <a:cubicBezTo>
                  <a:pt x="786" y="877"/>
                  <a:pt x="723" y="904"/>
                  <a:pt x="668" y="950"/>
                </a:cubicBezTo>
                <a:cubicBezTo>
                  <a:pt x="668" y="959"/>
                  <a:pt x="668" y="959"/>
                  <a:pt x="668" y="959"/>
                </a:cubicBezTo>
                <a:cubicBezTo>
                  <a:pt x="596" y="1022"/>
                  <a:pt x="596" y="1140"/>
                  <a:pt x="668" y="1212"/>
                </a:cubicBezTo>
                <a:lnTo>
                  <a:pt x="668" y="1212"/>
                </a:lnTo>
                <a:cubicBezTo>
                  <a:pt x="144" y="1736"/>
                  <a:pt x="144" y="1736"/>
                  <a:pt x="144" y="1736"/>
                </a:cubicBezTo>
                <a:cubicBezTo>
                  <a:pt x="135" y="1745"/>
                  <a:pt x="126" y="1754"/>
                  <a:pt x="126" y="1772"/>
                </a:cubicBezTo>
                <a:cubicBezTo>
                  <a:pt x="8" y="2134"/>
                  <a:pt x="8" y="2134"/>
                  <a:pt x="8" y="2134"/>
                </a:cubicBezTo>
                <a:cubicBezTo>
                  <a:pt x="0" y="2161"/>
                  <a:pt x="8" y="2197"/>
                  <a:pt x="36" y="2224"/>
                </a:cubicBezTo>
                <a:cubicBezTo>
                  <a:pt x="117" y="2305"/>
                  <a:pt x="117" y="2305"/>
                  <a:pt x="117" y="2305"/>
                </a:cubicBezTo>
                <a:cubicBezTo>
                  <a:pt x="135" y="2323"/>
                  <a:pt x="162" y="2332"/>
                  <a:pt x="189" y="2332"/>
                </a:cubicBezTo>
                <a:cubicBezTo>
                  <a:pt x="198" y="2332"/>
                  <a:pt x="207" y="2332"/>
                  <a:pt x="216" y="2332"/>
                </a:cubicBezTo>
                <a:cubicBezTo>
                  <a:pt x="569" y="2215"/>
                  <a:pt x="569" y="2215"/>
                  <a:pt x="569" y="2215"/>
                </a:cubicBezTo>
                <a:cubicBezTo>
                  <a:pt x="578" y="2206"/>
                  <a:pt x="596" y="2197"/>
                  <a:pt x="605" y="2188"/>
                </a:cubicBezTo>
                <a:cubicBezTo>
                  <a:pt x="1129" y="1664"/>
                  <a:pt x="1129" y="1664"/>
                  <a:pt x="1129" y="1664"/>
                </a:cubicBezTo>
                <a:cubicBezTo>
                  <a:pt x="1129" y="1673"/>
                  <a:pt x="1129" y="1673"/>
                  <a:pt x="1129" y="1673"/>
                </a:cubicBezTo>
                <a:cubicBezTo>
                  <a:pt x="1166" y="1709"/>
                  <a:pt x="1211" y="1727"/>
                  <a:pt x="1256" y="1727"/>
                </a:cubicBezTo>
                <a:cubicBezTo>
                  <a:pt x="1310" y="1727"/>
                  <a:pt x="1355" y="1709"/>
                  <a:pt x="1392" y="1673"/>
                </a:cubicBezTo>
                <a:cubicBezTo>
                  <a:pt x="1473" y="1591"/>
                  <a:pt x="1491" y="1465"/>
                  <a:pt x="1446" y="1365"/>
                </a:cubicBezTo>
                <a:cubicBezTo>
                  <a:pt x="2241" y="570"/>
                  <a:pt x="2241" y="570"/>
                  <a:pt x="2241" y="570"/>
                </a:cubicBezTo>
                <a:cubicBezTo>
                  <a:pt x="2305" y="507"/>
                  <a:pt x="2341" y="425"/>
                  <a:pt x="2341" y="335"/>
                </a:cubicBezTo>
                <a:close/>
                <a:moveTo>
                  <a:pt x="488" y="2043"/>
                </a:moveTo>
                <a:lnTo>
                  <a:pt x="488" y="2043"/>
                </a:lnTo>
                <a:cubicBezTo>
                  <a:pt x="207" y="2134"/>
                  <a:pt x="207" y="2134"/>
                  <a:pt x="207" y="2134"/>
                </a:cubicBezTo>
                <a:lnTo>
                  <a:pt x="207" y="2134"/>
                </a:lnTo>
                <a:cubicBezTo>
                  <a:pt x="289" y="1863"/>
                  <a:pt x="289" y="1863"/>
                  <a:pt x="289" y="1863"/>
                </a:cubicBezTo>
                <a:cubicBezTo>
                  <a:pt x="397" y="1836"/>
                  <a:pt x="451" y="1854"/>
                  <a:pt x="515" y="1881"/>
                </a:cubicBezTo>
                <a:cubicBezTo>
                  <a:pt x="551" y="1890"/>
                  <a:pt x="587" y="1899"/>
                  <a:pt x="623" y="1908"/>
                </a:cubicBezTo>
                <a:lnTo>
                  <a:pt x="488" y="2043"/>
                </a:lnTo>
                <a:close/>
                <a:moveTo>
                  <a:pt x="840" y="1691"/>
                </a:moveTo>
                <a:lnTo>
                  <a:pt x="840" y="1691"/>
                </a:lnTo>
                <a:cubicBezTo>
                  <a:pt x="704" y="1745"/>
                  <a:pt x="650" y="1727"/>
                  <a:pt x="578" y="1700"/>
                </a:cubicBezTo>
                <a:cubicBezTo>
                  <a:pt x="542" y="1691"/>
                  <a:pt x="515" y="1682"/>
                  <a:pt x="470" y="1673"/>
                </a:cubicBezTo>
                <a:cubicBezTo>
                  <a:pt x="804" y="1348"/>
                  <a:pt x="804" y="1348"/>
                  <a:pt x="804" y="1348"/>
                </a:cubicBezTo>
                <a:cubicBezTo>
                  <a:pt x="994" y="1537"/>
                  <a:pt x="994" y="1537"/>
                  <a:pt x="994" y="1537"/>
                </a:cubicBezTo>
                <a:lnTo>
                  <a:pt x="840" y="1691"/>
                </a:lnTo>
                <a:close/>
                <a:moveTo>
                  <a:pt x="2106" y="434"/>
                </a:moveTo>
                <a:lnTo>
                  <a:pt x="2106" y="434"/>
                </a:lnTo>
                <a:cubicBezTo>
                  <a:pt x="1256" y="1284"/>
                  <a:pt x="1256" y="1284"/>
                  <a:pt x="1256" y="1284"/>
                </a:cubicBezTo>
                <a:cubicBezTo>
                  <a:pt x="1220" y="1320"/>
                  <a:pt x="1220" y="1384"/>
                  <a:pt x="1256" y="1420"/>
                </a:cubicBezTo>
                <a:cubicBezTo>
                  <a:pt x="1274" y="1438"/>
                  <a:pt x="1283" y="1456"/>
                  <a:pt x="1283" y="1483"/>
                </a:cubicBezTo>
                <a:cubicBezTo>
                  <a:pt x="1283" y="1501"/>
                  <a:pt x="1274" y="1519"/>
                  <a:pt x="1256" y="1537"/>
                </a:cubicBezTo>
                <a:cubicBezTo>
                  <a:pt x="804" y="1085"/>
                  <a:pt x="804" y="1085"/>
                  <a:pt x="804" y="1085"/>
                </a:cubicBezTo>
                <a:cubicBezTo>
                  <a:pt x="822" y="1067"/>
                  <a:pt x="840" y="1058"/>
                  <a:pt x="858" y="1058"/>
                </a:cubicBezTo>
                <a:cubicBezTo>
                  <a:pt x="885" y="1058"/>
                  <a:pt x="904" y="1067"/>
                  <a:pt x="921" y="1085"/>
                </a:cubicBezTo>
                <a:cubicBezTo>
                  <a:pt x="940" y="1103"/>
                  <a:pt x="958" y="1112"/>
                  <a:pt x="985" y="1112"/>
                </a:cubicBezTo>
                <a:cubicBezTo>
                  <a:pt x="1012" y="1112"/>
                  <a:pt x="1039" y="1103"/>
                  <a:pt x="1048" y="1085"/>
                </a:cubicBezTo>
                <a:cubicBezTo>
                  <a:pt x="1898" y="236"/>
                  <a:pt x="1898" y="236"/>
                  <a:pt x="1898" y="236"/>
                </a:cubicBezTo>
                <a:cubicBezTo>
                  <a:pt x="1961" y="181"/>
                  <a:pt x="2051" y="172"/>
                  <a:pt x="2106" y="227"/>
                </a:cubicBezTo>
                <a:cubicBezTo>
                  <a:pt x="2133" y="254"/>
                  <a:pt x="2151" y="290"/>
                  <a:pt x="2151" y="335"/>
                </a:cubicBezTo>
                <a:cubicBezTo>
                  <a:pt x="2151" y="371"/>
                  <a:pt x="2133" y="407"/>
                  <a:pt x="2106" y="434"/>
                </a:cubicBezTo>
                <a:close/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8807830" y="6740768"/>
            <a:ext cx="501754" cy="694021"/>
          </a:xfrm>
          <a:custGeom>
            <a:avLst/>
            <a:gdLst/>
            <a:ahLst/>
            <a:cxnLst/>
            <a:rect l="l" t="t" r="r" b="b"/>
            <a:pathLst>
              <a:path w="471" h="651" extrusionOk="0">
                <a:moveTo>
                  <a:pt x="235" y="0"/>
                </a:moveTo>
                <a:lnTo>
                  <a:pt x="235" y="0"/>
                </a:lnTo>
                <a:lnTo>
                  <a:pt x="235" y="0"/>
                </a:lnTo>
                <a:cubicBezTo>
                  <a:pt x="199" y="0"/>
                  <a:pt x="172" y="18"/>
                  <a:pt x="154" y="45"/>
                </a:cubicBezTo>
                <a:cubicBezTo>
                  <a:pt x="109" y="126"/>
                  <a:pt x="0" y="325"/>
                  <a:pt x="0" y="415"/>
                </a:cubicBezTo>
                <a:cubicBezTo>
                  <a:pt x="0" y="551"/>
                  <a:pt x="100" y="650"/>
                  <a:pt x="235" y="650"/>
                </a:cubicBezTo>
                <a:cubicBezTo>
                  <a:pt x="362" y="650"/>
                  <a:pt x="470" y="551"/>
                  <a:pt x="470" y="415"/>
                </a:cubicBezTo>
                <a:cubicBezTo>
                  <a:pt x="470" y="325"/>
                  <a:pt x="362" y="126"/>
                  <a:pt x="317" y="45"/>
                </a:cubicBezTo>
                <a:cubicBezTo>
                  <a:pt x="299" y="18"/>
                  <a:pt x="272" y="0"/>
                  <a:pt x="235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81" y="443"/>
                  <a:pt x="181" y="415"/>
                </a:cubicBezTo>
                <a:cubicBezTo>
                  <a:pt x="181" y="397"/>
                  <a:pt x="208" y="352"/>
                  <a:pt x="235" y="289"/>
                </a:cubicBezTo>
                <a:cubicBezTo>
                  <a:pt x="263" y="352"/>
                  <a:pt x="281" y="397"/>
                  <a:pt x="281" y="415"/>
                </a:cubicBezTo>
                <a:cubicBezTo>
                  <a:pt x="281" y="443"/>
                  <a:pt x="263" y="470"/>
                  <a:pt x="235" y="470"/>
                </a:cubicBezTo>
                <a:close/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6978996" y="7781796"/>
            <a:ext cx="4229748" cy="4834683"/>
          </a:xfrm>
          <a:custGeom>
            <a:avLst/>
            <a:gdLst/>
            <a:ahLst/>
            <a:cxnLst/>
            <a:rect l="l" t="t" r="r" b="b"/>
            <a:pathLst>
              <a:path w="3978" h="4548" extrusionOk="0">
                <a:moveTo>
                  <a:pt x="714" y="3842"/>
                </a:moveTo>
                <a:lnTo>
                  <a:pt x="714" y="3842"/>
                </a:lnTo>
                <a:lnTo>
                  <a:pt x="714" y="3842"/>
                </a:lnTo>
                <a:cubicBezTo>
                  <a:pt x="0" y="3136"/>
                  <a:pt x="0" y="1988"/>
                  <a:pt x="714" y="1283"/>
                </a:cubicBezTo>
                <a:cubicBezTo>
                  <a:pt x="1989" y="0"/>
                  <a:pt x="1989" y="0"/>
                  <a:pt x="1989" y="0"/>
                </a:cubicBezTo>
                <a:cubicBezTo>
                  <a:pt x="3272" y="1283"/>
                  <a:pt x="3272" y="1283"/>
                  <a:pt x="3272" y="1283"/>
                </a:cubicBezTo>
                <a:cubicBezTo>
                  <a:pt x="3977" y="1988"/>
                  <a:pt x="3977" y="3136"/>
                  <a:pt x="3272" y="3842"/>
                </a:cubicBezTo>
                <a:lnTo>
                  <a:pt x="3272" y="3842"/>
                </a:lnTo>
                <a:cubicBezTo>
                  <a:pt x="2567" y="4547"/>
                  <a:pt x="1419" y="4547"/>
                  <a:pt x="714" y="3842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3893426" y="4283566"/>
            <a:ext cx="2480644" cy="2480644"/>
          </a:xfrm>
          <a:custGeom>
            <a:avLst/>
            <a:gdLst/>
            <a:ahLst/>
            <a:cxnLst/>
            <a:rect l="l" t="t" r="r" b="b"/>
            <a:pathLst>
              <a:path w="2333" h="2333" extrusionOk="0">
                <a:moveTo>
                  <a:pt x="2332" y="335"/>
                </a:moveTo>
                <a:lnTo>
                  <a:pt x="2332" y="335"/>
                </a:lnTo>
                <a:cubicBezTo>
                  <a:pt x="2332" y="245"/>
                  <a:pt x="2296" y="154"/>
                  <a:pt x="2224" y="91"/>
                </a:cubicBezTo>
                <a:cubicBezTo>
                  <a:pt x="2160" y="37"/>
                  <a:pt x="2079" y="0"/>
                  <a:pt x="1989" y="0"/>
                </a:cubicBezTo>
                <a:cubicBezTo>
                  <a:pt x="1907" y="10"/>
                  <a:pt x="1826" y="46"/>
                  <a:pt x="1763" y="100"/>
                </a:cubicBezTo>
                <a:cubicBezTo>
                  <a:pt x="967" y="895"/>
                  <a:pt x="967" y="895"/>
                  <a:pt x="967" y="895"/>
                </a:cubicBezTo>
                <a:cubicBezTo>
                  <a:pt x="931" y="877"/>
                  <a:pt x="895" y="877"/>
                  <a:pt x="859" y="877"/>
                </a:cubicBezTo>
                <a:cubicBezTo>
                  <a:pt x="786" y="877"/>
                  <a:pt x="714" y="904"/>
                  <a:pt x="669" y="950"/>
                </a:cubicBezTo>
                <a:cubicBezTo>
                  <a:pt x="660" y="959"/>
                  <a:pt x="660" y="959"/>
                  <a:pt x="660" y="959"/>
                </a:cubicBezTo>
                <a:cubicBezTo>
                  <a:pt x="597" y="1022"/>
                  <a:pt x="597" y="1140"/>
                  <a:pt x="660" y="1212"/>
                </a:cubicBezTo>
                <a:cubicBezTo>
                  <a:pt x="669" y="1212"/>
                  <a:pt x="669" y="1212"/>
                  <a:pt x="669" y="1212"/>
                </a:cubicBezTo>
                <a:cubicBezTo>
                  <a:pt x="145" y="1736"/>
                  <a:pt x="145" y="1736"/>
                  <a:pt x="145" y="1736"/>
                </a:cubicBezTo>
                <a:cubicBezTo>
                  <a:pt x="135" y="1745"/>
                  <a:pt x="127" y="1754"/>
                  <a:pt x="118" y="1772"/>
                </a:cubicBezTo>
                <a:cubicBezTo>
                  <a:pt x="9" y="2134"/>
                  <a:pt x="9" y="2134"/>
                  <a:pt x="9" y="2134"/>
                </a:cubicBezTo>
                <a:cubicBezTo>
                  <a:pt x="0" y="2161"/>
                  <a:pt x="9" y="2197"/>
                  <a:pt x="27" y="2224"/>
                </a:cubicBezTo>
                <a:cubicBezTo>
                  <a:pt x="118" y="2305"/>
                  <a:pt x="118" y="2305"/>
                  <a:pt x="118" y="2305"/>
                </a:cubicBezTo>
                <a:cubicBezTo>
                  <a:pt x="135" y="2323"/>
                  <a:pt x="154" y="2332"/>
                  <a:pt x="181" y="2332"/>
                </a:cubicBezTo>
                <a:cubicBezTo>
                  <a:pt x="190" y="2332"/>
                  <a:pt x="199" y="2332"/>
                  <a:pt x="208" y="2332"/>
                </a:cubicBezTo>
                <a:cubicBezTo>
                  <a:pt x="560" y="2215"/>
                  <a:pt x="560" y="2215"/>
                  <a:pt x="560" y="2215"/>
                </a:cubicBezTo>
                <a:cubicBezTo>
                  <a:pt x="579" y="2206"/>
                  <a:pt x="588" y="2197"/>
                  <a:pt x="597" y="2188"/>
                </a:cubicBezTo>
                <a:cubicBezTo>
                  <a:pt x="1121" y="1664"/>
                  <a:pt x="1121" y="1664"/>
                  <a:pt x="1121" y="1664"/>
                </a:cubicBezTo>
                <a:cubicBezTo>
                  <a:pt x="1130" y="1673"/>
                  <a:pt x="1130" y="1673"/>
                  <a:pt x="1130" y="1673"/>
                </a:cubicBezTo>
                <a:cubicBezTo>
                  <a:pt x="1157" y="1709"/>
                  <a:pt x="1202" y="1727"/>
                  <a:pt x="1256" y="1727"/>
                </a:cubicBezTo>
                <a:cubicBezTo>
                  <a:pt x="1302" y="1727"/>
                  <a:pt x="1347" y="1709"/>
                  <a:pt x="1383" y="1673"/>
                </a:cubicBezTo>
                <a:cubicBezTo>
                  <a:pt x="1464" y="1591"/>
                  <a:pt x="1483" y="1465"/>
                  <a:pt x="1437" y="1365"/>
                </a:cubicBezTo>
                <a:cubicBezTo>
                  <a:pt x="2233" y="570"/>
                  <a:pt x="2233" y="570"/>
                  <a:pt x="2233" y="570"/>
                </a:cubicBezTo>
                <a:cubicBezTo>
                  <a:pt x="2296" y="507"/>
                  <a:pt x="2332" y="425"/>
                  <a:pt x="2332" y="335"/>
                </a:cubicBezTo>
                <a:close/>
                <a:moveTo>
                  <a:pt x="479" y="2043"/>
                </a:moveTo>
                <a:lnTo>
                  <a:pt x="479" y="2043"/>
                </a:lnTo>
                <a:cubicBezTo>
                  <a:pt x="208" y="2134"/>
                  <a:pt x="208" y="2134"/>
                  <a:pt x="208" y="2134"/>
                </a:cubicBezTo>
                <a:cubicBezTo>
                  <a:pt x="199" y="2134"/>
                  <a:pt x="199" y="2134"/>
                  <a:pt x="199" y="2134"/>
                </a:cubicBezTo>
                <a:cubicBezTo>
                  <a:pt x="289" y="1863"/>
                  <a:pt x="289" y="1863"/>
                  <a:pt x="289" y="1863"/>
                </a:cubicBezTo>
                <a:cubicBezTo>
                  <a:pt x="389" y="1836"/>
                  <a:pt x="452" y="1854"/>
                  <a:pt x="515" y="1881"/>
                </a:cubicBezTo>
                <a:cubicBezTo>
                  <a:pt x="542" y="1890"/>
                  <a:pt x="579" y="1899"/>
                  <a:pt x="615" y="1908"/>
                </a:cubicBezTo>
                <a:lnTo>
                  <a:pt x="479" y="2043"/>
                </a:lnTo>
                <a:close/>
                <a:moveTo>
                  <a:pt x="832" y="1691"/>
                </a:moveTo>
                <a:lnTo>
                  <a:pt x="832" y="1691"/>
                </a:lnTo>
                <a:cubicBezTo>
                  <a:pt x="705" y="1745"/>
                  <a:pt x="651" y="1727"/>
                  <a:pt x="569" y="1700"/>
                </a:cubicBezTo>
                <a:cubicBezTo>
                  <a:pt x="542" y="1691"/>
                  <a:pt x="506" y="1682"/>
                  <a:pt x="470" y="1673"/>
                </a:cubicBezTo>
                <a:cubicBezTo>
                  <a:pt x="796" y="1348"/>
                  <a:pt x="796" y="1348"/>
                  <a:pt x="796" y="1348"/>
                </a:cubicBezTo>
                <a:cubicBezTo>
                  <a:pt x="985" y="1537"/>
                  <a:pt x="985" y="1537"/>
                  <a:pt x="985" y="1537"/>
                </a:cubicBezTo>
                <a:lnTo>
                  <a:pt x="832" y="1691"/>
                </a:lnTo>
                <a:close/>
                <a:moveTo>
                  <a:pt x="2106" y="434"/>
                </a:moveTo>
                <a:lnTo>
                  <a:pt x="2106" y="434"/>
                </a:lnTo>
                <a:cubicBezTo>
                  <a:pt x="1247" y="1284"/>
                  <a:pt x="1247" y="1284"/>
                  <a:pt x="1247" y="1284"/>
                </a:cubicBezTo>
                <a:cubicBezTo>
                  <a:pt x="1211" y="1320"/>
                  <a:pt x="1211" y="1384"/>
                  <a:pt x="1247" y="1420"/>
                </a:cubicBezTo>
                <a:cubicBezTo>
                  <a:pt x="1266" y="1438"/>
                  <a:pt x="1275" y="1456"/>
                  <a:pt x="1275" y="1483"/>
                </a:cubicBezTo>
                <a:cubicBezTo>
                  <a:pt x="1275" y="1501"/>
                  <a:pt x="1266" y="1519"/>
                  <a:pt x="1256" y="1537"/>
                </a:cubicBezTo>
                <a:cubicBezTo>
                  <a:pt x="796" y="1085"/>
                  <a:pt x="796" y="1085"/>
                  <a:pt x="796" y="1085"/>
                </a:cubicBezTo>
                <a:cubicBezTo>
                  <a:pt x="814" y="1067"/>
                  <a:pt x="832" y="1058"/>
                  <a:pt x="859" y="1058"/>
                </a:cubicBezTo>
                <a:cubicBezTo>
                  <a:pt x="877" y="1058"/>
                  <a:pt x="904" y="1067"/>
                  <a:pt x="913" y="1085"/>
                </a:cubicBezTo>
                <a:cubicBezTo>
                  <a:pt x="931" y="1103"/>
                  <a:pt x="958" y="1112"/>
                  <a:pt x="985" y="1112"/>
                </a:cubicBezTo>
                <a:cubicBezTo>
                  <a:pt x="1003" y="1112"/>
                  <a:pt x="1031" y="1103"/>
                  <a:pt x="1049" y="1085"/>
                </a:cubicBezTo>
                <a:cubicBezTo>
                  <a:pt x="1898" y="236"/>
                  <a:pt x="1898" y="236"/>
                  <a:pt x="1898" y="236"/>
                </a:cubicBezTo>
                <a:cubicBezTo>
                  <a:pt x="1953" y="181"/>
                  <a:pt x="2043" y="172"/>
                  <a:pt x="2097" y="227"/>
                </a:cubicBezTo>
                <a:cubicBezTo>
                  <a:pt x="2134" y="254"/>
                  <a:pt x="2142" y="290"/>
                  <a:pt x="2142" y="335"/>
                </a:cubicBezTo>
                <a:cubicBezTo>
                  <a:pt x="2142" y="371"/>
                  <a:pt x="2134" y="407"/>
                  <a:pt x="2106" y="434"/>
                </a:cubicBezTo>
                <a:close/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3644891" y="6740768"/>
            <a:ext cx="501754" cy="694021"/>
          </a:xfrm>
          <a:custGeom>
            <a:avLst/>
            <a:gdLst/>
            <a:ahLst/>
            <a:cxnLst/>
            <a:rect l="l" t="t" r="r" b="b"/>
            <a:pathLst>
              <a:path w="471" h="651" extrusionOk="0">
                <a:moveTo>
                  <a:pt x="235" y="0"/>
                </a:moveTo>
                <a:lnTo>
                  <a:pt x="235" y="0"/>
                </a:lnTo>
                <a:lnTo>
                  <a:pt x="235" y="0"/>
                </a:lnTo>
                <a:cubicBezTo>
                  <a:pt x="208" y="0"/>
                  <a:pt x="172" y="18"/>
                  <a:pt x="154" y="45"/>
                </a:cubicBezTo>
                <a:cubicBezTo>
                  <a:pt x="108" y="126"/>
                  <a:pt x="0" y="325"/>
                  <a:pt x="0" y="415"/>
                </a:cubicBezTo>
                <a:cubicBezTo>
                  <a:pt x="0" y="551"/>
                  <a:pt x="108" y="650"/>
                  <a:pt x="235" y="650"/>
                </a:cubicBezTo>
                <a:cubicBezTo>
                  <a:pt x="370" y="650"/>
                  <a:pt x="470" y="551"/>
                  <a:pt x="470" y="415"/>
                </a:cubicBezTo>
                <a:cubicBezTo>
                  <a:pt x="470" y="325"/>
                  <a:pt x="362" y="126"/>
                  <a:pt x="316" y="45"/>
                </a:cubicBezTo>
                <a:cubicBezTo>
                  <a:pt x="298" y="18"/>
                  <a:pt x="271" y="0"/>
                  <a:pt x="235" y="0"/>
                </a:cubicBezTo>
                <a:close/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90" y="443"/>
                  <a:pt x="190" y="415"/>
                </a:cubicBezTo>
                <a:cubicBezTo>
                  <a:pt x="190" y="397"/>
                  <a:pt x="208" y="352"/>
                  <a:pt x="235" y="289"/>
                </a:cubicBezTo>
                <a:cubicBezTo>
                  <a:pt x="262" y="352"/>
                  <a:pt x="289" y="397"/>
                  <a:pt x="289" y="415"/>
                </a:cubicBezTo>
                <a:cubicBezTo>
                  <a:pt x="289" y="443"/>
                  <a:pt x="262" y="470"/>
                  <a:pt x="235" y="470"/>
                </a:cubicBezTo>
                <a:close/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1825436" y="7781796"/>
            <a:ext cx="4229757" cy="4834683"/>
          </a:xfrm>
          <a:custGeom>
            <a:avLst/>
            <a:gdLst/>
            <a:ahLst/>
            <a:cxnLst/>
            <a:rect l="l" t="t" r="r" b="b"/>
            <a:pathLst>
              <a:path w="3979" h="4548" extrusionOk="0">
                <a:moveTo>
                  <a:pt x="705" y="3842"/>
                </a:moveTo>
                <a:lnTo>
                  <a:pt x="705" y="3842"/>
                </a:lnTo>
                <a:lnTo>
                  <a:pt x="705" y="3842"/>
                </a:lnTo>
                <a:cubicBezTo>
                  <a:pt x="0" y="3136"/>
                  <a:pt x="0" y="1988"/>
                  <a:pt x="705" y="1283"/>
                </a:cubicBezTo>
                <a:cubicBezTo>
                  <a:pt x="1989" y="0"/>
                  <a:pt x="1989" y="0"/>
                  <a:pt x="1989" y="0"/>
                </a:cubicBezTo>
                <a:cubicBezTo>
                  <a:pt x="3264" y="1283"/>
                  <a:pt x="3264" y="1283"/>
                  <a:pt x="3264" y="1283"/>
                </a:cubicBezTo>
                <a:cubicBezTo>
                  <a:pt x="3978" y="1988"/>
                  <a:pt x="3978" y="3136"/>
                  <a:pt x="3264" y="3842"/>
                </a:cubicBezTo>
                <a:lnTo>
                  <a:pt x="3264" y="3842"/>
                </a:lnTo>
                <a:cubicBezTo>
                  <a:pt x="2559" y="4547"/>
                  <a:pt x="1411" y="4547"/>
                  <a:pt x="705" y="3842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3452630" y="8893165"/>
            <a:ext cx="998822" cy="1087922"/>
          </a:xfrm>
          <a:custGeom>
            <a:avLst/>
            <a:gdLst/>
            <a:ahLst/>
            <a:cxnLst/>
            <a:rect l="l" t="t" r="r" b="b"/>
            <a:pathLst>
              <a:path w="941" h="1023" extrusionOk="0">
                <a:moveTo>
                  <a:pt x="931" y="461"/>
                </a:moveTo>
                <a:lnTo>
                  <a:pt x="931" y="461"/>
                </a:lnTo>
                <a:cubicBezTo>
                  <a:pt x="931" y="398"/>
                  <a:pt x="904" y="335"/>
                  <a:pt x="859" y="290"/>
                </a:cubicBezTo>
                <a:cubicBezTo>
                  <a:pt x="814" y="244"/>
                  <a:pt x="759" y="217"/>
                  <a:pt x="687" y="217"/>
                </a:cubicBezTo>
                <a:cubicBezTo>
                  <a:pt x="624" y="217"/>
                  <a:pt x="561" y="244"/>
                  <a:pt x="515" y="290"/>
                </a:cubicBezTo>
                <a:lnTo>
                  <a:pt x="515" y="290"/>
                </a:lnTo>
                <a:cubicBezTo>
                  <a:pt x="497" y="308"/>
                  <a:pt x="497" y="308"/>
                  <a:pt x="497" y="308"/>
                </a:cubicBezTo>
                <a:cubicBezTo>
                  <a:pt x="497" y="253"/>
                  <a:pt x="497" y="253"/>
                  <a:pt x="497" y="253"/>
                </a:cubicBezTo>
                <a:lnTo>
                  <a:pt x="497" y="244"/>
                </a:lnTo>
                <a:cubicBezTo>
                  <a:pt x="497" y="181"/>
                  <a:pt x="470" y="118"/>
                  <a:pt x="425" y="73"/>
                </a:cubicBezTo>
                <a:cubicBezTo>
                  <a:pt x="371" y="27"/>
                  <a:pt x="317" y="0"/>
                  <a:pt x="244" y="0"/>
                </a:cubicBezTo>
                <a:cubicBezTo>
                  <a:pt x="181" y="0"/>
                  <a:pt x="118" y="27"/>
                  <a:pt x="72" y="73"/>
                </a:cubicBezTo>
                <a:cubicBezTo>
                  <a:pt x="27" y="118"/>
                  <a:pt x="0" y="181"/>
                  <a:pt x="0" y="244"/>
                </a:cubicBezTo>
                <a:lnTo>
                  <a:pt x="0" y="253"/>
                </a:lnTo>
                <a:cubicBezTo>
                  <a:pt x="0" y="470"/>
                  <a:pt x="0" y="470"/>
                  <a:pt x="0" y="470"/>
                </a:cubicBezTo>
                <a:cubicBezTo>
                  <a:pt x="0" y="687"/>
                  <a:pt x="0" y="687"/>
                  <a:pt x="0" y="687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760"/>
                  <a:pt x="27" y="823"/>
                  <a:pt x="72" y="868"/>
                </a:cubicBezTo>
                <a:cubicBezTo>
                  <a:pt x="109" y="895"/>
                  <a:pt x="145" y="913"/>
                  <a:pt x="181" y="931"/>
                </a:cubicBezTo>
                <a:cubicBezTo>
                  <a:pt x="190" y="940"/>
                  <a:pt x="190" y="950"/>
                  <a:pt x="199" y="950"/>
                </a:cubicBezTo>
                <a:cubicBezTo>
                  <a:pt x="244" y="1004"/>
                  <a:pt x="308" y="1022"/>
                  <a:pt x="371" y="1022"/>
                </a:cubicBezTo>
                <a:cubicBezTo>
                  <a:pt x="380" y="1022"/>
                  <a:pt x="380" y="1022"/>
                  <a:pt x="380" y="1022"/>
                </a:cubicBezTo>
                <a:cubicBezTo>
                  <a:pt x="443" y="1022"/>
                  <a:pt x="506" y="1004"/>
                  <a:pt x="551" y="959"/>
                </a:cubicBezTo>
                <a:cubicBezTo>
                  <a:pt x="551" y="959"/>
                  <a:pt x="551" y="959"/>
                  <a:pt x="551" y="950"/>
                </a:cubicBezTo>
                <a:cubicBezTo>
                  <a:pt x="705" y="796"/>
                  <a:pt x="705" y="796"/>
                  <a:pt x="705" y="796"/>
                </a:cubicBezTo>
                <a:cubicBezTo>
                  <a:pt x="859" y="642"/>
                  <a:pt x="859" y="642"/>
                  <a:pt x="859" y="642"/>
                </a:cubicBezTo>
                <a:lnTo>
                  <a:pt x="859" y="642"/>
                </a:lnTo>
                <a:cubicBezTo>
                  <a:pt x="868" y="642"/>
                  <a:pt x="868" y="642"/>
                  <a:pt x="868" y="642"/>
                </a:cubicBezTo>
                <a:cubicBezTo>
                  <a:pt x="913" y="588"/>
                  <a:pt x="940" y="534"/>
                  <a:pt x="931" y="461"/>
                </a:cubicBezTo>
                <a:close/>
                <a:moveTo>
                  <a:pt x="54" y="253"/>
                </a:moveTo>
                <a:lnTo>
                  <a:pt x="54" y="253"/>
                </a:lnTo>
                <a:cubicBezTo>
                  <a:pt x="54" y="253"/>
                  <a:pt x="54" y="253"/>
                  <a:pt x="54" y="244"/>
                </a:cubicBezTo>
                <a:lnTo>
                  <a:pt x="54" y="244"/>
                </a:lnTo>
                <a:cubicBezTo>
                  <a:pt x="54" y="199"/>
                  <a:pt x="81" y="154"/>
                  <a:pt x="118" y="118"/>
                </a:cubicBezTo>
                <a:cubicBezTo>
                  <a:pt x="154" y="82"/>
                  <a:pt x="199" y="64"/>
                  <a:pt x="244" y="64"/>
                </a:cubicBezTo>
                <a:cubicBezTo>
                  <a:pt x="298" y="64"/>
                  <a:pt x="344" y="82"/>
                  <a:pt x="380" y="118"/>
                </a:cubicBezTo>
                <a:cubicBezTo>
                  <a:pt x="416" y="154"/>
                  <a:pt x="434" y="199"/>
                  <a:pt x="443" y="244"/>
                </a:cubicBezTo>
                <a:lnTo>
                  <a:pt x="443" y="244"/>
                </a:lnTo>
                <a:cubicBezTo>
                  <a:pt x="443" y="253"/>
                  <a:pt x="443" y="253"/>
                  <a:pt x="443" y="253"/>
                </a:cubicBezTo>
                <a:cubicBezTo>
                  <a:pt x="443" y="362"/>
                  <a:pt x="443" y="362"/>
                  <a:pt x="443" y="362"/>
                </a:cubicBezTo>
                <a:cubicBezTo>
                  <a:pt x="362" y="443"/>
                  <a:pt x="362" y="443"/>
                  <a:pt x="362" y="443"/>
                </a:cubicBezTo>
                <a:cubicBezTo>
                  <a:pt x="54" y="443"/>
                  <a:pt x="54" y="443"/>
                  <a:pt x="54" y="443"/>
                </a:cubicBezTo>
                <a:lnTo>
                  <a:pt x="54" y="253"/>
                </a:lnTo>
                <a:close/>
                <a:moveTo>
                  <a:pt x="118" y="823"/>
                </a:moveTo>
                <a:lnTo>
                  <a:pt x="118" y="823"/>
                </a:lnTo>
                <a:cubicBezTo>
                  <a:pt x="81" y="796"/>
                  <a:pt x="54" y="742"/>
                  <a:pt x="54" y="697"/>
                </a:cubicBezTo>
                <a:lnTo>
                  <a:pt x="54" y="697"/>
                </a:lnTo>
                <a:cubicBezTo>
                  <a:pt x="54" y="697"/>
                  <a:pt x="54" y="697"/>
                  <a:pt x="54" y="687"/>
                </a:cubicBezTo>
                <a:cubicBezTo>
                  <a:pt x="54" y="498"/>
                  <a:pt x="54" y="498"/>
                  <a:pt x="54" y="498"/>
                </a:cubicBezTo>
                <a:cubicBezTo>
                  <a:pt x="308" y="498"/>
                  <a:pt x="308" y="498"/>
                  <a:pt x="308" y="498"/>
                </a:cubicBezTo>
                <a:cubicBezTo>
                  <a:pt x="199" y="606"/>
                  <a:pt x="199" y="606"/>
                  <a:pt x="199" y="606"/>
                </a:cubicBezTo>
                <a:lnTo>
                  <a:pt x="199" y="606"/>
                </a:lnTo>
                <a:cubicBezTo>
                  <a:pt x="154" y="651"/>
                  <a:pt x="127" y="714"/>
                  <a:pt x="127" y="778"/>
                </a:cubicBezTo>
                <a:cubicBezTo>
                  <a:pt x="127" y="805"/>
                  <a:pt x="136" y="823"/>
                  <a:pt x="136" y="850"/>
                </a:cubicBezTo>
                <a:cubicBezTo>
                  <a:pt x="127" y="841"/>
                  <a:pt x="127" y="832"/>
                  <a:pt x="118" y="823"/>
                </a:cubicBezTo>
                <a:close/>
                <a:moveTo>
                  <a:pt x="515" y="913"/>
                </a:moveTo>
                <a:lnTo>
                  <a:pt x="515" y="913"/>
                </a:lnTo>
                <a:lnTo>
                  <a:pt x="506" y="913"/>
                </a:lnTo>
                <a:lnTo>
                  <a:pt x="506" y="913"/>
                </a:lnTo>
                <a:cubicBezTo>
                  <a:pt x="470" y="950"/>
                  <a:pt x="425" y="968"/>
                  <a:pt x="380" y="968"/>
                </a:cubicBezTo>
                <a:cubicBezTo>
                  <a:pt x="335" y="968"/>
                  <a:pt x="298" y="959"/>
                  <a:pt x="271" y="940"/>
                </a:cubicBezTo>
                <a:cubicBezTo>
                  <a:pt x="262" y="931"/>
                  <a:pt x="253" y="922"/>
                  <a:pt x="244" y="913"/>
                </a:cubicBezTo>
                <a:cubicBezTo>
                  <a:pt x="235" y="904"/>
                  <a:pt x="226" y="895"/>
                  <a:pt x="217" y="877"/>
                </a:cubicBezTo>
                <a:cubicBezTo>
                  <a:pt x="199" y="850"/>
                  <a:pt x="190" y="814"/>
                  <a:pt x="190" y="778"/>
                </a:cubicBezTo>
                <a:cubicBezTo>
                  <a:pt x="190" y="733"/>
                  <a:pt x="208" y="678"/>
                  <a:pt x="235" y="642"/>
                </a:cubicBezTo>
                <a:cubicBezTo>
                  <a:pt x="244" y="642"/>
                  <a:pt x="244" y="642"/>
                  <a:pt x="244" y="642"/>
                </a:cubicBezTo>
                <a:lnTo>
                  <a:pt x="244" y="642"/>
                </a:lnTo>
                <a:cubicBezTo>
                  <a:pt x="380" y="506"/>
                  <a:pt x="380" y="506"/>
                  <a:pt x="380" y="506"/>
                </a:cubicBezTo>
                <a:cubicBezTo>
                  <a:pt x="443" y="570"/>
                  <a:pt x="443" y="570"/>
                  <a:pt x="443" y="570"/>
                </a:cubicBezTo>
                <a:cubicBezTo>
                  <a:pt x="497" y="624"/>
                  <a:pt x="497" y="624"/>
                  <a:pt x="497" y="624"/>
                </a:cubicBezTo>
                <a:cubicBezTo>
                  <a:pt x="515" y="642"/>
                  <a:pt x="515" y="642"/>
                  <a:pt x="515" y="642"/>
                </a:cubicBezTo>
                <a:cubicBezTo>
                  <a:pt x="651" y="778"/>
                  <a:pt x="651" y="778"/>
                  <a:pt x="651" y="778"/>
                </a:cubicBezTo>
                <a:lnTo>
                  <a:pt x="515" y="913"/>
                </a:lnTo>
                <a:close/>
                <a:moveTo>
                  <a:pt x="823" y="597"/>
                </a:moveTo>
                <a:lnTo>
                  <a:pt x="823" y="597"/>
                </a:lnTo>
                <a:lnTo>
                  <a:pt x="823" y="597"/>
                </a:lnTo>
                <a:lnTo>
                  <a:pt x="823" y="606"/>
                </a:lnTo>
                <a:cubicBezTo>
                  <a:pt x="687" y="742"/>
                  <a:pt x="687" y="742"/>
                  <a:pt x="687" y="742"/>
                </a:cubicBezTo>
                <a:cubicBezTo>
                  <a:pt x="551" y="606"/>
                  <a:pt x="551" y="606"/>
                  <a:pt x="551" y="606"/>
                </a:cubicBezTo>
                <a:cubicBezTo>
                  <a:pt x="497" y="543"/>
                  <a:pt x="497" y="543"/>
                  <a:pt x="497" y="543"/>
                </a:cubicBezTo>
                <a:cubicBezTo>
                  <a:pt x="452" y="498"/>
                  <a:pt x="452" y="498"/>
                  <a:pt x="452" y="498"/>
                </a:cubicBezTo>
                <a:cubicBezTo>
                  <a:pt x="416" y="470"/>
                  <a:pt x="416" y="470"/>
                  <a:pt x="416" y="470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97" y="389"/>
                  <a:pt x="497" y="389"/>
                  <a:pt x="497" y="389"/>
                </a:cubicBezTo>
                <a:cubicBezTo>
                  <a:pt x="551" y="335"/>
                  <a:pt x="551" y="335"/>
                  <a:pt x="551" y="335"/>
                </a:cubicBezTo>
                <a:cubicBezTo>
                  <a:pt x="551" y="335"/>
                  <a:pt x="551" y="335"/>
                  <a:pt x="551" y="326"/>
                </a:cubicBezTo>
                <a:cubicBezTo>
                  <a:pt x="551" y="326"/>
                  <a:pt x="551" y="326"/>
                  <a:pt x="561" y="326"/>
                </a:cubicBezTo>
                <a:cubicBezTo>
                  <a:pt x="597" y="299"/>
                  <a:pt x="642" y="281"/>
                  <a:pt x="687" y="281"/>
                </a:cubicBezTo>
                <a:cubicBezTo>
                  <a:pt x="742" y="281"/>
                  <a:pt x="787" y="299"/>
                  <a:pt x="823" y="335"/>
                </a:cubicBezTo>
                <a:cubicBezTo>
                  <a:pt x="859" y="371"/>
                  <a:pt x="877" y="416"/>
                  <a:pt x="877" y="461"/>
                </a:cubicBezTo>
                <a:cubicBezTo>
                  <a:pt x="877" y="516"/>
                  <a:pt x="859" y="561"/>
                  <a:pt x="823" y="5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8845344" y="8944747"/>
            <a:ext cx="529891" cy="998822"/>
          </a:xfrm>
          <a:custGeom>
            <a:avLst/>
            <a:gdLst/>
            <a:ahLst/>
            <a:cxnLst/>
            <a:rect l="l" t="t" r="r" b="b"/>
            <a:pathLst>
              <a:path w="499" h="941" extrusionOk="0">
                <a:moveTo>
                  <a:pt x="498" y="244"/>
                </a:moveTo>
                <a:lnTo>
                  <a:pt x="498" y="244"/>
                </a:lnTo>
                <a:cubicBezTo>
                  <a:pt x="498" y="180"/>
                  <a:pt x="471" y="117"/>
                  <a:pt x="425" y="72"/>
                </a:cubicBezTo>
                <a:cubicBezTo>
                  <a:pt x="371" y="27"/>
                  <a:pt x="317" y="0"/>
                  <a:pt x="254" y="0"/>
                </a:cubicBezTo>
                <a:cubicBezTo>
                  <a:pt x="181" y="0"/>
                  <a:pt x="127" y="27"/>
                  <a:pt x="73" y="72"/>
                </a:cubicBezTo>
                <a:cubicBezTo>
                  <a:pt x="28" y="117"/>
                  <a:pt x="0" y="180"/>
                  <a:pt x="0" y="244"/>
                </a:cubicBezTo>
                <a:cubicBezTo>
                  <a:pt x="0" y="244"/>
                  <a:pt x="0" y="244"/>
                  <a:pt x="0" y="253"/>
                </a:cubicBezTo>
                <a:cubicBezTo>
                  <a:pt x="0" y="470"/>
                  <a:pt x="0" y="470"/>
                  <a:pt x="0" y="470"/>
                </a:cubicBezTo>
                <a:cubicBezTo>
                  <a:pt x="0" y="687"/>
                  <a:pt x="0" y="687"/>
                  <a:pt x="0" y="687"/>
                </a:cubicBezTo>
                <a:lnTo>
                  <a:pt x="0" y="696"/>
                </a:lnTo>
                <a:cubicBezTo>
                  <a:pt x="0" y="759"/>
                  <a:pt x="28" y="822"/>
                  <a:pt x="73" y="867"/>
                </a:cubicBezTo>
                <a:cubicBezTo>
                  <a:pt x="118" y="913"/>
                  <a:pt x="181" y="940"/>
                  <a:pt x="254" y="940"/>
                </a:cubicBezTo>
                <a:cubicBezTo>
                  <a:pt x="317" y="940"/>
                  <a:pt x="380" y="913"/>
                  <a:pt x="425" y="867"/>
                </a:cubicBezTo>
                <a:cubicBezTo>
                  <a:pt x="471" y="822"/>
                  <a:pt x="498" y="759"/>
                  <a:pt x="498" y="696"/>
                </a:cubicBezTo>
                <a:lnTo>
                  <a:pt x="498" y="687"/>
                </a:lnTo>
                <a:cubicBezTo>
                  <a:pt x="498" y="470"/>
                  <a:pt x="498" y="470"/>
                  <a:pt x="498" y="470"/>
                </a:cubicBezTo>
                <a:cubicBezTo>
                  <a:pt x="498" y="253"/>
                  <a:pt x="498" y="253"/>
                  <a:pt x="498" y="253"/>
                </a:cubicBezTo>
                <a:cubicBezTo>
                  <a:pt x="498" y="244"/>
                  <a:pt x="498" y="244"/>
                  <a:pt x="498" y="244"/>
                </a:cubicBezTo>
                <a:close/>
                <a:moveTo>
                  <a:pt x="55" y="253"/>
                </a:moveTo>
                <a:lnTo>
                  <a:pt x="55" y="253"/>
                </a:lnTo>
                <a:cubicBezTo>
                  <a:pt x="55" y="244"/>
                  <a:pt x="55" y="244"/>
                  <a:pt x="55" y="244"/>
                </a:cubicBezTo>
                <a:lnTo>
                  <a:pt x="55" y="244"/>
                </a:lnTo>
                <a:cubicBezTo>
                  <a:pt x="64" y="198"/>
                  <a:pt x="82" y="144"/>
                  <a:pt x="118" y="117"/>
                </a:cubicBezTo>
                <a:cubicBezTo>
                  <a:pt x="154" y="81"/>
                  <a:pt x="199" y="63"/>
                  <a:pt x="254" y="63"/>
                </a:cubicBezTo>
                <a:cubicBezTo>
                  <a:pt x="299" y="63"/>
                  <a:pt x="344" y="81"/>
                  <a:pt x="380" y="117"/>
                </a:cubicBezTo>
                <a:cubicBezTo>
                  <a:pt x="416" y="144"/>
                  <a:pt x="434" y="198"/>
                  <a:pt x="444" y="244"/>
                </a:cubicBezTo>
                <a:lnTo>
                  <a:pt x="444" y="244"/>
                </a:lnTo>
                <a:cubicBezTo>
                  <a:pt x="444" y="244"/>
                  <a:pt x="444" y="244"/>
                  <a:pt x="444" y="253"/>
                </a:cubicBezTo>
                <a:cubicBezTo>
                  <a:pt x="444" y="443"/>
                  <a:pt x="444" y="443"/>
                  <a:pt x="444" y="443"/>
                </a:cubicBezTo>
                <a:cubicBezTo>
                  <a:pt x="55" y="443"/>
                  <a:pt x="55" y="443"/>
                  <a:pt x="55" y="443"/>
                </a:cubicBezTo>
                <a:lnTo>
                  <a:pt x="55" y="253"/>
                </a:lnTo>
                <a:close/>
                <a:moveTo>
                  <a:pt x="444" y="687"/>
                </a:moveTo>
                <a:lnTo>
                  <a:pt x="444" y="687"/>
                </a:lnTo>
                <a:cubicBezTo>
                  <a:pt x="444" y="687"/>
                  <a:pt x="444" y="687"/>
                  <a:pt x="444" y="696"/>
                </a:cubicBezTo>
                <a:lnTo>
                  <a:pt x="444" y="696"/>
                </a:lnTo>
                <a:cubicBezTo>
                  <a:pt x="444" y="741"/>
                  <a:pt x="416" y="786"/>
                  <a:pt x="380" y="822"/>
                </a:cubicBezTo>
                <a:cubicBezTo>
                  <a:pt x="344" y="858"/>
                  <a:pt x="299" y="876"/>
                  <a:pt x="254" y="876"/>
                </a:cubicBezTo>
                <a:cubicBezTo>
                  <a:pt x="199" y="876"/>
                  <a:pt x="154" y="858"/>
                  <a:pt x="118" y="822"/>
                </a:cubicBezTo>
                <a:cubicBezTo>
                  <a:pt x="82" y="786"/>
                  <a:pt x="64" y="741"/>
                  <a:pt x="55" y="696"/>
                </a:cubicBezTo>
                <a:lnTo>
                  <a:pt x="55" y="696"/>
                </a:lnTo>
                <a:cubicBezTo>
                  <a:pt x="55" y="687"/>
                  <a:pt x="55" y="687"/>
                  <a:pt x="55" y="687"/>
                </a:cubicBezTo>
                <a:cubicBezTo>
                  <a:pt x="55" y="497"/>
                  <a:pt x="55" y="497"/>
                  <a:pt x="55" y="497"/>
                </a:cubicBezTo>
                <a:cubicBezTo>
                  <a:pt x="444" y="497"/>
                  <a:pt x="444" y="497"/>
                  <a:pt x="444" y="497"/>
                </a:cubicBezTo>
                <a:lnTo>
                  <a:pt x="444" y="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13755056" y="8972883"/>
            <a:ext cx="998822" cy="998822"/>
          </a:xfrm>
          <a:custGeom>
            <a:avLst/>
            <a:gdLst/>
            <a:ahLst/>
            <a:cxnLst/>
            <a:rect l="l" t="t" r="r" b="b"/>
            <a:pathLst>
              <a:path w="941" h="941" extrusionOk="0">
                <a:moveTo>
                  <a:pt x="850" y="199"/>
                </a:moveTo>
                <a:lnTo>
                  <a:pt x="850" y="199"/>
                </a:lnTo>
                <a:cubicBezTo>
                  <a:pt x="850" y="190"/>
                  <a:pt x="850" y="190"/>
                  <a:pt x="841" y="180"/>
                </a:cubicBezTo>
                <a:cubicBezTo>
                  <a:pt x="841" y="180"/>
                  <a:pt x="832" y="180"/>
                  <a:pt x="832" y="171"/>
                </a:cubicBezTo>
                <a:cubicBezTo>
                  <a:pt x="823" y="162"/>
                  <a:pt x="814" y="153"/>
                  <a:pt x="795" y="135"/>
                </a:cubicBezTo>
                <a:cubicBezTo>
                  <a:pt x="787" y="126"/>
                  <a:pt x="778" y="117"/>
                  <a:pt x="768" y="108"/>
                </a:cubicBezTo>
                <a:cubicBezTo>
                  <a:pt x="759" y="108"/>
                  <a:pt x="759" y="99"/>
                  <a:pt x="759" y="99"/>
                </a:cubicBezTo>
                <a:cubicBezTo>
                  <a:pt x="750" y="90"/>
                  <a:pt x="750" y="90"/>
                  <a:pt x="741" y="90"/>
                </a:cubicBezTo>
                <a:cubicBezTo>
                  <a:pt x="660" y="36"/>
                  <a:pt x="570" y="0"/>
                  <a:pt x="470" y="0"/>
                </a:cubicBezTo>
                <a:cubicBezTo>
                  <a:pt x="344" y="0"/>
                  <a:pt x="226" y="54"/>
                  <a:pt x="136" y="135"/>
                </a:cubicBezTo>
                <a:cubicBezTo>
                  <a:pt x="54" y="226"/>
                  <a:pt x="0" y="343"/>
                  <a:pt x="0" y="470"/>
                </a:cubicBezTo>
                <a:cubicBezTo>
                  <a:pt x="0" y="569"/>
                  <a:pt x="36" y="660"/>
                  <a:pt x="91" y="741"/>
                </a:cubicBezTo>
                <a:cubicBezTo>
                  <a:pt x="91" y="750"/>
                  <a:pt x="91" y="750"/>
                  <a:pt x="99" y="759"/>
                </a:cubicBezTo>
                <a:cubicBezTo>
                  <a:pt x="99" y="759"/>
                  <a:pt x="99" y="759"/>
                  <a:pt x="108" y="768"/>
                </a:cubicBezTo>
                <a:cubicBezTo>
                  <a:pt x="117" y="777"/>
                  <a:pt x="127" y="786"/>
                  <a:pt x="136" y="804"/>
                </a:cubicBezTo>
                <a:cubicBezTo>
                  <a:pt x="154" y="813"/>
                  <a:pt x="163" y="822"/>
                  <a:pt x="172" y="831"/>
                </a:cubicBezTo>
                <a:cubicBezTo>
                  <a:pt x="181" y="840"/>
                  <a:pt x="181" y="840"/>
                  <a:pt x="181" y="840"/>
                </a:cubicBezTo>
                <a:cubicBezTo>
                  <a:pt x="190" y="849"/>
                  <a:pt x="190" y="849"/>
                  <a:pt x="199" y="849"/>
                </a:cubicBezTo>
                <a:cubicBezTo>
                  <a:pt x="280" y="904"/>
                  <a:pt x="371" y="940"/>
                  <a:pt x="470" y="940"/>
                </a:cubicBezTo>
                <a:cubicBezTo>
                  <a:pt x="597" y="940"/>
                  <a:pt x="714" y="886"/>
                  <a:pt x="795" y="804"/>
                </a:cubicBezTo>
                <a:cubicBezTo>
                  <a:pt x="886" y="714"/>
                  <a:pt x="940" y="596"/>
                  <a:pt x="940" y="470"/>
                </a:cubicBezTo>
                <a:cubicBezTo>
                  <a:pt x="940" y="370"/>
                  <a:pt x="904" y="280"/>
                  <a:pt x="850" y="199"/>
                </a:cubicBezTo>
                <a:close/>
                <a:moveTo>
                  <a:pt x="163" y="741"/>
                </a:moveTo>
                <a:lnTo>
                  <a:pt x="163" y="741"/>
                </a:lnTo>
                <a:cubicBezTo>
                  <a:pt x="741" y="162"/>
                  <a:pt x="741" y="162"/>
                  <a:pt x="741" y="162"/>
                </a:cubicBezTo>
                <a:cubicBezTo>
                  <a:pt x="750" y="171"/>
                  <a:pt x="768" y="190"/>
                  <a:pt x="778" y="199"/>
                </a:cubicBezTo>
                <a:cubicBezTo>
                  <a:pt x="199" y="777"/>
                  <a:pt x="199" y="777"/>
                  <a:pt x="199" y="777"/>
                </a:cubicBezTo>
                <a:cubicBezTo>
                  <a:pt x="190" y="768"/>
                  <a:pt x="172" y="750"/>
                  <a:pt x="163" y="741"/>
                </a:cubicBezTo>
                <a:close/>
                <a:moveTo>
                  <a:pt x="470" y="63"/>
                </a:moveTo>
                <a:lnTo>
                  <a:pt x="470" y="63"/>
                </a:lnTo>
                <a:cubicBezTo>
                  <a:pt x="551" y="63"/>
                  <a:pt x="624" y="81"/>
                  <a:pt x="687" y="126"/>
                </a:cubicBezTo>
                <a:cubicBezTo>
                  <a:pt x="127" y="687"/>
                  <a:pt x="127" y="687"/>
                  <a:pt x="127" y="687"/>
                </a:cubicBezTo>
                <a:cubicBezTo>
                  <a:pt x="81" y="624"/>
                  <a:pt x="63" y="551"/>
                  <a:pt x="63" y="470"/>
                </a:cubicBezTo>
                <a:cubicBezTo>
                  <a:pt x="63" y="244"/>
                  <a:pt x="244" y="63"/>
                  <a:pt x="470" y="63"/>
                </a:cubicBezTo>
                <a:close/>
                <a:moveTo>
                  <a:pt x="470" y="877"/>
                </a:moveTo>
                <a:lnTo>
                  <a:pt x="470" y="877"/>
                </a:lnTo>
                <a:cubicBezTo>
                  <a:pt x="389" y="877"/>
                  <a:pt x="316" y="858"/>
                  <a:pt x="253" y="813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59" y="316"/>
                  <a:pt x="877" y="388"/>
                  <a:pt x="877" y="470"/>
                </a:cubicBezTo>
                <a:cubicBezTo>
                  <a:pt x="877" y="696"/>
                  <a:pt x="696" y="877"/>
                  <a:pt x="470" y="8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19082119" y="8799379"/>
            <a:ext cx="694018" cy="1223912"/>
          </a:xfrm>
          <a:custGeom>
            <a:avLst/>
            <a:gdLst/>
            <a:ahLst/>
            <a:cxnLst/>
            <a:rect l="l" t="t" r="r" b="b"/>
            <a:pathLst>
              <a:path w="652" h="1149" extrusionOk="0">
                <a:moveTo>
                  <a:pt x="615" y="163"/>
                </a:moveTo>
                <a:lnTo>
                  <a:pt x="615" y="163"/>
                </a:lnTo>
                <a:cubicBezTo>
                  <a:pt x="633" y="145"/>
                  <a:pt x="651" y="126"/>
                  <a:pt x="651" y="100"/>
                </a:cubicBezTo>
                <a:cubicBezTo>
                  <a:pt x="651" y="45"/>
                  <a:pt x="606" y="0"/>
                  <a:pt x="552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73" y="0"/>
                  <a:pt x="45" y="9"/>
                  <a:pt x="27" y="27"/>
                </a:cubicBezTo>
                <a:cubicBezTo>
                  <a:pt x="9" y="45"/>
                  <a:pt x="0" y="72"/>
                  <a:pt x="0" y="100"/>
                </a:cubicBezTo>
                <a:cubicBezTo>
                  <a:pt x="0" y="145"/>
                  <a:pt x="27" y="181"/>
                  <a:pt x="73" y="190"/>
                </a:cubicBezTo>
                <a:cubicBezTo>
                  <a:pt x="73" y="904"/>
                  <a:pt x="73" y="904"/>
                  <a:pt x="73" y="904"/>
                </a:cubicBezTo>
                <a:cubicBezTo>
                  <a:pt x="73" y="1040"/>
                  <a:pt x="181" y="1148"/>
                  <a:pt x="316" y="1148"/>
                </a:cubicBezTo>
                <a:cubicBezTo>
                  <a:pt x="452" y="1148"/>
                  <a:pt x="570" y="1040"/>
                  <a:pt x="570" y="904"/>
                </a:cubicBezTo>
                <a:cubicBezTo>
                  <a:pt x="570" y="371"/>
                  <a:pt x="570" y="371"/>
                  <a:pt x="570" y="371"/>
                </a:cubicBezTo>
                <a:lnTo>
                  <a:pt x="570" y="371"/>
                </a:lnTo>
                <a:cubicBezTo>
                  <a:pt x="570" y="190"/>
                  <a:pt x="570" y="190"/>
                  <a:pt x="570" y="190"/>
                </a:cubicBezTo>
                <a:cubicBezTo>
                  <a:pt x="588" y="190"/>
                  <a:pt x="606" y="181"/>
                  <a:pt x="615" y="163"/>
                </a:cubicBezTo>
                <a:close/>
                <a:moveTo>
                  <a:pt x="54" y="100"/>
                </a:moveTo>
                <a:lnTo>
                  <a:pt x="54" y="100"/>
                </a:lnTo>
                <a:cubicBezTo>
                  <a:pt x="54" y="90"/>
                  <a:pt x="63" y="72"/>
                  <a:pt x="73" y="72"/>
                </a:cubicBezTo>
                <a:cubicBezTo>
                  <a:pt x="73" y="63"/>
                  <a:pt x="91" y="54"/>
                  <a:pt x="99" y="54"/>
                </a:cubicBezTo>
                <a:cubicBezTo>
                  <a:pt x="552" y="54"/>
                  <a:pt x="552" y="54"/>
                  <a:pt x="552" y="54"/>
                </a:cubicBezTo>
                <a:cubicBezTo>
                  <a:pt x="570" y="54"/>
                  <a:pt x="588" y="72"/>
                  <a:pt x="588" y="100"/>
                </a:cubicBezTo>
                <a:cubicBezTo>
                  <a:pt x="588" y="109"/>
                  <a:pt x="588" y="117"/>
                  <a:pt x="579" y="126"/>
                </a:cubicBezTo>
                <a:cubicBezTo>
                  <a:pt x="570" y="136"/>
                  <a:pt x="561" y="136"/>
                  <a:pt x="552" y="136"/>
                </a:cubicBezTo>
                <a:cubicBezTo>
                  <a:pt x="543" y="136"/>
                  <a:pt x="543" y="136"/>
                  <a:pt x="543" y="136"/>
                </a:cubicBezTo>
                <a:cubicBezTo>
                  <a:pt x="524" y="136"/>
                  <a:pt x="507" y="154"/>
                  <a:pt x="507" y="172"/>
                </a:cubicBezTo>
                <a:cubicBezTo>
                  <a:pt x="507" y="353"/>
                  <a:pt x="507" y="353"/>
                  <a:pt x="507" y="353"/>
                </a:cubicBezTo>
                <a:cubicBezTo>
                  <a:pt x="416" y="389"/>
                  <a:pt x="371" y="371"/>
                  <a:pt x="316" y="353"/>
                </a:cubicBezTo>
                <a:cubicBezTo>
                  <a:pt x="271" y="334"/>
                  <a:pt x="217" y="316"/>
                  <a:pt x="127" y="334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127" y="154"/>
                  <a:pt x="118" y="136"/>
                  <a:pt x="99" y="136"/>
                </a:cubicBezTo>
                <a:lnTo>
                  <a:pt x="99" y="136"/>
                </a:lnTo>
                <a:cubicBezTo>
                  <a:pt x="73" y="136"/>
                  <a:pt x="54" y="117"/>
                  <a:pt x="54" y="100"/>
                </a:cubicBezTo>
                <a:close/>
                <a:moveTo>
                  <a:pt x="316" y="1094"/>
                </a:moveTo>
                <a:lnTo>
                  <a:pt x="316" y="1094"/>
                </a:lnTo>
                <a:cubicBezTo>
                  <a:pt x="217" y="1094"/>
                  <a:pt x="127" y="1012"/>
                  <a:pt x="127" y="904"/>
                </a:cubicBezTo>
                <a:cubicBezTo>
                  <a:pt x="127" y="398"/>
                  <a:pt x="127" y="398"/>
                  <a:pt x="127" y="398"/>
                </a:cubicBezTo>
                <a:cubicBezTo>
                  <a:pt x="208" y="380"/>
                  <a:pt x="253" y="389"/>
                  <a:pt x="299" y="407"/>
                </a:cubicBezTo>
                <a:cubicBezTo>
                  <a:pt x="335" y="416"/>
                  <a:pt x="362" y="434"/>
                  <a:pt x="407" y="434"/>
                </a:cubicBezTo>
                <a:cubicBezTo>
                  <a:pt x="434" y="434"/>
                  <a:pt x="470" y="425"/>
                  <a:pt x="507" y="416"/>
                </a:cubicBezTo>
                <a:cubicBezTo>
                  <a:pt x="507" y="904"/>
                  <a:pt x="507" y="904"/>
                  <a:pt x="507" y="904"/>
                </a:cubicBezTo>
                <a:cubicBezTo>
                  <a:pt x="507" y="1012"/>
                  <a:pt x="425" y="1094"/>
                  <a:pt x="316" y="10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9698775" y="837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2451398" y="2411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6"/>
          <p:cNvGrpSpPr/>
          <p:nvPr/>
        </p:nvGrpSpPr>
        <p:grpSpPr>
          <a:xfrm>
            <a:off x="2392348" y="10186186"/>
            <a:ext cx="3119385" cy="1470344"/>
            <a:chOff x="2858924" y="10474806"/>
            <a:chExt cx="3634800" cy="1470344"/>
          </a:xfrm>
        </p:grpSpPr>
        <p:sp>
          <p:nvSpPr>
            <p:cNvPr id="315" name="Google Shape;315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7538873" y="10186186"/>
            <a:ext cx="3119385" cy="1470344"/>
            <a:chOff x="2858924" y="10474806"/>
            <a:chExt cx="3634800" cy="1470344"/>
          </a:xfrm>
        </p:grpSpPr>
        <p:sp>
          <p:nvSpPr>
            <p:cNvPr id="318" name="Google Shape;318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12697123" y="10186186"/>
            <a:ext cx="3119385" cy="1470344"/>
            <a:chOff x="2858924" y="10474806"/>
            <a:chExt cx="3634800" cy="1470344"/>
          </a:xfrm>
        </p:grpSpPr>
        <p:sp>
          <p:nvSpPr>
            <p:cNvPr id="321" name="Google Shape;321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6"/>
          <p:cNvGrpSpPr/>
          <p:nvPr/>
        </p:nvGrpSpPr>
        <p:grpSpPr>
          <a:xfrm>
            <a:off x="17931549" y="10186186"/>
            <a:ext cx="3119385" cy="1470344"/>
            <a:chOff x="2858924" y="10474806"/>
            <a:chExt cx="3634800" cy="1470344"/>
          </a:xfrm>
        </p:grpSpPr>
        <p:sp>
          <p:nvSpPr>
            <p:cNvPr id="324" name="Google Shape;324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/>
          <p:nvPr/>
        </p:nvSpPr>
        <p:spPr>
          <a:xfrm>
            <a:off x="2221320" y="6933855"/>
            <a:ext cx="5149283" cy="5498686"/>
          </a:xfrm>
          <a:custGeom>
            <a:avLst/>
            <a:gdLst/>
            <a:ahLst/>
            <a:cxnLst/>
            <a:rect l="l" t="t" r="r" b="b"/>
            <a:pathLst>
              <a:path w="4940" h="5274" extrusionOk="0">
                <a:moveTo>
                  <a:pt x="3064" y="5273"/>
                </a:moveTo>
                <a:lnTo>
                  <a:pt x="3064" y="5273"/>
                </a:lnTo>
                <a:cubicBezTo>
                  <a:pt x="3017" y="5273"/>
                  <a:pt x="2980" y="5263"/>
                  <a:pt x="2934" y="5236"/>
                </a:cubicBezTo>
                <a:cubicBezTo>
                  <a:pt x="2925" y="5226"/>
                  <a:pt x="2906" y="5217"/>
                  <a:pt x="2887" y="5208"/>
                </a:cubicBezTo>
                <a:cubicBezTo>
                  <a:pt x="2878" y="5208"/>
                  <a:pt x="2869" y="5198"/>
                  <a:pt x="2860" y="5189"/>
                </a:cubicBezTo>
                <a:cubicBezTo>
                  <a:pt x="2850" y="5189"/>
                  <a:pt x="2850" y="5189"/>
                  <a:pt x="2841" y="5180"/>
                </a:cubicBezTo>
                <a:cubicBezTo>
                  <a:pt x="2822" y="5171"/>
                  <a:pt x="2804" y="5161"/>
                  <a:pt x="2794" y="5152"/>
                </a:cubicBezTo>
                <a:cubicBezTo>
                  <a:pt x="2748" y="5124"/>
                  <a:pt x="2702" y="5096"/>
                  <a:pt x="2655" y="5069"/>
                </a:cubicBezTo>
                <a:cubicBezTo>
                  <a:pt x="2637" y="5059"/>
                  <a:pt x="2627" y="5050"/>
                  <a:pt x="2609" y="5041"/>
                </a:cubicBezTo>
                <a:cubicBezTo>
                  <a:pt x="2600" y="5031"/>
                  <a:pt x="2590" y="5031"/>
                  <a:pt x="2590" y="5022"/>
                </a:cubicBezTo>
                <a:cubicBezTo>
                  <a:pt x="2562" y="5013"/>
                  <a:pt x="2544" y="4994"/>
                  <a:pt x="2525" y="4985"/>
                </a:cubicBezTo>
                <a:cubicBezTo>
                  <a:pt x="2497" y="4966"/>
                  <a:pt x="2479" y="4957"/>
                  <a:pt x="2460" y="4938"/>
                </a:cubicBezTo>
                <a:cubicBezTo>
                  <a:pt x="2451" y="4938"/>
                  <a:pt x="2451" y="4938"/>
                  <a:pt x="2451" y="4938"/>
                </a:cubicBezTo>
                <a:cubicBezTo>
                  <a:pt x="2442" y="4929"/>
                  <a:pt x="2442" y="4929"/>
                  <a:pt x="2433" y="4920"/>
                </a:cubicBezTo>
                <a:cubicBezTo>
                  <a:pt x="2423" y="4911"/>
                  <a:pt x="2414" y="4911"/>
                  <a:pt x="2405" y="4901"/>
                </a:cubicBezTo>
                <a:cubicBezTo>
                  <a:pt x="2395" y="4892"/>
                  <a:pt x="2395" y="4892"/>
                  <a:pt x="2386" y="4892"/>
                </a:cubicBezTo>
                <a:cubicBezTo>
                  <a:pt x="2377" y="4883"/>
                  <a:pt x="2377" y="4883"/>
                  <a:pt x="2368" y="4873"/>
                </a:cubicBezTo>
                <a:cubicBezTo>
                  <a:pt x="2358" y="4864"/>
                  <a:pt x="2349" y="4864"/>
                  <a:pt x="2340" y="4855"/>
                </a:cubicBezTo>
                <a:cubicBezTo>
                  <a:pt x="2340" y="4855"/>
                  <a:pt x="2330" y="4846"/>
                  <a:pt x="2321" y="4836"/>
                </a:cubicBezTo>
                <a:lnTo>
                  <a:pt x="2312" y="4836"/>
                </a:lnTo>
                <a:cubicBezTo>
                  <a:pt x="2302" y="4827"/>
                  <a:pt x="2293" y="4818"/>
                  <a:pt x="2284" y="4809"/>
                </a:cubicBezTo>
                <a:cubicBezTo>
                  <a:pt x="2275" y="4799"/>
                  <a:pt x="2256" y="4790"/>
                  <a:pt x="2247" y="4790"/>
                </a:cubicBezTo>
                <a:cubicBezTo>
                  <a:pt x="2237" y="4781"/>
                  <a:pt x="2228" y="4762"/>
                  <a:pt x="2210" y="4753"/>
                </a:cubicBezTo>
                <a:cubicBezTo>
                  <a:pt x="2210" y="4753"/>
                  <a:pt x="2200" y="4753"/>
                  <a:pt x="2200" y="4744"/>
                </a:cubicBezTo>
                <a:cubicBezTo>
                  <a:pt x="2191" y="4744"/>
                  <a:pt x="2191" y="4744"/>
                  <a:pt x="2191" y="4744"/>
                </a:cubicBezTo>
                <a:cubicBezTo>
                  <a:pt x="2182" y="4734"/>
                  <a:pt x="2163" y="4716"/>
                  <a:pt x="2145" y="4706"/>
                </a:cubicBezTo>
                <a:cubicBezTo>
                  <a:pt x="2108" y="4669"/>
                  <a:pt x="2061" y="4641"/>
                  <a:pt x="2024" y="4604"/>
                </a:cubicBezTo>
                <a:cubicBezTo>
                  <a:pt x="2024" y="4604"/>
                  <a:pt x="2015" y="4595"/>
                  <a:pt x="2005" y="4595"/>
                </a:cubicBezTo>
                <a:cubicBezTo>
                  <a:pt x="2005" y="4586"/>
                  <a:pt x="2005" y="4586"/>
                  <a:pt x="1996" y="4586"/>
                </a:cubicBezTo>
                <a:cubicBezTo>
                  <a:pt x="1987" y="4576"/>
                  <a:pt x="1977" y="4567"/>
                  <a:pt x="1968" y="4558"/>
                </a:cubicBezTo>
                <a:cubicBezTo>
                  <a:pt x="1959" y="4549"/>
                  <a:pt x="1959" y="4549"/>
                  <a:pt x="1959" y="4549"/>
                </a:cubicBezTo>
                <a:cubicBezTo>
                  <a:pt x="1950" y="4539"/>
                  <a:pt x="1950" y="4539"/>
                  <a:pt x="1940" y="4530"/>
                </a:cubicBezTo>
                <a:cubicBezTo>
                  <a:pt x="1922" y="4521"/>
                  <a:pt x="1913" y="4502"/>
                  <a:pt x="1894" y="4493"/>
                </a:cubicBezTo>
                <a:cubicBezTo>
                  <a:pt x="1885" y="4484"/>
                  <a:pt x="1885" y="4484"/>
                  <a:pt x="1876" y="4474"/>
                </a:cubicBezTo>
                <a:cubicBezTo>
                  <a:pt x="1866" y="4465"/>
                  <a:pt x="1857" y="4456"/>
                  <a:pt x="1848" y="4447"/>
                </a:cubicBezTo>
                <a:cubicBezTo>
                  <a:pt x="1838" y="4437"/>
                  <a:pt x="1829" y="4428"/>
                  <a:pt x="1820" y="4419"/>
                </a:cubicBezTo>
                <a:cubicBezTo>
                  <a:pt x="1810" y="4419"/>
                  <a:pt x="1801" y="4409"/>
                  <a:pt x="1792" y="4400"/>
                </a:cubicBezTo>
                <a:cubicBezTo>
                  <a:pt x="1783" y="4391"/>
                  <a:pt x="1783" y="4391"/>
                  <a:pt x="1783" y="4391"/>
                </a:cubicBezTo>
                <a:lnTo>
                  <a:pt x="1783" y="4391"/>
                </a:lnTo>
                <a:cubicBezTo>
                  <a:pt x="1773" y="4372"/>
                  <a:pt x="1755" y="4363"/>
                  <a:pt x="1745" y="4354"/>
                </a:cubicBezTo>
                <a:cubicBezTo>
                  <a:pt x="1736" y="4344"/>
                  <a:pt x="1727" y="4335"/>
                  <a:pt x="1717" y="4326"/>
                </a:cubicBezTo>
                <a:cubicBezTo>
                  <a:pt x="1708" y="4316"/>
                  <a:pt x="1699" y="4307"/>
                  <a:pt x="1690" y="4298"/>
                </a:cubicBezTo>
                <a:cubicBezTo>
                  <a:pt x="1680" y="4289"/>
                  <a:pt x="1671" y="4279"/>
                  <a:pt x="1662" y="4270"/>
                </a:cubicBezTo>
                <a:cubicBezTo>
                  <a:pt x="1634" y="4242"/>
                  <a:pt x="1597" y="4205"/>
                  <a:pt x="1569" y="4177"/>
                </a:cubicBezTo>
                <a:cubicBezTo>
                  <a:pt x="1560" y="4168"/>
                  <a:pt x="1560" y="4159"/>
                  <a:pt x="1551" y="4149"/>
                </a:cubicBezTo>
                <a:cubicBezTo>
                  <a:pt x="1532" y="4131"/>
                  <a:pt x="1513" y="4112"/>
                  <a:pt x="1495" y="4094"/>
                </a:cubicBezTo>
                <a:cubicBezTo>
                  <a:pt x="1476" y="4075"/>
                  <a:pt x="1458" y="4056"/>
                  <a:pt x="1439" y="4038"/>
                </a:cubicBezTo>
                <a:cubicBezTo>
                  <a:pt x="1365" y="3955"/>
                  <a:pt x="1300" y="3871"/>
                  <a:pt x="1235" y="3787"/>
                </a:cubicBezTo>
                <a:cubicBezTo>
                  <a:pt x="1226" y="3778"/>
                  <a:pt x="1226" y="3769"/>
                  <a:pt x="1216" y="3769"/>
                </a:cubicBezTo>
                <a:cubicBezTo>
                  <a:pt x="1207" y="3750"/>
                  <a:pt x="1198" y="3741"/>
                  <a:pt x="1179" y="3722"/>
                </a:cubicBezTo>
                <a:cubicBezTo>
                  <a:pt x="1170" y="3713"/>
                  <a:pt x="1170" y="3713"/>
                  <a:pt x="1170" y="3713"/>
                </a:cubicBezTo>
                <a:cubicBezTo>
                  <a:pt x="1170" y="3704"/>
                  <a:pt x="1160" y="3695"/>
                  <a:pt x="1160" y="3695"/>
                </a:cubicBezTo>
                <a:cubicBezTo>
                  <a:pt x="1151" y="3685"/>
                  <a:pt x="1142" y="3667"/>
                  <a:pt x="1133" y="3658"/>
                </a:cubicBezTo>
                <a:cubicBezTo>
                  <a:pt x="1123" y="3648"/>
                  <a:pt x="1123" y="3639"/>
                  <a:pt x="1114" y="3630"/>
                </a:cubicBezTo>
                <a:cubicBezTo>
                  <a:pt x="1105" y="3620"/>
                  <a:pt x="1096" y="3611"/>
                  <a:pt x="1086" y="3592"/>
                </a:cubicBezTo>
                <a:cubicBezTo>
                  <a:pt x="1077" y="3574"/>
                  <a:pt x="1059" y="3555"/>
                  <a:pt x="1049" y="3537"/>
                </a:cubicBezTo>
                <a:cubicBezTo>
                  <a:pt x="1040" y="3537"/>
                  <a:pt x="1040" y="3527"/>
                  <a:pt x="1040" y="3527"/>
                </a:cubicBezTo>
                <a:cubicBezTo>
                  <a:pt x="1031" y="3518"/>
                  <a:pt x="1021" y="3509"/>
                  <a:pt x="1021" y="3499"/>
                </a:cubicBezTo>
                <a:cubicBezTo>
                  <a:pt x="1012" y="3490"/>
                  <a:pt x="1012" y="3490"/>
                  <a:pt x="1012" y="3490"/>
                </a:cubicBezTo>
                <a:cubicBezTo>
                  <a:pt x="1003" y="3472"/>
                  <a:pt x="984" y="3453"/>
                  <a:pt x="975" y="3435"/>
                </a:cubicBezTo>
                <a:cubicBezTo>
                  <a:pt x="975" y="3425"/>
                  <a:pt x="966" y="3416"/>
                  <a:pt x="956" y="3407"/>
                </a:cubicBezTo>
                <a:lnTo>
                  <a:pt x="956" y="3407"/>
                </a:lnTo>
                <a:lnTo>
                  <a:pt x="947" y="3398"/>
                </a:lnTo>
                <a:cubicBezTo>
                  <a:pt x="938" y="3370"/>
                  <a:pt x="919" y="3351"/>
                  <a:pt x="910" y="3333"/>
                </a:cubicBezTo>
                <a:cubicBezTo>
                  <a:pt x="891" y="3314"/>
                  <a:pt x="882" y="3286"/>
                  <a:pt x="863" y="3267"/>
                </a:cubicBezTo>
                <a:cubicBezTo>
                  <a:pt x="854" y="3240"/>
                  <a:pt x="836" y="3221"/>
                  <a:pt x="817" y="3193"/>
                </a:cubicBezTo>
                <a:cubicBezTo>
                  <a:pt x="808" y="3175"/>
                  <a:pt x="789" y="3147"/>
                  <a:pt x="780" y="3128"/>
                </a:cubicBezTo>
                <a:cubicBezTo>
                  <a:pt x="771" y="3110"/>
                  <a:pt x="761" y="3100"/>
                  <a:pt x="761" y="3091"/>
                </a:cubicBezTo>
                <a:cubicBezTo>
                  <a:pt x="752" y="3082"/>
                  <a:pt x="743" y="3073"/>
                  <a:pt x="743" y="3054"/>
                </a:cubicBezTo>
                <a:cubicBezTo>
                  <a:pt x="724" y="3035"/>
                  <a:pt x="715" y="3008"/>
                  <a:pt x="696" y="2980"/>
                </a:cubicBezTo>
                <a:cubicBezTo>
                  <a:pt x="687" y="2961"/>
                  <a:pt x="678" y="2942"/>
                  <a:pt x="668" y="2924"/>
                </a:cubicBezTo>
                <a:cubicBezTo>
                  <a:pt x="659" y="2915"/>
                  <a:pt x="659" y="2905"/>
                  <a:pt x="650" y="2896"/>
                </a:cubicBezTo>
                <a:cubicBezTo>
                  <a:pt x="631" y="2859"/>
                  <a:pt x="613" y="2822"/>
                  <a:pt x="594" y="2775"/>
                </a:cubicBezTo>
                <a:cubicBezTo>
                  <a:pt x="566" y="2729"/>
                  <a:pt x="539" y="2673"/>
                  <a:pt x="520" y="2627"/>
                </a:cubicBezTo>
                <a:cubicBezTo>
                  <a:pt x="511" y="2608"/>
                  <a:pt x="501" y="2599"/>
                  <a:pt x="501" y="2590"/>
                </a:cubicBezTo>
                <a:cubicBezTo>
                  <a:pt x="492" y="2562"/>
                  <a:pt x="483" y="2543"/>
                  <a:pt x="474" y="2525"/>
                </a:cubicBezTo>
                <a:cubicBezTo>
                  <a:pt x="464" y="2506"/>
                  <a:pt x="455" y="2488"/>
                  <a:pt x="455" y="2478"/>
                </a:cubicBezTo>
                <a:cubicBezTo>
                  <a:pt x="436" y="2450"/>
                  <a:pt x="427" y="2423"/>
                  <a:pt x="418" y="2395"/>
                </a:cubicBezTo>
                <a:cubicBezTo>
                  <a:pt x="409" y="2376"/>
                  <a:pt x="399" y="2348"/>
                  <a:pt x="390" y="2321"/>
                </a:cubicBezTo>
                <a:cubicBezTo>
                  <a:pt x="381" y="2293"/>
                  <a:pt x="362" y="2265"/>
                  <a:pt x="353" y="2237"/>
                </a:cubicBezTo>
                <a:cubicBezTo>
                  <a:pt x="343" y="2218"/>
                  <a:pt x="343" y="2191"/>
                  <a:pt x="334" y="2172"/>
                </a:cubicBezTo>
                <a:cubicBezTo>
                  <a:pt x="334" y="2172"/>
                  <a:pt x="334" y="2163"/>
                  <a:pt x="325" y="2163"/>
                </a:cubicBezTo>
                <a:cubicBezTo>
                  <a:pt x="325" y="2144"/>
                  <a:pt x="316" y="2116"/>
                  <a:pt x="306" y="2098"/>
                </a:cubicBezTo>
                <a:lnTo>
                  <a:pt x="306" y="2088"/>
                </a:lnTo>
                <a:cubicBezTo>
                  <a:pt x="297" y="2088"/>
                  <a:pt x="297" y="2088"/>
                  <a:pt x="297" y="2088"/>
                </a:cubicBezTo>
                <a:cubicBezTo>
                  <a:pt x="297" y="2061"/>
                  <a:pt x="288" y="2042"/>
                  <a:pt x="279" y="2014"/>
                </a:cubicBezTo>
                <a:lnTo>
                  <a:pt x="279" y="2014"/>
                </a:lnTo>
                <a:lnTo>
                  <a:pt x="279" y="2005"/>
                </a:lnTo>
                <a:cubicBezTo>
                  <a:pt x="269" y="1986"/>
                  <a:pt x="260" y="1959"/>
                  <a:pt x="251" y="1940"/>
                </a:cubicBezTo>
                <a:cubicBezTo>
                  <a:pt x="242" y="1912"/>
                  <a:pt x="242" y="1884"/>
                  <a:pt x="232" y="1856"/>
                </a:cubicBezTo>
                <a:cubicBezTo>
                  <a:pt x="223" y="1838"/>
                  <a:pt x="214" y="1819"/>
                  <a:pt x="214" y="1801"/>
                </a:cubicBezTo>
                <a:cubicBezTo>
                  <a:pt x="214" y="1791"/>
                  <a:pt x="214" y="1791"/>
                  <a:pt x="214" y="1791"/>
                </a:cubicBezTo>
                <a:cubicBezTo>
                  <a:pt x="204" y="1754"/>
                  <a:pt x="195" y="1727"/>
                  <a:pt x="186" y="1699"/>
                </a:cubicBezTo>
                <a:cubicBezTo>
                  <a:pt x="176" y="1671"/>
                  <a:pt x="167" y="1643"/>
                  <a:pt x="167" y="1624"/>
                </a:cubicBezTo>
                <a:cubicBezTo>
                  <a:pt x="158" y="1606"/>
                  <a:pt x="158" y="1606"/>
                  <a:pt x="158" y="1606"/>
                </a:cubicBezTo>
                <a:cubicBezTo>
                  <a:pt x="158" y="1587"/>
                  <a:pt x="149" y="1568"/>
                  <a:pt x="149" y="1541"/>
                </a:cubicBezTo>
                <a:cubicBezTo>
                  <a:pt x="149" y="1531"/>
                  <a:pt x="139" y="1531"/>
                  <a:pt x="139" y="1522"/>
                </a:cubicBezTo>
                <a:cubicBezTo>
                  <a:pt x="139" y="1513"/>
                  <a:pt x="139" y="1513"/>
                  <a:pt x="139" y="1513"/>
                </a:cubicBezTo>
                <a:cubicBezTo>
                  <a:pt x="139" y="1494"/>
                  <a:pt x="130" y="1476"/>
                  <a:pt x="130" y="1457"/>
                </a:cubicBezTo>
                <a:cubicBezTo>
                  <a:pt x="121" y="1448"/>
                  <a:pt x="121" y="1439"/>
                  <a:pt x="121" y="1429"/>
                </a:cubicBezTo>
                <a:lnTo>
                  <a:pt x="121" y="1429"/>
                </a:lnTo>
                <a:lnTo>
                  <a:pt x="121" y="1429"/>
                </a:lnTo>
                <a:cubicBezTo>
                  <a:pt x="121" y="1420"/>
                  <a:pt x="121" y="1420"/>
                  <a:pt x="121" y="1420"/>
                </a:cubicBezTo>
                <a:cubicBezTo>
                  <a:pt x="121" y="1420"/>
                  <a:pt x="121" y="1420"/>
                  <a:pt x="121" y="1411"/>
                </a:cubicBezTo>
                <a:cubicBezTo>
                  <a:pt x="111" y="1374"/>
                  <a:pt x="111" y="1374"/>
                  <a:pt x="111" y="1374"/>
                </a:cubicBezTo>
                <a:cubicBezTo>
                  <a:pt x="111" y="1364"/>
                  <a:pt x="102" y="1355"/>
                  <a:pt x="102" y="1346"/>
                </a:cubicBezTo>
                <a:cubicBezTo>
                  <a:pt x="93" y="1309"/>
                  <a:pt x="93" y="1309"/>
                  <a:pt x="93" y="1309"/>
                </a:cubicBezTo>
                <a:lnTo>
                  <a:pt x="93" y="1309"/>
                </a:lnTo>
                <a:cubicBezTo>
                  <a:pt x="93" y="1299"/>
                  <a:pt x="93" y="1299"/>
                  <a:pt x="93" y="1290"/>
                </a:cubicBezTo>
                <a:cubicBezTo>
                  <a:pt x="93" y="1290"/>
                  <a:pt x="93" y="1290"/>
                  <a:pt x="93" y="1281"/>
                </a:cubicBezTo>
                <a:lnTo>
                  <a:pt x="93" y="1271"/>
                </a:lnTo>
                <a:cubicBezTo>
                  <a:pt x="83" y="1262"/>
                  <a:pt x="83" y="1262"/>
                  <a:pt x="83" y="1262"/>
                </a:cubicBezTo>
                <a:lnTo>
                  <a:pt x="83" y="1262"/>
                </a:lnTo>
                <a:cubicBezTo>
                  <a:pt x="83" y="1244"/>
                  <a:pt x="83" y="1225"/>
                  <a:pt x="83" y="1216"/>
                </a:cubicBezTo>
                <a:cubicBezTo>
                  <a:pt x="65" y="1114"/>
                  <a:pt x="46" y="1011"/>
                  <a:pt x="37" y="919"/>
                </a:cubicBezTo>
                <a:cubicBezTo>
                  <a:pt x="37" y="891"/>
                  <a:pt x="28" y="863"/>
                  <a:pt x="28" y="845"/>
                </a:cubicBezTo>
                <a:cubicBezTo>
                  <a:pt x="28" y="817"/>
                  <a:pt x="28" y="798"/>
                  <a:pt x="19" y="770"/>
                </a:cubicBezTo>
                <a:cubicBezTo>
                  <a:pt x="19" y="742"/>
                  <a:pt x="19" y="724"/>
                  <a:pt x="19" y="696"/>
                </a:cubicBezTo>
                <a:cubicBezTo>
                  <a:pt x="19" y="677"/>
                  <a:pt x="9" y="650"/>
                  <a:pt x="9" y="631"/>
                </a:cubicBezTo>
                <a:cubicBezTo>
                  <a:pt x="9" y="603"/>
                  <a:pt x="9" y="585"/>
                  <a:pt x="9" y="566"/>
                </a:cubicBezTo>
                <a:cubicBezTo>
                  <a:pt x="9" y="557"/>
                  <a:pt x="9" y="557"/>
                  <a:pt x="9" y="547"/>
                </a:cubicBezTo>
                <a:cubicBezTo>
                  <a:pt x="9" y="529"/>
                  <a:pt x="0" y="501"/>
                  <a:pt x="0" y="482"/>
                </a:cubicBezTo>
                <a:cubicBezTo>
                  <a:pt x="0" y="464"/>
                  <a:pt x="0" y="436"/>
                  <a:pt x="0" y="408"/>
                </a:cubicBezTo>
                <a:cubicBezTo>
                  <a:pt x="0" y="390"/>
                  <a:pt x="0" y="362"/>
                  <a:pt x="0" y="343"/>
                </a:cubicBezTo>
                <a:cubicBezTo>
                  <a:pt x="0" y="343"/>
                  <a:pt x="0" y="343"/>
                  <a:pt x="0" y="334"/>
                </a:cubicBezTo>
                <a:lnTo>
                  <a:pt x="0" y="334"/>
                </a:lnTo>
                <a:cubicBezTo>
                  <a:pt x="0" y="306"/>
                  <a:pt x="0" y="287"/>
                  <a:pt x="0" y="269"/>
                </a:cubicBezTo>
                <a:cubicBezTo>
                  <a:pt x="0" y="195"/>
                  <a:pt x="28" y="130"/>
                  <a:pt x="74" y="74"/>
                </a:cubicBezTo>
                <a:cubicBezTo>
                  <a:pt x="130" y="28"/>
                  <a:pt x="195" y="0"/>
                  <a:pt x="260" y="0"/>
                </a:cubicBezTo>
                <a:lnTo>
                  <a:pt x="260" y="0"/>
                </a:lnTo>
                <a:cubicBezTo>
                  <a:pt x="3510" y="0"/>
                  <a:pt x="3510" y="0"/>
                  <a:pt x="3510" y="0"/>
                </a:cubicBezTo>
                <a:cubicBezTo>
                  <a:pt x="3658" y="0"/>
                  <a:pt x="3779" y="120"/>
                  <a:pt x="3779" y="260"/>
                </a:cubicBezTo>
                <a:cubicBezTo>
                  <a:pt x="3779" y="965"/>
                  <a:pt x="4150" y="1606"/>
                  <a:pt x="4763" y="1940"/>
                </a:cubicBezTo>
                <a:cubicBezTo>
                  <a:pt x="4893" y="2014"/>
                  <a:pt x="4939" y="2172"/>
                  <a:pt x="4865" y="2302"/>
                </a:cubicBezTo>
                <a:cubicBezTo>
                  <a:pt x="3296" y="5133"/>
                  <a:pt x="3296" y="5133"/>
                  <a:pt x="3296" y="5133"/>
                </a:cubicBezTo>
                <a:cubicBezTo>
                  <a:pt x="3259" y="5198"/>
                  <a:pt x="3203" y="5245"/>
                  <a:pt x="3138" y="5263"/>
                </a:cubicBezTo>
                <a:cubicBezTo>
                  <a:pt x="3110" y="5273"/>
                  <a:pt x="3092" y="5273"/>
                  <a:pt x="3064" y="5273"/>
                </a:cubicBezTo>
                <a:close/>
                <a:moveTo>
                  <a:pt x="2646" y="4428"/>
                </a:moveTo>
                <a:lnTo>
                  <a:pt x="2646" y="4428"/>
                </a:lnTo>
                <a:close/>
                <a:moveTo>
                  <a:pt x="2646" y="4428"/>
                </a:moveTo>
                <a:lnTo>
                  <a:pt x="2646" y="4428"/>
                </a:lnTo>
                <a:close/>
                <a:moveTo>
                  <a:pt x="2627" y="4409"/>
                </a:moveTo>
                <a:lnTo>
                  <a:pt x="2627" y="4409"/>
                </a:lnTo>
                <a:close/>
                <a:moveTo>
                  <a:pt x="1476" y="3230"/>
                </a:moveTo>
                <a:lnTo>
                  <a:pt x="1476" y="3230"/>
                </a:lnTo>
                <a:close/>
                <a:moveTo>
                  <a:pt x="799" y="1903"/>
                </a:moveTo>
                <a:lnTo>
                  <a:pt x="799" y="1903"/>
                </a:lnTo>
                <a:close/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5048817" y="1283456"/>
            <a:ext cx="6197524" cy="4229765"/>
          </a:xfrm>
          <a:custGeom>
            <a:avLst/>
            <a:gdLst/>
            <a:ahLst/>
            <a:cxnLst/>
            <a:rect l="l" t="t" r="r" b="b"/>
            <a:pathLst>
              <a:path w="5943" h="4058" extrusionOk="0">
                <a:moveTo>
                  <a:pt x="1894" y="4057"/>
                </a:moveTo>
                <a:lnTo>
                  <a:pt x="1894" y="4057"/>
                </a:lnTo>
                <a:cubicBezTo>
                  <a:pt x="1866" y="4057"/>
                  <a:pt x="1848" y="4057"/>
                  <a:pt x="1820" y="4048"/>
                </a:cubicBezTo>
                <a:cubicBezTo>
                  <a:pt x="1755" y="4029"/>
                  <a:pt x="1699" y="3992"/>
                  <a:pt x="1662" y="3927"/>
                </a:cubicBezTo>
                <a:cubicBezTo>
                  <a:pt x="46" y="1123"/>
                  <a:pt x="46" y="1123"/>
                  <a:pt x="46" y="1123"/>
                </a:cubicBezTo>
                <a:cubicBezTo>
                  <a:pt x="9" y="1058"/>
                  <a:pt x="0" y="993"/>
                  <a:pt x="19" y="919"/>
                </a:cubicBezTo>
                <a:cubicBezTo>
                  <a:pt x="37" y="854"/>
                  <a:pt x="83" y="799"/>
                  <a:pt x="139" y="761"/>
                </a:cubicBezTo>
                <a:cubicBezTo>
                  <a:pt x="984" y="279"/>
                  <a:pt x="1940" y="19"/>
                  <a:pt x="2906" y="0"/>
                </a:cubicBezTo>
                <a:cubicBezTo>
                  <a:pt x="2915" y="0"/>
                  <a:pt x="2925" y="0"/>
                  <a:pt x="2925" y="0"/>
                </a:cubicBezTo>
                <a:cubicBezTo>
                  <a:pt x="2952" y="0"/>
                  <a:pt x="2971" y="0"/>
                  <a:pt x="2990" y="0"/>
                </a:cubicBezTo>
                <a:cubicBezTo>
                  <a:pt x="3955" y="9"/>
                  <a:pt x="4911" y="251"/>
                  <a:pt x="5756" y="724"/>
                </a:cubicBezTo>
                <a:lnTo>
                  <a:pt x="5765" y="724"/>
                </a:lnTo>
                <a:cubicBezTo>
                  <a:pt x="5775" y="733"/>
                  <a:pt x="5784" y="733"/>
                  <a:pt x="5784" y="743"/>
                </a:cubicBezTo>
                <a:cubicBezTo>
                  <a:pt x="5905" y="817"/>
                  <a:pt x="5942" y="975"/>
                  <a:pt x="5877" y="1096"/>
                </a:cubicBezTo>
                <a:cubicBezTo>
                  <a:pt x="4280" y="3918"/>
                  <a:pt x="4280" y="3918"/>
                  <a:pt x="4280" y="3918"/>
                </a:cubicBezTo>
                <a:cubicBezTo>
                  <a:pt x="4252" y="3973"/>
                  <a:pt x="4196" y="4020"/>
                  <a:pt x="4122" y="4038"/>
                </a:cubicBezTo>
                <a:cubicBezTo>
                  <a:pt x="4057" y="4057"/>
                  <a:pt x="3983" y="4048"/>
                  <a:pt x="3927" y="4011"/>
                </a:cubicBezTo>
                <a:cubicBezTo>
                  <a:pt x="3639" y="3853"/>
                  <a:pt x="3314" y="3769"/>
                  <a:pt x="2980" y="3769"/>
                </a:cubicBezTo>
                <a:cubicBezTo>
                  <a:pt x="2646" y="3769"/>
                  <a:pt x="2312" y="3853"/>
                  <a:pt x="2024" y="4020"/>
                </a:cubicBezTo>
                <a:cubicBezTo>
                  <a:pt x="1987" y="4048"/>
                  <a:pt x="1940" y="4057"/>
                  <a:pt x="1894" y="4057"/>
                </a:cubicBezTo>
                <a:close/>
                <a:moveTo>
                  <a:pt x="5533" y="1198"/>
                </a:moveTo>
                <a:lnTo>
                  <a:pt x="5533" y="1198"/>
                </a:lnTo>
                <a:close/>
                <a:moveTo>
                  <a:pt x="5533" y="1198"/>
                </a:moveTo>
                <a:lnTo>
                  <a:pt x="5533" y="1198"/>
                </a:lnTo>
                <a:close/>
                <a:moveTo>
                  <a:pt x="5515" y="1188"/>
                </a:moveTo>
                <a:lnTo>
                  <a:pt x="5515" y="1188"/>
                </a:lnTo>
                <a:close/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8998121" y="6933855"/>
            <a:ext cx="5094085" cy="5420529"/>
          </a:xfrm>
          <a:custGeom>
            <a:avLst/>
            <a:gdLst/>
            <a:ahLst/>
            <a:cxnLst/>
            <a:rect l="l" t="t" r="r" b="b"/>
            <a:pathLst>
              <a:path w="4884" h="5199" extrusionOk="0">
                <a:moveTo>
                  <a:pt x="1949" y="5198"/>
                </a:moveTo>
                <a:lnTo>
                  <a:pt x="1949" y="5198"/>
                </a:lnTo>
                <a:cubicBezTo>
                  <a:pt x="1931" y="5198"/>
                  <a:pt x="1913" y="5189"/>
                  <a:pt x="1885" y="5189"/>
                </a:cubicBezTo>
                <a:cubicBezTo>
                  <a:pt x="1820" y="5171"/>
                  <a:pt x="1764" y="5124"/>
                  <a:pt x="1727" y="5069"/>
                </a:cubicBezTo>
                <a:cubicBezTo>
                  <a:pt x="74" y="2274"/>
                  <a:pt x="74" y="2274"/>
                  <a:pt x="74" y="2274"/>
                </a:cubicBezTo>
                <a:cubicBezTo>
                  <a:pt x="0" y="2153"/>
                  <a:pt x="46" y="1986"/>
                  <a:pt x="167" y="1912"/>
                </a:cubicBezTo>
                <a:cubicBezTo>
                  <a:pt x="455" y="1745"/>
                  <a:pt x="687" y="1513"/>
                  <a:pt x="854" y="1225"/>
                </a:cubicBezTo>
                <a:cubicBezTo>
                  <a:pt x="1021" y="937"/>
                  <a:pt x="1114" y="603"/>
                  <a:pt x="1114" y="269"/>
                </a:cubicBezTo>
                <a:cubicBezTo>
                  <a:pt x="1114" y="120"/>
                  <a:pt x="1235" y="0"/>
                  <a:pt x="1374" y="0"/>
                </a:cubicBezTo>
                <a:cubicBezTo>
                  <a:pt x="4613" y="0"/>
                  <a:pt x="4613" y="0"/>
                  <a:pt x="4613" y="0"/>
                </a:cubicBezTo>
                <a:cubicBezTo>
                  <a:pt x="4762" y="0"/>
                  <a:pt x="4883" y="120"/>
                  <a:pt x="4883" y="269"/>
                </a:cubicBezTo>
                <a:cubicBezTo>
                  <a:pt x="4883" y="269"/>
                  <a:pt x="4883" y="278"/>
                  <a:pt x="4883" y="287"/>
                </a:cubicBezTo>
                <a:cubicBezTo>
                  <a:pt x="4883" y="325"/>
                  <a:pt x="4883" y="353"/>
                  <a:pt x="4873" y="380"/>
                </a:cubicBezTo>
                <a:cubicBezTo>
                  <a:pt x="4873" y="417"/>
                  <a:pt x="4873" y="417"/>
                  <a:pt x="4873" y="417"/>
                </a:cubicBezTo>
                <a:cubicBezTo>
                  <a:pt x="4873" y="454"/>
                  <a:pt x="4873" y="482"/>
                  <a:pt x="4873" y="520"/>
                </a:cubicBezTo>
                <a:cubicBezTo>
                  <a:pt x="4873" y="538"/>
                  <a:pt x="4873" y="538"/>
                  <a:pt x="4873" y="538"/>
                </a:cubicBezTo>
                <a:lnTo>
                  <a:pt x="4873" y="538"/>
                </a:lnTo>
                <a:cubicBezTo>
                  <a:pt x="4873" y="566"/>
                  <a:pt x="4873" y="566"/>
                  <a:pt x="4873" y="566"/>
                </a:cubicBezTo>
                <a:cubicBezTo>
                  <a:pt x="4873" y="594"/>
                  <a:pt x="4864" y="612"/>
                  <a:pt x="4864" y="640"/>
                </a:cubicBezTo>
                <a:lnTo>
                  <a:pt x="4864" y="650"/>
                </a:lnTo>
                <a:cubicBezTo>
                  <a:pt x="4864" y="650"/>
                  <a:pt x="4864" y="650"/>
                  <a:pt x="4864" y="659"/>
                </a:cubicBezTo>
                <a:cubicBezTo>
                  <a:pt x="4864" y="696"/>
                  <a:pt x="4855" y="733"/>
                  <a:pt x="4855" y="789"/>
                </a:cubicBezTo>
                <a:cubicBezTo>
                  <a:pt x="4845" y="854"/>
                  <a:pt x="4836" y="910"/>
                  <a:pt x="4836" y="974"/>
                </a:cubicBezTo>
                <a:cubicBezTo>
                  <a:pt x="4827" y="993"/>
                  <a:pt x="4827" y="1021"/>
                  <a:pt x="4827" y="1039"/>
                </a:cubicBezTo>
                <a:cubicBezTo>
                  <a:pt x="4827" y="1049"/>
                  <a:pt x="4827" y="1049"/>
                  <a:pt x="4827" y="1049"/>
                </a:cubicBezTo>
                <a:cubicBezTo>
                  <a:pt x="4827" y="1049"/>
                  <a:pt x="4827" y="1049"/>
                  <a:pt x="4817" y="1049"/>
                </a:cubicBezTo>
                <a:cubicBezTo>
                  <a:pt x="4817" y="1067"/>
                  <a:pt x="4817" y="1077"/>
                  <a:pt x="4817" y="1095"/>
                </a:cubicBezTo>
                <a:lnTo>
                  <a:pt x="4817" y="1095"/>
                </a:lnTo>
                <a:cubicBezTo>
                  <a:pt x="4808" y="1132"/>
                  <a:pt x="4808" y="1160"/>
                  <a:pt x="4799" y="1197"/>
                </a:cubicBezTo>
                <a:cubicBezTo>
                  <a:pt x="4799" y="1225"/>
                  <a:pt x="4790" y="1253"/>
                  <a:pt x="4790" y="1281"/>
                </a:cubicBezTo>
                <a:cubicBezTo>
                  <a:pt x="4780" y="1290"/>
                  <a:pt x="4780" y="1309"/>
                  <a:pt x="4780" y="1327"/>
                </a:cubicBezTo>
                <a:cubicBezTo>
                  <a:pt x="4771" y="1327"/>
                  <a:pt x="4771" y="1327"/>
                  <a:pt x="4771" y="1327"/>
                </a:cubicBezTo>
                <a:cubicBezTo>
                  <a:pt x="4771" y="1364"/>
                  <a:pt x="4762" y="1392"/>
                  <a:pt x="4762" y="1420"/>
                </a:cubicBezTo>
                <a:cubicBezTo>
                  <a:pt x="4743" y="1467"/>
                  <a:pt x="4734" y="1513"/>
                  <a:pt x="4724" y="1550"/>
                </a:cubicBezTo>
                <a:cubicBezTo>
                  <a:pt x="4715" y="1606"/>
                  <a:pt x="4697" y="1661"/>
                  <a:pt x="4687" y="1717"/>
                </a:cubicBezTo>
                <a:cubicBezTo>
                  <a:pt x="4669" y="1773"/>
                  <a:pt x="4669" y="1773"/>
                  <a:pt x="4669" y="1773"/>
                </a:cubicBezTo>
                <a:cubicBezTo>
                  <a:pt x="4660" y="1801"/>
                  <a:pt x="4660" y="1828"/>
                  <a:pt x="4650" y="1866"/>
                </a:cubicBezTo>
                <a:cubicBezTo>
                  <a:pt x="4641" y="1875"/>
                  <a:pt x="4641" y="1893"/>
                  <a:pt x="4632" y="1903"/>
                </a:cubicBezTo>
                <a:cubicBezTo>
                  <a:pt x="4623" y="1931"/>
                  <a:pt x="4613" y="1968"/>
                  <a:pt x="4604" y="1996"/>
                </a:cubicBezTo>
                <a:cubicBezTo>
                  <a:pt x="4604" y="2005"/>
                  <a:pt x="4595" y="2024"/>
                  <a:pt x="4595" y="2033"/>
                </a:cubicBezTo>
                <a:cubicBezTo>
                  <a:pt x="4585" y="2061"/>
                  <a:pt x="4576" y="2098"/>
                  <a:pt x="4567" y="2125"/>
                </a:cubicBezTo>
                <a:cubicBezTo>
                  <a:pt x="4557" y="2135"/>
                  <a:pt x="4557" y="2144"/>
                  <a:pt x="4548" y="2153"/>
                </a:cubicBezTo>
                <a:cubicBezTo>
                  <a:pt x="4548" y="2163"/>
                  <a:pt x="4548" y="2163"/>
                  <a:pt x="4548" y="2163"/>
                </a:cubicBezTo>
                <a:cubicBezTo>
                  <a:pt x="4539" y="2191"/>
                  <a:pt x="4530" y="2218"/>
                  <a:pt x="4520" y="2246"/>
                </a:cubicBezTo>
                <a:cubicBezTo>
                  <a:pt x="4511" y="2284"/>
                  <a:pt x="4492" y="2311"/>
                  <a:pt x="4483" y="2339"/>
                </a:cubicBezTo>
                <a:cubicBezTo>
                  <a:pt x="4474" y="2367"/>
                  <a:pt x="4465" y="2395"/>
                  <a:pt x="4455" y="2423"/>
                </a:cubicBezTo>
                <a:cubicBezTo>
                  <a:pt x="4446" y="2432"/>
                  <a:pt x="4437" y="2450"/>
                  <a:pt x="4437" y="2460"/>
                </a:cubicBezTo>
                <a:cubicBezTo>
                  <a:pt x="4418" y="2506"/>
                  <a:pt x="4400" y="2543"/>
                  <a:pt x="4381" y="2590"/>
                </a:cubicBezTo>
                <a:cubicBezTo>
                  <a:pt x="4363" y="2627"/>
                  <a:pt x="4363" y="2627"/>
                  <a:pt x="4363" y="2627"/>
                </a:cubicBezTo>
                <a:lnTo>
                  <a:pt x="4363" y="2627"/>
                </a:lnTo>
                <a:cubicBezTo>
                  <a:pt x="4344" y="2673"/>
                  <a:pt x="4325" y="2710"/>
                  <a:pt x="4307" y="2757"/>
                </a:cubicBezTo>
                <a:lnTo>
                  <a:pt x="4307" y="2757"/>
                </a:lnTo>
                <a:cubicBezTo>
                  <a:pt x="4279" y="2803"/>
                  <a:pt x="4279" y="2803"/>
                  <a:pt x="4279" y="2803"/>
                </a:cubicBezTo>
                <a:cubicBezTo>
                  <a:pt x="4270" y="2822"/>
                  <a:pt x="4260" y="2850"/>
                  <a:pt x="4242" y="2878"/>
                </a:cubicBezTo>
                <a:lnTo>
                  <a:pt x="4242" y="2878"/>
                </a:lnTo>
                <a:cubicBezTo>
                  <a:pt x="4223" y="2915"/>
                  <a:pt x="4223" y="2915"/>
                  <a:pt x="4223" y="2915"/>
                </a:cubicBezTo>
                <a:lnTo>
                  <a:pt x="4223" y="2915"/>
                </a:lnTo>
                <a:cubicBezTo>
                  <a:pt x="4205" y="2961"/>
                  <a:pt x="4205" y="2961"/>
                  <a:pt x="4205" y="2961"/>
                </a:cubicBezTo>
                <a:cubicBezTo>
                  <a:pt x="4195" y="2970"/>
                  <a:pt x="4186" y="2980"/>
                  <a:pt x="4177" y="2998"/>
                </a:cubicBezTo>
                <a:lnTo>
                  <a:pt x="4177" y="2998"/>
                </a:lnTo>
                <a:cubicBezTo>
                  <a:pt x="4167" y="3026"/>
                  <a:pt x="4149" y="3054"/>
                  <a:pt x="4140" y="3073"/>
                </a:cubicBezTo>
                <a:cubicBezTo>
                  <a:pt x="4130" y="3082"/>
                  <a:pt x="4130" y="3082"/>
                  <a:pt x="4130" y="3082"/>
                </a:cubicBezTo>
                <a:lnTo>
                  <a:pt x="4130" y="3082"/>
                </a:lnTo>
                <a:cubicBezTo>
                  <a:pt x="4130" y="3082"/>
                  <a:pt x="4130" y="3082"/>
                  <a:pt x="4130" y="3091"/>
                </a:cubicBezTo>
                <a:cubicBezTo>
                  <a:pt x="4130" y="3091"/>
                  <a:pt x="4130" y="3091"/>
                  <a:pt x="4121" y="3091"/>
                </a:cubicBezTo>
                <a:lnTo>
                  <a:pt x="4121" y="3091"/>
                </a:lnTo>
                <a:cubicBezTo>
                  <a:pt x="4121" y="3100"/>
                  <a:pt x="4121" y="3110"/>
                  <a:pt x="4112" y="3110"/>
                </a:cubicBezTo>
                <a:cubicBezTo>
                  <a:pt x="3620" y="3955"/>
                  <a:pt x="2924" y="4660"/>
                  <a:pt x="2089" y="5161"/>
                </a:cubicBezTo>
                <a:cubicBezTo>
                  <a:pt x="2052" y="5180"/>
                  <a:pt x="2005" y="5198"/>
                  <a:pt x="1949" y="5198"/>
                </a:cubicBezTo>
                <a:close/>
                <a:moveTo>
                  <a:pt x="4251" y="2859"/>
                </a:moveTo>
                <a:lnTo>
                  <a:pt x="4251" y="2859"/>
                </a:lnTo>
                <a:close/>
                <a:moveTo>
                  <a:pt x="4251" y="2859"/>
                </a:moveTo>
                <a:lnTo>
                  <a:pt x="4251" y="2859"/>
                </a:lnTo>
                <a:close/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6745317" y="5793659"/>
            <a:ext cx="2836690" cy="2836688"/>
          </a:xfrm>
          <a:custGeom>
            <a:avLst/>
            <a:gdLst/>
            <a:ahLst/>
            <a:cxnLst/>
            <a:rect l="l" t="t" r="r" b="b"/>
            <a:pathLst>
              <a:path w="2721" h="2720" extrusionOk="0">
                <a:moveTo>
                  <a:pt x="1355" y="2719"/>
                </a:moveTo>
                <a:lnTo>
                  <a:pt x="1355" y="2719"/>
                </a:lnTo>
                <a:cubicBezTo>
                  <a:pt x="1123" y="2719"/>
                  <a:pt x="900" y="2663"/>
                  <a:pt x="696" y="2552"/>
                </a:cubicBezTo>
                <a:cubicBezTo>
                  <a:pt x="269" y="2311"/>
                  <a:pt x="0" y="1856"/>
                  <a:pt x="0" y="1364"/>
                </a:cubicBezTo>
                <a:cubicBezTo>
                  <a:pt x="0" y="1123"/>
                  <a:pt x="55" y="892"/>
                  <a:pt x="176" y="687"/>
                </a:cubicBezTo>
                <a:cubicBezTo>
                  <a:pt x="288" y="483"/>
                  <a:pt x="455" y="316"/>
                  <a:pt x="659" y="195"/>
                </a:cubicBezTo>
                <a:cubicBezTo>
                  <a:pt x="659" y="195"/>
                  <a:pt x="668" y="186"/>
                  <a:pt x="677" y="186"/>
                </a:cubicBezTo>
                <a:cubicBezTo>
                  <a:pt x="882" y="65"/>
                  <a:pt x="1114" y="0"/>
                  <a:pt x="1355" y="0"/>
                </a:cubicBezTo>
                <a:cubicBezTo>
                  <a:pt x="1597" y="0"/>
                  <a:pt x="1819" y="65"/>
                  <a:pt x="2024" y="176"/>
                </a:cubicBezTo>
                <a:lnTo>
                  <a:pt x="2024" y="176"/>
                </a:lnTo>
                <a:cubicBezTo>
                  <a:pt x="2033" y="176"/>
                  <a:pt x="2033" y="176"/>
                  <a:pt x="2033" y="176"/>
                </a:cubicBezTo>
                <a:cubicBezTo>
                  <a:pt x="2033" y="176"/>
                  <a:pt x="2033" y="186"/>
                  <a:pt x="2042" y="186"/>
                </a:cubicBezTo>
                <a:cubicBezTo>
                  <a:pt x="2460" y="427"/>
                  <a:pt x="2720" y="873"/>
                  <a:pt x="2720" y="1355"/>
                </a:cubicBezTo>
                <a:cubicBezTo>
                  <a:pt x="2720" y="1364"/>
                  <a:pt x="2720" y="1364"/>
                  <a:pt x="2720" y="1364"/>
                </a:cubicBezTo>
                <a:cubicBezTo>
                  <a:pt x="2720" y="1596"/>
                  <a:pt x="2655" y="1837"/>
                  <a:pt x="2534" y="2042"/>
                </a:cubicBezTo>
                <a:cubicBezTo>
                  <a:pt x="2414" y="2246"/>
                  <a:pt x="2246" y="2413"/>
                  <a:pt x="2051" y="2534"/>
                </a:cubicBezTo>
                <a:cubicBezTo>
                  <a:pt x="1847" y="2654"/>
                  <a:pt x="1615" y="2719"/>
                  <a:pt x="1374" y="2719"/>
                </a:cubicBezTo>
                <a:cubicBezTo>
                  <a:pt x="1365" y="2719"/>
                  <a:pt x="1365" y="2719"/>
                  <a:pt x="1355" y="2719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4506305" y="7775209"/>
            <a:ext cx="1103418" cy="942498"/>
          </a:xfrm>
          <a:custGeom>
            <a:avLst/>
            <a:gdLst/>
            <a:ahLst/>
            <a:cxnLst/>
            <a:rect l="l" t="t" r="r" b="b"/>
            <a:pathLst>
              <a:path w="1060" h="902" extrusionOk="0">
                <a:moveTo>
                  <a:pt x="956" y="177"/>
                </a:moveTo>
                <a:lnTo>
                  <a:pt x="956" y="177"/>
                </a:lnTo>
                <a:cubicBezTo>
                  <a:pt x="882" y="177"/>
                  <a:pt x="882" y="177"/>
                  <a:pt x="882" y="177"/>
                </a:cubicBezTo>
                <a:cubicBezTo>
                  <a:pt x="854" y="75"/>
                  <a:pt x="706" y="0"/>
                  <a:pt x="520" y="0"/>
                </a:cubicBezTo>
                <a:cubicBezTo>
                  <a:pt x="343" y="0"/>
                  <a:pt x="195" y="75"/>
                  <a:pt x="167" y="177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46" y="177"/>
                  <a:pt x="0" y="223"/>
                  <a:pt x="0" y="270"/>
                </a:cubicBezTo>
                <a:cubicBezTo>
                  <a:pt x="0" y="808"/>
                  <a:pt x="0" y="808"/>
                  <a:pt x="0" y="808"/>
                </a:cubicBezTo>
                <a:cubicBezTo>
                  <a:pt x="0" y="864"/>
                  <a:pt x="46" y="901"/>
                  <a:pt x="102" y="901"/>
                </a:cubicBezTo>
                <a:cubicBezTo>
                  <a:pt x="956" y="901"/>
                  <a:pt x="956" y="901"/>
                  <a:pt x="956" y="901"/>
                </a:cubicBezTo>
                <a:cubicBezTo>
                  <a:pt x="1012" y="901"/>
                  <a:pt x="1059" y="864"/>
                  <a:pt x="1059" y="808"/>
                </a:cubicBezTo>
                <a:cubicBezTo>
                  <a:pt x="1059" y="270"/>
                  <a:pt x="1059" y="270"/>
                  <a:pt x="1059" y="270"/>
                </a:cubicBezTo>
                <a:cubicBezTo>
                  <a:pt x="1059" y="223"/>
                  <a:pt x="1012" y="177"/>
                  <a:pt x="956" y="177"/>
                </a:cubicBezTo>
                <a:close/>
                <a:moveTo>
                  <a:pt x="306" y="112"/>
                </a:moveTo>
                <a:lnTo>
                  <a:pt x="306" y="112"/>
                </a:lnTo>
                <a:cubicBezTo>
                  <a:pt x="362" y="75"/>
                  <a:pt x="446" y="56"/>
                  <a:pt x="520" y="56"/>
                </a:cubicBezTo>
                <a:cubicBezTo>
                  <a:pt x="603" y="56"/>
                  <a:pt x="687" y="75"/>
                  <a:pt x="743" y="112"/>
                </a:cubicBezTo>
                <a:cubicBezTo>
                  <a:pt x="780" y="130"/>
                  <a:pt x="799" y="149"/>
                  <a:pt x="817" y="177"/>
                </a:cubicBezTo>
                <a:cubicBezTo>
                  <a:pt x="232" y="177"/>
                  <a:pt x="232" y="177"/>
                  <a:pt x="232" y="177"/>
                </a:cubicBezTo>
                <a:cubicBezTo>
                  <a:pt x="242" y="149"/>
                  <a:pt x="269" y="130"/>
                  <a:pt x="306" y="112"/>
                </a:cubicBezTo>
                <a:close/>
                <a:moveTo>
                  <a:pt x="994" y="808"/>
                </a:moveTo>
                <a:lnTo>
                  <a:pt x="994" y="808"/>
                </a:lnTo>
                <a:cubicBezTo>
                  <a:pt x="994" y="827"/>
                  <a:pt x="975" y="836"/>
                  <a:pt x="956" y="836"/>
                </a:cubicBezTo>
                <a:cubicBezTo>
                  <a:pt x="102" y="836"/>
                  <a:pt x="102" y="836"/>
                  <a:pt x="102" y="836"/>
                </a:cubicBezTo>
                <a:cubicBezTo>
                  <a:pt x="84" y="836"/>
                  <a:pt x="65" y="827"/>
                  <a:pt x="65" y="808"/>
                </a:cubicBezTo>
                <a:cubicBezTo>
                  <a:pt x="65" y="270"/>
                  <a:pt x="65" y="270"/>
                  <a:pt x="65" y="270"/>
                </a:cubicBezTo>
                <a:cubicBezTo>
                  <a:pt x="65" y="251"/>
                  <a:pt x="84" y="242"/>
                  <a:pt x="102" y="242"/>
                </a:cubicBezTo>
                <a:cubicBezTo>
                  <a:pt x="956" y="242"/>
                  <a:pt x="956" y="242"/>
                  <a:pt x="956" y="242"/>
                </a:cubicBezTo>
                <a:cubicBezTo>
                  <a:pt x="975" y="242"/>
                  <a:pt x="994" y="251"/>
                  <a:pt x="994" y="270"/>
                </a:cubicBezTo>
                <a:lnTo>
                  <a:pt x="994" y="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4846524" y="8133819"/>
            <a:ext cx="418376" cy="409181"/>
          </a:xfrm>
          <a:custGeom>
            <a:avLst/>
            <a:gdLst/>
            <a:ahLst/>
            <a:cxnLst/>
            <a:rect l="l" t="t" r="r" b="b"/>
            <a:pathLst>
              <a:path w="400" h="391" extrusionOk="0">
                <a:moveTo>
                  <a:pt x="362" y="83"/>
                </a:moveTo>
                <a:lnTo>
                  <a:pt x="362" y="83"/>
                </a:lnTo>
                <a:cubicBezTo>
                  <a:pt x="316" y="83"/>
                  <a:pt x="316" y="83"/>
                  <a:pt x="316" y="83"/>
                </a:cubicBezTo>
                <a:cubicBezTo>
                  <a:pt x="316" y="28"/>
                  <a:pt x="316" y="28"/>
                  <a:pt x="316" y="28"/>
                </a:cubicBezTo>
                <a:cubicBezTo>
                  <a:pt x="316" y="9"/>
                  <a:pt x="297" y="0"/>
                  <a:pt x="27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02" y="0"/>
                  <a:pt x="84" y="9"/>
                  <a:pt x="84" y="28"/>
                </a:cubicBezTo>
                <a:cubicBezTo>
                  <a:pt x="84" y="83"/>
                  <a:pt x="84" y="83"/>
                  <a:pt x="8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18" y="83"/>
                  <a:pt x="0" y="93"/>
                  <a:pt x="0" y="11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97"/>
                  <a:pt x="18" y="306"/>
                  <a:pt x="37" y="306"/>
                </a:cubicBezTo>
                <a:cubicBezTo>
                  <a:pt x="84" y="306"/>
                  <a:pt x="84" y="306"/>
                  <a:pt x="84" y="306"/>
                </a:cubicBezTo>
                <a:cubicBezTo>
                  <a:pt x="84" y="362"/>
                  <a:pt x="84" y="362"/>
                  <a:pt x="84" y="362"/>
                </a:cubicBezTo>
                <a:cubicBezTo>
                  <a:pt x="84" y="380"/>
                  <a:pt x="102" y="390"/>
                  <a:pt x="121" y="390"/>
                </a:cubicBezTo>
                <a:cubicBezTo>
                  <a:pt x="278" y="390"/>
                  <a:pt x="278" y="390"/>
                  <a:pt x="278" y="390"/>
                </a:cubicBezTo>
                <a:cubicBezTo>
                  <a:pt x="297" y="390"/>
                  <a:pt x="316" y="380"/>
                  <a:pt x="316" y="362"/>
                </a:cubicBezTo>
                <a:cubicBezTo>
                  <a:pt x="316" y="306"/>
                  <a:pt x="316" y="306"/>
                  <a:pt x="316" y="306"/>
                </a:cubicBezTo>
                <a:cubicBezTo>
                  <a:pt x="362" y="306"/>
                  <a:pt x="362" y="306"/>
                  <a:pt x="362" y="306"/>
                </a:cubicBezTo>
                <a:cubicBezTo>
                  <a:pt x="381" y="306"/>
                  <a:pt x="399" y="297"/>
                  <a:pt x="399" y="278"/>
                </a:cubicBezTo>
                <a:cubicBezTo>
                  <a:pt x="399" y="111"/>
                  <a:pt x="399" y="111"/>
                  <a:pt x="399" y="111"/>
                </a:cubicBezTo>
                <a:cubicBezTo>
                  <a:pt x="399" y="93"/>
                  <a:pt x="381" y="83"/>
                  <a:pt x="362" y="83"/>
                </a:cubicBezTo>
                <a:close/>
                <a:moveTo>
                  <a:pt x="334" y="241"/>
                </a:moveTo>
                <a:lnTo>
                  <a:pt x="334" y="241"/>
                </a:lnTo>
                <a:cubicBezTo>
                  <a:pt x="278" y="241"/>
                  <a:pt x="278" y="241"/>
                  <a:pt x="278" y="241"/>
                </a:cubicBezTo>
                <a:cubicBezTo>
                  <a:pt x="260" y="241"/>
                  <a:pt x="251" y="260"/>
                  <a:pt x="251" y="278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149" y="325"/>
                  <a:pt x="149" y="325"/>
                  <a:pt x="149" y="325"/>
                </a:cubicBezTo>
                <a:cubicBezTo>
                  <a:pt x="149" y="278"/>
                  <a:pt x="149" y="278"/>
                  <a:pt x="149" y="278"/>
                </a:cubicBezTo>
                <a:cubicBezTo>
                  <a:pt x="149" y="260"/>
                  <a:pt x="139" y="241"/>
                  <a:pt x="121" y="241"/>
                </a:cubicBezTo>
                <a:cubicBezTo>
                  <a:pt x="65" y="241"/>
                  <a:pt x="65" y="241"/>
                  <a:pt x="65" y="241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121" y="148"/>
                  <a:pt x="121" y="148"/>
                  <a:pt x="121" y="148"/>
                </a:cubicBezTo>
                <a:cubicBezTo>
                  <a:pt x="139" y="148"/>
                  <a:pt x="149" y="130"/>
                  <a:pt x="149" y="111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251" y="65"/>
                  <a:pt x="251" y="65"/>
                  <a:pt x="251" y="65"/>
                </a:cubicBezTo>
                <a:cubicBezTo>
                  <a:pt x="251" y="111"/>
                  <a:pt x="251" y="111"/>
                  <a:pt x="251" y="111"/>
                </a:cubicBezTo>
                <a:cubicBezTo>
                  <a:pt x="251" y="130"/>
                  <a:pt x="260" y="148"/>
                  <a:pt x="278" y="148"/>
                </a:cubicBezTo>
                <a:cubicBezTo>
                  <a:pt x="334" y="148"/>
                  <a:pt x="334" y="148"/>
                  <a:pt x="334" y="148"/>
                </a:cubicBezTo>
                <a:lnTo>
                  <a:pt x="334" y="2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11273912" y="7425794"/>
            <a:ext cx="795374" cy="1347081"/>
          </a:xfrm>
          <a:custGeom>
            <a:avLst/>
            <a:gdLst/>
            <a:ahLst/>
            <a:cxnLst/>
            <a:rect l="l" t="t" r="r" b="b"/>
            <a:pathLst>
              <a:path w="762" h="1292" extrusionOk="0">
                <a:moveTo>
                  <a:pt x="659" y="353"/>
                </a:moveTo>
                <a:lnTo>
                  <a:pt x="659" y="353"/>
                </a:lnTo>
                <a:cubicBezTo>
                  <a:pt x="594" y="353"/>
                  <a:pt x="594" y="353"/>
                  <a:pt x="594" y="353"/>
                </a:cubicBezTo>
                <a:cubicBezTo>
                  <a:pt x="594" y="195"/>
                  <a:pt x="594" y="195"/>
                  <a:pt x="594" y="195"/>
                </a:cubicBezTo>
                <a:cubicBezTo>
                  <a:pt x="622" y="195"/>
                  <a:pt x="622" y="195"/>
                  <a:pt x="622" y="195"/>
                </a:cubicBezTo>
                <a:cubicBezTo>
                  <a:pt x="640" y="195"/>
                  <a:pt x="659" y="186"/>
                  <a:pt x="659" y="167"/>
                </a:cubicBezTo>
                <a:cubicBezTo>
                  <a:pt x="659" y="149"/>
                  <a:pt x="640" y="130"/>
                  <a:pt x="622" y="130"/>
                </a:cubicBezTo>
                <a:cubicBezTo>
                  <a:pt x="594" y="130"/>
                  <a:pt x="594" y="130"/>
                  <a:pt x="594" y="130"/>
                </a:cubicBezTo>
                <a:cubicBezTo>
                  <a:pt x="594" y="37"/>
                  <a:pt x="594" y="37"/>
                  <a:pt x="594" y="37"/>
                </a:cubicBezTo>
                <a:cubicBezTo>
                  <a:pt x="594" y="19"/>
                  <a:pt x="585" y="0"/>
                  <a:pt x="566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195" y="0"/>
                  <a:pt x="176" y="19"/>
                  <a:pt x="176" y="37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20" y="130"/>
                  <a:pt x="111" y="149"/>
                  <a:pt x="111" y="167"/>
                </a:cubicBezTo>
                <a:cubicBezTo>
                  <a:pt x="111" y="186"/>
                  <a:pt x="120" y="195"/>
                  <a:pt x="139" y="195"/>
                </a:cubicBezTo>
                <a:cubicBezTo>
                  <a:pt x="176" y="195"/>
                  <a:pt x="176" y="195"/>
                  <a:pt x="176" y="195"/>
                </a:cubicBezTo>
                <a:cubicBezTo>
                  <a:pt x="176" y="353"/>
                  <a:pt x="176" y="353"/>
                  <a:pt x="176" y="353"/>
                </a:cubicBezTo>
                <a:cubicBezTo>
                  <a:pt x="102" y="353"/>
                  <a:pt x="102" y="353"/>
                  <a:pt x="102" y="353"/>
                </a:cubicBezTo>
                <a:cubicBezTo>
                  <a:pt x="46" y="353"/>
                  <a:pt x="0" y="399"/>
                  <a:pt x="0" y="455"/>
                </a:cubicBezTo>
                <a:cubicBezTo>
                  <a:pt x="0" y="1188"/>
                  <a:pt x="0" y="1188"/>
                  <a:pt x="0" y="1188"/>
                </a:cubicBezTo>
                <a:cubicBezTo>
                  <a:pt x="0" y="1244"/>
                  <a:pt x="46" y="1291"/>
                  <a:pt x="102" y="1291"/>
                </a:cubicBezTo>
                <a:cubicBezTo>
                  <a:pt x="659" y="1291"/>
                  <a:pt x="659" y="1291"/>
                  <a:pt x="659" y="1291"/>
                </a:cubicBezTo>
                <a:cubicBezTo>
                  <a:pt x="715" y="1291"/>
                  <a:pt x="761" y="1244"/>
                  <a:pt x="761" y="1188"/>
                </a:cubicBezTo>
                <a:cubicBezTo>
                  <a:pt x="761" y="455"/>
                  <a:pt x="761" y="455"/>
                  <a:pt x="761" y="455"/>
                </a:cubicBezTo>
                <a:cubicBezTo>
                  <a:pt x="761" y="399"/>
                  <a:pt x="715" y="353"/>
                  <a:pt x="659" y="353"/>
                </a:cubicBezTo>
                <a:close/>
                <a:moveTo>
                  <a:pt x="241" y="74"/>
                </a:moveTo>
                <a:lnTo>
                  <a:pt x="241" y="74"/>
                </a:lnTo>
                <a:cubicBezTo>
                  <a:pt x="529" y="74"/>
                  <a:pt x="529" y="74"/>
                  <a:pt x="529" y="74"/>
                </a:cubicBezTo>
                <a:cubicBezTo>
                  <a:pt x="529" y="130"/>
                  <a:pt x="529" y="130"/>
                  <a:pt x="529" y="130"/>
                </a:cubicBezTo>
                <a:cubicBezTo>
                  <a:pt x="241" y="130"/>
                  <a:pt x="241" y="130"/>
                  <a:pt x="241" y="130"/>
                </a:cubicBezTo>
                <a:lnTo>
                  <a:pt x="241" y="74"/>
                </a:lnTo>
                <a:close/>
                <a:moveTo>
                  <a:pt x="241" y="195"/>
                </a:moveTo>
                <a:lnTo>
                  <a:pt x="241" y="195"/>
                </a:lnTo>
                <a:cubicBezTo>
                  <a:pt x="529" y="195"/>
                  <a:pt x="529" y="195"/>
                  <a:pt x="529" y="195"/>
                </a:cubicBezTo>
                <a:cubicBezTo>
                  <a:pt x="529" y="353"/>
                  <a:pt x="529" y="353"/>
                  <a:pt x="529" y="353"/>
                </a:cubicBezTo>
                <a:cubicBezTo>
                  <a:pt x="241" y="353"/>
                  <a:pt x="241" y="353"/>
                  <a:pt x="241" y="353"/>
                </a:cubicBezTo>
                <a:lnTo>
                  <a:pt x="241" y="195"/>
                </a:lnTo>
                <a:close/>
                <a:moveTo>
                  <a:pt x="696" y="1188"/>
                </a:moveTo>
                <a:lnTo>
                  <a:pt x="696" y="1188"/>
                </a:lnTo>
                <a:cubicBezTo>
                  <a:pt x="696" y="1207"/>
                  <a:pt x="677" y="1226"/>
                  <a:pt x="659" y="1226"/>
                </a:cubicBezTo>
                <a:cubicBezTo>
                  <a:pt x="102" y="1226"/>
                  <a:pt x="102" y="1226"/>
                  <a:pt x="102" y="1226"/>
                </a:cubicBezTo>
                <a:cubicBezTo>
                  <a:pt x="83" y="1226"/>
                  <a:pt x="65" y="1207"/>
                  <a:pt x="65" y="1188"/>
                </a:cubicBezTo>
                <a:cubicBezTo>
                  <a:pt x="65" y="455"/>
                  <a:pt x="65" y="455"/>
                  <a:pt x="65" y="455"/>
                </a:cubicBezTo>
                <a:cubicBezTo>
                  <a:pt x="65" y="437"/>
                  <a:pt x="83" y="427"/>
                  <a:pt x="102" y="427"/>
                </a:cubicBezTo>
                <a:cubicBezTo>
                  <a:pt x="213" y="427"/>
                  <a:pt x="213" y="427"/>
                  <a:pt x="213" y="427"/>
                </a:cubicBezTo>
                <a:cubicBezTo>
                  <a:pt x="566" y="427"/>
                  <a:pt x="566" y="427"/>
                  <a:pt x="566" y="427"/>
                </a:cubicBezTo>
                <a:cubicBezTo>
                  <a:pt x="659" y="427"/>
                  <a:pt x="659" y="427"/>
                  <a:pt x="659" y="427"/>
                </a:cubicBezTo>
                <a:cubicBezTo>
                  <a:pt x="677" y="427"/>
                  <a:pt x="696" y="437"/>
                  <a:pt x="696" y="455"/>
                </a:cubicBezTo>
                <a:lnTo>
                  <a:pt x="696" y="1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11416437" y="8037269"/>
            <a:ext cx="514927" cy="505732"/>
          </a:xfrm>
          <a:custGeom>
            <a:avLst/>
            <a:gdLst/>
            <a:ahLst/>
            <a:cxnLst/>
            <a:rect l="l" t="t" r="r" b="b"/>
            <a:pathLst>
              <a:path w="493" h="484" extrusionOk="0">
                <a:moveTo>
                  <a:pt x="427" y="130"/>
                </a:moveTo>
                <a:lnTo>
                  <a:pt x="427" y="130"/>
                </a:lnTo>
                <a:cubicBezTo>
                  <a:pt x="362" y="130"/>
                  <a:pt x="362" y="130"/>
                  <a:pt x="362" y="130"/>
                </a:cubicBezTo>
                <a:cubicBezTo>
                  <a:pt x="362" y="65"/>
                  <a:pt x="362" y="65"/>
                  <a:pt x="362" y="65"/>
                </a:cubicBezTo>
                <a:cubicBezTo>
                  <a:pt x="362" y="28"/>
                  <a:pt x="325" y="0"/>
                  <a:pt x="288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67" y="0"/>
                  <a:pt x="139" y="28"/>
                  <a:pt x="139" y="65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37" y="130"/>
                  <a:pt x="0" y="158"/>
                  <a:pt x="0" y="195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25"/>
                  <a:pt x="37" y="353"/>
                  <a:pt x="74" y="353"/>
                </a:cubicBezTo>
                <a:cubicBezTo>
                  <a:pt x="139" y="353"/>
                  <a:pt x="139" y="353"/>
                  <a:pt x="139" y="353"/>
                </a:cubicBezTo>
                <a:cubicBezTo>
                  <a:pt x="139" y="418"/>
                  <a:pt x="139" y="418"/>
                  <a:pt x="139" y="418"/>
                </a:cubicBezTo>
                <a:cubicBezTo>
                  <a:pt x="139" y="455"/>
                  <a:pt x="167" y="483"/>
                  <a:pt x="204" y="483"/>
                </a:cubicBezTo>
                <a:cubicBezTo>
                  <a:pt x="288" y="483"/>
                  <a:pt x="288" y="483"/>
                  <a:pt x="288" y="483"/>
                </a:cubicBezTo>
                <a:cubicBezTo>
                  <a:pt x="325" y="483"/>
                  <a:pt x="362" y="455"/>
                  <a:pt x="362" y="418"/>
                </a:cubicBezTo>
                <a:cubicBezTo>
                  <a:pt x="362" y="353"/>
                  <a:pt x="362" y="353"/>
                  <a:pt x="362" y="353"/>
                </a:cubicBezTo>
                <a:cubicBezTo>
                  <a:pt x="427" y="353"/>
                  <a:pt x="427" y="353"/>
                  <a:pt x="427" y="353"/>
                </a:cubicBezTo>
                <a:cubicBezTo>
                  <a:pt x="464" y="353"/>
                  <a:pt x="492" y="325"/>
                  <a:pt x="492" y="288"/>
                </a:cubicBezTo>
                <a:cubicBezTo>
                  <a:pt x="492" y="195"/>
                  <a:pt x="492" y="195"/>
                  <a:pt x="492" y="195"/>
                </a:cubicBezTo>
                <a:cubicBezTo>
                  <a:pt x="492" y="158"/>
                  <a:pt x="464" y="130"/>
                  <a:pt x="427" y="130"/>
                </a:cubicBezTo>
                <a:close/>
                <a:moveTo>
                  <a:pt x="427" y="288"/>
                </a:moveTo>
                <a:lnTo>
                  <a:pt x="427" y="288"/>
                </a:lnTo>
                <a:cubicBezTo>
                  <a:pt x="288" y="288"/>
                  <a:pt x="288" y="288"/>
                  <a:pt x="288" y="288"/>
                </a:cubicBezTo>
                <a:cubicBezTo>
                  <a:pt x="288" y="418"/>
                  <a:pt x="288" y="418"/>
                  <a:pt x="288" y="418"/>
                </a:cubicBezTo>
                <a:cubicBezTo>
                  <a:pt x="204" y="418"/>
                  <a:pt x="204" y="418"/>
                  <a:pt x="204" y="418"/>
                </a:cubicBezTo>
                <a:cubicBezTo>
                  <a:pt x="204" y="288"/>
                  <a:pt x="204" y="288"/>
                  <a:pt x="204" y="288"/>
                </a:cubicBezTo>
                <a:cubicBezTo>
                  <a:pt x="74" y="288"/>
                  <a:pt x="74" y="288"/>
                  <a:pt x="74" y="288"/>
                </a:cubicBezTo>
                <a:cubicBezTo>
                  <a:pt x="74" y="195"/>
                  <a:pt x="74" y="195"/>
                  <a:pt x="74" y="195"/>
                </a:cubicBezTo>
                <a:cubicBezTo>
                  <a:pt x="204" y="195"/>
                  <a:pt x="204" y="195"/>
                  <a:pt x="204" y="195"/>
                </a:cubicBezTo>
                <a:cubicBezTo>
                  <a:pt x="204" y="65"/>
                  <a:pt x="204" y="65"/>
                  <a:pt x="204" y="6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195"/>
                  <a:pt x="288" y="195"/>
                  <a:pt x="288" y="195"/>
                </a:cubicBezTo>
                <a:cubicBezTo>
                  <a:pt x="427" y="195"/>
                  <a:pt x="427" y="195"/>
                  <a:pt x="427" y="195"/>
                </a:cubicBezTo>
                <a:lnTo>
                  <a:pt x="427" y="2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7490122" y="1660456"/>
            <a:ext cx="1287321" cy="1163182"/>
          </a:xfrm>
          <a:custGeom>
            <a:avLst/>
            <a:gdLst/>
            <a:ahLst/>
            <a:cxnLst/>
            <a:rect l="l" t="t" r="r" b="b"/>
            <a:pathLst>
              <a:path w="1235" h="1115" extrusionOk="0">
                <a:moveTo>
                  <a:pt x="1234" y="492"/>
                </a:moveTo>
                <a:lnTo>
                  <a:pt x="1234" y="492"/>
                </a:lnTo>
                <a:cubicBezTo>
                  <a:pt x="1234" y="362"/>
                  <a:pt x="1179" y="241"/>
                  <a:pt x="1086" y="139"/>
                </a:cubicBezTo>
                <a:cubicBezTo>
                  <a:pt x="993" y="46"/>
                  <a:pt x="863" y="0"/>
                  <a:pt x="733" y="0"/>
                </a:cubicBezTo>
                <a:cubicBezTo>
                  <a:pt x="603" y="0"/>
                  <a:pt x="473" y="46"/>
                  <a:pt x="380" y="139"/>
                </a:cubicBezTo>
                <a:cubicBezTo>
                  <a:pt x="380" y="130"/>
                  <a:pt x="371" y="130"/>
                  <a:pt x="362" y="130"/>
                </a:cubicBezTo>
                <a:cubicBezTo>
                  <a:pt x="269" y="158"/>
                  <a:pt x="194" y="204"/>
                  <a:pt x="139" y="269"/>
                </a:cubicBezTo>
                <a:cubicBezTo>
                  <a:pt x="46" y="371"/>
                  <a:pt x="0" y="492"/>
                  <a:pt x="0" y="631"/>
                </a:cubicBezTo>
                <a:cubicBezTo>
                  <a:pt x="0" y="761"/>
                  <a:pt x="55" y="882"/>
                  <a:pt x="157" y="975"/>
                </a:cubicBezTo>
                <a:cubicBezTo>
                  <a:pt x="241" y="1058"/>
                  <a:pt x="353" y="1105"/>
                  <a:pt x="473" y="1114"/>
                </a:cubicBezTo>
                <a:cubicBezTo>
                  <a:pt x="482" y="1114"/>
                  <a:pt x="492" y="1114"/>
                  <a:pt x="501" y="1114"/>
                </a:cubicBezTo>
                <a:cubicBezTo>
                  <a:pt x="603" y="1114"/>
                  <a:pt x="714" y="1077"/>
                  <a:pt x="798" y="1021"/>
                </a:cubicBezTo>
                <a:cubicBezTo>
                  <a:pt x="807" y="1012"/>
                  <a:pt x="807" y="1003"/>
                  <a:pt x="807" y="994"/>
                </a:cubicBezTo>
                <a:cubicBezTo>
                  <a:pt x="910" y="975"/>
                  <a:pt x="1011" y="928"/>
                  <a:pt x="1086" y="854"/>
                </a:cubicBezTo>
                <a:cubicBezTo>
                  <a:pt x="1179" y="752"/>
                  <a:pt x="1234" y="631"/>
                  <a:pt x="1234" y="492"/>
                </a:cubicBezTo>
                <a:close/>
                <a:moveTo>
                  <a:pt x="1067" y="214"/>
                </a:moveTo>
                <a:lnTo>
                  <a:pt x="1067" y="214"/>
                </a:lnTo>
                <a:cubicBezTo>
                  <a:pt x="445" y="826"/>
                  <a:pt x="445" y="826"/>
                  <a:pt x="445" y="826"/>
                </a:cubicBezTo>
                <a:cubicBezTo>
                  <a:pt x="427" y="817"/>
                  <a:pt x="417" y="798"/>
                  <a:pt x="399" y="780"/>
                </a:cubicBezTo>
                <a:cubicBezTo>
                  <a:pt x="1021" y="167"/>
                  <a:pt x="1021" y="167"/>
                  <a:pt x="1021" y="167"/>
                </a:cubicBezTo>
                <a:cubicBezTo>
                  <a:pt x="1039" y="177"/>
                  <a:pt x="1049" y="195"/>
                  <a:pt x="1067" y="214"/>
                </a:cubicBezTo>
                <a:close/>
                <a:moveTo>
                  <a:pt x="733" y="56"/>
                </a:moveTo>
                <a:lnTo>
                  <a:pt x="733" y="56"/>
                </a:lnTo>
                <a:cubicBezTo>
                  <a:pt x="817" y="56"/>
                  <a:pt x="900" y="84"/>
                  <a:pt x="974" y="130"/>
                </a:cubicBezTo>
                <a:cubicBezTo>
                  <a:pt x="362" y="734"/>
                  <a:pt x="362" y="734"/>
                  <a:pt x="362" y="734"/>
                </a:cubicBezTo>
                <a:cubicBezTo>
                  <a:pt x="315" y="669"/>
                  <a:pt x="297" y="585"/>
                  <a:pt x="297" y="492"/>
                </a:cubicBezTo>
                <a:cubicBezTo>
                  <a:pt x="297" y="251"/>
                  <a:pt x="492" y="56"/>
                  <a:pt x="733" y="56"/>
                </a:cubicBezTo>
                <a:close/>
                <a:moveTo>
                  <a:pt x="65" y="622"/>
                </a:moveTo>
                <a:lnTo>
                  <a:pt x="65" y="622"/>
                </a:lnTo>
                <a:cubicBezTo>
                  <a:pt x="65" y="613"/>
                  <a:pt x="65" y="603"/>
                  <a:pt x="65" y="594"/>
                </a:cubicBezTo>
                <a:cubicBezTo>
                  <a:pt x="241" y="585"/>
                  <a:pt x="241" y="585"/>
                  <a:pt x="241" y="585"/>
                </a:cubicBezTo>
                <a:cubicBezTo>
                  <a:pt x="241" y="613"/>
                  <a:pt x="250" y="631"/>
                  <a:pt x="260" y="659"/>
                </a:cubicBezTo>
                <a:cubicBezTo>
                  <a:pt x="65" y="659"/>
                  <a:pt x="65" y="659"/>
                  <a:pt x="65" y="659"/>
                </a:cubicBezTo>
                <a:cubicBezTo>
                  <a:pt x="65" y="650"/>
                  <a:pt x="65" y="641"/>
                  <a:pt x="65" y="622"/>
                </a:cubicBezTo>
                <a:close/>
                <a:moveTo>
                  <a:pt x="185" y="316"/>
                </a:moveTo>
                <a:lnTo>
                  <a:pt x="185" y="316"/>
                </a:lnTo>
                <a:cubicBezTo>
                  <a:pt x="222" y="269"/>
                  <a:pt x="269" y="241"/>
                  <a:pt x="315" y="214"/>
                </a:cubicBezTo>
                <a:cubicBezTo>
                  <a:pt x="260" y="297"/>
                  <a:pt x="232" y="390"/>
                  <a:pt x="232" y="492"/>
                </a:cubicBezTo>
                <a:cubicBezTo>
                  <a:pt x="232" y="511"/>
                  <a:pt x="232" y="520"/>
                  <a:pt x="232" y="529"/>
                </a:cubicBezTo>
                <a:cubicBezTo>
                  <a:pt x="65" y="529"/>
                  <a:pt x="65" y="529"/>
                  <a:pt x="65" y="529"/>
                </a:cubicBezTo>
                <a:cubicBezTo>
                  <a:pt x="83" y="455"/>
                  <a:pt x="120" y="371"/>
                  <a:pt x="185" y="316"/>
                </a:cubicBezTo>
                <a:close/>
                <a:moveTo>
                  <a:pt x="473" y="1049"/>
                </a:moveTo>
                <a:lnTo>
                  <a:pt x="473" y="1049"/>
                </a:lnTo>
                <a:cubicBezTo>
                  <a:pt x="371" y="1049"/>
                  <a:pt x="269" y="1003"/>
                  <a:pt x="194" y="938"/>
                </a:cubicBezTo>
                <a:cubicBezTo>
                  <a:pt x="139" y="873"/>
                  <a:pt x="93" y="798"/>
                  <a:pt x="74" y="724"/>
                </a:cubicBezTo>
                <a:cubicBezTo>
                  <a:pt x="278" y="715"/>
                  <a:pt x="278" y="715"/>
                  <a:pt x="278" y="715"/>
                </a:cubicBezTo>
                <a:cubicBezTo>
                  <a:pt x="306" y="761"/>
                  <a:pt x="334" y="808"/>
                  <a:pt x="380" y="854"/>
                </a:cubicBezTo>
                <a:cubicBezTo>
                  <a:pt x="473" y="938"/>
                  <a:pt x="585" y="994"/>
                  <a:pt x="714" y="994"/>
                </a:cubicBezTo>
                <a:cubicBezTo>
                  <a:pt x="640" y="1040"/>
                  <a:pt x="557" y="1058"/>
                  <a:pt x="473" y="1049"/>
                </a:cubicBezTo>
                <a:close/>
                <a:moveTo>
                  <a:pt x="733" y="938"/>
                </a:moveTo>
                <a:lnTo>
                  <a:pt x="733" y="938"/>
                </a:lnTo>
                <a:cubicBezTo>
                  <a:pt x="650" y="938"/>
                  <a:pt x="566" y="910"/>
                  <a:pt x="501" y="863"/>
                </a:cubicBezTo>
                <a:cubicBezTo>
                  <a:pt x="1104" y="260"/>
                  <a:pt x="1104" y="260"/>
                  <a:pt x="1104" y="260"/>
                </a:cubicBezTo>
                <a:cubicBezTo>
                  <a:pt x="1151" y="325"/>
                  <a:pt x="1170" y="409"/>
                  <a:pt x="1170" y="492"/>
                </a:cubicBezTo>
                <a:cubicBezTo>
                  <a:pt x="1170" y="743"/>
                  <a:pt x="974" y="938"/>
                  <a:pt x="733" y="9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7807352" y="6887879"/>
            <a:ext cx="648256" cy="648256"/>
          </a:xfrm>
          <a:custGeom>
            <a:avLst/>
            <a:gdLst/>
            <a:ahLst/>
            <a:cxnLst/>
            <a:rect l="l" t="t" r="r" b="b"/>
            <a:pathLst>
              <a:path w="623" h="623" extrusionOk="0">
                <a:moveTo>
                  <a:pt x="427" y="19"/>
                </a:moveTo>
                <a:lnTo>
                  <a:pt x="427" y="19"/>
                </a:lnTo>
                <a:cubicBezTo>
                  <a:pt x="418" y="0"/>
                  <a:pt x="390" y="0"/>
                  <a:pt x="371" y="19"/>
                </a:cubicBezTo>
                <a:cubicBezTo>
                  <a:pt x="9" y="381"/>
                  <a:pt x="9" y="381"/>
                  <a:pt x="9" y="381"/>
                </a:cubicBezTo>
                <a:cubicBezTo>
                  <a:pt x="0" y="390"/>
                  <a:pt x="0" y="400"/>
                  <a:pt x="0" y="409"/>
                </a:cubicBezTo>
                <a:cubicBezTo>
                  <a:pt x="0" y="418"/>
                  <a:pt x="0" y="427"/>
                  <a:pt x="9" y="437"/>
                </a:cubicBezTo>
                <a:cubicBezTo>
                  <a:pt x="195" y="613"/>
                  <a:pt x="195" y="613"/>
                  <a:pt x="195" y="613"/>
                </a:cubicBezTo>
                <a:cubicBezTo>
                  <a:pt x="195" y="622"/>
                  <a:pt x="204" y="622"/>
                  <a:pt x="223" y="622"/>
                </a:cubicBezTo>
                <a:cubicBezTo>
                  <a:pt x="232" y="622"/>
                  <a:pt x="241" y="622"/>
                  <a:pt x="251" y="613"/>
                </a:cubicBezTo>
                <a:cubicBezTo>
                  <a:pt x="613" y="251"/>
                  <a:pt x="613" y="251"/>
                  <a:pt x="613" y="251"/>
                </a:cubicBezTo>
                <a:cubicBezTo>
                  <a:pt x="613" y="242"/>
                  <a:pt x="622" y="232"/>
                  <a:pt x="622" y="223"/>
                </a:cubicBezTo>
                <a:cubicBezTo>
                  <a:pt x="622" y="214"/>
                  <a:pt x="613" y="204"/>
                  <a:pt x="613" y="195"/>
                </a:cubicBezTo>
                <a:lnTo>
                  <a:pt x="427" y="19"/>
                </a:lnTo>
                <a:close/>
                <a:moveTo>
                  <a:pt x="223" y="529"/>
                </a:moveTo>
                <a:lnTo>
                  <a:pt x="223" y="529"/>
                </a:lnTo>
                <a:cubicBezTo>
                  <a:pt x="93" y="409"/>
                  <a:pt x="93" y="409"/>
                  <a:pt x="93" y="409"/>
                </a:cubicBezTo>
                <a:cubicBezTo>
                  <a:pt x="399" y="102"/>
                  <a:pt x="399" y="102"/>
                  <a:pt x="399" y="102"/>
                </a:cubicBezTo>
                <a:cubicBezTo>
                  <a:pt x="529" y="223"/>
                  <a:pt x="529" y="223"/>
                  <a:pt x="529" y="223"/>
                </a:cubicBezTo>
                <a:lnTo>
                  <a:pt x="223" y="5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8368255" y="680052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8" y="37"/>
                </a:moveTo>
                <a:lnTo>
                  <a:pt x="18" y="37"/>
                </a:lnTo>
                <a:lnTo>
                  <a:pt x="27" y="27"/>
                </a:lnTo>
                <a:lnTo>
                  <a:pt x="27" y="27"/>
                </a:lnTo>
                <a:cubicBezTo>
                  <a:pt x="37" y="18"/>
                  <a:pt x="37" y="9"/>
                  <a:pt x="27" y="0"/>
                </a:cubicBezTo>
                <a:cubicBezTo>
                  <a:pt x="18" y="0"/>
                  <a:pt x="9" y="0"/>
                  <a:pt x="0" y="0"/>
                </a:cubicBezTo>
                <a:cubicBezTo>
                  <a:pt x="0" y="9"/>
                  <a:pt x="0" y="18"/>
                  <a:pt x="0" y="27"/>
                </a:cubicBezTo>
                <a:cubicBezTo>
                  <a:pt x="9" y="27"/>
                  <a:pt x="9" y="37"/>
                  <a:pt x="18" y="3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8506181" y="6933855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0" y="9"/>
                </a:moveTo>
                <a:lnTo>
                  <a:pt x="10" y="9"/>
                </a:lnTo>
                <a:cubicBezTo>
                  <a:pt x="0" y="18"/>
                  <a:pt x="0" y="28"/>
                  <a:pt x="10" y="37"/>
                </a:cubicBezTo>
                <a:lnTo>
                  <a:pt x="19" y="37"/>
                </a:lnTo>
                <a:cubicBezTo>
                  <a:pt x="28" y="37"/>
                  <a:pt x="28" y="37"/>
                  <a:pt x="37" y="37"/>
                </a:cubicBezTo>
                <a:lnTo>
                  <a:pt x="37" y="37"/>
                </a:lnTo>
                <a:cubicBezTo>
                  <a:pt x="37" y="28"/>
                  <a:pt x="37" y="18"/>
                  <a:pt x="37" y="9"/>
                </a:cubicBezTo>
                <a:cubicBezTo>
                  <a:pt x="28" y="0"/>
                  <a:pt x="19" y="0"/>
                  <a:pt x="10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8455609" y="670397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37" y="19"/>
                </a:moveTo>
                <a:lnTo>
                  <a:pt x="37" y="19"/>
                </a:lnTo>
                <a:lnTo>
                  <a:pt x="37" y="9"/>
                </a:ln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19" y="0"/>
                  <a:pt x="9" y="9"/>
                </a:cubicBezTo>
                <a:cubicBezTo>
                  <a:pt x="0" y="19"/>
                  <a:pt x="0" y="28"/>
                  <a:pt x="9" y="28"/>
                </a:cubicBezTo>
                <a:cubicBezTo>
                  <a:pt x="19" y="37"/>
                  <a:pt x="19" y="37"/>
                  <a:pt x="28" y="37"/>
                </a:cubicBezTo>
                <a:cubicBezTo>
                  <a:pt x="28" y="37"/>
                  <a:pt x="28" y="37"/>
                  <a:pt x="37" y="28"/>
                </a:cubicBezTo>
                <a:cubicBezTo>
                  <a:pt x="37" y="28"/>
                  <a:pt x="37" y="28"/>
                  <a:pt x="37" y="1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8602731" y="6846502"/>
            <a:ext cx="41376" cy="27585"/>
          </a:xfrm>
          <a:custGeom>
            <a:avLst/>
            <a:gdLst/>
            <a:ahLst/>
            <a:cxnLst/>
            <a:rect l="l" t="t" r="r" b="b"/>
            <a:pathLst>
              <a:path w="38" h="28" extrusionOk="0">
                <a:moveTo>
                  <a:pt x="19" y="0"/>
                </a:moveTo>
                <a:lnTo>
                  <a:pt x="19" y="0"/>
                </a:lnTo>
                <a:cubicBezTo>
                  <a:pt x="10" y="0"/>
                  <a:pt x="10" y="0"/>
                  <a:pt x="10" y="0"/>
                </a:cubicBezTo>
                <a:cubicBezTo>
                  <a:pt x="0" y="9"/>
                  <a:pt x="0" y="18"/>
                  <a:pt x="10" y="27"/>
                </a:cubicBezTo>
                <a:lnTo>
                  <a:pt x="19" y="27"/>
                </a:lnTo>
                <a:lnTo>
                  <a:pt x="28" y="27"/>
                </a:lnTo>
                <a:cubicBezTo>
                  <a:pt x="37" y="27"/>
                  <a:pt x="37" y="18"/>
                  <a:pt x="37" y="18"/>
                </a:cubicBezTo>
                <a:cubicBezTo>
                  <a:pt x="37" y="9"/>
                  <a:pt x="37" y="9"/>
                  <a:pt x="28" y="0"/>
                </a:cubicBezTo>
                <a:lnTo>
                  <a:pt x="1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8483195" y="681891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28" y="37"/>
                </a:moveTo>
                <a:lnTo>
                  <a:pt x="28" y="37"/>
                </a:lnTo>
                <a:cubicBezTo>
                  <a:pt x="37" y="28"/>
                  <a:pt x="37" y="19"/>
                  <a:pt x="28" y="9"/>
                </a:cubicBezTo>
                <a:cubicBezTo>
                  <a:pt x="18" y="0"/>
                  <a:pt x="9" y="0"/>
                  <a:pt x="9" y="9"/>
                </a:cubicBezTo>
                <a:cubicBezTo>
                  <a:pt x="0" y="19"/>
                  <a:pt x="0" y="28"/>
                  <a:pt x="9" y="37"/>
                </a:cubicBezTo>
                <a:cubicBezTo>
                  <a:pt x="9" y="37"/>
                  <a:pt x="9" y="37"/>
                  <a:pt x="18" y="37"/>
                </a:cubicBezTo>
                <a:lnTo>
                  <a:pt x="28" y="3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7623450" y="754533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8"/>
                  <a:pt x="0" y="27"/>
                  <a:pt x="9" y="37"/>
                </a:cubicBezTo>
                <a:lnTo>
                  <a:pt x="18" y="37"/>
                </a:lnTo>
                <a:cubicBezTo>
                  <a:pt x="27" y="37"/>
                  <a:pt x="27" y="37"/>
                  <a:pt x="27" y="37"/>
                </a:cubicBezTo>
                <a:lnTo>
                  <a:pt x="27" y="37"/>
                </a:lnTo>
                <a:cubicBezTo>
                  <a:pt x="37" y="27"/>
                  <a:pt x="37" y="18"/>
                  <a:pt x="27" y="9"/>
                </a:cubicBezTo>
                <a:cubicBezTo>
                  <a:pt x="27" y="0"/>
                  <a:pt x="9" y="0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7761377" y="7687854"/>
            <a:ext cx="50572" cy="41376"/>
          </a:xfrm>
          <a:custGeom>
            <a:avLst/>
            <a:gdLst/>
            <a:ahLst/>
            <a:cxnLst/>
            <a:rect l="l" t="t" r="r" b="b"/>
            <a:pathLst>
              <a:path w="47" h="38" extrusionOk="0">
                <a:moveTo>
                  <a:pt x="9" y="9"/>
                </a:moveTo>
                <a:lnTo>
                  <a:pt x="9" y="9"/>
                </a:lnTo>
                <a:cubicBezTo>
                  <a:pt x="0" y="9"/>
                  <a:pt x="0" y="18"/>
                  <a:pt x="9" y="28"/>
                </a:cubicBezTo>
                <a:cubicBezTo>
                  <a:pt x="18" y="37"/>
                  <a:pt x="18" y="37"/>
                  <a:pt x="27" y="37"/>
                </a:cubicBezTo>
                <a:cubicBezTo>
                  <a:pt x="27" y="37"/>
                  <a:pt x="27" y="37"/>
                  <a:pt x="37" y="28"/>
                </a:cubicBezTo>
                <a:lnTo>
                  <a:pt x="37" y="28"/>
                </a:lnTo>
                <a:cubicBezTo>
                  <a:pt x="46" y="18"/>
                  <a:pt x="46" y="9"/>
                  <a:pt x="37" y="9"/>
                </a:cubicBezTo>
                <a:cubicBezTo>
                  <a:pt x="27" y="0"/>
                  <a:pt x="18" y="0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7720000" y="745797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9" h="38" extrusionOk="0">
                <a:moveTo>
                  <a:pt x="38" y="19"/>
                </a:moveTo>
                <a:lnTo>
                  <a:pt x="38" y="19"/>
                </a:lnTo>
                <a:cubicBezTo>
                  <a:pt x="38" y="9"/>
                  <a:pt x="28" y="9"/>
                  <a:pt x="28" y="0"/>
                </a:cubicBezTo>
                <a:cubicBezTo>
                  <a:pt x="19" y="0"/>
                  <a:pt x="10" y="0"/>
                  <a:pt x="0" y="0"/>
                </a:cubicBezTo>
                <a:cubicBezTo>
                  <a:pt x="0" y="9"/>
                  <a:pt x="0" y="19"/>
                  <a:pt x="0" y="28"/>
                </a:cubicBezTo>
                <a:cubicBezTo>
                  <a:pt x="10" y="28"/>
                  <a:pt x="10" y="37"/>
                  <a:pt x="19" y="37"/>
                </a:cubicBezTo>
                <a:lnTo>
                  <a:pt x="28" y="28"/>
                </a:lnTo>
                <a:lnTo>
                  <a:pt x="38" y="1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7857927" y="759130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9"/>
                  <a:pt x="0" y="28"/>
                  <a:pt x="9" y="37"/>
                </a:cubicBezTo>
                <a:lnTo>
                  <a:pt x="18" y="37"/>
                </a:lnTo>
                <a:cubicBezTo>
                  <a:pt x="27" y="37"/>
                  <a:pt x="27" y="37"/>
                  <a:pt x="37" y="37"/>
                </a:cubicBezTo>
                <a:cubicBezTo>
                  <a:pt x="37" y="28"/>
                  <a:pt x="37" y="28"/>
                  <a:pt x="37" y="19"/>
                </a:cubicBezTo>
                <a:lnTo>
                  <a:pt x="37" y="9"/>
                </a:lnTo>
                <a:cubicBezTo>
                  <a:pt x="27" y="0"/>
                  <a:pt x="18" y="0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7738390" y="757291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28" y="10"/>
                </a:moveTo>
                <a:lnTo>
                  <a:pt x="28" y="10"/>
                </a:lnTo>
                <a:cubicBezTo>
                  <a:pt x="28" y="0"/>
                  <a:pt x="28" y="0"/>
                  <a:pt x="19" y="0"/>
                </a:cubicBezTo>
                <a:cubicBezTo>
                  <a:pt x="19" y="0"/>
                  <a:pt x="9" y="0"/>
                  <a:pt x="9" y="10"/>
                </a:cubicBezTo>
                <a:cubicBezTo>
                  <a:pt x="0" y="10"/>
                  <a:pt x="0" y="19"/>
                  <a:pt x="9" y="28"/>
                </a:cubicBezTo>
                <a:cubicBezTo>
                  <a:pt x="9" y="38"/>
                  <a:pt x="19" y="38"/>
                  <a:pt x="19" y="38"/>
                </a:cubicBezTo>
                <a:cubicBezTo>
                  <a:pt x="28" y="38"/>
                  <a:pt x="28" y="38"/>
                  <a:pt x="28" y="28"/>
                </a:cubicBezTo>
                <a:cubicBezTo>
                  <a:pt x="37" y="19"/>
                  <a:pt x="37" y="10"/>
                  <a:pt x="28" y="1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7457937" y="6501684"/>
            <a:ext cx="1383866" cy="1383866"/>
          </a:xfrm>
          <a:custGeom>
            <a:avLst/>
            <a:gdLst/>
            <a:ahLst/>
            <a:cxnLst/>
            <a:rect l="l" t="t" r="r" b="b"/>
            <a:pathLst>
              <a:path w="1328" h="1328" extrusionOk="0">
                <a:moveTo>
                  <a:pt x="1077" y="695"/>
                </a:moveTo>
                <a:lnTo>
                  <a:pt x="1077" y="695"/>
                </a:lnTo>
                <a:cubicBezTo>
                  <a:pt x="1067" y="686"/>
                  <a:pt x="1067" y="686"/>
                  <a:pt x="1058" y="686"/>
                </a:cubicBezTo>
                <a:cubicBezTo>
                  <a:pt x="1207" y="537"/>
                  <a:pt x="1207" y="537"/>
                  <a:pt x="1207" y="537"/>
                </a:cubicBezTo>
                <a:cubicBezTo>
                  <a:pt x="1327" y="417"/>
                  <a:pt x="1327" y="232"/>
                  <a:pt x="1207" y="121"/>
                </a:cubicBezTo>
                <a:cubicBezTo>
                  <a:pt x="1151" y="65"/>
                  <a:pt x="1077" y="37"/>
                  <a:pt x="1002" y="37"/>
                </a:cubicBezTo>
                <a:cubicBezTo>
                  <a:pt x="919" y="37"/>
                  <a:pt x="845" y="65"/>
                  <a:pt x="789" y="121"/>
                </a:cubicBezTo>
                <a:cubicBezTo>
                  <a:pt x="650" y="260"/>
                  <a:pt x="650" y="260"/>
                  <a:pt x="650" y="260"/>
                </a:cubicBezTo>
                <a:cubicBezTo>
                  <a:pt x="640" y="260"/>
                  <a:pt x="640" y="260"/>
                  <a:pt x="640" y="260"/>
                </a:cubicBezTo>
                <a:cubicBezTo>
                  <a:pt x="501" y="121"/>
                  <a:pt x="501" y="121"/>
                  <a:pt x="501" y="121"/>
                </a:cubicBezTo>
                <a:cubicBezTo>
                  <a:pt x="390" y="0"/>
                  <a:pt x="195" y="0"/>
                  <a:pt x="83" y="121"/>
                </a:cubicBezTo>
                <a:cubicBezTo>
                  <a:pt x="28" y="176"/>
                  <a:pt x="0" y="251"/>
                  <a:pt x="0" y="325"/>
                </a:cubicBezTo>
                <a:cubicBezTo>
                  <a:pt x="0" y="407"/>
                  <a:pt x="28" y="482"/>
                  <a:pt x="83" y="537"/>
                </a:cubicBezTo>
                <a:cubicBezTo>
                  <a:pt x="222" y="677"/>
                  <a:pt x="222" y="677"/>
                  <a:pt x="222" y="677"/>
                </a:cubicBezTo>
                <a:cubicBezTo>
                  <a:pt x="222" y="677"/>
                  <a:pt x="222" y="677"/>
                  <a:pt x="232" y="677"/>
                </a:cubicBezTo>
                <a:cubicBezTo>
                  <a:pt x="83" y="825"/>
                  <a:pt x="83" y="825"/>
                  <a:pt x="83" y="825"/>
                </a:cubicBezTo>
                <a:cubicBezTo>
                  <a:pt x="28" y="881"/>
                  <a:pt x="0" y="955"/>
                  <a:pt x="0" y="1039"/>
                </a:cubicBezTo>
                <a:cubicBezTo>
                  <a:pt x="0" y="1113"/>
                  <a:pt x="28" y="1187"/>
                  <a:pt x="83" y="1243"/>
                </a:cubicBezTo>
                <a:cubicBezTo>
                  <a:pt x="139" y="1299"/>
                  <a:pt x="213" y="1327"/>
                  <a:pt x="288" y="1327"/>
                </a:cubicBezTo>
                <a:cubicBezTo>
                  <a:pt x="371" y="1327"/>
                  <a:pt x="445" y="1299"/>
                  <a:pt x="501" y="1243"/>
                </a:cubicBezTo>
                <a:cubicBezTo>
                  <a:pt x="650" y="1094"/>
                  <a:pt x="650" y="1094"/>
                  <a:pt x="650" y="1094"/>
                </a:cubicBezTo>
                <a:cubicBezTo>
                  <a:pt x="650" y="1104"/>
                  <a:pt x="650" y="1104"/>
                  <a:pt x="659" y="1113"/>
                </a:cubicBezTo>
                <a:cubicBezTo>
                  <a:pt x="789" y="1243"/>
                  <a:pt x="789" y="1243"/>
                  <a:pt x="789" y="1243"/>
                </a:cubicBezTo>
                <a:cubicBezTo>
                  <a:pt x="845" y="1299"/>
                  <a:pt x="919" y="1327"/>
                  <a:pt x="1002" y="1327"/>
                </a:cubicBezTo>
                <a:cubicBezTo>
                  <a:pt x="1077" y="1327"/>
                  <a:pt x="1151" y="1299"/>
                  <a:pt x="1207" y="1243"/>
                </a:cubicBezTo>
                <a:cubicBezTo>
                  <a:pt x="1327" y="1131"/>
                  <a:pt x="1327" y="946"/>
                  <a:pt x="1207" y="825"/>
                </a:cubicBezTo>
                <a:lnTo>
                  <a:pt x="1077" y="695"/>
                </a:lnTo>
                <a:close/>
                <a:moveTo>
                  <a:pt x="139" y="482"/>
                </a:moveTo>
                <a:lnTo>
                  <a:pt x="139" y="482"/>
                </a:lnTo>
                <a:cubicBezTo>
                  <a:pt x="102" y="435"/>
                  <a:pt x="74" y="389"/>
                  <a:pt x="74" y="325"/>
                </a:cubicBezTo>
                <a:cubicBezTo>
                  <a:pt x="74" y="269"/>
                  <a:pt x="102" y="214"/>
                  <a:pt x="139" y="176"/>
                </a:cubicBezTo>
                <a:cubicBezTo>
                  <a:pt x="222" y="93"/>
                  <a:pt x="362" y="93"/>
                  <a:pt x="445" y="17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5"/>
                  <a:pt x="585" y="315"/>
                  <a:pt x="594" y="325"/>
                </a:cubicBezTo>
                <a:cubicBezTo>
                  <a:pt x="288" y="621"/>
                  <a:pt x="288" y="621"/>
                  <a:pt x="288" y="621"/>
                </a:cubicBezTo>
                <a:lnTo>
                  <a:pt x="278" y="621"/>
                </a:lnTo>
                <a:lnTo>
                  <a:pt x="139" y="482"/>
                </a:lnTo>
                <a:close/>
                <a:moveTo>
                  <a:pt x="445" y="1187"/>
                </a:moveTo>
                <a:lnTo>
                  <a:pt x="445" y="1187"/>
                </a:lnTo>
                <a:cubicBezTo>
                  <a:pt x="362" y="1271"/>
                  <a:pt x="222" y="1271"/>
                  <a:pt x="139" y="1187"/>
                </a:cubicBezTo>
                <a:cubicBezTo>
                  <a:pt x="102" y="1150"/>
                  <a:pt x="74" y="1094"/>
                  <a:pt x="74" y="1039"/>
                </a:cubicBezTo>
                <a:cubicBezTo>
                  <a:pt x="74" y="974"/>
                  <a:pt x="102" y="927"/>
                  <a:pt x="139" y="881"/>
                </a:cubicBezTo>
                <a:cubicBezTo>
                  <a:pt x="845" y="176"/>
                  <a:pt x="845" y="176"/>
                  <a:pt x="845" y="176"/>
                </a:cubicBezTo>
                <a:cubicBezTo>
                  <a:pt x="891" y="139"/>
                  <a:pt x="947" y="111"/>
                  <a:pt x="1002" y="111"/>
                </a:cubicBezTo>
                <a:cubicBezTo>
                  <a:pt x="1058" y="111"/>
                  <a:pt x="1114" y="139"/>
                  <a:pt x="1151" y="176"/>
                </a:cubicBezTo>
                <a:cubicBezTo>
                  <a:pt x="1235" y="260"/>
                  <a:pt x="1235" y="398"/>
                  <a:pt x="1151" y="482"/>
                </a:cubicBezTo>
                <a:lnTo>
                  <a:pt x="445" y="1187"/>
                </a:lnTo>
                <a:close/>
                <a:moveTo>
                  <a:pt x="1151" y="1187"/>
                </a:moveTo>
                <a:lnTo>
                  <a:pt x="1151" y="1187"/>
                </a:lnTo>
                <a:cubicBezTo>
                  <a:pt x="1114" y="1224"/>
                  <a:pt x="1058" y="1252"/>
                  <a:pt x="1002" y="1252"/>
                </a:cubicBezTo>
                <a:cubicBezTo>
                  <a:pt x="947" y="1252"/>
                  <a:pt x="891" y="1224"/>
                  <a:pt x="845" y="1187"/>
                </a:cubicBezTo>
                <a:cubicBezTo>
                  <a:pt x="715" y="1057"/>
                  <a:pt x="715" y="1057"/>
                  <a:pt x="715" y="1057"/>
                </a:cubicBezTo>
                <a:cubicBezTo>
                  <a:pt x="705" y="1048"/>
                  <a:pt x="705" y="1048"/>
                  <a:pt x="696" y="1048"/>
                </a:cubicBezTo>
                <a:cubicBezTo>
                  <a:pt x="1012" y="732"/>
                  <a:pt x="1012" y="732"/>
                  <a:pt x="1012" y="732"/>
                </a:cubicBezTo>
                <a:cubicBezTo>
                  <a:pt x="1012" y="742"/>
                  <a:pt x="1012" y="742"/>
                  <a:pt x="1021" y="751"/>
                </a:cubicBezTo>
                <a:cubicBezTo>
                  <a:pt x="1151" y="881"/>
                  <a:pt x="1151" y="881"/>
                  <a:pt x="1151" y="881"/>
                </a:cubicBezTo>
                <a:cubicBezTo>
                  <a:pt x="1235" y="964"/>
                  <a:pt x="1235" y="1104"/>
                  <a:pt x="1151" y="1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8506181" y="744878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0" y="0"/>
                </a:moveTo>
                <a:lnTo>
                  <a:pt x="10" y="0"/>
                </a:lnTo>
                <a:cubicBezTo>
                  <a:pt x="0" y="9"/>
                  <a:pt x="0" y="18"/>
                  <a:pt x="10" y="28"/>
                </a:cubicBezTo>
                <a:lnTo>
                  <a:pt x="10" y="28"/>
                </a:lnTo>
                <a:lnTo>
                  <a:pt x="19" y="37"/>
                </a:lnTo>
                <a:cubicBezTo>
                  <a:pt x="28" y="37"/>
                  <a:pt x="28" y="28"/>
                  <a:pt x="37" y="28"/>
                </a:cubicBezTo>
                <a:cubicBezTo>
                  <a:pt x="37" y="18"/>
                  <a:pt x="37" y="9"/>
                  <a:pt x="37" y="0"/>
                </a:cubicBezTo>
                <a:cubicBezTo>
                  <a:pt x="28" y="0"/>
                  <a:pt x="19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8368255" y="758211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8"/>
                  <a:pt x="0" y="28"/>
                  <a:pt x="9" y="28"/>
                </a:cubicBezTo>
                <a:lnTo>
                  <a:pt x="9" y="28"/>
                </a:lnTo>
                <a:cubicBezTo>
                  <a:pt x="9" y="37"/>
                  <a:pt x="9" y="37"/>
                  <a:pt x="18" y="37"/>
                </a:cubicBezTo>
                <a:cubicBezTo>
                  <a:pt x="18" y="37"/>
                  <a:pt x="27" y="37"/>
                  <a:pt x="27" y="28"/>
                </a:cubicBezTo>
                <a:cubicBezTo>
                  <a:pt x="37" y="28"/>
                  <a:pt x="37" y="18"/>
                  <a:pt x="27" y="9"/>
                </a:cubicBezTo>
                <a:cubicBezTo>
                  <a:pt x="18" y="0"/>
                  <a:pt x="9" y="0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8602731" y="753613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0" y="10"/>
                </a:moveTo>
                <a:lnTo>
                  <a:pt x="10" y="10"/>
                </a:lnTo>
                <a:cubicBezTo>
                  <a:pt x="0" y="19"/>
                  <a:pt x="0" y="28"/>
                  <a:pt x="10" y="37"/>
                </a:cubicBezTo>
                <a:cubicBezTo>
                  <a:pt x="10" y="37"/>
                  <a:pt x="10" y="37"/>
                  <a:pt x="19" y="37"/>
                </a:cubicBezTo>
                <a:lnTo>
                  <a:pt x="28" y="37"/>
                </a:lnTo>
                <a:cubicBezTo>
                  <a:pt x="37" y="28"/>
                  <a:pt x="37" y="28"/>
                  <a:pt x="37" y="19"/>
                </a:cubicBezTo>
                <a:cubicBezTo>
                  <a:pt x="37" y="19"/>
                  <a:pt x="37" y="10"/>
                  <a:pt x="28" y="10"/>
                </a:cubicBezTo>
                <a:cubicBezTo>
                  <a:pt x="28" y="0"/>
                  <a:pt x="10" y="0"/>
                  <a:pt x="10" y="1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8455609" y="7678659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9" y="10"/>
                </a:moveTo>
                <a:lnTo>
                  <a:pt x="9" y="10"/>
                </a:lnTo>
                <a:cubicBezTo>
                  <a:pt x="0" y="10"/>
                  <a:pt x="0" y="19"/>
                  <a:pt x="9" y="28"/>
                </a:cubicBezTo>
                <a:cubicBezTo>
                  <a:pt x="19" y="38"/>
                  <a:pt x="19" y="38"/>
                  <a:pt x="19" y="38"/>
                </a:cubicBezTo>
                <a:cubicBezTo>
                  <a:pt x="28" y="38"/>
                  <a:pt x="28" y="38"/>
                  <a:pt x="37" y="28"/>
                </a:cubicBezTo>
                <a:lnTo>
                  <a:pt x="37" y="19"/>
                </a:lnTo>
                <a:cubicBezTo>
                  <a:pt x="37" y="10"/>
                  <a:pt x="37" y="10"/>
                  <a:pt x="37" y="10"/>
                </a:cubicBezTo>
                <a:cubicBezTo>
                  <a:pt x="28" y="0"/>
                  <a:pt x="19" y="0"/>
                  <a:pt x="9" y="1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"/>
          <p:cNvSpPr/>
          <p:nvPr/>
        </p:nvSpPr>
        <p:spPr>
          <a:xfrm>
            <a:off x="8483195" y="7563721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0"/>
                </a:moveTo>
                <a:lnTo>
                  <a:pt x="9" y="0"/>
                </a:lnTo>
                <a:cubicBezTo>
                  <a:pt x="0" y="9"/>
                  <a:pt x="0" y="19"/>
                  <a:pt x="9" y="28"/>
                </a:cubicBezTo>
                <a:lnTo>
                  <a:pt x="9" y="28"/>
                </a:lnTo>
                <a:cubicBezTo>
                  <a:pt x="9" y="28"/>
                  <a:pt x="9" y="37"/>
                  <a:pt x="18" y="37"/>
                </a:cubicBezTo>
                <a:lnTo>
                  <a:pt x="28" y="28"/>
                </a:lnTo>
                <a:cubicBezTo>
                  <a:pt x="37" y="19"/>
                  <a:pt x="37" y="9"/>
                  <a:pt x="28" y="0"/>
                </a:cubicBez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7761377" y="6703977"/>
            <a:ext cx="27585" cy="41376"/>
          </a:xfrm>
          <a:custGeom>
            <a:avLst/>
            <a:gdLst/>
            <a:ahLst/>
            <a:cxnLst/>
            <a:rect l="l" t="t" r="r" b="b"/>
            <a:pathLst>
              <a:path w="28" h="38" extrusionOk="0">
                <a:moveTo>
                  <a:pt x="0" y="28"/>
                </a:moveTo>
                <a:lnTo>
                  <a:pt x="0" y="28"/>
                </a:lnTo>
                <a:cubicBezTo>
                  <a:pt x="9" y="37"/>
                  <a:pt x="9" y="37"/>
                  <a:pt x="18" y="37"/>
                </a:cubicBezTo>
                <a:cubicBezTo>
                  <a:pt x="18" y="37"/>
                  <a:pt x="27" y="37"/>
                  <a:pt x="27" y="28"/>
                </a:cubicBezTo>
                <a:lnTo>
                  <a:pt x="27" y="19"/>
                </a:ln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0" y="9"/>
                </a:cubicBezTo>
                <a:lnTo>
                  <a:pt x="0" y="2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"/>
          <p:cNvSpPr/>
          <p:nvPr/>
        </p:nvSpPr>
        <p:spPr>
          <a:xfrm>
            <a:off x="7614254" y="6837307"/>
            <a:ext cx="41376" cy="36780"/>
          </a:xfrm>
          <a:custGeom>
            <a:avLst/>
            <a:gdLst/>
            <a:ahLst/>
            <a:cxnLst/>
            <a:rect l="l" t="t" r="r" b="b"/>
            <a:pathLst>
              <a:path w="38" h="37" extrusionOk="0">
                <a:moveTo>
                  <a:pt x="10" y="9"/>
                </a:moveTo>
                <a:lnTo>
                  <a:pt x="10" y="9"/>
                </a:lnTo>
                <a:cubicBezTo>
                  <a:pt x="0" y="18"/>
                  <a:pt x="0" y="27"/>
                  <a:pt x="10" y="36"/>
                </a:cubicBezTo>
                <a:lnTo>
                  <a:pt x="10" y="36"/>
                </a:lnTo>
                <a:lnTo>
                  <a:pt x="19" y="36"/>
                </a:lnTo>
                <a:cubicBezTo>
                  <a:pt x="28" y="36"/>
                  <a:pt x="28" y="36"/>
                  <a:pt x="28" y="36"/>
                </a:cubicBezTo>
                <a:cubicBezTo>
                  <a:pt x="37" y="27"/>
                  <a:pt x="37" y="27"/>
                  <a:pt x="37" y="18"/>
                </a:cubicBezTo>
                <a:cubicBezTo>
                  <a:pt x="37" y="18"/>
                  <a:pt x="37" y="9"/>
                  <a:pt x="28" y="9"/>
                </a:cubicBezTo>
                <a:cubicBezTo>
                  <a:pt x="28" y="0"/>
                  <a:pt x="19" y="0"/>
                  <a:pt x="10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7844133" y="6800526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19" y="37"/>
                </a:moveTo>
                <a:lnTo>
                  <a:pt x="19" y="37"/>
                </a:lnTo>
                <a:cubicBezTo>
                  <a:pt x="28" y="37"/>
                  <a:pt x="28" y="27"/>
                  <a:pt x="37" y="27"/>
                </a:cubicBezTo>
                <a:cubicBezTo>
                  <a:pt x="37" y="18"/>
                  <a:pt x="37" y="9"/>
                  <a:pt x="37" y="0"/>
                </a:cubicBezTo>
                <a:cubicBezTo>
                  <a:pt x="28" y="0"/>
                  <a:pt x="19" y="0"/>
                  <a:pt x="10" y="0"/>
                </a:cubicBezTo>
                <a:cubicBezTo>
                  <a:pt x="0" y="9"/>
                  <a:pt x="0" y="18"/>
                  <a:pt x="10" y="27"/>
                </a:cubicBezTo>
                <a:lnTo>
                  <a:pt x="19" y="3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7710805" y="6933855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9" y="9"/>
                </a:moveTo>
                <a:lnTo>
                  <a:pt x="9" y="9"/>
                </a:lnTo>
                <a:cubicBezTo>
                  <a:pt x="0" y="18"/>
                  <a:pt x="0" y="28"/>
                  <a:pt x="9" y="28"/>
                </a:cubicBezTo>
                <a:cubicBezTo>
                  <a:pt x="9" y="37"/>
                  <a:pt x="9" y="37"/>
                  <a:pt x="19" y="37"/>
                </a:cubicBezTo>
                <a:cubicBezTo>
                  <a:pt x="19" y="37"/>
                  <a:pt x="28" y="37"/>
                  <a:pt x="28" y="28"/>
                </a:cubicBezTo>
                <a:cubicBezTo>
                  <a:pt x="37" y="28"/>
                  <a:pt x="37" y="18"/>
                  <a:pt x="28" y="9"/>
                </a:cubicBezTo>
                <a:cubicBezTo>
                  <a:pt x="19" y="0"/>
                  <a:pt x="9" y="0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7729195" y="6818917"/>
            <a:ext cx="41376" cy="41376"/>
          </a:xfrm>
          <a:custGeom>
            <a:avLst/>
            <a:gdLst/>
            <a:ahLst/>
            <a:cxnLst/>
            <a:rect l="l" t="t" r="r" b="b"/>
            <a:pathLst>
              <a:path w="38" h="38" extrusionOk="0">
                <a:moveTo>
                  <a:pt x="28" y="9"/>
                </a:moveTo>
                <a:lnTo>
                  <a:pt x="28" y="9"/>
                </a:lnTo>
                <a:cubicBezTo>
                  <a:pt x="28" y="0"/>
                  <a:pt x="18" y="0"/>
                  <a:pt x="9" y="9"/>
                </a:cubicBezTo>
                <a:cubicBezTo>
                  <a:pt x="0" y="9"/>
                  <a:pt x="0" y="28"/>
                  <a:pt x="9" y="28"/>
                </a:cubicBezTo>
                <a:lnTo>
                  <a:pt x="9" y="28"/>
                </a:lnTo>
                <a:cubicBezTo>
                  <a:pt x="9" y="37"/>
                  <a:pt x="18" y="37"/>
                  <a:pt x="18" y="37"/>
                </a:cubicBezTo>
                <a:cubicBezTo>
                  <a:pt x="28" y="37"/>
                  <a:pt x="28" y="37"/>
                  <a:pt x="28" y="28"/>
                </a:cubicBezTo>
                <a:cubicBezTo>
                  <a:pt x="37" y="28"/>
                  <a:pt x="37" y="9"/>
                  <a:pt x="28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"/>
          <p:cNvSpPr txBox="1"/>
          <p:nvPr/>
        </p:nvSpPr>
        <p:spPr>
          <a:xfrm>
            <a:off x="16020850" y="37852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3" name="Google Shape;363;p7"/>
          <p:cNvSpPr txBox="1"/>
          <p:nvPr/>
        </p:nvSpPr>
        <p:spPr>
          <a:xfrm>
            <a:off x="16020850" y="5301375"/>
            <a:ext cx="6018600" cy="3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7"/>
          <p:cNvGrpSpPr/>
          <p:nvPr/>
        </p:nvGrpSpPr>
        <p:grpSpPr>
          <a:xfrm>
            <a:off x="6587898" y="3181661"/>
            <a:ext cx="3119385" cy="1470344"/>
            <a:chOff x="2858924" y="10474806"/>
            <a:chExt cx="3634800" cy="1470344"/>
          </a:xfrm>
        </p:grpSpPr>
        <p:sp>
          <p:nvSpPr>
            <p:cNvPr id="365" name="Google Shape;365;p7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7"/>
          <p:cNvGrpSpPr/>
          <p:nvPr/>
        </p:nvGrpSpPr>
        <p:grpSpPr>
          <a:xfrm>
            <a:off x="3496023" y="9254211"/>
            <a:ext cx="3119385" cy="1470344"/>
            <a:chOff x="2858924" y="10474806"/>
            <a:chExt cx="3634800" cy="1470344"/>
          </a:xfrm>
        </p:grpSpPr>
        <p:sp>
          <p:nvSpPr>
            <p:cNvPr id="368" name="Google Shape;368;p7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7"/>
          <p:cNvGrpSpPr/>
          <p:nvPr/>
        </p:nvGrpSpPr>
        <p:grpSpPr>
          <a:xfrm>
            <a:off x="10114211" y="9220211"/>
            <a:ext cx="3119385" cy="1470344"/>
            <a:chOff x="2858924" y="10474806"/>
            <a:chExt cx="3634800" cy="1470344"/>
          </a:xfrm>
        </p:grpSpPr>
        <p:sp>
          <p:nvSpPr>
            <p:cNvPr id="371" name="Google Shape;371;p7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"/>
          <p:cNvSpPr/>
          <p:nvPr/>
        </p:nvSpPr>
        <p:spPr>
          <a:xfrm>
            <a:off x="1888923" y="6634303"/>
            <a:ext cx="5684877" cy="5684882"/>
          </a:xfrm>
          <a:custGeom>
            <a:avLst/>
            <a:gdLst/>
            <a:ahLst/>
            <a:cxnLst/>
            <a:rect l="l" t="t" r="r" b="b"/>
            <a:pathLst>
              <a:path w="5156" h="5155" extrusionOk="0">
                <a:moveTo>
                  <a:pt x="5155" y="2576"/>
                </a:moveTo>
                <a:lnTo>
                  <a:pt x="5155" y="2576"/>
                </a:lnTo>
                <a:cubicBezTo>
                  <a:pt x="5155" y="4001"/>
                  <a:pt x="4003" y="5154"/>
                  <a:pt x="2578" y="5154"/>
                </a:cubicBezTo>
                <a:cubicBezTo>
                  <a:pt x="1153" y="5154"/>
                  <a:pt x="0" y="4001"/>
                  <a:pt x="0" y="2576"/>
                </a:cubicBezTo>
                <a:cubicBezTo>
                  <a:pt x="0" y="1151"/>
                  <a:pt x="1153" y="0"/>
                  <a:pt x="2578" y="0"/>
                </a:cubicBezTo>
                <a:cubicBezTo>
                  <a:pt x="4003" y="0"/>
                  <a:pt x="5155" y="1151"/>
                  <a:pt x="5155" y="2576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"/>
          <p:cNvSpPr/>
          <p:nvPr/>
        </p:nvSpPr>
        <p:spPr>
          <a:xfrm>
            <a:off x="9339087" y="6634303"/>
            <a:ext cx="5684882" cy="5684882"/>
          </a:xfrm>
          <a:custGeom>
            <a:avLst/>
            <a:gdLst/>
            <a:ahLst/>
            <a:cxnLst/>
            <a:rect l="l" t="t" r="r" b="b"/>
            <a:pathLst>
              <a:path w="5155" h="5155" extrusionOk="0">
                <a:moveTo>
                  <a:pt x="5154" y="2576"/>
                </a:moveTo>
                <a:lnTo>
                  <a:pt x="5154" y="2576"/>
                </a:lnTo>
                <a:cubicBezTo>
                  <a:pt x="5154" y="4001"/>
                  <a:pt x="4002" y="5154"/>
                  <a:pt x="2577" y="5154"/>
                </a:cubicBezTo>
                <a:cubicBezTo>
                  <a:pt x="1152" y="5154"/>
                  <a:pt x="0" y="4001"/>
                  <a:pt x="0" y="2576"/>
                </a:cubicBezTo>
                <a:cubicBezTo>
                  <a:pt x="0" y="1151"/>
                  <a:pt x="1152" y="0"/>
                  <a:pt x="2577" y="0"/>
                </a:cubicBezTo>
                <a:cubicBezTo>
                  <a:pt x="4002" y="0"/>
                  <a:pt x="5154" y="1151"/>
                  <a:pt x="5154" y="2576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16789252" y="6634303"/>
            <a:ext cx="5694614" cy="5684882"/>
          </a:xfrm>
          <a:custGeom>
            <a:avLst/>
            <a:gdLst/>
            <a:ahLst/>
            <a:cxnLst/>
            <a:rect l="l" t="t" r="r" b="b"/>
            <a:pathLst>
              <a:path w="5164" h="5155" extrusionOk="0">
                <a:moveTo>
                  <a:pt x="5163" y="2576"/>
                </a:moveTo>
                <a:lnTo>
                  <a:pt x="5163" y="2576"/>
                </a:lnTo>
                <a:cubicBezTo>
                  <a:pt x="5163" y="4001"/>
                  <a:pt x="4011" y="5154"/>
                  <a:pt x="2586" y="5154"/>
                </a:cubicBezTo>
                <a:cubicBezTo>
                  <a:pt x="1161" y="5154"/>
                  <a:pt x="0" y="4001"/>
                  <a:pt x="0" y="2576"/>
                </a:cubicBezTo>
                <a:cubicBezTo>
                  <a:pt x="0" y="1151"/>
                  <a:pt x="1161" y="0"/>
                  <a:pt x="2586" y="0"/>
                </a:cubicBezTo>
                <a:cubicBezTo>
                  <a:pt x="4011" y="0"/>
                  <a:pt x="5163" y="1151"/>
                  <a:pt x="5163" y="2576"/>
                </a:cubicBezTo>
              </a:path>
            </a:pathLst>
          </a:custGeom>
          <a:solidFill>
            <a:srgbClr val="6177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/>
          <p:nvPr/>
        </p:nvSpPr>
        <p:spPr>
          <a:xfrm>
            <a:off x="1222689" y="4839842"/>
            <a:ext cx="3550026" cy="3530573"/>
          </a:xfrm>
          <a:custGeom>
            <a:avLst/>
            <a:gdLst/>
            <a:ahLst/>
            <a:cxnLst/>
            <a:rect l="l" t="t" r="r" b="b"/>
            <a:pathLst>
              <a:path w="3220" h="3202" extrusionOk="0">
                <a:moveTo>
                  <a:pt x="2128" y="3174"/>
                </a:moveTo>
                <a:lnTo>
                  <a:pt x="2128" y="3174"/>
                </a:lnTo>
                <a:cubicBezTo>
                  <a:pt x="1011" y="2726"/>
                  <a:pt x="1011" y="2726"/>
                  <a:pt x="1011" y="2726"/>
                </a:cubicBezTo>
                <a:cubicBezTo>
                  <a:pt x="334" y="2453"/>
                  <a:pt x="0" y="1689"/>
                  <a:pt x="272" y="1012"/>
                </a:cubicBezTo>
                <a:lnTo>
                  <a:pt x="272" y="1012"/>
                </a:lnTo>
                <a:cubicBezTo>
                  <a:pt x="545" y="334"/>
                  <a:pt x="1319" y="0"/>
                  <a:pt x="1996" y="273"/>
                </a:cubicBezTo>
                <a:cubicBezTo>
                  <a:pt x="3219" y="765"/>
                  <a:pt x="3219" y="765"/>
                  <a:pt x="3219" y="765"/>
                </a:cubicBezTo>
                <a:cubicBezTo>
                  <a:pt x="2278" y="3104"/>
                  <a:pt x="2278" y="3104"/>
                  <a:pt x="2278" y="3104"/>
                </a:cubicBezTo>
                <a:cubicBezTo>
                  <a:pt x="2251" y="3165"/>
                  <a:pt x="2190" y="3201"/>
                  <a:pt x="2128" y="3174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"/>
          <p:cNvSpPr/>
          <p:nvPr/>
        </p:nvSpPr>
        <p:spPr>
          <a:xfrm>
            <a:off x="4772702" y="4800938"/>
            <a:ext cx="3569466" cy="3540277"/>
          </a:xfrm>
          <a:custGeom>
            <a:avLst/>
            <a:gdLst/>
            <a:ahLst/>
            <a:cxnLst/>
            <a:rect l="l" t="t" r="r" b="b"/>
            <a:pathLst>
              <a:path w="3238" h="3210" extrusionOk="0">
                <a:moveTo>
                  <a:pt x="1144" y="3183"/>
                </a:moveTo>
                <a:lnTo>
                  <a:pt x="1144" y="3183"/>
                </a:lnTo>
                <a:cubicBezTo>
                  <a:pt x="2252" y="2717"/>
                  <a:pt x="2252" y="2717"/>
                  <a:pt x="2252" y="2717"/>
                </a:cubicBezTo>
                <a:cubicBezTo>
                  <a:pt x="2920" y="2426"/>
                  <a:pt x="3237" y="1653"/>
                  <a:pt x="2947" y="985"/>
                </a:cubicBezTo>
                <a:lnTo>
                  <a:pt x="2947" y="985"/>
                </a:lnTo>
                <a:cubicBezTo>
                  <a:pt x="2665" y="308"/>
                  <a:pt x="1891" y="0"/>
                  <a:pt x="1214" y="281"/>
                </a:cubicBezTo>
                <a:cubicBezTo>
                  <a:pt x="0" y="800"/>
                  <a:pt x="0" y="800"/>
                  <a:pt x="0" y="800"/>
                </a:cubicBezTo>
                <a:cubicBezTo>
                  <a:pt x="985" y="3121"/>
                  <a:pt x="985" y="3121"/>
                  <a:pt x="985" y="3121"/>
                </a:cubicBezTo>
                <a:cubicBezTo>
                  <a:pt x="1012" y="3183"/>
                  <a:pt x="1082" y="3209"/>
                  <a:pt x="1144" y="3183"/>
                </a:cubicBez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8"/>
          <p:cNvSpPr/>
          <p:nvPr/>
        </p:nvSpPr>
        <p:spPr>
          <a:xfrm>
            <a:off x="8633949" y="4839842"/>
            <a:ext cx="3550026" cy="3530573"/>
          </a:xfrm>
          <a:custGeom>
            <a:avLst/>
            <a:gdLst/>
            <a:ahLst/>
            <a:cxnLst/>
            <a:rect l="l" t="t" r="r" b="b"/>
            <a:pathLst>
              <a:path w="3220" h="3202" extrusionOk="0">
                <a:moveTo>
                  <a:pt x="2120" y="3174"/>
                </a:moveTo>
                <a:lnTo>
                  <a:pt x="2120" y="3174"/>
                </a:lnTo>
                <a:cubicBezTo>
                  <a:pt x="1003" y="2726"/>
                  <a:pt x="1003" y="2726"/>
                  <a:pt x="1003" y="2726"/>
                </a:cubicBezTo>
                <a:cubicBezTo>
                  <a:pt x="325" y="2453"/>
                  <a:pt x="0" y="1689"/>
                  <a:pt x="273" y="1012"/>
                </a:cubicBezTo>
                <a:lnTo>
                  <a:pt x="273" y="1012"/>
                </a:lnTo>
                <a:cubicBezTo>
                  <a:pt x="545" y="334"/>
                  <a:pt x="1311" y="0"/>
                  <a:pt x="1988" y="273"/>
                </a:cubicBezTo>
                <a:cubicBezTo>
                  <a:pt x="3219" y="765"/>
                  <a:pt x="3219" y="765"/>
                  <a:pt x="3219" y="765"/>
                </a:cubicBezTo>
                <a:cubicBezTo>
                  <a:pt x="2278" y="3104"/>
                  <a:pt x="2278" y="3104"/>
                  <a:pt x="2278" y="3104"/>
                </a:cubicBezTo>
                <a:cubicBezTo>
                  <a:pt x="2252" y="3165"/>
                  <a:pt x="2182" y="3201"/>
                  <a:pt x="2120" y="3174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8"/>
          <p:cNvSpPr/>
          <p:nvPr/>
        </p:nvSpPr>
        <p:spPr>
          <a:xfrm>
            <a:off x="12183961" y="4800938"/>
            <a:ext cx="3559746" cy="3540277"/>
          </a:xfrm>
          <a:custGeom>
            <a:avLst/>
            <a:gdLst/>
            <a:ahLst/>
            <a:cxnLst/>
            <a:rect l="l" t="t" r="r" b="b"/>
            <a:pathLst>
              <a:path w="3229" h="3210" extrusionOk="0">
                <a:moveTo>
                  <a:pt x="1143" y="3183"/>
                </a:moveTo>
                <a:lnTo>
                  <a:pt x="1143" y="3183"/>
                </a:lnTo>
                <a:cubicBezTo>
                  <a:pt x="2243" y="2717"/>
                  <a:pt x="2243" y="2717"/>
                  <a:pt x="2243" y="2717"/>
                </a:cubicBezTo>
                <a:cubicBezTo>
                  <a:pt x="2920" y="2426"/>
                  <a:pt x="3228" y="1653"/>
                  <a:pt x="2946" y="985"/>
                </a:cubicBezTo>
                <a:lnTo>
                  <a:pt x="2946" y="985"/>
                </a:lnTo>
                <a:cubicBezTo>
                  <a:pt x="2656" y="308"/>
                  <a:pt x="1882" y="0"/>
                  <a:pt x="1213" y="281"/>
                </a:cubicBezTo>
                <a:cubicBezTo>
                  <a:pt x="0" y="800"/>
                  <a:pt x="0" y="800"/>
                  <a:pt x="0" y="800"/>
                </a:cubicBezTo>
                <a:cubicBezTo>
                  <a:pt x="985" y="3121"/>
                  <a:pt x="985" y="3121"/>
                  <a:pt x="985" y="3121"/>
                </a:cubicBezTo>
                <a:cubicBezTo>
                  <a:pt x="1011" y="3183"/>
                  <a:pt x="1081" y="3209"/>
                  <a:pt x="1143" y="3183"/>
                </a:cubicBez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8"/>
          <p:cNvSpPr/>
          <p:nvPr/>
        </p:nvSpPr>
        <p:spPr>
          <a:xfrm>
            <a:off x="16035481" y="4839842"/>
            <a:ext cx="3550026" cy="3530573"/>
          </a:xfrm>
          <a:custGeom>
            <a:avLst/>
            <a:gdLst/>
            <a:ahLst/>
            <a:cxnLst/>
            <a:rect l="l" t="t" r="r" b="b"/>
            <a:pathLst>
              <a:path w="3220" h="3202" extrusionOk="0">
                <a:moveTo>
                  <a:pt x="2128" y="3174"/>
                </a:moveTo>
                <a:lnTo>
                  <a:pt x="2128" y="3174"/>
                </a:lnTo>
                <a:cubicBezTo>
                  <a:pt x="1011" y="2726"/>
                  <a:pt x="1011" y="2726"/>
                  <a:pt x="1011" y="2726"/>
                </a:cubicBezTo>
                <a:cubicBezTo>
                  <a:pt x="334" y="2453"/>
                  <a:pt x="0" y="1689"/>
                  <a:pt x="272" y="1012"/>
                </a:cubicBezTo>
                <a:lnTo>
                  <a:pt x="272" y="1012"/>
                </a:lnTo>
                <a:cubicBezTo>
                  <a:pt x="545" y="334"/>
                  <a:pt x="1319" y="0"/>
                  <a:pt x="1996" y="273"/>
                </a:cubicBezTo>
                <a:cubicBezTo>
                  <a:pt x="3219" y="765"/>
                  <a:pt x="3219" y="765"/>
                  <a:pt x="3219" y="765"/>
                </a:cubicBezTo>
                <a:cubicBezTo>
                  <a:pt x="2278" y="3104"/>
                  <a:pt x="2278" y="3104"/>
                  <a:pt x="2278" y="3104"/>
                </a:cubicBezTo>
                <a:cubicBezTo>
                  <a:pt x="2252" y="3165"/>
                  <a:pt x="2181" y="3201"/>
                  <a:pt x="2128" y="3174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8"/>
          <p:cNvSpPr/>
          <p:nvPr/>
        </p:nvSpPr>
        <p:spPr>
          <a:xfrm>
            <a:off x="19585495" y="4800938"/>
            <a:ext cx="3569466" cy="3540277"/>
          </a:xfrm>
          <a:custGeom>
            <a:avLst/>
            <a:gdLst/>
            <a:ahLst/>
            <a:cxnLst/>
            <a:rect l="l" t="t" r="r" b="b"/>
            <a:pathLst>
              <a:path w="3238" h="3210" extrusionOk="0">
                <a:moveTo>
                  <a:pt x="1144" y="3183"/>
                </a:moveTo>
                <a:lnTo>
                  <a:pt x="1144" y="3183"/>
                </a:lnTo>
                <a:cubicBezTo>
                  <a:pt x="2252" y="2717"/>
                  <a:pt x="2252" y="2717"/>
                  <a:pt x="2252" y="2717"/>
                </a:cubicBezTo>
                <a:cubicBezTo>
                  <a:pt x="2921" y="2426"/>
                  <a:pt x="3237" y="1653"/>
                  <a:pt x="2947" y="985"/>
                </a:cubicBezTo>
                <a:lnTo>
                  <a:pt x="2947" y="985"/>
                </a:lnTo>
                <a:cubicBezTo>
                  <a:pt x="2665" y="308"/>
                  <a:pt x="1891" y="0"/>
                  <a:pt x="1214" y="281"/>
                </a:cubicBezTo>
                <a:cubicBezTo>
                  <a:pt x="0" y="800"/>
                  <a:pt x="0" y="800"/>
                  <a:pt x="0" y="800"/>
                </a:cubicBezTo>
                <a:cubicBezTo>
                  <a:pt x="985" y="3121"/>
                  <a:pt x="985" y="3121"/>
                  <a:pt x="985" y="3121"/>
                </a:cubicBezTo>
                <a:cubicBezTo>
                  <a:pt x="1012" y="3183"/>
                  <a:pt x="1082" y="3209"/>
                  <a:pt x="1144" y="3183"/>
                </a:cubicBezTo>
              </a:path>
            </a:pathLst>
          </a:custGeom>
          <a:solidFill>
            <a:srgbClr val="9BD4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6041951" y="5982657"/>
            <a:ext cx="1089320" cy="1094180"/>
          </a:xfrm>
          <a:custGeom>
            <a:avLst/>
            <a:gdLst/>
            <a:ahLst/>
            <a:cxnLst/>
            <a:rect l="l" t="t" r="r" b="b"/>
            <a:pathLst>
              <a:path w="986" h="994" extrusionOk="0">
                <a:moveTo>
                  <a:pt x="651" y="993"/>
                </a:moveTo>
                <a:lnTo>
                  <a:pt x="651" y="993"/>
                </a:lnTo>
                <a:cubicBezTo>
                  <a:pt x="335" y="993"/>
                  <a:pt x="335" y="993"/>
                  <a:pt x="335" y="993"/>
                </a:cubicBezTo>
                <a:cubicBezTo>
                  <a:pt x="317" y="993"/>
                  <a:pt x="308" y="975"/>
                  <a:pt x="308" y="958"/>
                </a:cubicBezTo>
                <a:cubicBezTo>
                  <a:pt x="308" y="686"/>
                  <a:pt x="308" y="686"/>
                  <a:pt x="308" y="686"/>
                </a:cubicBezTo>
                <a:cubicBezTo>
                  <a:pt x="27" y="686"/>
                  <a:pt x="27" y="686"/>
                  <a:pt x="27" y="686"/>
                </a:cubicBezTo>
                <a:cubicBezTo>
                  <a:pt x="9" y="686"/>
                  <a:pt x="0" y="668"/>
                  <a:pt x="0" y="651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5"/>
                  <a:pt x="9" y="308"/>
                  <a:pt x="27" y="308"/>
                </a:cubicBezTo>
                <a:cubicBezTo>
                  <a:pt x="308" y="308"/>
                  <a:pt x="308" y="308"/>
                  <a:pt x="308" y="308"/>
                </a:cubicBezTo>
                <a:cubicBezTo>
                  <a:pt x="308" y="26"/>
                  <a:pt x="308" y="26"/>
                  <a:pt x="308" y="26"/>
                </a:cubicBezTo>
                <a:cubicBezTo>
                  <a:pt x="308" y="17"/>
                  <a:pt x="317" y="0"/>
                  <a:pt x="335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9" y="0"/>
                  <a:pt x="678" y="17"/>
                  <a:pt x="678" y="26"/>
                </a:cubicBezTo>
                <a:cubicBezTo>
                  <a:pt x="678" y="308"/>
                  <a:pt x="678" y="308"/>
                  <a:pt x="678" y="308"/>
                </a:cubicBezTo>
                <a:cubicBezTo>
                  <a:pt x="959" y="308"/>
                  <a:pt x="959" y="308"/>
                  <a:pt x="959" y="308"/>
                </a:cubicBezTo>
                <a:cubicBezTo>
                  <a:pt x="977" y="308"/>
                  <a:pt x="985" y="325"/>
                  <a:pt x="985" y="334"/>
                </a:cubicBezTo>
                <a:cubicBezTo>
                  <a:pt x="985" y="651"/>
                  <a:pt x="985" y="651"/>
                  <a:pt x="985" y="651"/>
                </a:cubicBezTo>
                <a:cubicBezTo>
                  <a:pt x="985" y="668"/>
                  <a:pt x="977" y="686"/>
                  <a:pt x="959" y="686"/>
                </a:cubicBezTo>
                <a:cubicBezTo>
                  <a:pt x="678" y="686"/>
                  <a:pt x="678" y="686"/>
                  <a:pt x="678" y="686"/>
                </a:cubicBezTo>
                <a:cubicBezTo>
                  <a:pt x="678" y="958"/>
                  <a:pt x="678" y="958"/>
                  <a:pt x="678" y="958"/>
                </a:cubicBezTo>
                <a:cubicBezTo>
                  <a:pt x="678" y="975"/>
                  <a:pt x="669" y="993"/>
                  <a:pt x="651" y="993"/>
                </a:cubicBezTo>
                <a:close/>
                <a:moveTo>
                  <a:pt x="370" y="931"/>
                </a:moveTo>
                <a:lnTo>
                  <a:pt x="370" y="931"/>
                </a:lnTo>
                <a:cubicBezTo>
                  <a:pt x="616" y="931"/>
                  <a:pt x="616" y="931"/>
                  <a:pt x="616" y="931"/>
                </a:cubicBezTo>
                <a:cubicBezTo>
                  <a:pt x="616" y="651"/>
                  <a:pt x="616" y="651"/>
                  <a:pt x="616" y="651"/>
                </a:cubicBezTo>
                <a:cubicBezTo>
                  <a:pt x="616" y="633"/>
                  <a:pt x="634" y="624"/>
                  <a:pt x="651" y="624"/>
                </a:cubicBezTo>
                <a:cubicBezTo>
                  <a:pt x="933" y="624"/>
                  <a:pt x="933" y="624"/>
                  <a:pt x="933" y="624"/>
                </a:cubicBezTo>
                <a:cubicBezTo>
                  <a:pt x="933" y="369"/>
                  <a:pt x="933" y="369"/>
                  <a:pt x="933" y="369"/>
                </a:cubicBezTo>
                <a:cubicBezTo>
                  <a:pt x="651" y="369"/>
                  <a:pt x="651" y="369"/>
                  <a:pt x="651" y="369"/>
                </a:cubicBezTo>
                <a:cubicBezTo>
                  <a:pt x="634" y="369"/>
                  <a:pt x="616" y="352"/>
                  <a:pt x="616" y="334"/>
                </a:cubicBezTo>
                <a:cubicBezTo>
                  <a:pt x="616" y="61"/>
                  <a:pt x="616" y="61"/>
                  <a:pt x="616" y="61"/>
                </a:cubicBezTo>
                <a:cubicBezTo>
                  <a:pt x="370" y="61"/>
                  <a:pt x="370" y="61"/>
                  <a:pt x="370" y="61"/>
                </a:cubicBezTo>
                <a:cubicBezTo>
                  <a:pt x="370" y="334"/>
                  <a:pt x="370" y="334"/>
                  <a:pt x="370" y="334"/>
                </a:cubicBezTo>
                <a:cubicBezTo>
                  <a:pt x="370" y="352"/>
                  <a:pt x="352" y="369"/>
                  <a:pt x="335" y="369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53" y="624"/>
                  <a:pt x="53" y="624"/>
                  <a:pt x="53" y="624"/>
                </a:cubicBezTo>
                <a:cubicBezTo>
                  <a:pt x="335" y="624"/>
                  <a:pt x="335" y="624"/>
                  <a:pt x="335" y="624"/>
                </a:cubicBezTo>
                <a:cubicBezTo>
                  <a:pt x="352" y="624"/>
                  <a:pt x="370" y="633"/>
                  <a:pt x="370" y="651"/>
                </a:cubicBezTo>
                <a:lnTo>
                  <a:pt x="370" y="9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13443484" y="6021561"/>
            <a:ext cx="1099045" cy="1094180"/>
          </a:xfrm>
          <a:custGeom>
            <a:avLst/>
            <a:gdLst/>
            <a:ahLst/>
            <a:cxnLst/>
            <a:rect l="l" t="t" r="r" b="b"/>
            <a:pathLst>
              <a:path w="995" h="994" extrusionOk="0">
                <a:moveTo>
                  <a:pt x="616" y="993"/>
                </a:moveTo>
                <a:lnTo>
                  <a:pt x="616" y="993"/>
                </a:lnTo>
                <a:cubicBezTo>
                  <a:pt x="378" y="993"/>
                  <a:pt x="378" y="993"/>
                  <a:pt x="378" y="993"/>
                </a:cubicBezTo>
                <a:cubicBezTo>
                  <a:pt x="361" y="993"/>
                  <a:pt x="352" y="984"/>
                  <a:pt x="352" y="967"/>
                </a:cubicBezTo>
                <a:cubicBezTo>
                  <a:pt x="352" y="755"/>
                  <a:pt x="352" y="755"/>
                  <a:pt x="352" y="755"/>
                </a:cubicBezTo>
                <a:cubicBezTo>
                  <a:pt x="167" y="861"/>
                  <a:pt x="167" y="861"/>
                  <a:pt x="167" y="861"/>
                </a:cubicBezTo>
                <a:cubicBezTo>
                  <a:pt x="158" y="861"/>
                  <a:pt x="150" y="870"/>
                  <a:pt x="141" y="861"/>
                </a:cubicBezTo>
                <a:cubicBezTo>
                  <a:pt x="132" y="861"/>
                  <a:pt x="132" y="852"/>
                  <a:pt x="123" y="852"/>
                </a:cubicBezTo>
                <a:cubicBezTo>
                  <a:pt x="9" y="651"/>
                  <a:pt x="9" y="651"/>
                  <a:pt x="9" y="651"/>
                </a:cubicBezTo>
                <a:cubicBezTo>
                  <a:pt x="0" y="633"/>
                  <a:pt x="0" y="616"/>
                  <a:pt x="17" y="607"/>
                </a:cubicBezTo>
                <a:cubicBezTo>
                  <a:pt x="202" y="501"/>
                  <a:pt x="202" y="501"/>
                  <a:pt x="202" y="501"/>
                </a:cubicBezTo>
                <a:cubicBezTo>
                  <a:pt x="17" y="396"/>
                  <a:pt x="17" y="396"/>
                  <a:pt x="17" y="396"/>
                </a:cubicBezTo>
                <a:cubicBezTo>
                  <a:pt x="0" y="387"/>
                  <a:pt x="0" y="369"/>
                  <a:pt x="9" y="352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32" y="141"/>
                  <a:pt x="132" y="141"/>
                  <a:pt x="141" y="132"/>
                </a:cubicBezTo>
                <a:cubicBezTo>
                  <a:pt x="150" y="132"/>
                  <a:pt x="158" y="132"/>
                  <a:pt x="167" y="141"/>
                </a:cubicBezTo>
                <a:cubicBezTo>
                  <a:pt x="352" y="246"/>
                  <a:pt x="352" y="246"/>
                  <a:pt x="352" y="246"/>
                </a:cubicBezTo>
                <a:cubicBezTo>
                  <a:pt x="352" y="35"/>
                  <a:pt x="352" y="35"/>
                  <a:pt x="352" y="35"/>
                </a:cubicBezTo>
                <a:cubicBezTo>
                  <a:pt x="352" y="18"/>
                  <a:pt x="361" y="0"/>
                  <a:pt x="378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33" y="0"/>
                  <a:pt x="642" y="18"/>
                  <a:pt x="642" y="35"/>
                </a:cubicBezTo>
                <a:cubicBezTo>
                  <a:pt x="642" y="246"/>
                  <a:pt x="642" y="246"/>
                  <a:pt x="642" y="246"/>
                </a:cubicBezTo>
                <a:cubicBezTo>
                  <a:pt x="827" y="141"/>
                  <a:pt x="827" y="141"/>
                  <a:pt x="827" y="141"/>
                </a:cubicBezTo>
                <a:cubicBezTo>
                  <a:pt x="836" y="132"/>
                  <a:pt x="844" y="132"/>
                  <a:pt x="853" y="132"/>
                </a:cubicBezTo>
                <a:cubicBezTo>
                  <a:pt x="862" y="141"/>
                  <a:pt x="862" y="141"/>
                  <a:pt x="871" y="150"/>
                </a:cubicBezTo>
                <a:cubicBezTo>
                  <a:pt x="985" y="352"/>
                  <a:pt x="985" y="352"/>
                  <a:pt x="985" y="352"/>
                </a:cubicBezTo>
                <a:cubicBezTo>
                  <a:pt x="994" y="369"/>
                  <a:pt x="994" y="387"/>
                  <a:pt x="977" y="396"/>
                </a:cubicBezTo>
                <a:cubicBezTo>
                  <a:pt x="792" y="501"/>
                  <a:pt x="792" y="501"/>
                  <a:pt x="792" y="501"/>
                </a:cubicBezTo>
                <a:cubicBezTo>
                  <a:pt x="977" y="607"/>
                  <a:pt x="977" y="607"/>
                  <a:pt x="977" y="607"/>
                </a:cubicBezTo>
                <a:cubicBezTo>
                  <a:pt x="994" y="616"/>
                  <a:pt x="994" y="633"/>
                  <a:pt x="985" y="651"/>
                </a:cubicBezTo>
                <a:cubicBezTo>
                  <a:pt x="871" y="852"/>
                  <a:pt x="871" y="852"/>
                  <a:pt x="871" y="852"/>
                </a:cubicBezTo>
                <a:cubicBezTo>
                  <a:pt x="862" y="852"/>
                  <a:pt x="862" y="861"/>
                  <a:pt x="853" y="861"/>
                </a:cubicBezTo>
                <a:cubicBezTo>
                  <a:pt x="844" y="870"/>
                  <a:pt x="836" y="861"/>
                  <a:pt x="827" y="861"/>
                </a:cubicBezTo>
                <a:cubicBezTo>
                  <a:pt x="642" y="755"/>
                  <a:pt x="642" y="755"/>
                  <a:pt x="642" y="755"/>
                </a:cubicBezTo>
                <a:cubicBezTo>
                  <a:pt x="642" y="967"/>
                  <a:pt x="642" y="967"/>
                  <a:pt x="642" y="967"/>
                </a:cubicBezTo>
                <a:cubicBezTo>
                  <a:pt x="642" y="984"/>
                  <a:pt x="633" y="993"/>
                  <a:pt x="616" y="993"/>
                </a:cubicBezTo>
                <a:close/>
                <a:moveTo>
                  <a:pt x="414" y="940"/>
                </a:moveTo>
                <a:lnTo>
                  <a:pt x="414" y="940"/>
                </a:lnTo>
                <a:cubicBezTo>
                  <a:pt x="580" y="940"/>
                  <a:pt x="580" y="940"/>
                  <a:pt x="580" y="940"/>
                </a:cubicBezTo>
                <a:cubicBezTo>
                  <a:pt x="580" y="703"/>
                  <a:pt x="580" y="703"/>
                  <a:pt x="580" y="703"/>
                </a:cubicBezTo>
                <a:cubicBezTo>
                  <a:pt x="580" y="695"/>
                  <a:pt x="589" y="686"/>
                  <a:pt x="598" y="677"/>
                </a:cubicBezTo>
                <a:cubicBezTo>
                  <a:pt x="607" y="668"/>
                  <a:pt x="616" y="668"/>
                  <a:pt x="633" y="677"/>
                </a:cubicBezTo>
                <a:cubicBezTo>
                  <a:pt x="836" y="791"/>
                  <a:pt x="836" y="791"/>
                  <a:pt x="836" y="791"/>
                </a:cubicBezTo>
                <a:cubicBezTo>
                  <a:pt x="924" y="642"/>
                  <a:pt x="924" y="642"/>
                  <a:pt x="924" y="642"/>
                </a:cubicBezTo>
                <a:cubicBezTo>
                  <a:pt x="712" y="528"/>
                  <a:pt x="712" y="528"/>
                  <a:pt x="712" y="528"/>
                </a:cubicBezTo>
                <a:cubicBezTo>
                  <a:pt x="704" y="519"/>
                  <a:pt x="704" y="510"/>
                  <a:pt x="704" y="501"/>
                </a:cubicBezTo>
                <a:cubicBezTo>
                  <a:pt x="704" y="492"/>
                  <a:pt x="704" y="475"/>
                  <a:pt x="712" y="475"/>
                </a:cubicBezTo>
                <a:cubicBezTo>
                  <a:pt x="924" y="361"/>
                  <a:pt x="924" y="361"/>
                  <a:pt x="924" y="361"/>
                </a:cubicBezTo>
                <a:cubicBezTo>
                  <a:pt x="836" y="202"/>
                  <a:pt x="836" y="202"/>
                  <a:pt x="836" y="202"/>
                </a:cubicBezTo>
                <a:cubicBezTo>
                  <a:pt x="633" y="326"/>
                  <a:pt x="633" y="326"/>
                  <a:pt x="633" y="326"/>
                </a:cubicBezTo>
                <a:cubicBezTo>
                  <a:pt x="616" y="326"/>
                  <a:pt x="607" y="326"/>
                  <a:pt x="598" y="326"/>
                </a:cubicBezTo>
                <a:cubicBezTo>
                  <a:pt x="589" y="317"/>
                  <a:pt x="580" y="308"/>
                  <a:pt x="580" y="299"/>
                </a:cubicBezTo>
                <a:cubicBezTo>
                  <a:pt x="580" y="62"/>
                  <a:pt x="580" y="62"/>
                  <a:pt x="580" y="62"/>
                </a:cubicBezTo>
                <a:cubicBezTo>
                  <a:pt x="414" y="62"/>
                  <a:pt x="414" y="62"/>
                  <a:pt x="414" y="62"/>
                </a:cubicBezTo>
                <a:cubicBezTo>
                  <a:pt x="414" y="299"/>
                  <a:pt x="414" y="299"/>
                  <a:pt x="414" y="299"/>
                </a:cubicBezTo>
                <a:cubicBezTo>
                  <a:pt x="414" y="308"/>
                  <a:pt x="405" y="317"/>
                  <a:pt x="396" y="326"/>
                </a:cubicBezTo>
                <a:cubicBezTo>
                  <a:pt x="387" y="326"/>
                  <a:pt x="378" y="326"/>
                  <a:pt x="361" y="326"/>
                </a:cubicBezTo>
                <a:cubicBezTo>
                  <a:pt x="158" y="202"/>
                  <a:pt x="158" y="202"/>
                  <a:pt x="158" y="202"/>
                </a:cubicBezTo>
                <a:cubicBezTo>
                  <a:pt x="79" y="361"/>
                  <a:pt x="79" y="361"/>
                  <a:pt x="79" y="361"/>
                </a:cubicBezTo>
                <a:cubicBezTo>
                  <a:pt x="282" y="475"/>
                  <a:pt x="282" y="475"/>
                  <a:pt x="282" y="475"/>
                </a:cubicBezTo>
                <a:cubicBezTo>
                  <a:pt x="290" y="475"/>
                  <a:pt x="290" y="492"/>
                  <a:pt x="290" y="501"/>
                </a:cubicBezTo>
                <a:cubicBezTo>
                  <a:pt x="290" y="510"/>
                  <a:pt x="290" y="519"/>
                  <a:pt x="282" y="528"/>
                </a:cubicBezTo>
                <a:cubicBezTo>
                  <a:pt x="79" y="642"/>
                  <a:pt x="79" y="642"/>
                  <a:pt x="79" y="642"/>
                </a:cubicBezTo>
                <a:cubicBezTo>
                  <a:pt x="158" y="791"/>
                  <a:pt x="158" y="791"/>
                  <a:pt x="158" y="791"/>
                </a:cubicBezTo>
                <a:cubicBezTo>
                  <a:pt x="361" y="677"/>
                  <a:pt x="361" y="677"/>
                  <a:pt x="361" y="677"/>
                </a:cubicBezTo>
                <a:cubicBezTo>
                  <a:pt x="378" y="668"/>
                  <a:pt x="387" y="668"/>
                  <a:pt x="396" y="677"/>
                </a:cubicBezTo>
                <a:cubicBezTo>
                  <a:pt x="405" y="686"/>
                  <a:pt x="414" y="695"/>
                  <a:pt x="414" y="703"/>
                </a:cubicBezTo>
                <a:lnTo>
                  <a:pt x="414" y="9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4023795" y="8253693"/>
            <a:ext cx="1249797" cy="1590209"/>
          </a:xfrm>
          <a:custGeom>
            <a:avLst/>
            <a:gdLst/>
            <a:ahLst/>
            <a:cxnLst/>
            <a:rect l="l" t="t" r="r" b="b"/>
            <a:pathLst>
              <a:path w="1135" h="1444" extrusionOk="0">
                <a:moveTo>
                  <a:pt x="1108" y="35"/>
                </a:moveTo>
                <a:lnTo>
                  <a:pt x="1108" y="35"/>
                </a:lnTo>
                <a:cubicBezTo>
                  <a:pt x="1082" y="9"/>
                  <a:pt x="1046" y="0"/>
                  <a:pt x="1020" y="0"/>
                </a:cubicBezTo>
                <a:cubicBezTo>
                  <a:pt x="994" y="0"/>
                  <a:pt x="985" y="9"/>
                  <a:pt x="985" y="27"/>
                </a:cubicBezTo>
                <a:cubicBezTo>
                  <a:pt x="985" y="53"/>
                  <a:pt x="994" y="62"/>
                  <a:pt x="1020" y="62"/>
                </a:cubicBezTo>
                <a:cubicBezTo>
                  <a:pt x="1029" y="62"/>
                  <a:pt x="1046" y="70"/>
                  <a:pt x="1055" y="79"/>
                </a:cubicBezTo>
                <a:cubicBezTo>
                  <a:pt x="1064" y="88"/>
                  <a:pt x="1064" y="97"/>
                  <a:pt x="1064" y="106"/>
                </a:cubicBezTo>
                <a:cubicBezTo>
                  <a:pt x="1046" y="282"/>
                  <a:pt x="1020" y="431"/>
                  <a:pt x="976" y="537"/>
                </a:cubicBezTo>
                <a:cubicBezTo>
                  <a:pt x="923" y="651"/>
                  <a:pt x="862" y="695"/>
                  <a:pt x="747" y="695"/>
                </a:cubicBezTo>
                <a:cubicBezTo>
                  <a:pt x="642" y="695"/>
                  <a:pt x="580" y="651"/>
                  <a:pt x="527" y="545"/>
                </a:cubicBezTo>
                <a:cubicBezTo>
                  <a:pt x="484" y="440"/>
                  <a:pt x="457" y="282"/>
                  <a:pt x="440" y="114"/>
                </a:cubicBezTo>
                <a:cubicBezTo>
                  <a:pt x="440" y="97"/>
                  <a:pt x="440" y="88"/>
                  <a:pt x="448" y="88"/>
                </a:cubicBezTo>
                <a:cubicBezTo>
                  <a:pt x="457" y="70"/>
                  <a:pt x="475" y="62"/>
                  <a:pt x="492" y="62"/>
                </a:cubicBezTo>
                <a:cubicBezTo>
                  <a:pt x="510" y="62"/>
                  <a:pt x="527" y="53"/>
                  <a:pt x="527" y="27"/>
                </a:cubicBezTo>
                <a:cubicBezTo>
                  <a:pt x="527" y="9"/>
                  <a:pt x="510" y="0"/>
                  <a:pt x="492" y="0"/>
                </a:cubicBezTo>
                <a:cubicBezTo>
                  <a:pt x="457" y="0"/>
                  <a:pt x="422" y="9"/>
                  <a:pt x="395" y="35"/>
                </a:cubicBezTo>
                <a:cubicBezTo>
                  <a:pt x="378" y="62"/>
                  <a:pt x="369" y="97"/>
                  <a:pt x="369" y="123"/>
                </a:cubicBezTo>
                <a:cubicBezTo>
                  <a:pt x="387" y="290"/>
                  <a:pt x="413" y="458"/>
                  <a:pt x="466" y="572"/>
                </a:cubicBezTo>
                <a:cubicBezTo>
                  <a:pt x="519" y="686"/>
                  <a:pt x="607" y="748"/>
                  <a:pt x="721" y="765"/>
                </a:cubicBezTo>
                <a:cubicBezTo>
                  <a:pt x="721" y="1100"/>
                  <a:pt x="721" y="1100"/>
                  <a:pt x="721" y="1100"/>
                </a:cubicBezTo>
                <a:cubicBezTo>
                  <a:pt x="721" y="1249"/>
                  <a:pt x="598" y="1372"/>
                  <a:pt x="448" y="1372"/>
                </a:cubicBezTo>
                <a:cubicBezTo>
                  <a:pt x="299" y="1372"/>
                  <a:pt x="176" y="1249"/>
                  <a:pt x="176" y="1100"/>
                </a:cubicBezTo>
                <a:cubicBezTo>
                  <a:pt x="176" y="932"/>
                  <a:pt x="176" y="932"/>
                  <a:pt x="176" y="932"/>
                </a:cubicBezTo>
                <a:cubicBezTo>
                  <a:pt x="237" y="924"/>
                  <a:pt x="290" y="862"/>
                  <a:pt x="290" y="792"/>
                </a:cubicBezTo>
                <a:cubicBezTo>
                  <a:pt x="290" y="713"/>
                  <a:pt x="219" y="651"/>
                  <a:pt x="140" y="651"/>
                </a:cubicBezTo>
                <a:cubicBezTo>
                  <a:pt x="61" y="651"/>
                  <a:pt x="0" y="713"/>
                  <a:pt x="0" y="792"/>
                </a:cubicBezTo>
                <a:cubicBezTo>
                  <a:pt x="0" y="862"/>
                  <a:pt x="44" y="924"/>
                  <a:pt x="105" y="932"/>
                </a:cubicBezTo>
                <a:cubicBezTo>
                  <a:pt x="105" y="1100"/>
                  <a:pt x="105" y="1100"/>
                  <a:pt x="105" y="1100"/>
                </a:cubicBezTo>
                <a:cubicBezTo>
                  <a:pt x="105" y="1284"/>
                  <a:pt x="264" y="1443"/>
                  <a:pt x="448" y="1443"/>
                </a:cubicBezTo>
                <a:cubicBezTo>
                  <a:pt x="633" y="1443"/>
                  <a:pt x="782" y="1284"/>
                  <a:pt x="782" y="1100"/>
                </a:cubicBezTo>
                <a:cubicBezTo>
                  <a:pt x="782" y="765"/>
                  <a:pt x="782" y="765"/>
                  <a:pt x="782" y="765"/>
                </a:cubicBezTo>
                <a:cubicBezTo>
                  <a:pt x="897" y="748"/>
                  <a:pt x="985" y="686"/>
                  <a:pt x="1038" y="563"/>
                </a:cubicBezTo>
                <a:cubicBezTo>
                  <a:pt x="1090" y="449"/>
                  <a:pt x="1108" y="299"/>
                  <a:pt x="1134" y="114"/>
                </a:cubicBezTo>
                <a:cubicBezTo>
                  <a:pt x="1134" y="88"/>
                  <a:pt x="1126" y="62"/>
                  <a:pt x="1108" y="35"/>
                </a:cubicBezTo>
                <a:close/>
                <a:moveTo>
                  <a:pt x="70" y="792"/>
                </a:moveTo>
                <a:lnTo>
                  <a:pt x="70" y="792"/>
                </a:lnTo>
                <a:cubicBezTo>
                  <a:pt x="70" y="756"/>
                  <a:pt x="105" y="721"/>
                  <a:pt x="140" y="721"/>
                </a:cubicBezTo>
                <a:cubicBezTo>
                  <a:pt x="184" y="721"/>
                  <a:pt x="219" y="756"/>
                  <a:pt x="219" y="792"/>
                </a:cubicBezTo>
                <a:cubicBezTo>
                  <a:pt x="219" y="836"/>
                  <a:pt x="184" y="871"/>
                  <a:pt x="140" y="871"/>
                </a:cubicBezTo>
                <a:cubicBezTo>
                  <a:pt x="105" y="871"/>
                  <a:pt x="70" y="836"/>
                  <a:pt x="70" y="7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"/>
          <p:cNvSpPr/>
          <p:nvPr/>
        </p:nvSpPr>
        <p:spPr>
          <a:xfrm>
            <a:off x="18749053" y="8496844"/>
            <a:ext cx="1775013" cy="1351926"/>
          </a:xfrm>
          <a:custGeom>
            <a:avLst/>
            <a:gdLst/>
            <a:ahLst/>
            <a:cxnLst/>
            <a:rect l="l" t="t" r="r" b="b"/>
            <a:pathLst>
              <a:path w="1610" h="1224" extrusionOk="0">
                <a:moveTo>
                  <a:pt x="1574" y="950"/>
                </a:moveTo>
                <a:lnTo>
                  <a:pt x="1574" y="950"/>
                </a:lnTo>
                <a:cubicBezTo>
                  <a:pt x="1416" y="950"/>
                  <a:pt x="1416" y="950"/>
                  <a:pt x="1416" y="950"/>
                </a:cubicBezTo>
                <a:cubicBezTo>
                  <a:pt x="1416" y="422"/>
                  <a:pt x="1416" y="422"/>
                  <a:pt x="1416" y="422"/>
                </a:cubicBezTo>
                <a:cubicBezTo>
                  <a:pt x="1416" y="396"/>
                  <a:pt x="1398" y="378"/>
                  <a:pt x="1381" y="378"/>
                </a:cubicBezTo>
                <a:cubicBezTo>
                  <a:pt x="1293" y="378"/>
                  <a:pt x="1293" y="378"/>
                  <a:pt x="1293" y="378"/>
                </a:cubicBezTo>
                <a:cubicBezTo>
                  <a:pt x="1293" y="132"/>
                  <a:pt x="1293" y="132"/>
                  <a:pt x="1293" y="132"/>
                </a:cubicBezTo>
                <a:cubicBezTo>
                  <a:pt x="1302" y="123"/>
                  <a:pt x="1302" y="123"/>
                  <a:pt x="1310" y="114"/>
                </a:cubicBezTo>
                <a:cubicBezTo>
                  <a:pt x="1319" y="106"/>
                  <a:pt x="1328" y="88"/>
                  <a:pt x="1328" y="70"/>
                </a:cubicBezTo>
                <a:cubicBezTo>
                  <a:pt x="1328" y="35"/>
                  <a:pt x="1302" y="0"/>
                  <a:pt x="1257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46" y="0"/>
                  <a:pt x="1029" y="9"/>
                  <a:pt x="1020" y="18"/>
                </a:cubicBezTo>
                <a:cubicBezTo>
                  <a:pt x="1002" y="35"/>
                  <a:pt x="994" y="53"/>
                  <a:pt x="994" y="70"/>
                </a:cubicBezTo>
                <a:cubicBezTo>
                  <a:pt x="994" y="97"/>
                  <a:pt x="1011" y="114"/>
                  <a:pt x="1029" y="123"/>
                </a:cubicBezTo>
                <a:cubicBezTo>
                  <a:pt x="1029" y="378"/>
                  <a:pt x="1029" y="378"/>
                  <a:pt x="1029" y="378"/>
                </a:cubicBezTo>
                <a:cubicBezTo>
                  <a:pt x="941" y="378"/>
                  <a:pt x="941" y="378"/>
                  <a:pt x="941" y="378"/>
                </a:cubicBezTo>
                <a:cubicBezTo>
                  <a:pt x="941" y="185"/>
                  <a:pt x="941" y="185"/>
                  <a:pt x="941" y="185"/>
                </a:cubicBezTo>
                <a:lnTo>
                  <a:pt x="941" y="185"/>
                </a:lnTo>
                <a:cubicBezTo>
                  <a:pt x="941" y="132"/>
                  <a:pt x="941" y="132"/>
                  <a:pt x="941" y="132"/>
                </a:cubicBezTo>
                <a:cubicBezTo>
                  <a:pt x="941" y="123"/>
                  <a:pt x="950" y="123"/>
                  <a:pt x="950" y="114"/>
                </a:cubicBezTo>
                <a:cubicBezTo>
                  <a:pt x="967" y="106"/>
                  <a:pt x="967" y="88"/>
                  <a:pt x="967" y="70"/>
                </a:cubicBezTo>
                <a:cubicBezTo>
                  <a:pt x="967" y="35"/>
                  <a:pt x="941" y="0"/>
                  <a:pt x="906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686" y="0"/>
                  <a:pt x="668" y="9"/>
                  <a:pt x="659" y="18"/>
                </a:cubicBezTo>
                <a:cubicBezTo>
                  <a:pt x="651" y="35"/>
                  <a:pt x="642" y="53"/>
                  <a:pt x="642" y="70"/>
                </a:cubicBezTo>
                <a:cubicBezTo>
                  <a:pt x="642" y="97"/>
                  <a:pt x="651" y="114"/>
                  <a:pt x="668" y="123"/>
                </a:cubicBezTo>
                <a:cubicBezTo>
                  <a:pt x="668" y="378"/>
                  <a:pt x="668" y="378"/>
                  <a:pt x="668" y="378"/>
                </a:cubicBezTo>
                <a:cubicBezTo>
                  <a:pt x="580" y="378"/>
                  <a:pt x="580" y="378"/>
                  <a:pt x="580" y="378"/>
                </a:cubicBezTo>
                <a:cubicBezTo>
                  <a:pt x="580" y="132"/>
                  <a:pt x="580" y="132"/>
                  <a:pt x="580" y="132"/>
                </a:cubicBezTo>
                <a:cubicBezTo>
                  <a:pt x="589" y="123"/>
                  <a:pt x="589" y="123"/>
                  <a:pt x="598" y="114"/>
                </a:cubicBezTo>
                <a:cubicBezTo>
                  <a:pt x="607" y="106"/>
                  <a:pt x="615" y="88"/>
                  <a:pt x="615" y="70"/>
                </a:cubicBezTo>
                <a:cubicBezTo>
                  <a:pt x="615" y="35"/>
                  <a:pt x="580" y="0"/>
                  <a:pt x="545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34" y="0"/>
                  <a:pt x="316" y="9"/>
                  <a:pt x="299" y="18"/>
                </a:cubicBezTo>
                <a:cubicBezTo>
                  <a:pt x="290" y="35"/>
                  <a:pt x="281" y="53"/>
                  <a:pt x="281" y="70"/>
                </a:cubicBezTo>
                <a:cubicBezTo>
                  <a:pt x="281" y="97"/>
                  <a:pt x="299" y="114"/>
                  <a:pt x="316" y="123"/>
                </a:cubicBezTo>
                <a:cubicBezTo>
                  <a:pt x="316" y="378"/>
                  <a:pt x="316" y="378"/>
                  <a:pt x="316" y="378"/>
                </a:cubicBezTo>
                <a:cubicBezTo>
                  <a:pt x="228" y="378"/>
                  <a:pt x="228" y="378"/>
                  <a:pt x="228" y="378"/>
                </a:cubicBezTo>
                <a:cubicBezTo>
                  <a:pt x="211" y="378"/>
                  <a:pt x="193" y="396"/>
                  <a:pt x="193" y="422"/>
                </a:cubicBezTo>
                <a:cubicBezTo>
                  <a:pt x="193" y="950"/>
                  <a:pt x="193" y="950"/>
                  <a:pt x="193" y="950"/>
                </a:cubicBezTo>
                <a:cubicBezTo>
                  <a:pt x="35" y="950"/>
                  <a:pt x="35" y="950"/>
                  <a:pt x="35" y="950"/>
                </a:cubicBezTo>
                <a:cubicBezTo>
                  <a:pt x="17" y="950"/>
                  <a:pt x="0" y="968"/>
                  <a:pt x="0" y="994"/>
                </a:cubicBezTo>
                <a:cubicBezTo>
                  <a:pt x="0" y="1179"/>
                  <a:pt x="0" y="1179"/>
                  <a:pt x="0" y="1179"/>
                </a:cubicBezTo>
                <a:cubicBezTo>
                  <a:pt x="0" y="1205"/>
                  <a:pt x="17" y="1223"/>
                  <a:pt x="35" y="1223"/>
                </a:cubicBezTo>
                <a:cubicBezTo>
                  <a:pt x="61" y="1223"/>
                  <a:pt x="79" y="1205"/>
                  <a:pt x="79" y="1179"/>
                </a:cubicBezTo>
                <a:cubicBezTo>
                  <a:pt x="79" y="1029"/>
                  <a:pt x="79" y="1029"/>
                  <a:pt x="79" y="1029"/>
                </a:cubicBezTo>
                <a:cubicBezTo>
                  <a:pt x="1539" y="1029"/>
                  <a:pt x="1539" y="1029"/>
                  <a:pt x="1539" y="1029"/>
                </a:cubicBezTo>
                <a:cubicBezTo>
                  <a:pt x="1539" y="1179"/>
                  <a:pt x="1539" y="1179"/>
                  <a:pt x="1539" y="1179"/>
                </a:cubicBezTo>
                <a:cubicBezTo>
                  <a:pt x="1539" y="1205"/>
                  <a:pt x="1557" y="1223"/>
                  <a:pt x="1574" y="1223"/>
                </a:cubicBezTo>
                <a:cubicBezTo>
                  <a:pt x="1592" y="1223"/>
                  <a:pt x="1609" y="1205"/>
                  <a:pt x="1609" y="1179"/>
                </a:cubicBezTo>
                <a:cubicBezTo>
                  <a:pt x="1609" y="994"/>
                  <a:pt x="1609" y="994"/>
                  <a:pt x="1609" y="994"/>
                </a:cubicBezTo>
                <a:cubicBezTo>
                  <a:pt x="1609" y="968"/>
                  <a:pt x="1592" y="950"/>
                  <a:pt x="1574" y="950"/>
                </a:cubicBezTo>
                <a:close/>
                <a:moveTo>
                  <a:pt x="1091" y="79"/>
                </a:moveTo>
                <a:lnTo>
                  <a:pt x="1091" y="79"/>
                </a:lnTo>
                <a:cubicBezTo>
                  <a:pt x="1231" y="79"/>
                  <a:pt x="1231" y="79"/>
                  <a:pt x="1231" y="79"/>
                </a:cubicBezTo>
                <a:cubicBezTo>
                  <a:pt x="1222" y="79"/>
                  <a:pt x="1222" y="88"/>
                  <a:pt x="1222" y="97"/>
                </a:cubicBezTo>
                <a:cubicBezTo>
                  <a:pt x="1222" y="378"/>
                  <a:pt x="1222" y="378"/>
                  <a:pt x="1222" y="378"/>
                </a:cubicBezTo>
                <a:cubicBezTo>
                  <a:pt x="1099" y="378"/>
                  <a:pt x="1099" y="378"/>
                  <a:pt x="1099" y="378"/>
                </a:cubicBezTo>
                <a:cubicBezTo>
                  <a:pt x="1099" y="97"/>
                  <a:pt x="1099" y="97"/>
                  <a:pt x="1099" y="97"/>
                </a:cubicBezTo>
                <a:cubicBezTo>
                  <a:pt x="1099" y="88"/>
                  <a:pt x="1099" y="79"/>
                  <a:pt x="1091" y="79"/>
                </a:cubicBezTo>
                <a:close/>
                <a:moveTo>
                  <a:pt x="1099" y="730"/>
                </a:moveTo>
                <a:lnTo>
                  <a:pt x="1099" y="730"/>
                </a:lnTo>
                <a:cubicBezTo>
                  <a:pt x="1117" y="730"/>
                  <a:pt x="1134" y="739"/>
                  <a:pt x="1143" y="739"/>
                </a:cubicBezTo>
                <a:cubicBezTo>
                  <a:pt x="1161" y="748"/>
                  <a:pt x="1178" y="748"/>
                  <a:pt x="1205" y="748"/>
                </a:cubicBezTo>
                <a:cubicBezTo>
                  <a:pt x="1205" y="748"/>
                  <a:pt x="1214" y="748"/>
                  <a:pt x="1222" y="748"/>
                </a:cubicBezTo>
                <a:cubicBezTo>
                  <a:pt x="1222" y="765"/>
                  <a:pt x="1222" y="765"/>
                  <a:pt x="1222" y="765"/>
                </a:cubicBezTo>
                <a:cubicBezTo>
                  <a:pt x="1222" y="800"/>
                  <a:pt x="1196" y="827"/>
                  <a:pt x="1161" y="827"/>
                </a:cubicBezTo>
                <a:cubicBezTo>
                  <a:pt x="1126" y="827"/>
                  <a:pt x="1099" y="800"/>
                  <a:pt x="1099" y="765"/>
                </a:cubicBezTo>
                <a:lnTo>
                  <a:pt x="1099" y="730"/>
                </a:lnTo>
                <a:close/>
                <a:moveTo>
                  <a:pt x="1222" y="677"/>
                </a:moveTo>
                <a:lnTo>
                  <a:pt x="1222" y="677"/>
                </a:lnTo>
                <a:cubicBezTo>
                  <a:pt x="1196" y="677"/>
                  <a:pt x="1187" y="677"/>
                  <a:pt x="1170" y="668"/>
                </a:cubicBezTo>
                <a:cubicBezTo>
                  <a:pt x="1152" y="660"/>
                  <a:pt x="1134" y="660"/>
                  <a:pt x="1099" y="660"/>
                </a:cubicBezTo>
                <a:cubicBezTo>
                  <a:pt x="1099" y="457"/>
                  <a:pt x="1099" y="457"/>
                  <a:pt x="1099" y="457"/>
                </a:cubicBezTo>
                <a:cubicBezTo>
                  <a:pt x="1222" y="457"/>
                  <a:pt x="1222" y="457"/>
                  <a:pt x="1222" y="457"/>
                </a:cubicBezTo>
                <a:lnTo>
                  <a:pt x="1222" y="677"/>
                </a:lnTo>
                <a:close/>
                <a:moveTo>
                  <a:pt x="870" y="79"/>
                </a:moveTo>
                <a:lnTo>
                  <a:pt x="870" y="79"/>
                </a:lnTo>
                <a:cubicBezTo>
                  <a:pt x="862" y="79"/>
                  <a:pt x="862" y="88"/>
                  <a:pt x="862" y="97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44" y="167"/>
                  <a:pt x="826" y="167"/>
                  <a:pt x="809" y="158"/>
                </a:cubicBezTo>
                <a:cubicBezTo>
                  <a:pt x="791" y="149"/>
                  <a:pt x="774" y="141"/>
                  <a:pt x="747" y="141"/>
                </a:cubicBezTo>
                <a:cubicBezTo>
                  <a:pt x="747" y="97"/>
                  <a:pt x="747" y="97"/>
                  <a:pt x="747" y="97"/>
                </a:cubicBezTo>
                <a:cubicBezTo>
                  <a:pt x="747" y="88"/>
                  <a:pt x="739" y="79"/>
                  <a:pt x="739" y="79"/>
                </a:cubicBezTo>
                <a:lnTo>
                  <a:pt x="870" y="79"/>
                </a:lnTo>
                <a:close/>
                <a:moveTo>
                  <a:pt x="747" y="220"/>
                </a:moveTo>
                <a:lnTo>
                  <a:pt x="747" y="220"/>
                </a:lnTo>
                <a:cubicBezTo>
                  <a:pt x="765" y="220"/>
                  <a:pt x="774" y="220"/>
                  <a:pt x="791" y="229"/>
                </a:cubicBezTo>
                <a:cubicBezTo>
                  <a:pt x="800" y="238"/>
                  <a:pt x="818" y="238"/>
                  <a:pt x="844" y="238"/>
                </a:cubicBezTo>
                <a:cubicBezTo>
                  <a:pt x="853" y="238"/>
                  <a:pt x="853" y="238"/>
                  <a:pt x="862" y="238"/>
                </a:cubicBezTo>
                <a:cubicBezTo>
                  <a:pt x="862" y="378"/>
                  <a:pt x="862" y="378"/>
                  <a:pt x="862" y="378"/>
                </a:cubicBezTo>
                <a:cubicBezTo>
                  <a:pt x="747" y="378"/>
                  <a:pt x="747" y="378"/>
                  <a:pt x="747" y="378"/>
                </a:cubicBezTo>
                <a:lnTo>
                  <a:pt x="747" y="220"/>
                </a:lnTo>
                <a:close/>
                <a:moveTo>
                  <a:pt x="747" y="457"/>
                </a:moveTo>
                <a:lnTo>
                  <a:pt x="747" y="457"/>
                </a:lnTo>
                <a:cubicBezTo>
                  <a:pt x="862" y="457"/>
                  <a:pt x="862" y="457"/>
                  <a:pt x="862" y="457"/>
                </a:cubicBezTo>
                <a:cubicBezTo>
                  <a:pt x="862" y="765"/>
                  <a:pt x="862" y="765"/>
                  <a:pt x="862" y="765"/>
                </a:cubicBezTo>
                <a:cubicBezTo>
                  <a:pt x="862" y="800"/>
                  <a:pt x="835" y="827"/>
                  <a:pt x="800" y="827"/>
                </a:cubicBezTo>
                <a:cubicBezTo>
                  <a:pt x="774" y="827"/>
                  <a:pt x="747" y="800"/>
                  <a:pt x="747" y="765"/>
                </a:cubicBezTo>
                <a:lnTo>
                  <a:pt x="747" y="457"/>
                </a:lnTo>
                <a:close/>
                <a:moveTo>
                  <a:pt x="378" y="79"/>
                </a:moveTo>
                <a:lnTo>
                  <a:pt x="378" y="79"/>
                </a:lnTo>
                <a:cubicBezTo>
                  <a:pt x="510" y="79"/>
                  <a:pt x="510" y="79"/>
                  <a:pt x="510" y="79"/>
                </a:cubicBezTo>
                <a:cubicBezTo>
                  <a:pt x="510" y="79"/>
                  <a:pt x="510" y="88"/>
                  <a:pt x="510" y="97"/>
                </a:cubicBezTo>
                <a:cubicBezTo>
                  <a:pt x="510" y="378"/>
                  <a:pt x="510" y="378"/>
                  <a:pt x="510" y="378"/>
                </a:cubicBezTo>
                <a:cubicBezTo>
                  <a:pt x="387" y="378"/>
                  <a:pt x="387" y="378"/>
                  <a:pt x="387" y="378"/>
                </a:cubicBezTo>
                <a:cubicBezTo>
                  <a:pt x="387" y="97"/>
                  <a:pt x="387" y="97"/>
                  <a:pt x="387" y="97"/>
                </a:cubicBezTo>
                <a:cubicBezTo>
                  <a:pt x="387" y="88"/>
                  <a:pt x="387" y="79"/>
                  <a:pt x="378" y="79"/>
                </a:cubicBezTo>
                <a:close/>
                <a:moveTo>
                  <a:pt x="387" y="633"/>
                </a:moveTo>
                <a:lnTo>
                  <a:pt x="387" y="633"/>
                </a:lnTo>
                <a:cubicBezTo>
                  <a:pt x="404" y="633"/>
                  <a:pt x="413" y="642"/>
                  <a:pt x="431" y="642"/>
                </a:cubicBezTo>
                <a:cubicBezTo>
                  <a:pt x="448" y="651"/>
                  <a:pt x="466" y="660"/>
                  <a:pt x="483" y="660"/>
                </a:cubicBezTo>
                <a:cubicBezTo>
                  <a:pt x="492" y="660"/>
                  <a:pt x="501" y="660"/>
                  <a:pt x="510" y="660"/>
                </a:cubicBezTo>
                <a:cubicBezTo>
                  <a:pt x="510" y="765"/>
                  <a:pt x="510" y="765"/>
                  <a:pt x="510" y="765"/>
                </a:cubicBezTo>
                <a:cubicBezTo>
                  <a:pt x="510" y="800"/>
                  <a:pt x="483" y="827"/>
                  <a:pt x="448" y="827"/>
                </a:cubicBezTo>
                <a:cubicBezTo>
                  <a:pt x="413" y="827"/>
                  <a:pt x="387" y="800"/>
                  <a:pt x="387" y="765"/>
                </a:cubicBezTo>
                <a:lnTo>
                  <a:pt x="387" y="633"/>
                </a:lnTo>
                <a:close/>
                <a:moveTo>
                  <a:pt x="510" y="581"/>
                </a:moveTo>
                <a:lnTo>
                  <a:pt x="510" y="581"/>
                </a:lnTo>
                <a:cubicBezTo>
                  <a:pt x="483" y="589"/>
                  <a:pt x="475" y="581"/>
                  <a:pt x="457" y="572"/>
                </a:cubicBezTo>
                <a:cubicBezTo>
                  <a:pt x="439" y="572"/>
                  <a:pt x="422" y="563"/>
                  <a:pt x="387" y="563"/>
                </a:cubicBezTo>
                <a:cubicBezTo>
                  <a:pt x="387" y="457"/>
                  <a:pt x="387" y="457"/>
                  <a:pt x="387" y="457"/>
                </a:cubicBezTo>
                <a:cubicBezTo>
                  <a:pt x="510" y="457"/>
                  <a:pt x="510" y="457"/>
                  <a:pt x="510" y="457"/>
                </a:cubicBezTo>
                <a:lnTo>
                  <a:pt x="510" y="581"/>
                </a:lnTo>
                <a:close/>
                <a:moveTo>
                  <a:pt x="272" y="457"/>
                </a:moveTo>
                <a:lnTo>
                  <a:pt x="272" y="457"/>
                </a:lnTo>
                <a:cubicBezTo>
                  <a:pt x="316" y="457"/>
                  <a:pt x="316" y="457"/>
                  <a:pt x="316" y="457"/>
                </a:cubicBezTo>
                <a:cubicBezTo>
                  <a:pt x="316" y="765"/>
                  <a:pt x="316" y="765"/>
                  <a:pt x="316" y="765"/>
                </a:cubicBezTo>
                <a:cubicBezTo>
                  <a:pt x="316" y="844"/>
                  <a:pt x="378" y="906"/>
                  <a:pt x="448" y="906"/>
                </a:cubicBezTo>
                <a:cubicBezTo>
                  <a:pt x="519" y="906"/>
                  <a:pt x="580" y="844"/>
                  <a:pt x="580" y="765"/>
                </a:cubicBezTo>
                <a:cubicBezTo>
                  <a:pt x="580" y="607"/>
                  <a:pt x="580" y="607"/>
                  <a:pt x="580" y="607"/>
                </a:cubicBezTo>
                <a:lnTo>
                  <a:pt x="580" y="607"/>
                </a:lnTo>
                <a:cubicBezTo>
                  <a:pt x="580" y="457"/>
                  <a:pt x="580" y="457"/>
                  <a:pt x="580" y="457"/>
                </a:cubicBezTo>
                <a:cubicBezTo>
                  <a:pt x="668" y="457"/>
                  <a:pt x="668" y="457"/>
                  <a:pt x="668" y="457"/>
                </a:cubicBezTo>
                <a:cubicBezTo>
                  <a:pt x="668" y="765"/>
                  <a:pt x="668" y="765"/>
                  <a:pt x="668" y="765"/>
                </a:cubicBezTo>
                <a:cubicBezTo>
                  <a:pt x="668" y="844"/>
                  <a:pt x="730" y="906"/>
                  <a:pt x="800" y="906"/>
                </a:cubicBezTo>
                <a:cubicBezTo>
                  <a:pt x="879" y="906"/>
                  <a:pt x="941" y="844"/>
                  <a:pt x="941" y="765"/>
                </a:cubicBezTo>
                <a:cubicBezTo>
                  <a:pt x="941" y="457"/>
                  <a:pt x="941" y="457"/>
                  <a:pt x="941" y="457"/>
                </a:cubicBezTo>
                <a:cubicBezTo>
                  <a:pt x="1029" y="457"/>
                  <a:pt x="1029" y="457"/>
                  <a:pt x="1029" y="457"/>
                </a:cubicBezTo>
                <a:cubicBezTo>
                  <a:pt x="1029" y="765"/>
                  <a:pt x="1029" y="765"/>
                  <a:pt x="1029" y="765"/>
                </a:cubicBezTo>
                <a:cubicBezTo>
                  <a:pt x="1029" y="844"/>
                  <a:pt x="1091" y="906"/>
                  <a:pt x="1161" y="906"/>
                </a:cubicBezTo>
                <a:cubicBezTo>
                  <a:pt x="1231" y="906"/>
                  <a:pt x="1293" y="844"/>
                  <a:pt x="1293" y="765"/>
                </a:cubicBezTo>
                <a:cubicBezTo>
                  <a:pt x="1293" y="712"/>
                  <a:pt x="1293" y="712"/>
                  <a:pt x="1293" y="712"/>
                </a:cubicBezTo>
                <a:cubicBezTo>
                  <a:pt x="1293" y="704"/>
                  <a:pt x="1293" y="695"/>
                  <a:pt x="1293" y="686"/>
                </a:cubicBezTo>
                <a:cubicBezTo>
                  <a:pt x="1293" y="457"/>
                  <a:pt x="1293" y="457"/>
                  <a:pt x="1293" y="457"/>
                </a:cubicBezTo>
                <a:cubicBezTo>
                  <a:pt x="1346" y="457"/>
                  <a:pt x="1346" y="457"/>
                  <a:pt x="1346" y="457"/>
                </a:cubicBezTo>
                <a:cubicBezTo>
                  <a:pt x="1346" y="950"/>
                  <a:pt x="1346" y="950"/>
                  <a:pt x="1346" y="950"/>
                </a:cubicBezTo>
                <a:cubicBezTo>
                  <a:pt x="272" y="950"/>
                  <a:pt x="272" y="950"/>
                  <a:pt x="272" y="950"/>
                </a:cubicBezTo>
                <a:lnTo>
                  <a:pt x="272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"/>
          <p:cNvSpPr/>
          <p:nvPr/>
        </p:nvSpPr>
        <p:spPr>
          <a:xfrm>
            <a:off x="17217197" y="5972931"/>
            <a:ext cx="1128223" cy="1162265"/>
          </a:xfrm>
          <a:custGeom>
            <a:avLst/>
            <a:gdLst/>
            <a:ahLst/>
            <a:cxnLst/>
            <a:rect l="l" t="t" r="r" b="b"/>
            <a:pathLst>
              <a:path w="1021" h="1056" extrusionOk="0">
                <a:moveTo>
                  <a:pt x="413" y="1055"/>
                </a:moveTo>
                <a:lnTo>
                  <a:pt x="413" y="1055"/>
                </a:lnTo>
                <a:cubicBezTo>
                  <a:pt x="360" y="1055"/>
                  <a:pt x="308" y="1037"/>
                  <a:pt x="264" y="1011"/>
                </a:cubicBezTo>
                <a:cubicBezTo>
                  <a:pt x="193" y="958"/>
                  <a:pt x="149" y="870"/>
                  <a:pt x="149" y="782"/>
                </a:cubicBezTo>
                <a:cubicBezTo>
                  <a:pt x="158" y="756"/>
                  <a:pt x="149" y="756"/>
                  <a:pt x="149" y="747"/>
                </a:cubicBezTo>
                <a:cubicBezTo>
                  <a:pt x="70" y="721"/>
                  <a:pt x="18" y="651"/>
                  <a:pt x="8" y="563"/>
                </a:cubicBezTo>
                <a:cubicBezTo>
                  <a:pt x="0" y="484"/>
                  <a:pt x="35" y="405"/>
                  <a:pt x="105" y="361"/>
                </a:cubicBezTo>
                <a:cubicBezTo>
                  <a:pt x="158" y="325"/>
                  <a:pt x="184" y="281"/>
                  <a:pt x="184" y="229"/>
                </a:cubicBezTo>
                <a:cubicBezTo>
                  <a:pt x="184" y="141"/>
                  <a:pt x="237" y="70"/>
                  <a:pt x="316" y="35"/>
                </a:cubicBezTo>
                <a:cubicBezTo>
                  <a:pt x="396" y="0"/>
                  <a:pt x="484" y="9"/>
                  <a:pt x="545" y="62"/>
                </a:cubicBezTo>
                <a:lnTo>
                  <a:pt x="545" y="62"/>
                </a:lnTo>
                <a:cubicBezTo>
                  <a:pt x="589" y="97"/>
                  <a:pt x="642" y="114"/>
                  <a:pt x="695" y="97"/>
                </a:cubicBezTo>
                <a:cubicBezTo>
                  <a:pt x="756" y="79"/>
                  <a:pt x="827" y="106"/>
                  <a:pt x="897" y="176"/>
                </a:cubicBezTo>
                <a:cubicBezTo>
                  <a:pt x="985" y="255"/>
                  <a:pt x="1011" y="396"/>
                  <a:pt x="976" y="510"/>
                </a:cubicBezTo>
                <a:cubicBezTo>
                  <a:pt x="968" y="528"/>
                  <a:pt x="968" y="536"/>
                  <a:pt x="976" y="536"/>
                </a:cubicBezTo>
                <a:lnTo>
                  <a:pt x="976" y="536"/>
                </a:lnTo>
                <a:cubicBezTo>
                  <a:pt x="1020" y="607"/>
                  <a:pt x="1020" y="704"/>
                  <a:pt x="985" y="773"/>
                </a:cubicBezTo>
                <a:cubicBezTo>
                  <a:pt x="941" y="843"/>
                  <a:pt x="871" y="887"/>
                  <a:pt x="792" y="887"/>
                </a:cubicBezTo>
                <a:cubicBezTo>
                  <a:pt x="783" y="887"/>
                  <a:pt x="783" y="879"/>
                  <a:pt x="774" y="879"/>
                </a:cubicBezTo>
                <a:cubicBezTo>
                  <a:pt x="721" y="879"/>
                  <a:pt x="668" y="905"/>
                  <a:pt x="642" y="940"/>
                </a:cubicBezTo>
                <a:cubicBezTo>
                  <a:pt x="616" y="975"/>
                  <a:pt x="571" y="1011"/>
                  <a:pt x="519" y="1028"/>
                </a:cubicBezTo>
                <a:cubicBezTo>
                  <a:pt x="484" y="1046"/>
                  <a:pt x="448" y="1055"/>
                  <a:pt x="413" y="1055"/>
                </a:cubicBezTo>
                <a:close/>
                <a:moveTo>
                  <a:pt x="405" y="70"/>
                </a:moveTo>
                <a:lnTo>
                  <a:pt x="405" y="70"/>
                </a:lnTo>
                <a:cubicBezTo>
                  <a:pt x="387" y="70"/>
                  <a:pt x="360" y="79"/>
                  <a:pt x="343" y="88"/>
                </a:cubicBezTo>
                <a:cubicBezTo>
                  <a:pt x="281" y="114"/>
                  <a:pt x="246" y="167"/>
                  <a:pt x="246" y="229"/>
                </a:cubicBezTo>
                <a:cubicBezTo>
                  <a:pt x="237" y="299"/>
                  <a:pt x="202" y="370"/>
                  <a:pt x="141" y="405"/>
                </a:cubicBezTo>
                <a:cubicBezTo>
                  <a:pt x="88" y="440"/>
                  <a:pt x="61" y="501"/>
                  <a:pt x="70" y="563"/>
                </a:cubicBezTo>
                <a:cubicBezTo>
                  <a:pt x="70" y="625"/>
                  <a:pt x="114" y="668"/>
                  <a:pt x="176" y="695"/>
                </a:cubicBezTo>
                <a:cubicBezTo>
                  <a:pt x="184" y="695"/>
                  <a:pt x="202" y="712"/>
                  <a:pt x="211" y="739"/>
                </a:cubicBezTo>
                <a:cubicBezTo>
                  <a:pt x="211" y="747"/>
                  <a:pt x="211" y="764"/>
                  <a:pt x="211" y="782"/>
                </a:cubicBezTo>
                <a:cubicBezTo>
                  <a:pt x="211" y="852"/>
                  <a:pt x="246" y="914"/>
                  <a:pt x="299" y="958"/>
                </a:cubicBezTo>
                <a:cubicBezTo>
                  <a:pt x="360" y="993"/>
                  <a:pt x="431" y="1002"/>
                  <a:pt x="492" y="975"/>
                </a:cubicBezTo>
                <a:cubicBezTo>
                  <a:pt x="536" y="958"/>
                  <a:pt x="571" y="932"/>
                  <a:pt x="589" y="905"/>
                </a:cubicBezTo>
                <a:cubicBezTo>
                  <a:pt x="633" y="852"/>
                  <a:pt x="703" y="817"/>
                  <a:pt x="783" y="826"/>
                </a:cubicBezTo>
                <a:cubicBezTo>
                  <a:pt x="844" y="826"/>
                  <a:pt x="897" y="799"/>
                  <a:pt x="932" y="747"/>
                </a:cubicBezTo>
                <a:cubicBezTo>
                  <a:pt x="959" y="686"/>
                  <a:pt x="959" y="625"/>
                  <a:pt x="923" y="572"/>
                </a:cubicBezTo>
                <a:lnTo>
                  <a:pt x="923" y="572"/>
                </a:lnTo>
                <a:cubicBezTo>
                  <a:pt x="906" y="554"/>
                  <a:pt x="906" y="528"/>
                  <a:pt x="915" y="493"/>
                </a:cubicBezTo>
                <a:cubicBezTo>
                  <a:pt x="950" y="396"/>
                  <a:pt x="923" y="281"/>
                  <a:pt x="853" y="220"/>
                </a:cubicBezTo>
                <a:cubicBezTo>
                  <a:pt x="800" y="167"/>
                  <a:pt x="747" y="141"/>
                  <a:pt x="712" y="158"/>
                </a:cubicBezTo>
                <a:cubicBezTo>
                  <a:pt x="642" y="176"/>
                  <a:pt x="563" y="158"/>
                  <a:pt x="510" y="114"/>
                </a:cubicBezTo>
                <a:lnTo>
                  <a:pt x="510" y="114"/>
                </a:lnTo>
                <a:cubicBezTo>
                  <a:pt x="475" y="88"/>
                  <a:pt x="440" y="70"/>
                  <a:pt x="405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18073091" y="6663482"/>
            <a:ext cx="126438" cy="126439"/>
          </a:xfrm>
          <a:custGeom>
            <a:avLst/>
            <a:gdLst/>
            <a:ahLst/>
            <a:cxnLst/>
            <a:rect l="l" t="t" r="r" b="b"/>
            <a:pathLst>
              <a:path w="115" h="115" extrusionOk="0">
                <a:moveTo>
                  <a:pt x="53" y="114"/>
                </a:moveTo>
                <a:lnTo>
                  <a:pt x="53" y="114"/>
                </a:lnTo>
                <a:cubicBezTo>
                  <a:pt x="26" y="114"/>
                  <a:pt x="0" y="87"/>
                  <a:pt x="0" y="61"/>
                </a:cubicBezTo>
                <a:cubicBezTo>
                  <a:pt x="0" y="26"/>
                  <a:pt x="26" y="0"/>
                  <a:pt x="53" y="0"/>
                </a:cubicBezTo>
                <a:cubicBezTo>
                  <a:pt x="88" y="0"/>
                  <a:pt x="114" y="26"/>
                  <a:pt x="114" y="61"/>
                </a:cubicBezTo>
                <a:cubicBezTo>
                  <a:pt x="114" y="87"/>
                  <a:pt x="88" y="114"/>
                  <a:pt x="53" y="114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3"/>
                  <a:pt x="35" y="61"/>
                </a:cubicBezTo>
                <a:cubicBezTo>
                  <a:pt x="35" y="70"/>
                  <a:pt x="44" y="79"/>
                  <a:pt x="53" y="79"/>
                </a:cubicBezTo>
                <a:cubicBezTo>
                  <a:pt x="62" y="79"/>
                  <a:pt x="70" y="70"/>
                  <a:pt x="70" y="61"/>
                </a:cubicBezTo>
                <a:cubicBezTo>
                  <a:pt x="70" y="43"/>
                  <a:pt x="62" y="35"/>
                  <a:pt x="5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17577059" y="6128548"/>
            <a:ext cx="126439" cy="126439"/>
          </a:xfrm>
          <a:custGeom>
            <a:avLst/>
            <a:gdLst/>
            <a:ahLst/>
            <a:cxnLst/>
            <a:rect l="l" t="t" r="r" b="b"/>
            <a:pathLst>
              <a:path w="116" h="115" extrusionOk="0">
                <a:moveTo>
                  <a:pt x="53" y="114"/>
                </a:moveTo>
                <a:lnTo>
                  <a:pt x="53" y="114"/>
                </a:lnTo>
                <a:cubicBezTo>
                  <a:pt x="27" y="114"/>
                  <a:pt x="0" y="88"/>
                  <a:pt x="0" y="53"/>
                </a:cubicBezTo>
                <a:cubicBezTo>
                  <a:pt x="0" y="26"/>
                  <a:pt x="27" y="0"/>
                  <a:pt x="53" y="0"/>
                </a:cubicBezTo>
                <a:cubicBezTo>
                  <a:pt x="88" y="0"/>
                  <a:pt x="115" y="26"/>
                  <a:pt x="115" y="53"/>
                </a:cubicBezTo>
                <a:cubicBezTo>
                  <a:pt x="115" y="88"/>
                  <a:pt x="88" y="114"/>
                  <a:pt x="53" y="114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4"/>
                  <a:pt x="35" y="53"/>
                </a:cubicBezTo>
                <a:cubicBezTo>
                  <a:pt x="35" y="70"/>
                  <a:pt x="44" y="79"/>
                  <a:pt x="53" y="79"/>
                </a:cubicBezTo>
                <a:cubicBezTo>
                  <a:pt x="62" y="79"/>
                  <a:pt x="71" y="70"/>
                  <a:pt x="71" y="53"/>
                </a:cubicBezTo>
                <a:cubicBezTo>
                  <a:pt x="71" y="44"/>
                  <a:pt x="62" y="35"/>
                  <a:pt x="5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17489527" y="6634303"/>
            <a:ext cx="126438" cy="136165"/>
          </a:xfrm>
          <a:custGeom>
            <a:avLst/>
            <a:gdLst/>
            <a:ahLst/>
            <a:cxnLst/>
            <a:rect l="l" t="t" r="r" b="b"/>
            <a:pathLst>
              <a:path w="115" h="124" extrusionOk="0">
                <a:moveTo>
                  <a:pt x="62" y="123"/>
                </a:moveTo>
                <a:lnTo>
                  <a:pt x="62" y="123"/>
                </a:lnTo>
                <a:cubicBezTo>
                  <a:pt x="27" y="123"/>
                  <a:pt x="0" y="97"/>
                  <a:pt x="0" y="62"/>
                </a:cubicBezTo>
                <a:cubicBezTo>
                  <a:pt x="0" y="27"/>
                  <a:pt x="27" y="0"/>
                  <a:pt x="62" y="0"/>
                </a:cubicBezTo>
                <a:cubicBezTo>
                  <a:pt x="88" y="0"/>
                  <a:pt x="114" y="27"/>
                  <a:pt x="114" y="62"/>
                </a:cubicBezTo>
                <a:cubicBezTo>
                  <a:pt x="114" y="97"/>
                  <a:pt x="88" y="123"/>
                  <a:pt x="62" y="123"/>
                </a:cubicBezTo>
                <a:close/>
                <a:moveTo>
                  <a:pt x="62" y="44"/>
                </a:moveTo>
                <a:lnTo>
                  <a:pt x="62" y="44"/>
                </a:lnTo>
                <a:cubicBezTo>
                  <a:pt x="44" y="44"/>
                  <a:pt x="35" y="53"/>
                  <a:pt x="35" y="62"/>
                </a:cubicBezTo>
                <a:cubicBezTo>
                  <a:pt x="35" y="70"/>
                  <a:pt x="44" y="79"/>
                  <a:pt x="62" y="79"/>
                </a:cubicBezTo>
                <a:cubicBezTo>
                  <a:pt x="70" y="79"/>
                  <a:pt x="79" y="70"/>
                  <a:pt x="79" y="62"/>
                </a:cubicBezTo>
                <a:cubicBezTo>
                  <a:pt x="79" y="53"/>
                  <a:pt x="70" y="44"/>
                  <a:pt x="6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17674320" y="6332795"/>
            <a:ext cx="291783" cy="505755"/>
          </a:xfrm>
          <a:custGeom>
            <a:avLst/>
            <a:gdLst/>
            <a:ahLst/>
            <a:cxnLst/>
            <a:rect l="l" t="t" r="r" b="b"/>
            <a:pathLst>
              <a:path w="265" h="458" extrusionOk="0">
                <a:moveTo>
                  <a:pt x="79" y="457"/>
                </a:moveTo>
                <a:lnTo>
                  <a:pt x="79" y="457"/>
                </a:lnTo>
                <a:cubicBezTo>
                  <a:pt x="71" y="457"/>
                  <a:pt x="53" y="457"/>
                  <a:pt x="44" y="457"/>
                </a:cubicBezTo>
                <a:lnTo>
                  <a:pt x="44" y="457"/>
                </a:lnTo>
                <a:cubicBezTo>
                  <a:pt x="27" y="448"/>
                  <a:pt x="18" y="439"/>
                  <a:pt x="18" y="431"/>
                </a:cubicBezTo>
                <a:cubicBezTo>
                  <a:pt x="0" y="387"/>
                  <a:pt x="35" y="335"/>
                  <a:pt x="71" y="273"/>
                </a:cubicBezTo>
                <a:cubicBezTo>
                  <a:pt x="71" y="264"/>
                  <a:pt x="79" y="256"/>
                  <a:pt x="79" y="256"/>
                </a:cubicBezTo>
                <a:cubicBezTo>
                  <a:pt x="97" y="220"/>
                  <a:pt x="97" y="168"/>
                  <a:pt x="79" y="124"/>
                </a:cubicBezTo>
                <a:cubicBezTo>
                  <a:pt x="62" y="88"/>
                  <a:pt x="62" y="62"/>
                  <a:pt x="71" y="45"/>
                </a:cubicBezTo>
                <a:cubicBezTo>
                  <a:pt x="79" y="27"/>
                  <a:pt x="88" y="18"/>
                  <a:pt x="123" y="9"/>
                </a:cubicBezTo>
                <a:cubicBezTo>
                  <a:pt x="185" y="0"/>
                  <a:pt x="220" y="27"/>
                  <a:pt x="247" y="88"/>
                </a:cubicBezTo>
                <a:cubicBezTo>
                  <a:pt x="264" y="132"/>
                  <a:pt x="264" y="185"/>
                  <a:pt x="255" y="238"/>
                </a:cubicBezTo>
                <a:cubicBezTo>
                  <a:pt x="247" y="291"/>
                  <a:pt x="229" y="335"/>
                  <a:pt x="203" y="370"/>
                </a:cubicBezTo>
                <a:cubicBezTo>
                  <a:pt x="176" y="414"/>
                  <a:pt x="132" y="457"/>
                  <a:pt x="79" y="457"/>
                </a:cubicBezTo>
                <a:close/>
                <a:moveTo>
                  <a:pt x="53" y="422"/>
                </a:moveTo>
                <a:lnTo>
                  <a:pt x="53" y="422"/>
                </a:lnTo>
                <a:cubicBezTo>
                  <a:pt x="97" y="431"/>
                  <a:pt x="132" y="414"/>
                  <a:pt x="167" y="352"/>
                </a:cubicBezTo>
                <a:cubicBezTo>
                  <a:pt x="220" y="282"/>
                  <a:pt x="238" y="176"/>
                  <a:pt x="211" y="106"/>
                </a:cubicBezTo>
                <a:cubicBezTo>
                  <a:pt x="194" y="45"/>
                  <a:pt x="167" y="45"/>
                  <a:pt x="132" y="45"/>
                </a:cubicBezTo>
                <a:cubicBezTo>
                  <a:pt x="115" y="53"/>
                  <a:pt x="106" y="53"/>
                  <a:pt x="106" y="62"/>
                </a:cubicBezTo>
                <a:cubicBezTo>
                  <a:pt x="97" y="71"/>
                  <a:pt x="106" y="88"/>
                  <a:pt x="115" y="106"/>
                </a:cubicBezTo>
                <a:cubicBezTo>
                  <a:pt x="123" y="132"/>
                  <a:pt x="132" y="159"/>
                  <a:pt x="132" y="185"/>
                </a:cubicBezTo>
                <a:cubicBezTo>
                  <a:pt x="132" y="220"/>
                  <a:pt x="132" y="247"/>
                  <a:pt x="115" y="273"/>
                </a:cubicBezTo>
                <a:cubicBezTo>
                  <a:pt x="115" y="282"/>
                  <a:pt x="106" y="291"/>
                  <a:pt x="106" y="291"/>
                </a:cubicBezTo>
                <a:cubicBezTo>
                  <a:pt x="88" y="317"/>
                  <a:pt x="71" y="335"/>
                  <a:pt x="62" y="361"/>
                </a:cubicBezTo>
                <a:cubicBezTo>
                  <a:pt x="44" y="396"/>
                  <a:pt x="53" y="414"/>
                  <a:pt x="53" y="414"/>
                </a:cubicBezTo>
                <a:cubicBezTo>
                  <a:pt x="53" y="414"/>
                  <a:pt x="53" y="414"/>
                  <a:pt x="53" y="4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"/>
          <p:cNvSpPr/>
          <p:nvPr/>
        </p:nvSpPr>
        <p:spPr>
          <a:xfrm>
            <a:off x="10078268" y="5851353"/>
            <a:ext cx="593288" cy="1483222"/>
          </a:xfrm>
          <a:custGeom>
            <a:avLst/>
            <a:gdLst/>
            <a:ahLst/>
            <a:cxnLst/>
            <a:rect l="l" t="t" r="r" b="b"/>
            <a:pathLst>
              <a:path w="537" h="1345" extrusionOk="0">
                <a:moveTo>
                  <a:pt x="387" y="1344"/>
                </a:moveTo>
                <a:lnTo>
                  <a:pt x="387" y="1344"/>
                </a:lnTo>
                <a:cubicBezTo>
                  <a:pt x="343" y="1344"/>
                  <a:pt x="308" y="1327"/>
                  <a:pt x="281" y="1301"/>
                </a:cubicBezTo>
                <a:cubicBezTo>
                  <a:pt x="264" y="1292"/>
                  <a:pt x="264" y="1292"/>
                  <a:pt x="264" y="1292"/>
                </a:cubicBezTo>
                <a:cubicBezTo>
                  <a:pt x="255" y="1301"/>
                  <a:pt x="255" y="1301"/>
                  <a:pt x="255" y="1301"/>
                </a:cubicBezTo>
                <a:cubicBezTo>
                  <a:pt x="228" y="1327"/>
                  <a:pt x="193" y="1344"/>
                  <a:pt x="149" y="1344"/>
                </a:cubicBezTo>
                <a:cubicBezTo>
                  <a:pt x="105" y="1344"/>
                  <a:pt x="70" y="1327"/>
                  <a:pt x="44" y="1301"/>
                </a:cubicBezTo>
                <a:cubicBezTo>
                  <a:pt x="17" y="1274"/>
                  <a:pt x="0" y="1239"/>
                  <a:pt x="0" y="1195"/>
                </a:cubicBezTo>
                <a:cubicBezTo>
                  <a:pt x="0" y="1151"/>
                  <a:pt x="17" y="1116"/>
                  <a:pt x="44" y="1089"/>
                </a:cubicBezTo>
                <a:cubicBezTo>
                  <a:pt x="79" y="1054"/>
                  <a:pt x="79" y="1054"/>
                  <a:pt x="79" y="1054"/>
                </a:cubicBezTo>
                <a:lnTo>
                  <a:pt x="79" y="1054"/>
                </a:lnTo>
                <a:cubicBezTo>
                  <a:pt x="114" y="1010"/>
                  <a:pt x="114" y="1010"/>
                  <a:pt x="114" y="1010"/>
                </a:cubicBezTo>
                <a:cubicBezTo>
                  <a:pt x="114" y="343"/>
                  <a:pt x="114" y="343"/>
                  <a:pt x="114" y="343"/>
                </a:cubicBezTo>
                <a:cubicBezTo>
                  <a:pt x="79" y="299"/>
                  <a:pt x="79" y="299"/>
                  <a:pt x="79" y="299"/>
                </a:cubicBezTo>
                <a:lnTo>
                  <a:pt x="79" y="299"/>
                </a:lnTo>
                <a:cubicBezTo>
                  <a:pt x="44" y="263"/>
                  <a:pt x="44" y="263"/>
                  <a:pt x="44" y="263"/>
                </a:cubicBezTo>
                <a:cubicBezTo>
                  <a:pt x="17" y="237"/>
                  <a:pt x="0" y="202"/>
                  <a:pt x="0" y="158"/>
                </a:cubicBezTo>
                <a:cubicBezTo>
                  <a:pt x="0" y="123"/>
                  <a:pt x="17" y="79"/>
                  <a:pt x="44" y="52"/>
                </a:cubicBezTo>
                <a:cubicBezTo>
                  <a:pt x="105" y="0"/>
                  <a:pt x="193" y="0"/>
                  <a:pt x="255" y="52"/>
                </a:cubicBezTo>
                <a:cubicBezTo>
                  <a:pt x="264" y="70"/>
                  <a:pt x="264" y="70"/>
                  <a:pt x="264" y="70"/>
                </a:cubicBezTo>
                <a:cubicBezTo>
                  <a:pt x="281" y="52"/>
                  <a:pt x="281" y="52"/>
                  <a:pt x="281" y="52"/>
                </a:cubicBezTo>
                <a:cubicBezTo>
                  <a:pt x="334" y="0"/>
                  <a:pt x="431" y="0"/>
                  <a:pt x="492" y="52"/>
                </a:cubicBezTo>
                <a:cubicBezTo>
                  <a:pt x="519" y="79"/>
                  <a:pt x="536" y="123"/>
                  <a:pt x="536" y="158"/>
                </a:cubicBezTo>
                <a:cubicBezTo>
                  <a:pt x="536" y="202"/>
                  <a:pt x="519" y="237"/>
                  <a:pt x="492" y="263"/>
                </a:cubicBezTo>
                <a:cubicBezTo>
                  <a:pt x="457" y="299"/>
                  <a:pt x="457" y="299"/>
                  <a:pt x="457" y="299"/>
                </a:cubicBezTo>
                <a:lnTo>
                  <a:pt x="457" y="299"/>
                </a:lnTo>
                <a:cubicBezTo>
                  <a:pt x="422" y="334"/>
                  <a:pt x="422" y="334"/>
                  <a:pt x="422" y="334"/>
                </a:cubicBezTo>
                <a:cubicBezTo>
                  <a:pt x="422" y="1019"/>
                  <a:pt x="422" y="1019"/>
                  <a:pt x="422" y="1019"/>
                </a:cubicBezTo>
                <a:cubicBezTo>
                  <a:pt x="457" y="1054"/>
                  <a:pt x="457" y="1054"/>
                  <a:pt x="457" y="1054"/>
                </a:cubicBezTo>
                <a:lnTo>
                  <a:pt x="457" y="1054"/>
                </a:lnTo>
                <a:cubicBezTo>
                  <a:pt x="492" y="1089"/>
                  <a:pt x="492" y="1089"/>
                  <a:pt x="492" y="1089"/>
                </a:cubicBezTo>
                <a:lnTo>
                  <a:pt x="492" y="1089"/>
                </a:lnTo>
                <a:cubicBezTo>
                  <a:pt x="519" y="1116"/>
                  <a:pt x="536" y="1151"/>
                  <a:pt x="536" y="1195"/>
                </a:cubicBezTo>
                <a:cubicBezTo>
                  <a:pt x="536" y="1239"/>
                  <a:pt x="519" y="1274"/>
                  <a:pt x="492" y="1301"/>
                </a:cubicBezTo>
                <a:cubicBezTo>
                  <a:pt x="466" y="1327"/>
                  <a:pt x="422" y="1344"/>
                  <a:pt x="387" y="1344"/>
                </a:cubicBezTo>
                <a:close/>
                <a:moveTo>
                  <a:pt x="264" y="1212"/>
                </a:moveTo>
                <a:lnTo>
                  <a:pt x="264" y="1212"/>
                </a:lnTo>
                <a:cubicBezTo>
                  <a:pt x="272" y="1212"/>
                  <a:pt x="281" y="1221"/>
                  <a:pt x="290" y="1221"/>
                </a:cubicBezTo>
                <a:cubicBezTo>
                  <a:pt x="325" y="1257"/>
                  <a:pt x="325" y="1257"/>
                  <a:pt x="325" y="1257"/>
                </a:cubicBezTo>
                <a:cubicBezTo>
                  <a:pt x="360" y="1292"/>
                  <a:pt x="413" y="1292"/>
                  <a:pt x="448" y="1257"/>
                </a:cubicBezTo>
                <a:cubicBezTo>
                  <a:pt x="466" y="1239"/>
                  <a:pt x="475" y="1221"/>
                  <a:pt x="475" y="1195"/>
                </a:cubicBezTo>
                <a:cubicBezTo>
                  <a:pt x="475" y="1169"/>
                  <a:pt x="466" y="1151"/>
                  <a:pt x="448" y="1133"/>
                </a:cubicBezTo>
                <a:cubicBezTo>
                  <a:pt x="413" y="1098"/>
                  <a:pt x="413" y="1098"/>
                  <a:pt x="413" y="1098"/>
                </a:cubicBezTo>
                <a:lnTo>
                  <a:pt x="413" y="1098"/>
                </a:lnTo>
                <a:cubicBezTo>
                  <a:pt x="369" y="1054"/>
                  <a:pt x="369" y="1054"/>
                  <a:pt x="369" y="1054"/>
                </a:cubicBezTo>
                <a:cubicBezTo>
                  <a:pt x="360" y="1046"/>
                  <a:pt x="360" y="1046"/>
                  <a:pt x="360" y="1037"/>
                </a:cubicBezTo>
                <a:cubicBezTo>
                  <a:pt x="360" y="325"/>
                  <a:pt x="360" y="325"/>
                  <a:pt x="360" y="325"/>
                </a:cubicBezTo>
                <a:cubicBezTo>
                  <a:pt x="360" y="316"/>
                  <a:pt x="360" y="308"/>
                  <a:pt x="369" y="299"/>
                </a:cubicBezTo>
                <a:cubicBezTo>
                  <a:pt x="413" y="255"/>
                  <a:pt x="413" y="255"/>
                  <a:pt x="413" y="255"/>
                </a:cubicBezTo>
                <a:lnTo>
                  <a:pt x="413" y="255"/>
                </a:lnTo>
                <a:cubicBezTo>
                  <a:pt x="448" y="220"/>
                  <a:pt x="448" y="220"/>
                  <a:pt x="448" y="220"/>
                </a:cubicBezTo>
                <a:cubicBezTo>
                  <a:pt x="466" y="202"/>
                  <a:pt x="475" y="184"/>
                  <a:pt x="475" y="158"/>
                </a:cubicBezTo>
                <a:cubicBezTo>
                  <a:pt x="475" y="140"/>
                  <a:pt x="466" y="114"/>
                  <a:pt x="448" y="97"/>
                </a:cubicBezTo>
                <a:cubicBezTo>
                  <a:pt x="413" y="61"/>
                  <a:pt x="360" y="61"/>
                  <a:pt x="325" y="97"/>
                </a:cubicBezTo>
                <a:cubicBezTo>
                  <a:pt x="290" y="132"/>
                  <a:pt x="290" y="132"/>
                  <a:pt x="290" y="132"/>
                </a:cubicBezTo>
                <a:cubicBezTo>
                  <a:pt x="272" y="140"/>
                  <a:pt x="255" y="140"/>
                  <a:pt x="246" y="132"/>
                </a:cubicBezTo>
                <a:cubicBezTo>
                  <a:pt x="211" y="97"/>
                  <a:pt x="211" y="97"/>
                  <a:pt x="211" y="97"/>
                </a:cubicBezTo>
                <a:cubicBezTo>
                  <a:pt x="176" y="61"/>
                  <a:pt x="123" y="61"/>
                  <a:pt x="88" y="97"/>
                </a:cubicBezTo>
                <a:cubicBezTo>
                  <a:pt x="70" y="114"/>
                  <a:pt x="61" y="140"/>
                  <a:pt x="61" y="158"/>
                </a:cubicBezTo>
                <a:cubicBezTo>
                  <a:pt x="61" y="184"/>
                  <a:pt x="70" y="202"/>
                  <a:pt x="88" y="220"/>
                </a:cubicBezTo>
                <a:cubicBezTo>
                  <a:pt x="123" y="255"/>
                  <a:pt x="123" y="255"/>
                  <a:pt x="123" y="255"/>
                </a:cubicBezTo>
                <a:lnTo>
                  <a:pt x="123" y="255"/>
                </a:lnTo>
                <a:cubicBezTo>
                  <a:pt x="167" y="308"/>
                  <a:pt x="167" y="308"/>
                  <a:pt x="167" y="308"/>
                </a:cubicBezTo>
                <a:cubicBezTo>
                  <a:pt x="176" y="316"/>
                  <a:pt x="176" y="316"/>
                  <a:pt x="176" y="325"/>
                </a:cubicBezTo>
                <a:cubicBezTo>
                  <a:pt x="176" y="1028"/>
                  <a:pt x="176" y="1028"/>
                  <a:pt x="176" y="1028"/>
                </a:cubicBezTo>
                <a:cubicBezTo>
                  <a:pt x="176" y="1037"/>
                  <a:pt x="176" y="1046"/>
                  <a:pt x="167" y="1046"/>
                </a:cubicBezTo>
                <a:cubicBezTo>
                  <a:pt x="123" y="1098"/>
                  <a:pt x="123" y="1098"/>
                  <a:pt x="123" y="1098"/>
                </a:cubicBezTo>
                <a:lnTo>
                  <a:pt x="123" y="1098"/>
                </a:lnTo>
                <a:cubicBezTo>
                  <a:pt x="88" y="1133"/>
                  <a:pt x="88" y="1133"/>
                  <a:pt x="88" y="1133"/>
                </a:cubicBezTo>
                <a:cubicBezTo>
                  <a:pt x="70" y="1151"/>
                  <a:pt x="61" y="1169"/>
                  <a:pt x="61" y="1195"/>
                </a:cubicBezTo>
                <a:cubicBezTo>
                  <a:pt x="61" y="1221"/>
                  <a:pt x="70" y="1239"/>
                  <a:pt x="88" y="1257"/>
                </a:cubicBezTo>
                <a:cubicBezTo>
                  <a:pt x="123" y="1292"/>
                  <a:pt x="176" y="1292"/>
                  <a:pt x="211" y="1257"/>
                </a:cubicBezTo>
                <a:cubicBezTo>
                  <a:pt x="246" y="1221"/>
                  <a:pt x="246" y="1221"/>
                  <a:pt x="246" y="1221"/>
                </a:cubicBezTo>
                <a:cubicBezTo>
                  <a:pt x="255" y="1221"/>
                  <a:pt x="255" y="1212"/>
                  <a:pt x="264" y="1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2715638" y="6459234"/>
            <a:ext cx="554388" cy="554385"/>
          </a:xfrm>
          <a:custGeom>
            <a:avLst/>
            <a:gdLst/>
            <a:ahLst/>
            <a:cxnLst/>
            <a:rect l="l" t="t" r="r" b="b"/>
            <a:pathLst>
              <a:path w="503" h="501" extrusionOk="0">
                <a:moveTo>
                  <a:pt x="255" y="0"/>
                </a:moveTo>
                <a:lnTo>
                  <a:pt x="255" y="0"/>
                </a:lnTo>
                <a:cubicBezTo>
                  <a:pt x="115" y="0"/>
                  <a:pt x="0" y="114"/>
                  <a:pt x="0" y="246"/>
                </a:cubicBezTo>
                <a:cubicBezTo>
                  <a:pt x="0" y="386"/>
                  <a:pt x="115" y="500"/>
                  <a:pt x="255" y="500"/>
                </a:cubicBezTo>
                <a:cubicBezTo>
                  <a:pt x="387" y="500"/>
                  <a:pt x="502" y="386"/>
                  <a:pt x="502" y="246"/>
                </a:cubicBezTo>
                <a:cubicBezTo>
                  <a:pt x="502" y="114"/>
                  <a:pt x="387" y="0"/>
                  <a:pt x="255" y="0"/>
                </a:cubicBezTo>
                <a:close/>
                <a:moveTo>
                  <a:pt x="255" y="430"/>
                </a:moveTo>
                <a:lnTo>
                  <a:pt x="255" y="430"/>
                </a:lnTo>
                <a:cubicBezTo>
                  <a:pt x="150" y="430"/>
                  <a:pt x="70" y="351"/>
                  <a:pt x="70" y="246"/>
                </a:cubicBezTo>
                <a:cubicBezTo>
                  <a:pt x="70" y="149"/>
                  <a:pt x="150" y="61"/>
                  <a:pt x="255" y="61"/>
                </a:cubicBezTo>
                <a:cubicBezTo>
                  <a:pt x="352" y="61"/>
                  <a:pt x="431" y="149"/>
                  <a:pt x="431" y="246"/>
                </a:cubicBezTo>
                <a:cubicBezTo>
                  <a:pt x="431" y="351"/>
                  <a:pt x="352" y="430"/>
                  <a:pt x="255" y="4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2842077" y="6760742"/>
            <a:ext cx="320961" cy="126439"/>
          </a:xfrm>
          <a:custGeom>
            <a:avLst/>
            <a:gdLst/>
            <a:ahLst/>
            <a:cxnLst/>
            <a:rect l="l" t="t" r="r" b="b"/>
            <a:pathLst>
              <a:path w="291" h="115" extrusionOk="0">
                <a:moveTo>
                  <a:pt x="228" y="9"/>
                </a:moveTo>
                <a:lnTo>
                  <a:pt x="228" y="9"/>
                </a:lnTo>
                <a:cubicBezTo>
                  <a:pt x="219" y="18"/>
                  <a:pt x="184" y="44"/>
                  <a:pt x="140" y="44"/>
                </a:cubicBezTo>
                <a:cubicBezTo>
                  <a:pt x="96" y="44"/>
                  <a:pt x="61" y="18"/>
                  <a:pt x="52" y="9"/>
                </a:cubicBezTo>
                <a:cubicBezTo>
                  <a:pt x="44" y="0"/>
                  <a:pt x="17" y="0"/>
                  <a:pt x="8" y="9"/>
                </a:cubicBezTo>
                <a:cubicBezTo>
                  <a:pt x="0" y="27"/>
                  <a:pt x="0" y="44"/>
                  <a:pt x="8" y="61"/>
                </a:cubicBezTo>
                <a:cubicBezTo>
                  <a:pt x="26" y="70"/>
                  <a:pt x="70" y="105"/>
                  <a:pt x="131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211" y="114"/>
                  <a:pt x="255" y="79"/>
                  <a:pt x="272" y="61"/>
                </a:cubicBezTo>
                <a:cubicBezTo>
                  <a:pt x="290" y="44"/>
                  <a:pt x="290" y="27"/>
                  <a:pt x="272" y="9"/>
                </a:cubicBezTo>
                <a:cubicBezTo>
                  <a:pt x="263" y="0"/>
                  <a:pt x="237" y="0"/>
                  <a:pt x="228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2579473" y="5865944"/>
            <a:ext cx="826712" cy="1385961"/>
          </a:xfrm>
          <a:custGeom>
            <a:avLst/>
            <a:gdLst/>
            <a:ahLst/>
            <a:cxnLst/>
            <a:rect l="l" t="t" r="r" b="b"/>
            <a:pathLst>
              <a:path w="749" h="1258" extrusionOk="0">
                <a:moveTo>
                  <a:pt x="651" y="343"/>
                </a:moveTo>
                <a:lnTo>
                  <a:pt x="651" y="343"/>
                </a:lnTo>
                <a:cubicBezTo>
                  <a:pt x="580" y="343"/>
                  <a:pt x="580" y="343"/>
                  <a:pt x="580" y="343"/>
                </a:cubicBezTo>
                <a:cubicBezTo>
                  <a:pt x="580" y="194"/>
                  <a:pt x="580" y="194"/>
                  <a:pt x="580" y="194"/>
                </a:cubicBezTo>
                <a:cubicBezTo>
                  <a:pt x="607" y="194"/>
                  <a:pt x="607" y="194"/>
                  <a:pt x="607" y="194"/>
                </a:cubicBezTo>
                <a:cubicBezTo>
                  <a:pt x="625" y="194"/>
                  <a:pt x="642" y="176"/>
                  <a:pt x="642" y="159"/>
                </a:cubicBezTo>
                <a:cubicBezTo>
                  <a:pt x="642" y="141"/>
                  <a:pt x="625" y="123"/>
                  <a:pt x="607" y="123"/>
                </a:cubicBezTo>
                <a:cubicBezTo>
                  <a:pt x="580" y="123"/>
                  <a:pt x="580" y="123"/>
                  <a:pt x="580" y="123"/>
                </a:cubicBezTo>
                <a:cubicBezTo>
                  <a:pt x="580" y="35"/>
                  <a:pt x="580" y="35"/>
                  <a:pt x="580" y="35"/>
                </a:cubicBezTo>
                <a:cubicBezTo>
                  <a:pt x="580" y="18"/>
                  <a:pt x="572" y="0"/>
                  <a:pt x="54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185" y="0"/>
                  <a:pt x="167" y="18"/>
                  <a:pt x="167" y="35"/>
                </a:cubicBezTo>
                <a:cubicBezTo>
                  <a:pt x="167" y="123"/>
                  <a:pt x="167" y="123"/>
                  <a:pt x="167" y="123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23" y="123"/>
                  <a:pt x="106" y="141"/>
                  <a:pt x="106" y="159"/>
                </a:cubicBezTo>
                <a:cubicBezTo>
                  <a:pt x="106" y="176"/>
                  <a:pt x="123" y="194"/>
                  <a:pt x="141" y="194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7" y="343"/>
                  <a:pt x="167" y="343"/>
                  <a:pt x="167" y="343"/>
                </a:cubicBezTo>
                <a:cubicBezTo>
                  <a:pt x="97" y="343"/>
                  <a:pt x="97" y="343"/>
                  <a:pt x="97" y="343"/>
                </a:cubicBezTo>
                <a:cubicBezTo>
                  <a:pt x="44" y="343"/>
                  <a:pt x="0" y="387"/>
                  <a:pt x="0" y="449"/>
                </a:cubicBezTo>
                <a:cubicBezTo>
                  <a:pt x="0" y="1160"/>
                  <a:pt x="0" y="1160"/>
                  <a:pt x="0" y="1160"/>
                </a:cubicBezTo>
                <a:cubicBezTo>
                  <a:pt x="0" y="1213"/>
                  <a:pt x="44" y="1257"/>
                  <a:pt x="97" y="1257"/>
                </a:cubicBezTo>
                <a:cubicBezTo>
                  <a:pt x="651" y="1257"/>
                  <a:pt x="651" y="1257"/>
                  <a:pt x="651" y="1257"/>
                </a:cubicBezTo>
                <a:cubicBezTo>
                  <a:pt x="704" y="1257"/>
                  <a:pt x="748" y="1213"/>
                  <a:pt x="748" y="1160"/>
                </a:cubicBezTo>
                <a:cubicBezTo>
                  <a:pt x="748" y="449"/>
                  <a:pt x="748" y="449"/>
                  <a:pt x="748" y="449"/>
                </a:cubicBezTo>
                <a:cubicBezTo>
                  <a:pt x="748" y="387"/>
                  <a:pt x="704" y="343"/>
                  <a:pt x="651" y="343"/>
                </a:cubicBezTo>
                <a:close/>
                <a:moveTo>
                  <a:pt x="238" y="71"/>
                </a:moveTo>
                <a:lnTo>
                  <a:pt x="238" y="71"/>
                </a:lnTo>
                <a:cubicBezTo>
                  <a:pt x="519" y="71"/>
                  <a:pt x="519" y="71"/>
                  <a:pt x="519" y="71"/>
                </a:cubicBezTo>
                <a:cubicBezTo>
                  <a:pt x="519" y="123"/>
                  <a:pt x="519" y="123"/>
                  <a:pt x="519" y="123"/>
                </a:cubicBezTo>
                <a:cubicBezTo>
                  <a:pt x="238" y="123"/>
                  <a:pt x="238" y="123"/>
                  <a:pt x="238" y="123"/>
                </a:cubicBezTo>
                <a:lnTo>
                  <a:pt x="238" y="71"/>
                </a:lnTo>
                <a:close/>
                <a:moveTo>
                  <a:pt x="238" y="194"/>
                </a:moveTo>
                <a:lnTo>
                  <a:pt x="238" y="194"/>
                </a:lnTo>
                <a:cubicBezTo>
                  <a:pt x="519" y="194"/>
                  <a:pt x="519" y="194"/>
                  <a:pt x="519" y="194"/>
                </a:cubicBezTo>
                <a:cubicBezTo>
                  <a:pt x="519" y="343"/>
                  <a:pt x="519" y="343"/>
                  <a:pt x="519" y="343"/>
                </a:cubicBezTo>
                <a:cubicBezTo>
                  <a:pt x="238" y="343"/>
                  <a:pt x="238" y="343"/>
                  <a:pt x="238" y="343"/>
                </a:cubicBezTo>
                <a:lnTo>
                  <a:pt x="238" y="194"/>
                </a:lnTo>
                <a:close/>
                <a:moveTo>
                  <a:pt x="677" y="1160"/>
                </a:moveTo>
                <a:lnTo>
                  <a:pt x="677" y="1160"/>
                </a:lnTo>
                <a:cubicBezTo>
                  <a:pt x="677" y="1178"/>
                  <a:pt x="669" y="1195"/>
                  <a:pt x="651" y="1195"/>
                </a:cubicBezTo>
                <a:cubicBezTo>
                  <a:pt x="97" y="1195"/>
                  <a:pt x="97" y="1195"/>
                  <a:pt x="97" y="1195"/>
                </a:cubicBezTo>
                <a:cubicBezTo>
                  <a:pt x="79" y="1195"/>
                  <a:pt x="70" y="1178"/>
                  <a:pt x="70" y="1160"/>
                </a:cubicBezTo>
                <a:cubicBezTo>
                  <a:pt x="70" y="449"/>
                  <a:pt x="70" y="449"/>
                  <a:pt x="70" y="449"/>
                </a:cubicBezTo>
                <a:cubicBezTo>
                  <a:pt x="70" y="422"/>
                  <a:pt x="79" y="414"/>
                  <a:pt x="97" y="414"/>
                </a:cubicBezTo>
                <a:cubicBezTo>
                  <a:pt x="202" y="414"/>
                  <a:pt x="202" y="414"/>
                  <a:pt x="202" y="414"/>
                </a:cubicBezTo>
                <a:cubicBezTo>
                  <a:pt x="545" y="414"/>
                  <a:pt x="545" y="414"/>
                  <a:pt x="545" y="414"/>
                </a:cubicBezTo>
                <a:cubicBezTo>
                  <a:pt x="651" y="414"/>
                  <a:pt x="651" y="414"/>
                  <a:pt x="651" y="414"/>
                </a:cubicBezTo>
                <a:cubicBezTo>
                  <a:pt x="669" y="414"/>
                  <a:pt x="677" y="422"/>
                  <a:pt x="677" y="449"/>
                </a:cubicBezTo>
                <a:lnTo>
                  <a:pt x="677" y="1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20913100" y="6206356"/>
            <a:ext cx="972604" cy="885071"/>
          </a:xfrm>
          <a:custGeom>
            <a:avLst/>
            <a:gdLst/>
            <a:ahLst/>
            <a:cxnLst/>
            <a:rect l="l" t="t" r="r" b="b"/>
            <a:pathLst>
              <a:path w="881" h="801" extrusionOk="0">
                <a:moveTo>
                  <a:pt x="537" y="791"/>
                </a:moveTo>
                <a:lnTo>
                  <a:pt x="537" y="791"/>
                </a:lnTo>
                <a:cubicBezTo>
                  <a:pt x="510" y="791"/>
                  <a:pt x="493" y="782"/>
                  <a:pt x="475" y="773"/>
                </a:cubicBezTo>
                <a:cubicBezTo>
                  <a:pt x="467" y="773"/>
                  <a:pt x="458" y="764"/>
                  <a:pt x="440" y="764"/>
                </a:cubicBezTo>
                <a:cubicBezTo>
                  <a:pt x="422" y="764"/>
                  <a:pt x="414" y="773"/>
                  <a:pt x="405" y="773"/>
                </a:cubicBezTo>
                <a:cubicBezTo>
                  <a:pt x="378" y="782"/>
                  <a:pt x="343" y="800"/>
                  <a:pt x="291" y="782"/>
                </a:cubicBezTo>
                <a:cubicBezTo>
                  <a:pt x="238" y="764"/>
                  <a:pt x="176" y="712"/>
                  <a:pt x="123" y="632"/>
                </a:cubicBezTo>
                <a:cubicBezTo>
                  <a:pt x="62" y="553"/>
                  <a:pt x="27" y="466"/>
                  <a:pt x="9" y="378"/>
                </a:cubicBezTo>
                <a:cubicBezTo>
                  <a:pt x="0" y="325"/>
                  <a:pt x="0" y="273"/>
                  <a:pt x="18" y="229"/>
                </a:cubicBezTo>
                <a:cubicBezTo>
                  <a:pt x="27" y="176"/>
                  <a:pt x="62" y="132"/>
                  <a:pt x="106" y="97"/>
                </a:cubicBezTo>
                <a:cubicBezTo>
                  <a:pt x="203" y="18"/>
                  <a:pt x="326" y="44"/>
                  <a:pt x="396" y="62"/>
                </a:cubicBezTo>
                <a:cubicBezTo>
                  <a:pt x="414" y="70"/>
                  <a:pt x="431" y="70"/>
                  <a:pt x="440" y="70"/>
                </a:cubicBezTo>
                <a:cubicBezTo>
                  <a:pt x="449" y="70"/>
                  <a:pt x="467" y="70"/>
                  <a:pt x="484" y="62"/>
                </a:cubicBezTo>
                <a:cubicBezTo>
                  <a:pt x="563" y="44"/>
                  <a:pt x="686" y="0"/>
                  <a:pt x="783" y="88"/>
                </a:cubicBezTo>
                <a:cubicBezTo>
                  <a:pt x="827" y="132"/>
                  <a:pt x="854" y="176"/>
                  <a:pt x="871" y="238"/>
                </a:cubicBezTo>
                <a:cubicBezTo>
                  <a:pt x="880" y="290"/>
                  <a:pt x="880" y="343"/>
                  <a:pt x="871" y="405"/>
                </a:cubicBezTo>
                <a:cubicBezTo>
                  <a:pt x="845" y="484"/>
                  <a:pt x="809" y="571"/>
                  <a:pt x="757" y="641"/>
                </a:cubicBezTo>
                <a:cubicBezTo>
                  <a:pt x="704" y="712"/>
                  <a:pt x="642" y="764"/>
                  <a:pt x="590" y="782"/>
                </a:cubicBezTo>
                <a:lnTo>
                  <a:pt x="590" y="782"/>
                </a:lnTo>
                <a:cubicBezTo>
                  <a:pt x="572" y="782"/>
                  <a:pt x="554" y="791"/>
                  <a:pt x="537" y="791"/>
                </a:cubicBezTo>
                <a:close/>
                <a:moveTo>
                  <a:pt x="440" y="712"/>
                </a:moveTo>
                <a:lnTo>
                  <a:pt x="440" y="712"/>
                </a:lnTo>
                <a:cubicBezTo>
                  <a:pt x="467" y="712"/>
                  <a:pt x="484" y="721"/>
                  <a:pt x="493" y="729"/>
                </a:cubicBezTo>
                <a:cubicBezTo>
                  <a:pt x="519" y="738"/>
                  <a:pt x="537" y="738"/>
                  <a:pt x="572" y="729"/>
                </a:cubicBezTo>
                <a:lnTo>
                  <a:pt x="572" y="729"/>
                </a:lnTo>
                <a:cubicBezTo>
                  <a:pt x="616" y="721"/>
                  <a:pt x="669" y="676"/>
                  <a:pt x="713" y="615"/>
                </a:cubicBezTo>
                <a:cubicBezTo>
                  <a:pt x="766" y="545"/>
                  <a:pt x="801" y="466"/>
                  <a:pt x="818" y="396"/>
                </a:cubicBezTo>
                <a:cubicBezTo>
                  <a:pt x="836" y="317"/>
                  <a:pt x="836" y="202"/>
                  <a:pt x="748" y="132"/>
                </a:cubicBezTo>
                <a:cubicBezTo>
                  <a:pt x="669" y="62"/>
                  <a:pt x="563" y="97"/>
                  <a:pt x="502" y="114"/>
                </a:cubicBezTo>
                <a:cubicBezTo>
                  <a:pt x="475" y="123"/>
                  <a:pt x="449" y="123"/>
                  <a:pt x="440" y="123"/>
                </a:cubicBezTo>
                <a:cubicBezTo>
                  <a:pt x="422" y="123"/>
                  <a:pt x="405" y="123"/>
                  <a:pt x="378" y="114"/>
                </a:cubicBezTo>
                <a:cubicBezTo>
                  <a:pt x="317" y="97"/>
                  <a:pt x="220" y="79"/>
                  <a:pt x="132" y="141"/>
                </a:cubicBezTo>
                <a:cubicBezTo>
                  <a:pt x="97" y="167"/>
                  <a:pt x="80" y="202"/>
                  <a:pt x="62" y="238"/>
                </a:cubicBezTo>
                <a:cubicBezTo>
                  <a:pt x="53" y="282"/>
                  <a:pt x="53" y="325"/>
                  <a:pt x="62" y="370"/>
                </a:cubicBezTo>
                <a:cubicBezTo>
                  <a:pt x="71" y="449"/>
                  <a:pt x="115" y="528"/>
                  <a:pt x="167" y="597"/>
                </a:cubicBezTo>
                <a:cubicBezTo>
                  <a:pt x="211" y="668"/>
                  <a:pt x="264" y="712"/>
                  <a:pt x="308" y="729"/>
                </a:cubicBezTo>
                <a:cubicBezTo>
                  <a:pt x="343" y="738"/>
                  <a:pt x="361" y="738"/>
                  <a:pt x="387" y="729"/>
                </a:cubicBezTo>
                <a:cubicBezTo>
                  <a:pt x="396" y="721"/>
                  <a:pt x="414" y="712"/>
                  <a:pt x="440" y="7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21331320" y="5982657"/>
            <a:ext cx="243151" cy="243151"/>
          </a:xfrm>
          <a:custGeom>
            <a:avLst/>
            <a:gdLst/>
            <a:ahLst/>
            <a:cxnLst/>
            <a:rect l="l" t="t" r="r" b="b"/>
            <a:pathLst>
              <a:path w="221" h="221" extrusionOk="0">
                <a:moveTo>
                  <a:pt x="27" y="220"/>
                </a:moveTo>
                <a:lnTo>
                  <a:pt x="27" y="220"/>
                </a:lnTo>
                <a:cubicBezTo>
                  <a:pt x="18" y="220"/>
                  <a:pt x="18" y="220"/>
                  <a:pt x="9" y="211"/>
                </a:cubicBezTo>
                <a:cubicBezTo>
                  <a:pt x="9" y="211"/>
                  <a:pt x="0" y="202"/>
                  <a:pt x="0" y="193"/>
                </a:cubicBezTo>
                <a:cubicBezTo>
                  <a:pt x="0" y="193"/>
                  <a:pt x="0" y="149"/>
                  <a:pt x="27" y="97"/>
                </a:cubicBezTo>
                <a:cubicBezTo>
                  <a:pt x="53" y="53"/>
                  <a:pt x="97" y="0"/>
                  <a:pt x="194" y="0"/>
                </a:cubicBezTo>
                <a:cubicBezTo>
                  <a:pt x="212" y="0"/>
                  <a:pt x="220" y="17"/>
                  <a:pt x="220" y="26"/>
                </a:cubicBezTo>
                <a:cubicBezTo>
                  <a:pt x="220" y="26"/>
                  <a:pt x="220" y="79"/>
                  <a:pt x="194" y="123"/>
                </a:cubicBezTo>
                <a:cubicBezTo>
                  <a:pt x="176" y="167"/>
                  <a:pt x="132" y="220"/>
                  <a:pt x="27" y="220"/>
                </a:cubicBezTo>
                <a:close/>
                <a:moveTo>
                  <a:pt x="168" y="53"/>
                </a:moveTo>
                <a:lnTo>
                  <a:pt x="168" y="53"/>
                </a:lnTo>
                <a:cubicBezTo>
                  <a:pt x="124" y="61"/>
                  <a:pt x="97" y="88"/>
                  <a:pt x="71" y="123"/>
                </a:cubicBezTo>
                <a:cubicBezTo>
                  <a:pt x="71" y="140"/>
                  <a:pt x="62" y="149"/>
                  <a:pt x="62" y="167"/>
                </a:cubicBezTo>
                <a:cubicBezTo>
                  <a:pt x="97" y="158"/>
                  <a:pt x="132" y="140"/>
                  <a:pt x="150" y="105"/>
                </a:cubicBezTo>
                <a:cubicBezTo>
                  <a:pt x="159" y="88"/>
                  <a:pt x="159" y="70"/>
                  <a:pt x="168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11726836" y="8214788"/>
            <a:ext cx="899657" cy="1327610"/>
          </a:xfrm>
          <a:custGeom>
            <a:avLst/>
            <a:gdLst/>
            <a:ahLst/>
            <a:cxnLst/>
            <a:rect l="l" t="t" r="r" b="b"/>
            <a:pathLst>
              <a:path w="818" h="1206" extrusionOk="0">
                <a:moveTo>
                  <a:pt x="712" y="0"/>
                </a:moveTo>
                <a:lnTo>
                  <a:pt x="712" y="0"/>
                </a:lnTo>
                <a:cubicBezTo>
                  <a:pt x="106" y="0"/>
                  <a:pt x="106" y="0"/>
                  <a:pt x="106" y="0"/>
                </a:cubicBezTo>
                <a:cubicBezTo>
                  <a:pt x="53" y="0"/>
                  <a:pt x="0" y="53"/>
                  <a:pt x="0" y="114"/>
                </a:cubicBezTo>
                <a:cubicBezTo>
                  <a:pt x="0" y="1091"/>
                  <a:pt x="0" y="1091"/>
                  <a:pt x="0" y="1091"/>
                </a:cubicBezTo>
                <a:cubicBezTo>
                  <a:pt x="0" y="1152"/>
                  <a:pt x="53" y="1205"/>
                  <a:pt x="106" y="1205"/>
                </a:cubicBezTo>
                <a:cubicBezTo>
                  <a:pt x="712" y="1205"/>
                  <a:pt x="712" y="1205"/>
                  <a:pt x="712" y="1205"/>
                </a:cubicBezTo>
                <a:cubicBezTo>
                  <a:pt x="764" y="1205"/>
                  <a:pt x="817" y="1152"/>
                  <a:pt x="817" y="1091"/>
                </a:cubicBezTo>
                <a:cubicBezTo>
                  <a:pt x="817" y="114"/>
                  <a:pt x="817" y="114"/>
                  <a:pt x="817" y="114"/>
                </a:cubicBezTo>
                <a:cubicBezTo>
                  <a:pt x="817" y="53"/>
                  <a:pt x="764" y="0"/>
                  <a:pt x="712" y="0"/>
                </a:cubicBezTo>
                <a:close/>
                <a:moveTo>
                  <a:pt x="71" y="264"/>
                </a:moveTo>
                <a:lnTo>
                  <a:pt x="71" y="264"/>
                </a:lnTo>
                <a:cubicBezTo>
                  <a:pt x="747" y="264"/>
                  <a:pt x="747" y="264"/>
                  <a:pt x="747" y="264"/>
                </a:cubicBezTo>
                <a:cubicBezTo>
                  <a:pt x="747" y="941"/>
                  <a:pt x="747" y="941"/>
                  <a:pt x="747" y="941"/>
                </a:cubicBezTo>
                <a:cubicBezTo>
                  <a:pt x="71" y="941"/>
                  <a:pt x="71" y="941"/>
                  <a:pt x="71" y="941"/>
                </a:cubicBezTo>
                <a:lnTo>
                  <a:pt x="71" y="264"/>
                </a:lnTo>
                <a:close/>
                <a:moveTo>
                  <a:pt x="106" y="79"/>
                </a:moveTo>
                <a:lnTo>
                  <a:pt x="106" y="79"/>
                </a:lnTo>
                <a:cubicBezTo>
                  <a:pt x="712" y="79"/>
                  <a:pt x="712" y="79"/>
                  <a:pt x="712" y="79"/>
                </a:cubicBezTo>
                <a:cubicBezTo>
                  <a:pt x="729" y="79"/>
                  <a:pt x="747" y="97"/>
                  <a:pt x="747" y="114"/>
                </a:cubicBezTo>
                <a:cubicBezTo>
                  <a:pt x="747" y="193"/>
                  <a:pt x="747" y="193"/>
                  <a:pt x="747" y="193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97"/>
                  <a:pt x="88" y="79"/>
                  <a:pt x="106" y="79"/>
                </a:cubicBezTo>
                <a:close/>
                <a:moveTo>
                  <a:pt x="712" y="1126"/>
                </a:moveTo>
                <a:lnTo>
                  <a:pt x="712" y="1126"/>
                </a:lnTo>
                <a:cubicBezTo>
                  <a:pt x="106" y="1126"/>
                  <a:pt x="106" y="1126"/>
                  <a:pt x="106" y="1126"/>
                </a:cubicBezTo>
                <a:cubicBezTo>
                  <a:pt x="88" y="1126"/>
                  <a:pt x="71" y="1108"/>
                  <a:pt x="71" y="1091"/>
                </a:cubicBezTo>
                <a:cubicBezTo>
                  <a:pt x="71" y="1012"/>
                  <a:pt x="71" y="1012"/>
                  <a:pt x="71" y="1012"/>
                </a:cubicBezTo>
                <a:cubicBezTo>
                  <a:pt x="747" y="1012"/>
                  <a:pt x="747" y="1012"/>
                  <a:pt x="747" y="1012"/>
                </a:cubicBezTo>
                <a:cubicBezTo>
                  <a:pt x="747" y="1091"/>
                  <a:pt x="747" y="1091"/>
                  <a:pt x="747" y="1091"/>
                </a:cubicBezTo>
                <a:cubicBezTo>
                  <a:pt x="747" y="1108"/>
                  <a:pt x="729" y="1126"/>
                  <a:pt x="712" y="1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11882453" y="8584379"/>
            <a:ext cx="583563" cy="583562"/>
          </a:xfrm>
          <a:custGeom>
            <a:avLst/>
            <a:gdLst/>
            <a:ahLst/>
            <a:cxnLst/>
            <a:rect l="l" t="t" r="r" b="b"/>
            <a:pathLst>
              <a:path w="528" h="529" extrusionOk="0">
                <a:moveTo>
                  <a:pt x="456" y="141"/>
                </a:moveTo>
                <a:lnTo>
                  <a:pt x="456" y="141"/>
                </a:lnTo>
                <a:cubicBezTo>
                  <a:pt x="386" y="141"/>
                  <a:pt x="386" y="141"/>
                  <a:pt x="386" y="141"/>
                </a:cubicBezTo>
                <a:cubicBezTo>
                  <a:pt x="386" y="79"/>
                  <a:pt x="386" y="79"/>
                  <a:pt x="386" y="79"/>
                </a:cubicBezTo>
                <a:cubicBezTo>
                  <a:pt x="386" y="35"/>
                  <a:pt x="351" y="0"/>
                  <a:pt x="307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176" y="0"/>
                  <a:pt x="141" y="35"/>
                  <a:pt x="141" y="79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35" y="141"/>
                  <a:pt x="0" y="176"/>
                  <a:pt x="0" y="220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52"/>
                  <a:pt x="35" y="387"/>
                  <a:pt x="70" y="387"/>
                </a:cubicBezTo>
                <a:cubicBezTo>
                  <a:pt x="141" y="387"/>
                  <a:pt x="141" y="387"/>
                  <a:pt x="141" y="387"/>
                </a:cubicBezTo>
                <a:cubicBezTo>
                  <a:pt x="141" y="457"/>
                  <a:pt x="141" y="457"/>
                  <a:pt x="141" y="457"/>
                </a:cubicBezTo>
                <a:cubicBezTo>
                  <a:pt x="141" y="493"/>
                  <a:pt x="176" y="528"/>
                  <a:pt x="220" y="528"/>
                </a:cubicBezTo>
                <a:cubicBezTo>
                  <a:pt x="307" y="528"/>
                  <a:pt x="307" y="528"/>
                  <a:pt x="307" y="528"/>
                </a:cubicBezTo>
                <a:cubicBezTo>
                  <a:pt x="351" y="528"/>
                  <a:pt x="386" y="493"/>
                  <a:pt x="386" y="457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456" y="387"/>
                  <a:pt x="456" y="387"/>
                  <a:pt x="456" y="387"/>
                </a:cubicBezTo>
                <a:cubicBezTo>
                  <a:pt x="491" y="387"/>
                  <a:pt x="527" y="352"/>
                  <a:pt x="527" y="308"/>
                </a:cubicBezTo>
                <a:cubicBezTo>
                  <a:pt x="527" y="220"/>
                  <a:pt x="527" y="220"/>
                  <a:pt x="527" y="220"/>
                </a:cubicBezTo>
                <a:cubicBezTo>
                  <a:pt x="527" y="176"/>
                  <a:pt x="491" y="141"/>
                  <a:pt x="456" y="141"/>
                </a:cubicBezTo>
                <a:close/>
                <a:moveTo>
                  <a:pt x="456" y="308"/>
                </a:moveTo>
                <a:lnTo>
                  <a:pt x="456" y="308"/>
                </a:lnTo>
                <a:cubicBezTo>
                  <a:pt x="307" y="308"/>
                  <a:pt x="307" y="308"/>
                  <a:pt x="307" y="308"/>
                </a:cubicBezTo>
                <a:cubicBezTo>
                  <a:pt x="307" y="457"/>
                  <a:pt x="307" y="457"/>
                  <a:pt x="307" y="457"/>
                </a:cubicBezTo>
                <a:cubicBezTo>
                  <a:pt x="220" y="457"/>
                  <a:pt x="220" y="457"/>
                  <a:pt x="220" y="457"/>
                </a:cubicBezTo>
                <a:cubicBezTo>
                  <a:pt x="220" y="308"/>
                  <a:pt x="220" y="308"/>
                  <a:pt x="220" y="308"/>
                </a:cubicBezTo>
                <a:cubicBezTo>
                  <a:pt x="70" y="308"/>
                  <a:pt x="70" y="308"/>
                  <a:pt x="70" y="308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20" y="79"/>
                  <a:pt x="220" y="79"/>
                  <a:pt x="220" y="79"/>
                </a:cubicBezTo>
                <a:cubicBezTo>
                  <a:pt x="307" y="79"/>
                  <a:pt x="307" y="79"/>
                  <a:pt x="307" y="79"/>
                </a:cubicBezTo>
                <a:cubicBezTo>
                  <a:pt x="307" y="220"/>
                  <a:pt x="307" y="220"/>
                  <a:pt x="307" y="220"/>
                </a:cubicBezTo>
                <a:cubicBezTo>
                  <a:pt x="456" y="220"/>
                  <a:pt x="456" y="220"/>
                  <a:pt x="456" y="220"/>
                </a:cubicBezTo>
                <a:lnTo>
                  <a:pt x="456" y="3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11824097" y="8010541"/>
            <a:ext cx="710002" cy="194522"/>
          </a:xfrm>
          <a:custGeom>
            <a:avLst/>
            <a:gdLst/>
            <a:ahLst/>
            <a:cxnLst/>
            <a:rect l="l" t="t" r="r" b="b"/>
            <a:pathLst>
              <a:path w="642" h="177" extrusionOk="0">
                <a:moveTo>
                  <a:pt x="35" y="176"/>
                </a:moveTo>
                <a:lnTo>
                  <a:pt x="35" y="176"/>
                </a:lnTo>
                <a:cubicBezTo>
                  <a:pt x="62" y="176"/>
                  <a:pt x="70" y="158"/>
                  <a:pt x="70" y="141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88"/>
                  <a:pt x="88" y="71"/>
                  <a:pt x="114" y="71"/>
                </a:cubicBezTo>
                <a:cubicBezTo>
                  <a:pt x="527" y="71"/>
                  <a:pt x="527" y="71"/>
                  <a:pt x="527" y="71"/>
                </a:cubicBezTo>
                <a:cubicBezTo>
                  <a:pt x="553" y="71"/>
                  <a:pt x="571" y="88"/>
                  <a:pt x="571" y="106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1" y="158"/>
                  <a:pt x="580" y="176"/>
                  <a:pt x="606" y="176"/>
                </a:cubicBezTo>
                <a:cubicBezTo>
                  <a:pt x="624" y="176"/>
                  <a:pt x="641" y="158"/>
                  <a:pt x="641" y="141"/>
                </a:cubicBezTo>
                <a:cubicBezTo>
                  <a:pt x="641" y="106"/>
                  <a:pt x="641" y="106"/>
                  <a:pt x="641" y="106"/>
                </a:cubicBezTo>
                <a:cubicBezTo>
                  <a:pt x="641" y="44"/>
                  <a:pt x="588" y="0"/>
                  <a:pt x="52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53" y="0"/>
                  <a:pt x="0" y="44"/>
                  <a:pt x="0" y="10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8"/>
                  <a:pt x="18" y="176"/>
                  <a:pt x="35" y="17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 txBox="1"/>
          <p:nvPr/>
        </p:nvSpPr>
        <p:spPr>
          <a:xfrm>
            <a:off x="9698775" y="990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6" name="Google Shape;406;p8"/>
          <p:cNvSpPr txBox="1"/>
          <p:nvPr/>
        </p:nvSpPr>
        <p:spPr>
          <a:xfrm>
            <a:off x="2451398" y="2564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8"/>
          <p:cNvGrpSpPr/>
          <p:nvPr/>
        </p:nvGrpSpPr>
        <p:grpSpPr>
          <a:xfrm>
            <a:off x="3270023" y="10068961"/>
            <a:ext cx="3119385" cy="1470344"/>
            <a:chOff x="2858924" y="10474806"/>
            <a:chExt cx="3634800" cy="1470344"/>
          </a:xfrm>
        </p:grpSpPr>
        <p:sp>
          <p:nvSpPr>
            <p:cNvPr id="408" name="Google Shape;408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0621836" y="10096511"/>
            <a:ext cx="3119385" cy="1470344"/>
            <a:chOff x="2858924" y="10474806"/>
            <a:chExt cx="3634800" cy="1470344"/>
          </a:xfrm>
        </p:grpSpPr>
        <p:sp>
          <p:nvSpPr>
            <p:cNvPr id="411" name="Google Shape;411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8"/>
          <p:cNvGrpSpPr/>
          <p:nvPr/>
        </p:nvGrpSpPr>
        <p:grpSpPr>
          <a:xfrm>
            <a:off x="18076874" y="10096511"/>
            <a:ext cx="3119385" cy="1470344"/>
            <a:chOff x="2858924" y="10474806"/>
            <a:chExt cx="3634800" cy="1470344"/>
          </a:xfrm>
        </p:grpSpPr>
        <p:sp>
          <p:nvSpPr>
            <p:cNvPr id="414" name="Google Shape;414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/>
          <p:nvPr/>
        </p:nvSpPr>
        <p:spPr>
          <a:xfrm>
            <a:off x="1309376" y="4656099"/>
            <a:ext cx="4088724" cy="6305477"/>
          </a:xfrm>
          <a:custGeom>
            <a:avLst/>
            <a:gdLst/>
            <a:ahLst/>
            <a:cxnLst/>
            <a:rect l="l" t="t" r="r" b="b"/>
            <a:pathLst>
              <a:path w="3662" h="5644" extrusionOk="0">
                <a:moveTo>
                  <a:pt x="3229" y="5643"/>
                </a:moveTo>
                <a:lnTo>
                  <a:pt x="3229" y="5643"/>
                </a:lnTo>
                <a:cubicBezTo>
                  <a:pt x="1445" y="5643"/>
                  <a:pt x="1445" y="5643"/>
                  <a:pt x="1445" y="5643"/>
                </a:cubicBezTo>
                <a:cubicBezTo>
                  <a:pt x="1270" y="5643"/>
                  <a:pt x="1121" y="5519"/>
                  <a:pt x="1071" y="5328"/>
                </a:cubicBezTo>
                <a:cubicBezTo>
                  <a:pt x="59" y="1021"/>
                  <a:pt x="59" y="1021"/>
                  <a:pt x="59" y="1021"/>
                </a:cubicBezTo>
                <a:cubicBezTo>
                  <a:pt x="0" y="788"/>
                  <a:pt x="133" y="564"/>
                  <a:pt x="341" y="506"/>
                </a:cubicBezTo>
                <a:cubicBezTo>
                  <a:pt x="2150" y="50"/>
                  <a:pt x="2150" y="50"/>
                  <a:pt x="2150" y="50"/>
                </a:cubicBezTo>
                <a:cubicBezTo>
                  <a:pt x="2358" y="0"/>
                  <a:pt x="2557" y="141"/>
                  <a:pt x="2607" y="365"/>
                </a:cubicBezTo>
                <a:cubicBezTo>
                  <a:pt x="3603" y="5137"/>
                  <a:pt x="3603" y="5137"/>
                  <a:pt x="3603" y="5137"/>
                </a:cubicBezTo>
                <a:cubicBezTo>
                  <a:pt x="3661" y="5394"/>
                  <a:pt x="3478" y="5643"/>
                  <a:pt x="3229" y="5643"/>
                </a:cubicBezTo>
              </a:path>
            </a:pathLst>
          </a:custGeom>
          <a:solidFill>
            <a:srgbClr val="617787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4378382" y="9055169"/>
            <a:ext cx="1438445" cy="1901504"/>
          </a:xfrm>
          <a:custGeom>
            <a:avLst/>
            <a:gdLst/>
            <a:ahLst/>
            <a:cxnLst/>
            <a:rect l="l" t="t" r="r" b="b"/>
            <a:pathLst>
              <a:path w="1288" h="1702" extrusionOk="0">
                <a:moveTo>
                  <a:pt x="1287" y="1701"/>
                </a:moveTo>
                <a:lnTo>
                  <a:pt x="1287" y="1701"/>
                </a:lnTo>
                <a:cubicBezTo>
                  <a:pt x="623" y="1701"/>
                  <a:pt x="623" y="1701"/>
                  <a:pt x="623" y="1701"/>
                </a:cubicBezTo>
                <a:cubicBezTo>
                  <a:pt x="523" y="1701"/>
                  <a:pt x="423" y="1635"/>
                  <a:pt x="398" y="1527"/>
                </a:cubicBezTo>
                <a:cubicBezTo>
                  <a:pt x="50" y="298"/>
                  <a:pt x="50" y="298"/>
                  <a:pt x="50" y="298"/>
                </a:cubicBezTo>
                <a:cubicBezTo>
                  <a:pt x="0" y="149"/>
                  <a:pt x="116" y="0"/>
                  <a:pt x="274" y="0"/>
                </a:cubicBezTo>
                <a:cubicBezTo>
                  <a:pt x="1287" y="0"/>
                  <a:pt x="1287" y="0"/>
                  <a:pt x="1287" y="0"/>
                </a:cubicBezTo>
                <a:lnTo>
                  <a:pt x="1287" y="1701"/>
                </a:lnTo>
              </a:path>
            </a:pathLst>
          </a:custGeom>
          <a:solidFill>
            <a:srgbClr val="617787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5816824" y="8705412"/>
            <a:ext cx="1315287" cy="2448311"/>
          </a:xfrm>
          <a:custGeom>
            <a:avLst/>
            <a:gdLst/>
            <a:ahLst/>
            <a:cxnLst/>
            <a:rect l="l" t="t" r="r" b="b"/>
            <a:pathLst>
              <a:path w="1179" h="2192" extrusionOk="0">
                <a:moveTo>
                  <a:pt x="1004" y="2191"/>
                </a:moveTo>
                <a:lnTo>
                  <a:pt x="1004" y="2191"/>
                </a:lnTo>
                <a:cubicBezTo>
                  <a:pt x="174" y="2191"/>
                  <a:pt x="174" y="2191"/>
                  <a:pt x="174" y="2191"/>
                </a:cubicBezTo>
                <a:cubicBezTo>
                  <a:pt x="74" y="2191"/>
                  <a:pt x="0" y="2108"/>
                  <a:pt x="0" y="2017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83"/>
                  <a:pt x="74" y="0"/>
                  <a:pt x="174" y="0"/>
                </a:cubicBezTo>
                <a:cubicBezTo>
                  <a:pt x="1004" y="0"/>
                  <a:pt x="1004" y="0"/>
                  <a:pt x="1004" y="0"/>
                </a:cubicBezTo>
                <a:cubicBezTo>
                  <a:pt x="1104" y="0"/>
                  <a:pt x="1178" y="83"/>
                  <a:pt x="1178" y="175"/>
                </a:cubicBezTo>
                <a:cubicBezTo>
                  <a:pt x="1178" y="2017"/>
                  <a:pt x="1178" y="2017"/>
                  <a:pt x="1178" y="2017"/>
                </a:cubicBezTo>
                <a:cubicBezTo>
                  <a:pt x="1178" y="2108"/>
                  <a:pt x="1104" y="2191"/>
                  <a:pt x="1004" y="2191"/>
                </a:cubicBezTo>
              </a:path>
            </a:pathLst>
          </a:custGeom>
          <a:solidFill>
            <a:srgbClr val="617787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1260114" y="2789078"/>
            <a:ext cx="2448311" cy="2428601"/>
          </a:xfrm>
          <a:custGeom>
            <a:avLst/>
            <a:gdLst/>
            <a:ahLst/>
            <a:cxnLst/>
            <a:rect l="l" t="t" r="r" b="b"/>
            <a:pathLst>
              <a:path w="2192" h="2176" extrusionOk="0">
                <a:moveTo>
                  <a:pt x="2191" y="1719"/>
                </a:moveTo>
                <a:lnTo>
                  <a:pt x="2191" y="1719"/>
                </a:lnTo>
                <a:cubicBezTo>
                  <a:pt x="382" y="2175"/>
                  <a:pt x="382" y="2175"/>
                  <a:pt x="382" y="2175"/>
                </a:cubicBezTo>
                <a:cubicBezTo>
                  <a:pt x="33" y="648"/>
                  <a:pt x="33" y="648"/>
                  <a:pt x="33" y="648"/>
                </a:cubicBezTo>
                <a:cubicBezTo>
                  <a:pt x="0" y="498"/>
                  <a:pt x="100" y="349"/>
                  <a:pt x="249" y="316"/>
                </a:cubicBezTo>
                <a:cubicBezTo>
                  <a:pt x="1527" y="34"/>
                  <a:pt x="1527" y="34"/>
                  <a:pt x="1527" y="34"/>
                </a:cubicBezTo>
                <a:cubicBezTo>
                  <a:pt x="1677" y="0"/>
                  <a:pt x="1826" y="92"/>
                  <a:pt x="1859" y="241"/>
                </a:cubicBezTo>
                <a:lnTo>
                  <a:pt x="2191" y="1719"/>
                </a:lnTo>
              </a:path>
            </a:pathLst>
          </a:custGeom>
          <a:solidFill>
            <a:srgbClr val="617787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9"/>
          <p:cNvCxnSpPr/>
          <p:nvPr/>
        </p:nvCxnSpPr>
        <p:spPr>
          <a:xfrm rot="10800000" flipH="1">
            <a:off x="7309453" y="9025307"/>
            <a:ext cx="118200" cy="939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9"/>
          <p:cNvCxnSpPr/>
          <p:nvPr/>
        </p:nvCxnSpPr>
        <p:spPr>
          <a:xfrm rot="10800000" flipH="1">
            <a:off x="7826702" y="8631765"/>
            <a:ext cx="108000" cy="1032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9"/>
          <p:cNvCxnSpPr/>
          <p:nvPr/>
        </p:nvCxnSpPr>
        <p:spPr>
          <a:xfrm rot="10800000" flipH="1">
            <a:off x="8339024" y="8247524"/>
            <a:ext cx="118200" cy="1032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9"/>
          <p:cNvCxnSpPr/>
          <p:nvPr/>
        </p:nvCxnSpPr>
        <p:spPr>
          <a:xfrm rot="10800000" flipH="1">
            <a:off x="8846418" y="7862730"/>
            <a:ext cx="118200" cy="939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9"/>
          <p:cNvCxnSpPr/>
          <p:nvPr/>
        </p:nvCxnSpPr>
        <p:spPr>
          <a:xfrm rot="10800000" flipH="1">
            <a:off x="9368592" y="7473565"/>
            <a:ext cx="108000" cy="939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9"/>
          <p:cNvCxnSpPr/>
          <p:nvPr/>
        </p:nvCxnSpPr>
        <p:spPr>
          <a:xfrm rot="10800000" flipH="1">
            <a:off x="9875989" y="7084947"/>
            <a:ext cx="118200" cy="1032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9"/>
          <p:cNvCxnSpPr/>
          <p:nvPr/>
        </p:nvCxnSpPr>
        <p:spPr>
          <a:xfrm>
            <a:off x="7309453" y="10577357"/>
            <a:ext cx="137700" cy="540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9"/>
          <p:cNvCxnSpPr/>
          <p:nvPr/>
        </p:nvCxnSpPr>
        <p:spPr>
          <a:xfrm>
            <a:off x="7910446" y="10808886"/>
            <a:ext cx="137700" cy="540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9"/>
          <p:cNvCxnSpPr/>
          <p:nvPr/>
        </p:nvCxnSpPr>
        <p:spPr>
          <a:xfrm>
            <a:off x="8506514" y="11040417"/>
            <a:ext cx="137700" cy="540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9"/>
          <p:cNvCxnSpPr/>
          <p:nvPr/>
        </p:nvCxnSpPr>
        <p:spPr>
          <a:xfrm>
            <a:off x="9107506" y="11281798"/>
            <a:ext cx="137700" cy="447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9"/>
          <p:cNvCxnSpPr/>
          <p:nvPr/>
        </p:nvCxnSpPr>
        <p:spPr>
          <a:xfrm>
            <a:off x="9698647" y="11513329"/>
            <a:ext cx="137700" cy="540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9"/>
          <p:cNvCxnSpPr/>
          <p:nvPr/>
        </p:nvCxnSpPr>
        <p:spPr>
          <a:xfrm>
            <a:off x="10304565" y="11744858"/>
            <a:ext cx="137700" cy="540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9"/>
          <p:cNvCxnSpPr/>
          <p:nvPr/>
        </p:nvCxnSpPr>
        <p:spPr>
          <a:xfrm>
            <a:off x="8068083" y="9828579"/>
            <a:ext cx="147900" cy="48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9"/>
          <p:cNvCxnSpPr/>
          <p:nvPr/>
        </p:nvCxnSpPr>
        <p:spPr>
          <a:xfrm>
            <a:off x="8708485" y="9828579"/>
            <a:ext cx="147900" cy="48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9"/>
          <p:cNvCxnSpPr/>
          <p:nvPr/>
        </p:nvCxnSpPr>
        <p:spPr>
          <a:xfrm>
            <a:off x="9358740" y="9828579"/>
            <a:ext cx="147900" cy="48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9"/>
          <p:cNvCxnSpPr/>
          <p:nvPr/>
        </p:nvCxnSpPr>
        <p:spPr>
          <a:xfrm>
            <a:off x="9999142" y="9828579"/>
            <a:ext cx="103200" cy="4800"/>
          </a:xfrm>
          <a:prstGeom prst="straightConnector1">
            <a:avLst/>
          </a:prstGeom>
          <a:noFill/>
          <a:ln w="38875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1" name="Google Shape;441;p9"/>
          <p:cNvSpPr/>
          <p:nvPr/>
        </p:nvSpPr>
        <p:spPr>
          <a:xfrm>
            <a:off x="11304579" y="7887667"/>
            <a:ext cx="3458186" cy="3458172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3095" y="1552"/>
                </a:moveTo>
                <a:lnTo>
                  <a:pt x="3095" y="1552"/>
                </a:lnTo>
                <a:cubicBezTo>
                  <a:pt x="3095" y="2407"/>
                  <a:pt x="2406" y="3096"/>
                  <a:pt x="1551" y="3096"/>
                </a:cubicBezTo>
                <a:cubicBezTo>
                  <a:pt x="697" y="3096"/>
                  <a:pt x="0" y="2407"/>
                  <a:pt x="0" y="1552"/>
                </a:cubicBezTo>
                <a:cubicBezTo>
                  <a:pt x="0" y="697"/>
                  <a:pt x="697" y="0"/>
                  <a:pt x="1551" y="0"/>
                </a:cubicBezTo>
                <a:cubicBezTo>
                  <a:pt x="2406" y="0"/>
                  <a:pt x="3095" y="697"/>
                  <a:pt x="3095" y="1552"/>
                </a:cubicBez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15477045" y="7887667"/>
            <a:ext cx="3458172" cy="3458172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3096" y="1552"/>
                </a:moveTo>
                <a:lnTo>
                  <a:pt x="3096" y="1552"/>
                </a:lnTo>
                <a:cubicBezTo>
                  <a:pt x="3096" y="2407"/>
                  <a:pt x="2407" y="3096"/>
                  <a:pt x="1552" y="3096"/>
                </a:cubicBezTo>
                <a:cubicBezTo>
                  <a:pt x="697" y="3096"/>
                  <a:pt x="0" y="2407"/>
                  <a:pt x="0" y="1552"/>
                </a:cubicBezTo>
                <a:cubicBezTo>
                  <a:pt x="0" y="697"/>
                  <a:pt x="697" y="0"/>
                  <a:pt x="1552" y="0"/>
                </a:cubicBezTo>
                <a:cubicBezTo>
                  <a:pt x="2407" y="0"/>
                  <a:pt x="3096" y="697"/>
                  <a:pt x="3096" y="1552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19659366" y="7887667"/>
            <a:ext cx="3458172" cy="3458172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3096" y="1552"/>
                </a:moveTo>
                <a:lnTo>
                  <a:pt x="3096" y="1552"/>
                </a:lnTo>
                <a:cubicBezTo>
                  <a:pt x="3096" y="2407"/>
                  <a:pt x="2398" y="3096"/>
                  <a:pt x="1543" y="3096"/>
                </a:cubicBezTo>
                <a:cubicBezTo>
                  <a:pt x="689" y="3096"/>
                  <a:pt x="0" y="2407"/>
                  <a:pt x="0" y="1552"/>
                </a:cubicBezTo>
                <a:cubicBezTo>
                  <a:pt x="0" y="697"/>
                  <a:pt x="689" y="0"/>
                  <a:pt x="1543" y="0"/>
                </a:cubicBezTo>
                <a:cubicBezTo>
                  <a:pt x="2398" y="0"/>
                  <a:pt x="3096" y="697"/>
                  <a:pt x="3096" y="1552"/>
                </a:cubicBezTo>
              </a:path>
            </a:pathLst>
          </a:custGeom>
          <a:solidFill>
            <a:srgbClr val="ADEF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20649523" y="8404914"/>
            <a:ext cx="1467997" cy="945827"/>
          </a:xfrm>
          <a:custGeom>
            <a:avLst/>
            <a:gdLst/>
            <a:ahLst/>
            <a:cxnLst/>
            <a:rect l="l" t="t" r="r" b="b"/>
            <a:pathLst>
              <a:path w="1312" h="848" extrusionOk="0">
                <a:moveTo>
                  <a:pt x="813" y="847"/>
                </a:moveTo>
                <a:lnTo>
                  <a:pt x="813" y="847"/>
                </a:lnTo>
                <a:lnTo>
                  <a:pt x="813" y="847"/>
                </a:lnTo>
                <a:cubicBezTo>
                  <a:pt x="805" y="847"/>
                  <a:pt x="788" y="830"/>
                  <a:pt x="788" y="822"/>
                </a:cubicBezTo>
                <a:cubicBezTo>
                  <a:pt x="655" y="166"/>
                  <a:pt x="655" y="166"/>
                  <a:pt x="655" y="166"/>
                </a:cubicBezTo>
                <a:cubicBezTo>
                  <a:pt x="531" y="673"/>
                  <a:pt x="531" y="673"/>
                  <a:pt x="531" y="673"/>
                </a:cubicBezTo>
                <a:cubicBezTo>
                  <a:pt x="531" y="681"/>
                  <a:pt x="514" y="689"/>
                  <a:pt x="506" y="689"/>
                </a:cubicBezTo>
                <a:cubicBezTo>
                  <a:pt x="489" y="698"/>
                  <a:pt x="481" y="689"/>
                  <a:pt x="473" y="673"/>
                </a:cubicBezTo>
                <a:cubicBezTo>
                  <a:pt x="332" y="399"/>
                  <a:pt x="332" y="399"/>
                  <a:pt x="332" y="399"/>
                </a:cubicBezTo>
                <a:cubicBezTo>
                  <a:pt x="207" y="523"/>
                  <a:pt x="207" y="523"/>
                  <a:pt x="207" y="523"/>
                </a:cubicBezTo>
                <a:cubicBezTo>
                  <a:pt x="207" y="532"/>
                  <a:pt x="199" y="532"/>
                  <a:pt x="191" y="532"/>
                </a:cubicBezTo>
                <a:cubicBezTo>
                  <a:pt x="33" y="532"/>
                  <a:pt x="33" y="532"/>
                  <a:pt x="33" y="532"/>
                </a:cubicBezTo>
                <a:cubicBezTo>
                  <a:pt x="16" y="532"/>
                  <a:pt x="0" y="523"/>
                  <a:pt x="0" y="507"/>
                </a:cubicBezTo>
                <a:cubicBezTo>
                  <a:pt x="0" y="490"/>
                  <a:pt x="16" y="474"/>
                  <a:pt x="33" y="474"/>
                </a:cubicBezTo>
                <a:cubicBezTo>
                  <a:pt x="174" y="474"/>
                  <a:pt x="174" y="474"/>
                  <a:pt x="174" y="474"/>
                </a:cubicBezTo>
                <a:cubicBezTo>
                  <a:pt x="315" y="324"/>
                  <a:pt x="315" y="324"/>
                  <a:pt x="315" y="324"/>
                </a:cubicBezTo>
                <a:cubicBezTo>
                  <a:pt x="323" y="316"/>
                  <a:pt x="332" y="316"/>
                  <a:pt x="340" y="316"/>
                </a:cubicBezTo>
                <a:cubicBezTo>
                  <a:pt x="348" y="316"/>
                  <a:pt x="357" y="324"/>
                  <a:pt x="365" y="332"/>
                </a:cubicBezTo>
                <a:cubicBezTo>
                  <a:pt x="489" y="573"/>
                  <a:pt x="489" y="573"/>
                  <a:pt x="489" y="573"/>
                </a:cubicBezTo>
                <a:cubicBezTo>
                  <a:pt x="622" y="17"/>
                  <a:pt x="622" y="17"/>
                  <a:pt x="622" y="17"/>
                </a:cubicBezTo>
                <a:cubicBezTo>
                  <a:pt x="631" y="9"/>
                  <a:pt x="639" y="0"/>
                  <a:pt x="655" y="0"/>
                </a:cubicBezTo>
                <a:cubicBezTo>
                  <a:pt x="672" y="0"/>
                  <a:pt x="680" y="9"/>
                  <a:pt x="680" y="25"/>
                </a:cubicBezTo>
                <a:cubicBezTo>
                  <a:pt x="821" y="698"/>
                  <a:pt x="821" y="698"/>
                  <a:pt x="821" y="698"/>
                </a:cubicBezTo>
                <a:cubicBezTo>
                  <a:pt x="938" y="341"/>
                  <a:pt x="938" y="341"/>
                  <a:pt x="938" y="341"/>
                </a:cubicBezTo>
                <a:cubicBezTo>
                  <a:pt x="946" y="332"/>
                  <a:pt x="954" y="324"/>
                  <a:pt x="963" y="324"/>
                </a:cubicBezTo>
                <a:cubicBezTo>
                  <a:pt x="971" y="316"/>
                  <a:pt x="987" y="324"/>
                  <a:pt x="996" y="332"/>
                </a:cubicBezTo>
                <a:cubicBezTo>
                  <a:pt x="1137" y="474"/>
                  <a:pt x="1137" y="474"/>
                  <a:pt x="1137" y="474"/>
                </a:cubicBezTo>
                <a:cubicBezTo>
                  <a:pt x="1286" y="474"/>
                  <a:pt x="1286" y="474"/>
                  <a:pt x="1286" y="474"/>
                </a:cubicBezTo>
                <a:cubicBezTo>
                  <a:pt x="1303" y="474"/>
                  <a:pt x="1311" y="490"/>
                  <a:pt x="1311" y="507"/>
                </a:cubicBezTo>
                <a:cubicBezTo>
                  <a:pt x="1311" y="523"/>
                  <a:pt x="1303" y="532"/>
                  <a:pt x="1286" y="532"/>
                </a:cubicBezTo>
                <a:cubicBezTo>
                  <a:pt x="1129" y="532"/>
                  <a:pt x="1129" y="532"/>
                  <a:pt x="1129" y="532"/>
                </a:cubicBezTo>
                <a:cubicBezTo>
                  <a:pt x="1120" y="532"/>
                  <a:pt x="1112" y="532"/>
                  <a:pt x="1104" y="523"/>
                </a:cubicBezTo>
                <a:cubicBezTo>
                  <a:pt x="987" y="407"/>
                  <a:pt x="987" y="407"/>
                  <a:pt x="987" y="407"/>
                </a:cubicBezTo>
                <a:cubicBezTo>
                  <a:pt x="846" y="822"/>
                  <a:pt x="846" y="822"/>
                  <a:pt x="846" y="822"/>
                </a:cubicBezTo>
                <a:cubicBezTo>
                  <a:pt x="838" y="839"/>
                  <a:pt x="830" y="847"/>
                  <a:pt x="813" y="8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16821891" y="8390137"/>
            <a:ext cx="364538" cy="975382"/>
          </a:xfrm>
          <a:custGeom>
            <a:avLst/>
            <a:gdLst/>
            <a:ahLst/>
            <a:cxnLst/>
            <a:rect l="l" t="t" r="r" b="b"/>
            <a:pathLst>
              <a:path w="325" h="872" extrusionOk="0">
                <a:moveTo>
                  <a:pt x="191" y="805"/>
                </a:moveTo>
                <a:lnTo>
                  <a:pt x="191" y="805"/>
                </a:lnTo>
                <a:cubicBezTo>
                  <a:pt x="133" y="813"/>
                  <a:pt x="100" y="805"/>
                  <a:pt x="84" y="780"/>
                </a:cubicBezTo>
                <a:cubicBezTo>
                  <a:pt x="50" y="722"/>
                  <a:pt x="92" y="606"/>
                  <a:pt x="166" y="481"/>
                </a:cubicBezTo>
                <a:cubicBezTo>
                  <a:pt x="150" y="573"/>
                  <a:pt x="150" y="573"/>
                  <a:pt x="150" y="573"/>
                </a:cubicBezTo>
                <a:cubicBezTo>
                  <a:pt x="150" y="589"/>
                  <a:pt x="158" y="606"/>
                  <a:pt x="175" y="606"/>
                </a:cubicBezTo>
                <a:cubicBezTo>
                  <a:pt x="175" y="606"/>
                  <a:pt x="175" y="606"/>
                  <a:pt x="183" y="606"/>
                </a:cubicBezTo>
                <a:cubicBezTo>
                  <a:pt x="191" y="606"/>
                  <a:pt x="208" y="598"/>
                  <a:pt x="208" y="581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4" y="25"/>
                  <a:pt x="316" y="8"/>
                  <a:pt x="299" y="0"/>
                </a:cubicBezTo>
                <a:cubicBezTo>
                  <a:pt x="283" y="0"/>
                  <a:pt x="266" y="8"/>
                  <a:pt x="266" y="25"/>
                </a:cubicBezTo>
                <a:cubicBezTo>
                  <a:pt x="200" y="348"/>
                  <a:pt x="200" y="348"/>
                  <a:pt x="200" y="348"/>
                </a:cubicBezTo>
                <a:cubicBezTo>
                  <a:pt x="191" y="348"/>
                  <a:pt x="191" y="357"/>
                  <a:pt x="183" y="357"/>
                </a:cubicBezTo>
                <a:cubicBezTo>
                  <a:pt x="125" y="440"/>
                  <a:pt x="67" y="523"/>
                  <a:pt x="42" y="598"/>
                </a:cubicBezTo>
                <a:cubicBezTo>
                  <a:pt x="9" y="689"/>
                  <a:pt x="0" y="764"/>
                  <a:pt x="25" y="805"/>
                </a:cubicBezTo>
                <a:cubicBezTo>
                  <a:pt x="59" y="855"/>
                  <a:pt x="109" y="871"/>
                  <a:pt x="158" y="871"/>
                </a:cubicBezTo>
                <a:cubicBezTo>
                  <a:pt x="175" y="871"/>
                  <a:pt x="183" y="871"/>
                  <a:pt x="200" y="871"/>
                </a:cubicBezTo>
                <a:cubicBezTo>
                  <a:pt x="216" y="863"/>
                  <a:pt x="225" y="846"/>
                  <a:pt x="225" y="830"/>
                </a:cubicBezTo>
                <a:cubicBezTo>
                  <a:pt x="225" y="813"/>
                  <a:pt x="208" y="805"/>
                  <a:pt x="191" y="80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17245541" y="8390137"/>
            <a:ext cx="354684" cy="975382"/>
          </a:xfrm>
          <a:custGeom>
            <a:avLst/>
            <a:gdLst/>
            <a:ahLst/>
            <a:cxnLst/>
            <a:rect l="l" t="t" r="r" b="b"/>
            <a:pathLst>
              <a:path w="317" h="872" extrusionOk="0">
                <a:moveTo>
                  <a:pt x="274" y="598"/>
                </a:moveTo>
                <a:lnTo>
                  <a:pt x="274" y="598"/>
                </a:lnTo>
                <a:cubicBezTo>
                  <a:pt x="249" y="523"/>
                  <a:pt x="200" y="440"/>
                  <a:pt x="133" y="365"/>
                </a:cubicBezTo>
                <a:cubicBezTo>
                  <a:pt x="67" y="25"/>
                  <a:pt x="67" y="25"/>
                  <a:pt x="67" y="25"/>
                </a:cubicBezTo>
                <a:cubicBezTo>
                  <a:pt x="59" y="8"/>
                  <a:pt x="42" y="0"/>
                  <a:pt x="25" y="0"/>
                </a:cubicBezTo>
                <a:cubicBezTo>
                  <a:pt x="17" y="8"/>
                  <a:pt x="0" y="25"/>
                  <a:pt x="9" y="41"/>
                </a:cubicBezTo>
                <a:cubicBezTo>
                  <a:pt x="117" y="581"/>
                  <a:pt x="117" y="581"/>
                  <a:pt x="117" y="581"/>
                </a:cubicBezTo>
                <a:cubicBezTo>
                  <a:pt x="125" y="598"/>
                  <a:pt x="133" y="606"/>
                  <a:pt x="150" y="606"/>
                </a:cubicBezTo>
                <a:cubicBezTo>
                  <a:pt x="150" y="606"/>
                  <a:pt x="150" y="606"/>
                  <a:pt x="158" y="606"/>
                </a:cubicBezTo>
                <a:cubicBezTo>
                  <a:pt x="175" y="606"/>
                  <a:pt x="183" y="589"/>
                  <a:pt x="175" y="573"/>
                </a:cubicBezTo>
                <a:cubicBezTo>
                  <a:pt x="166" y="514"/>
                  <a:pt x="166" y="514"/>
                  <a:pt x="166" y="514"/>
                </a:cubicBezTo>
                <a:cubicBezTo>
                  <a:pt x="233" y="631"/>
                  <a:pt x="258" y="730"/>
                  <a:pt x="233" y="780"/>
                </a:cubicBezTo>
                <a:cubicBezTo>
                  <a:pt x="216" y="805"/>
                  <a:pt x="183" y="813"/>
                  <a:pt x="125" y="805"/>
                </a:cubicBezTo>
                <a:cubicBezTo>
                  <a:pt x="108" y="805"/>
                  <a:pt x="92" y="813"/>
                  <a:pt x="92" y="830"/>
                </a:cubicBezTo>
                <a:cubicBezTo>
                  <a:pt x="92" y="846"/>
                  <a:pt x="100" y="863"/>
                  <a:pt x="117" y="871"/>
                </a:cubicBezTo>
                <a:cubicBezTo>
                  <a:pt x="133" y="871"/>
                  <a:pt x="141" y="871"/>
                  <a:pt x="158" y="871"/>
                </a:cubicBezTo>
                <a:cubicBezTo>
                  <a:pt x="233" y="871"/>
                  <a:pt x="274" y="838"/>
                  <a:pt x="291" y="805"/>
                </a:cubicBezTo>
                <a:cubicBezTo>
                  <a:pt x="316" y="764"/>
                  <a:pt x="307" y="689"/>
                  <a:pt x="274" y="59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16969677" y="9148767"/>
            <a:ext cx="502468" cy="177343"/>
          </a:xfrm>
          <a:custGeom>
            <a:avLst/>
            <a:gdLst/>
            <a:ahLst/>
            <a:cxnLst/>
            <a:rect l="l" t="t" r="r" b="b"/>
            <a:pathLst>
              <a:path w="450" h="159" extrusionOk="0">
                <a:moveTo>
                  <a:pt x="366" y="67"/>
                </a:moveTo>
                <a:lnTo>
                  <a:pt x="366" y="67"/>
                </a:lnTo>
                <a:cubicBezTo>
                  <a:pt x="382" y="67"/>
                  <a:pt x="390" y="75"/>
                  <a:pt x="390" y="84"/>
                </a:cubicBezTo>
                <a:lnTo>
                  <a:pt x="390" y="84"/>
                </a:lnTo>
                <a:cubicBezTo>
                  <a:pt x="390" y="92"/>
                  <a:pt x="407" y="109"/>
                  <a:pt x="424" y="109"/>
                </a:cubicBezTo>
                <a:cubicBezTo>
                  <a:pt x="440" y="109"/>
                  <a:pt x="449" y="92"/>
                  <a:pt x="449" y="75"/>
                </a:cubicBezTo>
                <a:cubicBezTo>
                  <a:pt x="449" y="67"/>
                  <a:pt x="449" y="59"/>
                  <a:pt x="440" y="50"/>
                </a:cubicBezTo>
                <a:cubicBezTo>
                  <a:pt x="424" y="25"/>
                  <a:pt x="399" y="9"/>
                  <a:pt x="374" y="9"/>
                </a:cubicBezTo>
                <a:cubicBezTo>
                  <a:pt x="341" y="0"/>
                  <a:pt x="316" y="17"/>
                  <a:pt x="291" y="42"/>
                </a:cubicBezTo>
                <a:lnTo>
                  <a:pt x="291" y="50"/>
                </a:lnTo>
                <a:cubicBezTo>
                  <a:pt x="283" y="59"/>
                  <a:pt x="274" y="75"/>
                  <a:pt x="258" y="84"/>
                </a:cubicBezTo>
                <a:cubicBezTo>
                  <a:pt x="249" y="92"/>
                  <a:pt x="241" y="100"/>
                  <a:pt x="224" y="100"/>
                </a:cubicBezTo>
                <a:cubicBezTo>
                  <a:pt x="216" y="100"/>
                  <a:pt x="199" y="92"/>
                  <a:pt x="191" y="84"/>
                </a:cubicBezTo>
                <a:cubicBezTo>
                  <a:pt x="183" y="75"/>
                  <a:pt x="175" y="59"/>
                  <a:pt x="166" y="50"/>
                </a:cubicBezTo>
                <a:lnTo>
                  <a:pt x="158" y="42"/>
                </a:lnTo>
                <a:cubicBezTo>
                  <a:pt x="142" y="17"/>
                  <a:pt x="108" y="0"/>
                  <a:pt x="83" y="9"/>
                </a:cubicBezTo>
                <a:cubicBezTo>
                  <a:pt x="50" y="9"/>
                  <a:pt x="25" y="25"/>
                  <a:pt x="9" y="50"/>
                </a:cubicBezTo>
                <a:cubicBezTo>
                  <a:pt x="0" y="59"/>
                  <a:pt x="0" y="67"/>
                  <a:pt x="0" y="75"/>
                </a:cubicBezTo>
                <a:cubicBezTo>
                  <a:pt x="0" y="92"/>
                  <a:pt x="17" y="109"/>
                  <a:pt x="33" y="109"/>
                </a:cubicBezTo>
                <a:cubicBezTo>
                  <a:pt x="42" y="109"/>
                  <a:pt x="58" y="92"/>
                  <a:pt x="58" y="84"/>
                </a:cubicBezTo>
                <a:lnTo>
                  <a:pt x="58" y="84"/>
                </a:lnTo>
                <a:cubicBezTo>
                  <a:pt x="67" y="75"/>
                  <a:pt x="75" y="67"/>
                  <a:pt x="83" y="67"/>
                </a:cubicBezTo>
                <a:cubicBezTo>
                  <a:pt x="92" y="67"/>
                  <a:pt x="100" y="67"/>
                  <a:pt x="108" y="75"/>
                </a:cubicBezTo>
                <a:cubicBezTo>
                  <a:pt x="108" y="84"/>
                  <a:pt x="117" y="84"/>
                  <a:pt x="117" y="84"/>
                </a:cubicBezTo>
                <a:cubicBezTo>
                  <a:pt x="125" y="100"/>
                  <a:pt x="133" y="117"/>
                  <a:pt x="150" y="125"/>
                </a:cubicBezTo>
                <a:cubicBezTo>
                  <a:pt x="166" y="150"/>
                  <a:pt x="199" y="158"/>
                  <a:pt x="224" y="158"/>
                </a:cubicBezTo>
                <a:cubicBezTo>
                  <a:pt x="258" y="158"/>
                  <a:pt x="283" y="150"/>
                  <a:pt x="308" y="125"/>
                </a:cubicBezTo>
                <a:cubicBezTo>
                  <a:pt x="316" y="117"/>
                  <a:pt x="324" y="100"/>
                  <a:pt x="332" y="84"/>
                </a:cubicBezTo>
                <a:cubicBezTo>
                  <a:pt x="341" y="84"/>
                  <a:pt x="341" y="84"/>
                  <a:pt x="341" y="75"/>
                </a:cubicBezTo>
                <a:cubicBezTo>
                  <a:pt x="349" y="67"/>
                  <a:pt x="357" y="67"/>
                  <a:pt x="366" y="6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2481933" y="8316243"/>
            <a:ext cx="1113315" cy="1123168"/>
          </a:xfrm>
          <a:custGeom>
            <a:avLst/>
            <a:gdLst/>
            <a:ahLst/>
            <a:cxnLst/>
            <a:rect l="l" t="t" r="r" b="b"/>
            <a:pathLst>
              <a:path w="997" h="1005" extrusionOk="0">
                <a:moveTo>
                  <a:pt x="498" y="1004"/>
                </a:moveTo>
                <a:lnTo>
                  <a:pt x="498" y="1004"/>
                </a:lnTo>
                <a:cubicBezTo>
                  <a:pt x="324" y="1004"/>
                  <a:pt x="199" y="954"/>
                  <a:pt x="124" y="871"/>
                </a:cubicBezTo>
                <a:cubicBezTo>
                  <a:pt x="66" y="805"/>
                  <a:pt x="41" y="713"/>
                  <a:pt x="33" y="597"/>
                </a:cubicBezTo>
                <a:cubicBezTo>
                  <a:pt x="33" y="473"/>
                  <a:pt x="50" y="340"/>
                  <a:pt x="66" y="224"/>
                </a:cubicBezTo>
                <a:cubicBezTo>
                  <a:pt x="75" y="199"/>
                  <a:pt x="41" y="116"/>
                  <a:pt x="0" y="49"/>
                </a:cubicBezTo>
                <a:cubicBezTo>
                  <a:pt x="0" y="41"/>
                  <a:pt x="0" y="25"/>
                  <a:pt x="8" y="16"/>
                </a:cubicBezTo>
                <a:cubicBezTo>
                  <a:pt x="25" y="0"/>
                  <a:pt x="41" y="8"/>
                  <a:pt x="50" y="16"/>
                </a:cubicBezTo>
                <a:cubicBezTo>
                  <a:pt x="83" y="49"/>
                  <a:pt x="141" y="74"/>
                  <a:pt x="224" y="91"/>
                </a:cubicBezTo>
                <a:cubicBezTo>
                  <a:pt x="307" y="107"/>
                  <a:pt x="398" y="124"/>
                  <a:pt x="498" y="124"/>
                </a:cubicBezTo>
                <a:lnTo>
                  <a:pt x="498" y="124"/>
                </a:lnTo>
                <a:cubicBezTo>
                  <a:pt x="705" y="124"/>
                  <a:pt x="880" y="82"/>
                  <a:pt x="938" y="16"/>
                </a:cubicBezTo>
                <a:cubicBezTo>
                  <a:pt x="954" y="8"/>
                  <a:pt x="971" y="0"/>
                  <a:pt x="979" y="16"/>
                </a:cubicBezTo>
                <a:cubicBezTo>
                  <a:pt x="996" y="25"/>
                  <a:pt x="996" y="41"/>
                  <a:pt x="988" y="49"/>
                </a:cubicBezTo>
                <a:cubicBezTo>
                  <a:pt x="988" y="58"/>
                  <a:pt x="963" y="91"/>
                  <a:pt x="938" y="132"/>
                </a:cubicBezTo>
                <a:cubicBezTo>
                  <a:pt x="896" y="207"/>
                  <a:pt x="905" y="224"/>
                  <a:pt x="905" y="224"/>
                </a:cubicBezTo>
                <a:cubicBezTo>
                  <a:pt x="954" y="473"/>
                  <a:pt x="988" y="722"/>
                  <a:pt x="872" y="863"/>
                </a:cubicBezTo>
                <a:cubicBezTo>
                  <a:pt x="797" y="954"/>
                  <a:pt x="672" y="1004"/>
                  <a:pt x="498" y="1004"/>
                </a:cubicBezTo>
                <a:close/>
                <a:moveTo>
                  <a:pt x="99" y="116"/>
                </a:moveTo>
                <a:lnTo>
                  <a:pt x="99" y="116"/>
                </a:lnTo>
                <a:cubicBezTo>
                  <a:pt x="133" y="191"/>
                  <a:pt x="133" y="224"/>
                  <a:pt x="124" y="240"/>
                </a:cubicBezTo>
                <a:cubicBezTo>
                  <a:pt x="83" y="506"/>
                  <a:pt x="75" y="713"/>
                  <a:pt x="174" y="830"/>
                </a:cubicBezTo>
                <a:cubicBezTo>
                  <a:pt x="232" y="904"/>
                  <a:pt x="340" y="937"/>
                  <a:pt x="498" y="937"/>
                </a:cubicBezTo>
                <a:cubicBezTo>
                  <a:pt x="656" y="937"/>
                  <a:pt x="763" y="904"/>
                  <a:pt x="822" y="830"/>
                </a:cubicBezTo>
                <a:cubicBezTo>
                  <a:pt x="872" y="771"/>
                  <a:pt x="888" y="697"/>
                  <a:pt x="888" y="589"/>
                </a:cubicBezTo>
                <a:cubicBezTo>
                  <a:pt x="888" y="498"/>
                  <a:pt x="880" y="390"/>
                  <a:pt x="847" y="240"/>
                </a:cubicBezTo>
                <a:cubicBezTo>
                  <a:pt x="838" y="224"/>
                  <a:pt x="838" y="191"/>
                  <a:pt x="880" y="124"/>
                </a:cubicBezTo>
                <a:cubicBezTo>
                  <a:pt x="772" y="166"/>
                  <a:pt x="622" y="182"/>
                  <a:pt x="498" y="182"/>
                </a:cubicBezTo>
                <a:cubicBezTo>
                  <a:pt x="365" y="182"/>
                  <a:pt x="207" y="166"/>
                  <a:pt x="99" y="116"/>
                </a:cubicBezTo>
                <a:close/>
                <a:moveTo>
                  <a:pt x="963" y="33"/>
                </a:moveTo>
                <a:lnTo>
                  <a:pt x="96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2555826" y="8503438"/>
            <a:ext cx="935972" cy="216752"/>
          </a:xfrm>
          <a:custGeom>
            <a:avLst/>
            <a:gdLst/>
            <a:ahLst/>
            <a:cxnLst/>
            <a:rect l="l" t="t" r="r" b="b"/>
            <a:pathLst>
              <a:path w="840" h="192" extrusionOk="0">
                <a:moveTo>
                  <a:pt x="424" y="191"/>
                </a:moveTo>
                <a:lnTo>
                  <a:pt x="424" y="191"/>
                </a:lnTo>
                <a:cubicBezTo>
                  <a:pt x="316" y="191"/>
                  <a:pt x="216" y="182"/>
                  <a:pt x="141" y="157"/>
                </a:cubicBezTo>
                <a:cubicBezTo>
                  <a:pt x="75" y="141"/>
                  <a:pt x="0" y="99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50" y="0"/>
                  <a:pt x="58" y="8"/>
                  <a:pt x="58" y="25"/>
                </a:cubicBezTo>
                <a:cubicBezTo>
                  <a:pt x="58" y="49"/>
                  <a:pt x="100" y="82"/>
                  <a:pt x="158" y="99"/>
                </a:cubicBezTo>
                <a:cubicBezTo>
                  <a:pt x="233" y="116"/>
                  <a:pt x="324" y="132"/>
                  <a:pt x="424" y="132"/>
                </a:cubicBezTo>
                <a:cubicBezTo>
                  <a:pt x="515" y="132"/>
                  <a:pt x="615" y="116"/>
                  <a:pt x="681" y="99"/>
                </a:cubicBezTo>
                <a:cubicBezTo>
                  <a:pt x="747" y="82"/>
                  <a:pt x="781" y="49"/>
                  <a:pt x="781" y="25"/>
                </a:cubicBezTo>
                <a:cubicBezTo>
                  <a:pt x="781" y="8"/>
                  <a:pt x="797" y="0"/>
                  <a:pt x="814" y="0"/>
                </a:cubicBezTo>
                <a:cubicBezTo>
                  <a:pt x="830" y="0"/>
                  <a:pt x="839" y="8"/>
                  <a:pt x="839" y="25"/>
                </a:cubicBezTo>
                <a:cubicBezTo>
                  <a:pt x="839" y="149"/>
                  <a:pt x="615" y="191"/>
                  <a:pt x="424" y="19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2999182" y="8666002"/>
            <a:ext cx="73891" cy="325128"/>
          </a:xfrm>
          <a:custGeom>
            <a:avLst/>
            <a:gdLst/>
            <a:ahLst/>
            <a:cxnLst/>
            <a:rect l="l" t="t" r="r" b="b"/>
            <a:pathLst>
              <a:path w="67" h="291" extrusionOk="0">
                <a:moveTo>
                  <a:pt x="33" y="290"/>
                </a:moveTo>
                <a:lnTo>
                  <a:pt x="33" y="290"/>
                </a:lnTo>
                <a:cubicBezTo>
                  <a:pt x="16" y="290"/>
                  <a:pt x="0" y="274"/>
                  <a:pt x="0" y="25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50" y="0"/>
                  <a:pt x="58" y="17"/>
                  <a:pt x="58" y="33"/>
                </a:cubicBezTo>
                <a:cubicBezTo>
                  <a:pt x="66" y="257"/>
                  <a:pt x="66" y="257"/>
                  <a:pt x="66" y="257"/>
                </a:cubicBezTo>
                <a:cubicBezTo>
                  <a:pt x="66" y="274"/>
                  <a:pt x="50" y="290"/>
                  <a:pt x="33" y="29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 txBox="1"/>
          <p:nvPr/>
        </p:nvSpPr>
        <p:spPr>
          <a:xfrm>
            <a:off x="15805425" y="1382588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2" name="Google Shape;452;p9"/>
          <p:cNvSpPr txBox="1"/>
          <p:nvPr/>
        </p:nvSpPr>
        <p:spPr>
          <a:xfrm>
            <a:off x="15805425" y="2898763"/>
            <a:ext cx="6018600" cy="3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9"/>
          <p:cNvGrpSpPr/>
          <p:nvPr/>
        </p:nvGrpSpPr>
        <p:grpSpPr>
          <a:xfrm>
            <a:off x="11478898" y="9700261"/>
            <a:ext cx="3119385" cy="1394144"/>
            <a:chOff x="2858924" y="10551006"/>
            <a:chExt cx="3634800" cy="1394144"/>
          </a:xfrm>
        </p:grpSpPr>
        <p:sp>
          <p:nvSpPr>
            <p:cNvPr id="454" name="Google Shape;454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9"/>
          <p:cNvGrpSpPr/>
          <p:nvPr/>
        </p:nvGrpSpPr>
        <p:grpSpPr>
          <a:xfrm>
            <a:off x="15651374" y="9700261"/>
            <a:ext cx="3119385" cy="1394144"/>
            <a:chOff x="2858924" y="10551006"/>
            <a:chExt cx="3634800" cy="1394144"/>
          </a:xfrm>
        </p:grpSpPr>
        <p:sp>
          <p:nvSpPr>
            <p:cNvPr id="457" name="Google Shape;457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9"/>
          <p:cNvGrpSpPr/>
          <p:nvPr/>
        </p:nvGrpSpPr>
        <p:grpSpPr>
          <a:xfrm>
            <a:off x="19813999" y="9700261"/>
            <a:ext cx="3119385" cy="1394144"/>
            <a:chOff x="2858924" y="10551006"/>
            <a:chExt cx="3634800" cy="1394144"/>
          </a:xfrm>
        </p:grpSpPr>
        <p:sp>
          <p:nvSpPr>
            <p:cNvPr id="460" name="Google Shape;460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"/>
          <p:cNvSpPr/>
          <p:nvPr/>
        </p:nvSpPr>
        <p:spPr>
          <a:xfrm>
            <a:off x="2627114" y="2120440"/>
            <a:ext cx="9053073" cy="10510152"/>
          </a:xfrm>
          <a:custGeom>
            <a:avLst/>
            <a:gdLst/>
            <a:ahLst/>
            <a:cxnLst/>
            <a:rect l="l" t="t" r="r" b="b"/>
            <a:pathLst>
              <a:path w="8988" h="10433" extrusionOk="0">
                <a:moveTo>
                  <a:pt x="858" y="9878"/>
                </a:moveTo>
                <a:lnTo>
                  <a:pt x="858" y="9878"/>
                </a:lnTo>
                <a:cubicBezTo>
                  <a:pt x="876" y="10182"/>
                  <a:pt x="1135" y="10432"/>
                  <a:pt x="1438" y="10432"/>
                </a:cubicBezTo>
                <a:cubicBezTo>
                  <a:pt x="7548" y="10432"/>
                  <a:pt x="7548" y="10432"/>
                  <a:pt x="7548" y="10432"/>
                </a:cubicBezTo>
                <a:cubicBezTo>
                  <a:pt x="7852" y="10432"/>
                  <a:pt x="8111" y="10182"/>
                  <a:pt x="8129" y="9878"/>
                </a:cubicBezTo>
                <a:cubicBezTo>
                  <a:pt x="8987" y="0"/>
                  <a:pt x="8987" y="0"/>
                  <a:pt x="8987" y="0"/>
                </a:cubicBezTo>
                <a:cubicBezTo>
                  <a:pt x="0" y="0"/>
                  <a:pt x="0" y="0"/>
                  <a:pt x="0" y="0"/>
                </a:cubicBezTo>
                <a:lnTo>
                  <a:pt x="858" y="9878"/>
                </a:lnTo>
              </a:path>
            </a:pathLst>
          </a:custGeom>
          <a:solidFill>
            <a:srgbClr val="6F8E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>
            <a:off x="2578233" y="1085457"/>
            <a:ext cx="9150844" cy="11545095"/>
          </a:xfrm>
          <a:custGeom>
            <a:avLst/>
            <a:gdLst/>
            <a:ahLst/>
            <a:cxnLst/>
            <a:rect l="l" t="t" r="r" b="b"/>
            <a:pathLst>
              <a:path w="9085" h="11461" extrusionOk="0">
                <a:moveTo>
                  <a:pt x="7601" y="11460"/>
                </a:moveTo>
                <a:lnTo>
                  <a:pt x="7601" y="11460"/>
                </a:lnTo>
                <a:cubicBezTo>
                  <a:pt x="1491" y="11460"/>
                  <a:pt x="1491" y="11460"/>
                  <a:pt x="1491" y="11460"/>
                </a:cubicBezTo>
                <a:cubicBezTo>
                  <a:pt x="1188" y="11460"/>
                  <a:pt x="929" y="11210"/>
                  <a:pt x="911" y="10906"/>
                </a:cubicBezTo>
                <a:cubicBezTo>
                  <a:pt x="18" y="608"/>
                  <a:pt x="18" y="608"/>
                  <a:pt x="18" y="608"/>
                </a:cubicBezTo>
                <a:cubicBezTo>
                  <a:pt x="0" y="277"/>
                  <a:pt x="268" y="0"/>
                  <a:pt x="598" y="0"/>
                </a:cubicBezTo>
                <a:cubicBezTo>
                  <a:pt x="1777" y="90"/>
                  <a:pt x="3037" y="143"/>
                  <a:pt x="4377" y="143"/>
                </a:cubicBezTo>
                <a:cubicBezTo>
                  <a:pt x="5842" y="152"/>
                  <a:pt x="7218" y="90"/>
                  <a:pt x="8486" y="0"/>
                </a:cubicBezTo>
                <a:cubicBezTo>
                  <a:pt x="8530" y="0"/>
                  <a:pt x="8745" y="0"/>
                  <a:pt x="8915" y="179"/>
                </a:cubicBezTo>
                <a:cubicBezTo>
                  <a:pt x="9022" y="286"/>
                  <a:pt x="9084" y="447"/>
                  <a:pt x="9076" y="608"/>
                </a:cubicBezTo>
                <a:cubicBezTo>
                  <a:pt x="8182" y="10906"/>
                  <a:pt x="8182" y="10906"/>
                  <a:pt x="8182" y="10906"/>
                </a:cubicBezTo>
                <a:cubicBezTo>
                  <a:pt x="8164" y="11210"/>
                  <a:pt x="7905" y="11460"/>
                  <a:pt x="7601" y="11460"/>
                </a:cubicBezTo>
              </a:path>
            </a:pathLst>
          </a:custGeom>
          <a:noFill/>
          <a:ln w="41750" cap="flat" cmpd="sng">
            <a:solidFill>
              <a:srgbClr val="6177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5856550" y="9734272"/>
            <a:ext cx="2594206" cy="2589776"/>
          </a:xfrm>
          <a:custGeom>
            <a:avLst/>
            <a:gdLst/>
            <a:ahLst/>
            <a:cxnLst/>
            <a:rect l="l" t="t" r="r" b="b"/>
            <a:pathLst>
              <a:path w="2574" h="2573" extrusionOk="0">
                <a:moveTo>
                  <a:pt x="2340" y="545"/>
                </a:moveTo>
                <a:lnTo>
                  <a:pt x="2340" y="545"/>
                </a:lnTo>
                <a:cubicBezTo>
                  <a:pt x="2332" y="527"/>
                  <a:pt x="2332" y="509"/>
                  <a:pt x="2314" y="491"/>
                </a:cubicBezTo>
                <a:cubicBezTo>
                  <a:pt x="2305" y="482"/>
                  <a:pt x="2296" y="482"/>
                  <a:pt x="2287" y="473"/>
                </a:cubicBezTo>
                <a:cubicBezTo>
                  <a:pt x="2260" y="437"/>
                  <a:pt x="2233" y="411"/>
                  <a:pt x="2198" y="375"/>
                </a:cubicBezTo>
                <a:cubicBezTo>
                  <a:pt x="2162" y="348"/>
                  <a:pt x="2135" y="312"/>
                  <a:pt x="2100" y="286"/>
                </a:cubicBezTo>
                <a:cubicBezTo>
                  <a:pt x="2100" y="277"/>
                  <a:pt x="2090" y="268"/>
                  <a:pt x="2082" y="259"/>
                </a:cubicBezTo>
                <a:cubicBezTo>
                  <a:pt x="2073" y="250"/>
                  <a:pt x="2055" y="241"/>
                  <a:pt x="2037" y="241"/>
                </a:cubicBezTo>
                <a:cubicBezTo>
                  <a:pt x="1823" y="80"/>
                  <a:pt x="1554" y="0"/>
                  <a:pt x="1287" y="0"/>
                </a:cubicBezTo>
                <a:cubicBezTo>
                  <a:pt x="938" y="0"/>
                  <a:pt x="617" y="134"/>
                  <a:pt x="375" y="375"/>
                </a:cubicBezTo>
                <a:cubicBezTo>
                  <a:pt x="134" y="616"/>
                  <a:pt x="0" y="947"/>
                  <a:pt x="0" y="1286"/>
                </a:cubicBezTo>
                <a:cubicBezTo>
                  <a:pt x="0" y="1563"/>
                  <a:pt x="81" y="1822"/>
                  <a:pt x="242" y="2036"/>
                </a:cubicBezTo>
                <a:cubicBezTo>
                  <a:pt x="242" y="2054"/>
                  <a:pt x="250" y="2072"/>
                  <a:pt x="259" y="2081"/>
                </a:cubicBezTo>
                <a:cubicBezTo>
                  <a:pt x="268" y="2090"/>
                  <a:pt x="277" y="2099"/>
                  <a:pt x="286" y="2099"/>
                </a:cubicBezTo>
                <a:cubicBezTo>
                  <a:pt x="313" y="2134"/>
                  <a:pt x="340" y="2170"/>
                  <a:pt x="375" y="2197"/>
                </a:cubicBezTo>
                <a:cubicBezTo>
                  <a:pt x="402" y="2233"/>
                  <a:pt x="438" y="2260"/>
                  <a:pt x="474" y="2287"/>
                </a:cubicBezTo>
                <a:cubicBezTo>
                  <a:pt x="482" y="2295"/>
                  <a:pt x="482" y="2304"/>
                  <a:pt x="492" y="2313"/>
                </a:cubicBezTo>
                <a:cubicBezTo>
                  <a:pt x="509" y="2331"/>
                  <a:pt x="518" y="2340"/>
                  <a:pt x="536" y="2340"/>
                </a:cubicBezTo>
                <a:cubicBezTo>
                  <a:pt x="759" y="2492"/>
                  <a:pt x="1018" y="2572"/>
                  <a:pt x="1287" y="2572"/>
                </a:cubicBezTo>
                <a:cubicBezTo>
                  <a:pt x="1626" y="2572"/>
                  <a:pt x="1957" y="2438"/>
                  <a:pt x="2198" y="2197"/>
                </a:cubicBezTo>
                <a:cubicBezTo>
                  <a:pt x="2439" y="1956"/>
                  <a:pt x="2573" y="1634"/>
                  <a:pt x="2573" y="1286"/>
                </a:cubicBezTo>
                <a:cubicBezTo>
                  <a:pt x="2573" y="1018"/>
                  <a:pt x="2493" y="759"/>
                  <a:pt x="2340" y="545"/>
                </a:cubicBezTo>
                <a:close/>
                <a:moveTo>
                  <a:pt x="429" y="2027"/>
                </a:moveTo>
                <a:lnTo>
                  <a:pt x="429" y="2027"/>
                </a:lnTo>
                <a:cubicBezTo>
                  <a:pt x="2028" y="429"/>
                  <a:pt x="2028" y="429"/>
                  <a:pt x="2028" y="429"/>
                </a:cubicBezTo>
                <a:cubicBezTo>
                  <a:pt x="2064" y="464"/>
                  <a:pt x="2108" y="509"/>
                  <a:pt x="2144" y="553"/>
                </a:cubicBezTo>
                <a:cubicBezTo>
                  <a:pt x="554" y="2143"/>
                  <a:pt x="554" y="2143"/>
                  <a:pt x="554" y="2143"/>
                </a:cubicBezTo>
                <a:cubicBezTo>
                  <a:pt x="509" y="2108"/>
                  <a:pt x="465" y="2072"/>
                  <a:pt x="429" y="2027"/>
                </a:cubicBezTo>
                <a:close/>
                <a:moveTo>
                  <a:pt x="1287" y="152"/>
                </a:moveTo>
                <a:lnTo>
                  <a:pt x="1287" y="152"/>
                </a:lnTo>
                <a:cubicBezTo>
                  <a:pt x="1510" y="152"/>
                  <a:pt x="1724" y="223"/>
                  <a:pt x="1894" y="339"/>
                </a:cubicBezTo>
                <a:cubicBezTo>
                  <a:pt x="331" y="1902"/>
                  <a:pt x="331" y="1902"/>
                  <a:pt x="331" y="1902"/>
                </a:cubicBezTo>
                <a:cubicBezTo>
                  <a:pt x="224" y="1724"/>
                  <a:pt x="152" y="1509"/>
                  <a:pt x="152" y="1286"/>
                </a:cubicBezTo>
                <a:cubicBezTo>
                  <a:pt x="152" y="661"/>
                  <a:pt x="661" y="152"/>
                  <a:pt x="1287" y="152"/>
                </a:cubicBezTo>
                <a:close/>
                <a:moveTo>
                  <a:pt x="1287" y="2420"/>
                </a:moveTo>
                <a:lnTo>
                  <a:pt x="1287" y="2420"/>
                </a:lnTo>
                <a:cubicBezTo>
                  <a:pt x="1063" y="2420"/>
                  <a:pt x="858" y="2349"/>
                  <a:pt x="679" y="2242"/>
                </a:cubicBezTo>
                <a:cubicBezTo>
                  <a:pt x="2242" y="679"/>
                  <a:pt x="2242" y="679"/>
                  <a:pt x="2242" y="679"/>
                </a:cubicBezTo>
                <a:cubicBezTo>
                  <a:pt x="2350" y="857"/>
                  <a:pt x="2421" y="1063"/>
                  <a:pt x="2421" y="1286"/>
                </a:cubicBezTo>
                <a:cubicBezTo>
                  <a:pt x="2421" y="1911"/>
                  <a:pt x="1912" y="2420"/>
                  <a:pt x="1287" y="2420"/>
                </a:cubicBezTo>
                <a:close/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0"/>
          <p:cNvSpPr/>
          <p:nvPr/>
        </p:nvSpPr>
        <p:spPr>
          <a:xfrm>
            <a:off x="9934437" y="8841400"/>
            <a:ext cx="422001" cy="435330"/>
          </a:xfrm>
          <a:custGeom>
            <a:avLst/>
            <a:gdLst/>
            <a:ahLst/>
            <a:cxnLst/>
            <a:rect l="l" t="t" r="r" b="b"/>
            <a:pathLst>
              <a:path w="421" h="430" extrusionOk="0">
                <a:moveTo>
                  <a:pt x="420" y="215"/>
                </a:moveTo>
                <a:lnTo>
                  <a:pt x="420" y="215"/>
                </a:lnTo>
                <a:cubicBezTo>
                  <a:pt x="420" y="331"/>
                  <a:pt x="330" y="429"/>
                  <a:pt x="214" y="429"/>
                </a:cubicBezTo>
                <a:cubicBezTo>
                  <a:pt x="89" y="429"/>
                  <a:pt x="0" y="331"/>
                  <a:pt x="0" y="215"/>
                </a:cubicBezTo>
                <a:cubicBezTo>
                  <a:pt x="0" y="99"/>
                  <a:pt x="89" y="0"/>
                  <a:pt x="214" y="0"/>
                </a:cubicBezTo>
                <a:cubicBezTo>
                  <a:pt x="330" y="0"/>
                  <a:pt x="420" y="99"/>
                  <a:pt x="420" y="21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5732170" y="9139025"/>
            <a:ext cx="559709" cy="559709"/>
          </a:xfrm>
          <a:custGeom>
            <a:avLst/>
            <a:gdLst/>
            <a:ahLst/>
            <a:cxnLst/>
            <a:rect l="l" t="t" r="r" b="b"/>
            <a:pathLst>
              <a:path w="555" h="555" extrusionOk="0">
                <a:moveTo>
                  <a:pt x="554" y="277"/>
                </a:moveTo>
                <a:lnTo>
                  <a:pt x="554" y="277"/>
                </a:lnTo>
                <a:cubicBezTo>
                  <a:pt x="554" y="429"/>
                  <a:pt x="429" y="554"/>
                  <a:pt x="277" y="554"/>
                </a:cubicBezTo>
                <a:cubicBezTo>
                  <a:pt x="125" y="554"/>
                  <a:pt x="0" y="429"/>
                  <a:pt x="0" y="277"/>
                </a:cubicBezTo>
                <a:cubicBezTo>
                  <a:pt x="0" y="125"/>
                  <a:pt x="125" y="0"/>
                  <a:pt x="277" y="0"/>
                </a:cubicBezTo>
                <a:cubicBezTo>
                  <a:pt x="429" y="0"/>
                  <a:pt x="554" y="125"/>
                  <a:pt x="554" y="277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0"/>
          <p:cNvSpPr/>
          <p:nvPr/>
        </p:nvSpPr>
        <p:spPr>
          <a:xfrm>
            <a:off x="7997662" y="10094084"/>
            <a:ext cx="901755" cy="910637"/>
          </a:xfrm>
          <a:custGeom>
            <a:avLst/>
            <a:gdLst/>
            <a:ahLst/>
            <a:cxnLst/>
            <a:rect l="l" t="t" r="r" b="b"/>
            <a:pathLst>
              <a:path w="894" h="903" extrusionOk="0">
                <a:moveTo>
                  <a:pt x="893" y="447"/>
                </a:moveTo>
                <a:lnTo>
                  <a:pt x="893" y="447"/>
                </a:lnTo>
                <a:cubicBezTo>
                  <a:pt x="893" y="697"/>
                  <a:pt x="697" y="902"/>
                  <a:pt x="447" y="902"/>
                </a:cubicBezTo>
                <a:cubicBezTo>
                  <a:pt x="197" y="902"/>
                  <a:pt x="0" y="697"/>
                  <a:pt x="0" y="447"/>
                </a:cubicBezTo>
                <a:cubicBezTo>
                  <a:pt x="0" y="196"/>
                  <a:pt x="197" y="0"/>
                  <a:pt x="447" y="0"/>
                </a:cubicBezTo>
                <a:cubicBezTo>
                  <a:pt x="697" y="0"/>
                  <a:pt x="893" y="196"/>
                  <a:pt x="893" y="447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3742090" y="6860205"/>
            <a:ext cx="2114453" cy="2105569"/>
          </a:xfrm>
          <a:custGeom>
            <a:avLst/>
            <a:gdLst/>
            <a:ahLst/>
            <a:cxnLst/>
            <a:rect l="l" t="t" r="r" b="b"/>
            <a:pathLst>
              <a:path w="2100" h="2091" extrusionOk="0">
                <a:moveTo>
                  <a:pt x="2099" y="1045"/>
                </a:moveTo>
                <a:lnTo>
                  <a:pt x="2099" y="1045"/>
                </a:lnTo>
                <a:cubicBezTo>
                  <a:pt x="2099" y="1626"/>
                  <a:pt x="1626" y="2090"/>
                  <a:pt x="1045" y="2090"/>
                </a:cubicBezTo>
                <a:cubicBezTo>
                  <a:pt x="473" y="2090"/>
                  <a:pt x="0" y="1626"/>
                  <a:pt x="0" y="1045"/>
                </a:cubicBezTo>
                <a:cubicBezTo>
                  <a:pt x="0" y="465"/>
                  <a:pt x="473" y="0"/>
                  <a:pt x="1045" y="0"/>
                </a:cubicBezTo>
                <a:cubicBezTo>
                  <a:pt x="1626" y="0"/>
                  <a:pt x="2099" y="465"/>
                  <a:pt x="2099" y="1045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5585581" y="11062471"/>
            <a:ext cx="297621" cy="297621"/>
          </a:xfrm>
          <a:custGeom>
            <a:avLst/>
            <a:gdLst/>
            <a:ahLst/>
            <a:cxnLst/>
            <a:rect l="l" t="t" r="r" b="b"/>
            <a:pathLst>
              <a:path w="296" h="296" extrusionOk="0">
                <a:moveTo>
                  <a:pt x="295" y="152"/>
                </a:moveTo>
                <a:lnTo>
                  <a:pt x="295" y="152"/>
                </a:lnTo>
                <a:cubicBezTo>
                  <a:pt x="295" y="232"/>
                  <a:pt x="224" y="295"/>
                  <a:pt x="143" y="295"/>
                </a:cubicBezTo>
                <a:cubicBezTo>
                  <a:pt x="72" y="295"/>
                  <a:pt x="0" y="232"/>
                  <a:pt x="0" y="152"/>
                </a:cubicBezTo>
                <a:cubicBezTo>
                  <a:pt x="0" y="71"/>
                  <a:pt x="72" y="0"/>
                  <a:pt x="143" y="0"/>
                </a:cubicBezTo>
                <a:cubicBezTo>
                  <a:pt x="224" y="0"/>
                  <a:pt x="295" y="71"/>
                  <a:pt x="295" y="15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7091465" y="4261552"/>
            <a:ext cx="3629241" cy="3624778"/>
          </a:xfrm>
          <a:custGeom>
            <a:avLst/>
            <a:gdLst/>
            <a:ahLst/>
            <a:cxnLst/>
            <a:rect l="l" t="t" r="r" b="b"/>
            <a:pathLst>
              <a:path w="3601" h="3599" extrusionOk="0">
                <a:moveTo>
                  <a:pt x="3600" y="1795"/>
                </a:moveTo>
                <a:lnTo>
                  <a:pt x="3600" y="1795"/>
                </a:lnTo>
                <a:cubicBezTo>
                  <a:pt x="3600" y="2785"/>
                  <a:pt x="2796" y="3598"/>
                  <a:pt x="1795" y="3598"/>
                </a:cubicBezTo>
                <a:cubicBezTo>
                  <a:pt x="804" y="3598"/>
                  <a:pt x="0" y="2785"/>
                  <a:pt x="0" y="1795"/>
                </a:cubicBezTo>
                <a:cubicBezTo>
                  <a:pt x="0" y="804"/>
                  <a:pt x="804" y="0"/>
                  <a:pt x="1795" y="0"/>
                </a:cubicBezTo>
                <a:cubicBezTo>
                  <a:pt x="2796" y="0"/>
                  <a:pt x="3600" y="804"/>
                  <a:pt x="3600" y="1795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4275147" y="2267029"/>
            <a:ext cx="2691946" cy="2691947"/>
          </a:xfrm>
          <a:custGeom>
            <a:avLst/>
            <a:gdLst/>
            <a:ahLst/>
            <a:cxnLst/>
            <a:rect l="l" t="t" r="r" b="b"/>
            <a:pathLst>
              <a:path w="2672" h="2671" extrusionOk="0">
                <a:moveTo>
                  <a:pt x="2671" y="1340"/>
                </a:moveTo>
                <a:lnTo>
                  <a:pt x="2671" y="1340"/>
                </a:lnTo>
                <a:cubicBezTo>
                  <a:pt x="2671" y="2072"/>
                  <a:pt x="2072" y="2670"/>
                  <a:pt x="1331" y="2670"/>
                </a:cubicBezTo>
                <a:cubicBezTo>
                  <a:pt x="599" y="2670"/>
                  <a:pt x="0" y="2072"/>
                  <a:pt x="0" y="1340"/>
                </a:cubicBezTo>
                <a:cubicBezTo>
                  <a:pt x="0" y="598"/>
                  <a:pt x="599" y="0"/>
                  <a:pt x="1331" y="0"/>
                </a:cubicBezTo>
                <a:cubicBezTo>
                  <a:pt x="2072" y="0"/>
                  <a:pt x="2671" y="598"/>
                  <a:pt x="2671" y="134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7602313" y="8068467"/>
            <a:ext cx="333159" cy="342045"/>
          </a:xfrm>
          <a:custGeom>
            <a:avLst/>
            <a:gdLst/>
            <a:ahLst/>
            <a:cxnLst/>
            <a:rect l="l" t="t" r="r" b="b"/>
            <a:pathLst>
              <a:path w="332" h="341" extrusionOk="0">
                <a:moveTo>
                  <a:pt x="331" y="170"/>
                </a:moveTo>
                <a:lnTo>
                  <a:pt x="331" y="170"/>
                </a:lnTo>
                <a:cubicBezTo>
                  <a:pt x="331" y="259"/>
                  <a:pt x="259" y="340"/>
                  <a:pt x="161" y="340"/>
                </a:cubicBezTo>
                <a:cubicBezTo>
                  <a:pt x="72" y="340"/>
                  <a:pt x="0" y="259"/>
                  <a:pt x="0" y="170"/>
                </a:cubicBezTo>
                <a:cubicBezTo>
                  <a:pt x="0" y="81"/>
                  <a:pt x="72" y="0"/>
                  <a:pt x="161" y="0"/>
                </a:cubicBezTo>
                <a:cubicBezTo>
                  <a:pt x="259" y="0"/>
                  <a:pt x="331" y="81"/>
                  <a:pt x="331" y="17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5918740" y="5452046"/>
            <a:ext cx="506405" cy="497520"/>
          </a:xfrm>
          <a:custGeom>
            <a:avLst/>
            <a:gdLst/>
            <a:ahLst/>
            <a:cxnLst/>
            <a:rect l="l" t="t" r="r" b="b"/>
            <a:pathLst>
              <a:path w="501" h="492" extrusionOk="0">
                <a:moveTo>
                  <a:pt x="500" y="250"/>
                </a:moveTo>
                <a:lnTo>
                  <a:pt x="500" y="250"/>
                </a:lnTo>
                <a:cubicBezTo>
                  <a:pt x="500" y="384"/>
                  <a:pt x="384" y="491"/>
                  <a:pt x="250" y="491"/>
                </a:cubicBezTo>
                <a:cubicBezTo>
                  <a:pt x="107" y="491"/>
                  <a:pt x="0" y="384"/>
                  <a:pt x="0" y="250"/>
                </a:cubicBezTo>
                <a:cubicBezTo>
                  <a:pt x="0" y="107"/>
                  <a:pt x="107" y="0"/>
                  <a:pt x="250" y="0"/>
                </a:cubicBezTo>
                <a:cubicBezTo>
                  <a:pt x="384" y="0"/>
                  <a:pt x="500" y="107"/>
                  <a:pt x="500" y="25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9463570" y="3688514"/>
            <a:ext cx="324274" cy="333159"/>
          </a:xfrm>
          <a:custGeom>
            <a:avLst/>
            <a:gdLst/>
            <a:ahLst/>
            <a:cxnLst/>
            <a:rect l="l" t="t" r="r" b="b"/>
            <a:pathLst>
              <a:path w="323" h="332" extrusionOk="0">
                <a:moveTo>
                  <a:pt x="322" y="170"/>
                </a:moveTo>
                <a:lnTo>
                  <a:pt x="322" y="170"/>
                </a:lnTo>
                <a:cubicBezTo>
                  <a:pt x="322" y="259"/>
                  <a:pt x="250" y="331"/>
                  <a:pt x="161" y="331"/>
                </a:cubicBezTo>
                <a:cubicBezTo>
                  <a:pt x="72" y="331"/>
                  <a:pt x="0" y="259"/>
                  <a:pt x="0" y="170"/>
                </a:cubicBezTo>
                <a:cubicBezTo>
                  <a:pt x="0" y="80"/>
                  <a:pt x="72" y="0"/>
                  <a:pt x="161" y="0"/>
                </a:cubicBezTo>
                <a:cubicBezTo>
                  <a:pt x="250" y="0"/>
                  <a:pt x="322" y="80"/>
                  <a:pt x="322" y="170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4443948" y="5332107"/>
            <a:ext cx="235432" cy="235432"/>
          </a:xfrm>
          <a:custGeom>
            <a:avLst/>
            <a:gdLst/>
            <a:ahLst/>
            <a:cxnLst/>
            <a:rect l="l" t="t" r="r" b="b"/>
            <a:pathLst>
              <a:path w="233" h="233" extrusionOk="0">
                <a:moveTo>
                  <a:pt x="232" y="116"/>
                </a:moveTo>
                <a:lnTo>
                  <a:pt x="232" y="116"/>
                </a:lnTo>
                <a:cubicBezTo>
                  <a:pt x="232" y="178"/>
                  <a:pt x="179" y="232"/>
                  <a:pt x="116" y="232"/>
                </a:cubicBezTo>
                <a:cubicBezTo>
                  <a:pt x="53" y="232"/>
                  <a:pt x="0" y="178"/>
                  <a:pt x="0" y="116"/>
                </a:cubicBezTo>
                <a:cubicBezTo>
                  <a:pt x="0" y="53"/>
                  <a:pt x="53" y="0"/>
                  <a:pt x="116" y="0"/>
                </a:cubicBezTo>
                <a:cubicBezTo>
                  <a:pt x="179" y="0"/>
                  <a:pt x="232" y="53"/>
                  <a:pt x="232" y="116"/>
                </a:cubicBezTo>
              </a:path>
            </a:pathLst>
          </a:custGeom>
          <a:solidFill>
            <a:srgbClr val="1E1B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628447" y="3048846"/>
            <a:ext cx="124380" cy="128821"/>
          </a:xfrm>
          <a:custGeom>
            <a:avLst/>
            <a:gdLst/>
            <a:ahLst/>
            <a:cxnLst/>
            <a:rect l="l" t="t" r="r" b="b"/>
            <a:pathLst>
              <a:path w="125" h="126" extrusionOk="0">
                <a:moveTo>
                  <a:pt x="124" y="62"/>
                </a:moveTo>
                <a:lnTo>
                  <a:pt x="124" y="62"/>
                </a:lnTo>
                <a:cubicBezTo>
                  <a:pt x="124" y="98"/>
                  <a:pt x="98" y="125"/>
                  <a:pt x="62" y="125"/>
                </a:cubicBezTo>
                <a:cubicBezTo>
                  <a:pt x="26" y="125"/>
                  <a:pt x="0" y="98"/>
                  <a:pt x="0" y="62"/>
                </a:cubicBezTo>
                <a:cubicBezTo>
                  <a:pt x="0" y="27"/>
                  <a:pt x="26" y="0"/>
                  <a:pt x="62" y="0"/>
                </a:cubicBezTo>
                <a:cubicBezTo>
                  <a:pt x="98" y="0"/>
                  <a:pt x="124" y="27"/>
                  <a:pt x="124" y="6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10436400" y="4021677"/>
            <a:ext cx="244316" cy="244316"/>
          </a:xfrm>
          <a:custGeom>
            <a:avLst/>
            <a:gdLst/>
            <a:ahLst/>
            <a:cxnLst/>
            <a:rect l="l" t="t" r="r" b="b"/>
            <a:pathLst>
              <a:path w="242" h="242" extrusionOk="0">
                <a:moveTo>
                  <a:pt x="241" y="116"/>
                </a:moveTo>
                <a:lnTo>
                  <a:pt x="241" y="116"/>
                </a:lnTo>
                <a:cubicBezTo>
                  <a:pt x="241" y="187"/>
                  <a:pt x="187" y="241"/>
                  <a:pt x="125" y="241"/>
                </a:cubicBezTo>
                <a:cubicBezTo>
                  <a:pt x="54" y="241"/>
                  <a:pt x="0" y="187"/>
                  <a:pt x="0" y="116"/>
                </a:cubicBezTo>
                <a:cubicBezTo>
                  <a:pt x="0" y="53"/>
                  <a:pt x="54" y="0"/>
                  <a:pt x="125" y="0"/>
                </a:cubicBezTo>
                <a:cubicBezTo>
                  <a:pt x="187" y="0"/>
                  <a:pt x="241" y="53"/>
                  <a:pt x="241" y="1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5172460" y="2569094"/>
            <a:ext cx="883987" cy="759606"/>
          </a:xfrm>
          <a:custGeom>
            <a:avLst/>
            <a:gdLst/>
            <a:ahLst/>
            <a:cxnLst/>
            <a:rect l="l" t="t" r="r" b="b"/>
            <a:pathLst>
              <a:path w="877" h="752" extrusionOk="0">
                <a:moveTo>
                  <a:pt x="867" y="670"/>
                </a:moveTo>
                <a:lnTo>
                  <a:pt x="867" y="670"/>
                </a:lnTo>
                <a:cubicBezTo>
                  <a:pt x="876" y="617"/>
                  <a:pt x="876" y="510"/>
                  <a:pt x="858" y="402"/>
                </a:cubicBezTo>
                <a:lnTo>
                  <a:pt x="858" y="393"/>
                </a:lnTo>
                <a:lnTo>
                  <a:pt x="858" y="393"/>
                </a:lnTo>
                <a:cubicBezTo>
                  <a:pt x="822" y="259"/>
                  <a:pt x="760" y="161"/>
                  <a:pt x="670" y="90"/>
                </a:cubicBezTo>
                <a:cubicBezTo>
                  <a:pt x="626" y="63"/>
                  <a:pt x="581" y="54"/>
                  <a:pt x="554" y="72"/>
                </a:cubicBezTo>
                <a:cubicBezTo>
                  <a:pt x="527" y="81"/>
                  <a:pt x="509" y="116"/>
                  <a:pt x="501" y="161"/>
                </a:cubicBezTo>
                <a:cubicBezTo>
                  <a:pt x="501" y="27"/>
                  <a:pt x="501" y="27"/>
                  <a:pt x="501" y="27"/>
                </a:cubicBezTo>
                <a:cubicBezTo>
                  <a:pt x="501" y="18"/>
                  <a:pt x="492" y="0"/>
                  <a:pt x="474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393" y="0"/>
                  <a:pt x="385" y="18"/>
                  <a:pt x="385" y="27"/>
                </a:cubicBezTo>
                <a:cubicBezTo>
                  <a:pt x="385" y="188"/>
                  <a:pt x="385" y="188"/>
                  <a:pt x="385" y="188"/>
                </a:cubicBezTo>
                <a:cubicBezTo>
                  <a:pt x="375" y="125"/>
                  <a:pt x="358" y="90"/>
                  <a:pt x="322" y="72"/>
                </a:cubicBezTo>
                <a:cubicBezTo>
                  <a:pt x="295" y="54"/>
                  <a:pt x="259" y="63"/>
                  <a:pt x="215" y="90"/>
                </a:cubicBezTo>
                <a:cubicBezTo>
                  <a:pt x="116" y="161"/>
                  <a:pt x="54" y="259"/>
                  <a:pt x="27" y="393"/>
                </a:cubicBezTo>
                <a:lnTo>
                  <a:pt x="27" y="393"/>
                </a:lnTo>
                <a:lnTo>
                  <a:pt x="27" y="402"/>
                </a:lnTo>
                <a:cubicBezTo>
                  <a:pt x="0" y="510"/>
                  <a:pt x="9" y="617"/>
                  <a:pt x="9" y="670"/>
                </a:cubicBezTo>
                <a:cubicBezTo>
                  <a:pt x="9" y="679"/>
                  <a:pt x="18" y="697"/>
                  <a:pt x="27" y="706"/>
                </a:cubicBezTo>
                <a:cubicBezTo>
                  <a:pt x="27" y="706"/>
                  <a:pt x="27" y="706"/>
                  <a:pt x="27" y="715"/>
                </a:cubicBezTo>
                <a:cubicBezTo>
                  <a:pt x="36" y="724"/>
                  <a:pt x="54" y="733"/>
                  <a:pt x="72" y="742"/>
                </a:cubicBezTo>
                <a:cubicBezTo>
                  <a:pt x="108" y="751"/>
                  <a:pt x="143" y="751"/>
                  <a:pt x="179" y="751"/>
                </a:cubicBezTo>
                <a:cubicBezTo>
                  <a:pt x="206" y="751"/>
                  <a:pt x="232" y="751"/>
                  <a:pt x="259" y="751"/>
                </a:cubicBezTo>
                <a:cubicBezTo>
                  <a:pt x="295" y="742"/>
                  <a:pt x="367" y="724"/>
                  <a:pt x="375" y="679"/>
                </a:cubicBezTo>
                <a:cubicBezTo>
                  <a:pt x="375" y="679"/>
                  <a:pt x="385" y="661"/>
                  <a:pt x="385" y="527"/>
                </a:cubicBezTo>
                <a:lnTo>
                  <a:pt x="385" y="527"/>
                </a:lnTo>
                <a:cubicBezTo>
                  <a:pt x="385" y="518"/>
                  <a:pt x="385" y="510"/>
                  <a:pt x="385" y="491"/>
                </a:cubicBezTo>
                <a:cubicBezTo>
                  <a:pt x="385" y="465"/>
                  <a:pt x="385" y="429"/>
                  <a:pt x="385" y="402"/>
                </a:cubicBezTo>
                <a:cubicBezTo>
                  <a:pt x="393" y="402"/>
                  <a:pt x="393" y="393"/>
                  <a:pt x="393" y="393"/>
                </a:cubicBezTo>
                <a:cubicBezTo>
                  <a:pt x="438" y="349"/>
                  <a:pt x="438" y="349"/>
                  <a:pt x="438" y="349"/>
                </a:cubicBezTo>
                <a:cubicBezTo>
                  <a:pt x="492" y="402"/>
                  <a:pt x="492" y="402"/>
                  <a:pt x="492" y="402"/>
                </a:cubicBezTo>
                <a:cubicBezTo>
                  <a:pt x="492" y="429"/>
                  <a:pt x="492" y="465"/>
                  <a:pt x="492" y="491"/>
                </a:cubicBezTo>
                <a:cubicBezTo>
                  <a:pt x="492" y="510"/>
                  <a:pt x="492" y="518"/>
                  <a:pt x="492" y="527"/>
                </a:cubicBezTo>
                <a:lnTo>
                  <a:pt x="492" y="527"/>
                </a:lnTo>
                <a:cubicBezTo>
                  <a:pt x="501" y="661"/>
                  <a:pt x="501" y="679"/>
                  <a:pt x="501" y="679"/>
                </a:cubicBezTo>
                <a:cubicBezTo>
                  <a:pt x="509" y="724"/>
                  <a:pt x="590" y="742"/>
                  <a:pt x="617" y="751"/>
                </a:cubicBezTo>
                <a:cubicBezTo>
                  <a:pt x="644" y="751"/>
                  <a:pt x="670" y="751"/>
                  <a:pt x="706" y="751"/>
                </a:cubicBezTo>
                <a:cubicBezTo>
                  <a:pt x="742" y="751"/>
                  <a:pt x="778" y="751"/>
                  <a:pt x="804" y="742"/>
                </a:cubicBezTo>
                <a:cubicBezTo>
                  <a:pt x="822" y="733"/>
                  <a:pt x="840" y="724"/>
                  <a:pt x="849" y="715"/>
                </a:cubicBezTo>
                <a:cubicBezTo>
                  <a:pt x="849" y="706"/>
                  <a:pt x="858" y="706"/>
                  <a:pt x="858" y="706"/>
                </a:cubicBezTo>
                <a:cubicBezTo>
                  <a:pt x="867" y="697"/>
                  <a:pt x="867" y="679"/>
                  <a:pt x="867" y="670"/>
                </a:cubicBezTo>
                <a:close/>
                <a:moveTo>
                  <a:pt x="545" y="527"/>
                </a:moveTo>
                <a:lnTo>
                  <a:pt x="545" y="527"/>
                </a:lnTo>
                <a:cubicBezTo>
                  <a:pt x="545" y="501"/>
                  <a:pt x="545" y="474"/>
                  <a:pt x="545" y="447"/>
                </a:cubicBezTo>
                <a:cubicBezTo>
                  <a:pt x="581" y="465"/>
                  <a:pt x="626" y="474"/>
                  <a:pt x="661" y="474"/>
                </a:cubicBezTo>
                <a:cubicBezTo>
                  <a:pt x="670" y="474"/>
                  <a:pt x="670" y="474"/>
                  <a:pt x="670" y="474"/>
                </a:cubicBezTo>
                <a:cubicBezTo>
                  <a:pt x="706" y="474"/>
                  <a:pt x="733" y="474"/>
                  <a:pt x="760" y="456"/>
                </a:cubicBezTo>
                <a:cubicBezTo>
                  <a:pt x="778" y="447"/>
                  <a:pt x="795" y="438"/>
                  <a:pt x="804" y="438"/>
                </a:cubicBezTo>
                <a:cubicBezTo>
                  <a:pt x="795" y="447"/>
                  <a:pt x="795" y="474"/>
                  <a:pt x="786" y="491"/>
                </a:cubicBezTo>
                <a:cubicBezTo>
                  <a:pt x="778" y="554"/>
                  <a:pt x="751" y="590"/>
                  <a:pt x="724" y="608"/>
                </a:cubicBezTo>
                <a:cubicBezTo>
                  <a:pt x="715" y="608"/>
                  <a:pt x="697" y="599"/>
                  <a:pt x="679" y="599"/>
                </a:cubicBezTo>
                <a:cubicBezTo>
                  <a:pt x="590" y="581"/>
                  <a:pt x="545" y="572"/>
                  <a:pt x="545" y="527"/>
                </a:cubicBezTo>
                <a:close/>
                <a:moveTo>
                  <a:pt x="822" y="545"/>
                </a:moveTo>
                <a:lnTo>
                  <a:pt x="822" y="545"/>
                </a:lnTo>
                <a:cubicBezTo>
                  <a:pt x="822" y="581"/>
                  <a:pt x="822" y="617"/>
                  <a:pt x="822" y="644"/>
                </a:cubicBezTo>
                <a:cubicBezTo>
                  <a:pt x="813" y="634"/>
                  <a:pt x="795" y="626"/>
                  <a:pt x="778" y="626"/>
                </a:cubicBezTo>
                <a:cubicBezTo>
                  <a:pt x="795" y="599"/>
                  <a:pt x="813" y="581"/>
                  <a:pt x="822" y="545"/>
                </a:cubicBezTo>
                <a:close/>
                <a:moveTo>
                  <a:pt x="536" y="224"/>
                </a:moveTo>
                <a:lnTo>
                  <a:pt x="536" y="224"/>
                </a:lnTo>
                <a:cubicBezTo>
                  <a:pt x="545" y="143"/>
                  <a:pt x="572" y="116"/>
                  <a:pt x="581" y="108"/>
                </a:cubicBezTo>
                <a:cubicBezTo>
                  <a:pt x="590" y="98"/>
                  <a:pt x="617" y="116"/>
                  <a:pt x="635" y="134"/>
                </a:cubicBezTo>
                <a:cubicBezTo>
                  <a:pt x="715" y="188"/>
                  <a:pt x="768" y="268"/>
                  <a:pt x="795" y="367"/>
                </a:cubicBezTo>
                <a:cubicBezTo>
                  <a:pt x="795" y="375"/>
                  <a:pt x="778" y="402"/>
                  <a:pt x="742" y="411"/>
                </a:cubicBezTo>
                <a:cubicBezTo>
                  <a:pt x="688" y="438"/>
                  <a:pt x="617" y="429"/>
                  <a:pt x="545" y="393"/>
                </a:cubicBezTo>
                <a:cubicBezTo>
                  <a:pt x="545" y="393"/>
                  <a:pt x="545" y="393"/>
                  <a:pt x="536" y="393"/>
                </a:cubicBezTo>
                <a:cubicBezTo>
                  <a:pt x="536" y="375"/>
                  <a:pt x="536" y="358"/>
                  <a:pt x="536" y="331"/>
                </a:cubicBezTo>
                <a:lnTo>
                  <a:pt x="536" y="331"/>
                </a:lnTo>
                <a:cubicBezTo>
                  <a:pt x="536" y="331"/>
                  <a:pt x="536" y="277"/>
                  <a:pt x="536" y="224"/>
                </a:cubicBezTo>
                <a:close/>
                <a:moveTo>
                  <a:pt x="340" y="527"/>
                </a:moveTo>
                <a:lnTo>
                  <a:pt x="340" y="527"/>
                </a:lnTo>
                <a:cubicBezTo>
                  <a:pt x="340" y="572"/>
                  <a:pt x="286" y="581"/>
                  <a:pt x="197" y="599"/>
                </a:cubicBezTo>
                <a:cubicBezTo>
                  <a:pt x="188" y="599"/>
                  <a:pt x="170" y="608"/>
                  <a:pt x="152" y="608"/>
                </a:cubicBezTo>
                <a:cubicBezTo>
                  <a:pt x="125" y="590"/>
                  <a:pt x="108" y="554"/>
                  <a:pt x="90" y="491"/>
                </a:cubicBezTo>
                <a:cubicBezTo>
                  <a:pt x="81" y="474"/>
                  <a:pt x="81" y="447"/>
                  <a:pt x="81" y="438"/>
                </a:cubicBezTo>
                <a:cubicBezTo>
                  <a:pt x="90" y="438"/>
                  <a:pt x="99" y="447"/>
                  <a:pt x="116" y="456"/>
                </a:cubicBezTo>
                <a:cubicBezTo>
                  <a:pt x="143" y="474"/>
                  <a:pt x="170" y="474"/>
                  <a:pt x="206" y="474"/>
                </a:cubicBezTo>
                <a:lnTo>
                  <a:pt x="215" y="474"/>
                </a:lnTo>
                <a:cubicBezTo>
                  <a:pt x="250" y="474"/>
                  <a:pt x="295" y="465"/>
                  <a:pt x="340" y="447"/>
                </a:cubicBezTo>
                <a:cubicBezTo>
                  <a:pt x="340" y="474"/>
                  <a:pt x="340" y="501"/>
                  <a:pt x="340" y="527"/>
                </a:cubicBezTo>
                <a:close/>
                <a:moveTo>
                  <a:pt x="54" y="644"/>
                </a:moveTo>
                <a:lnTo>
                  <a:pt x="54" y="644"/>
                </a:lnTo>
                <a:cubicBezTo>
                  <a:pt x="54" y="617"/>
                  <a:pt x="54" y="581"/>
                  <a:pt x="54" y="545"/>
                </a:cubicBezTo>
                <a:cubicBezTo>
                  <a:pt x="63" y="581"/>
                  <a:pt x="81" y="599"/>
                  <a:pt x="99" y="626"/>
                </a:cubicBezTo>
                <a:cubicBezTo>
                  <a:pt x="81" y="626"/>
                  <a:pt x="72" y="634"/>
                  <a:pt x="54" y="644"/>
                </a:cubicBezTo>
                <a:close/>
                <a:moveTo>
                  <a:pt x="242" y="134"/>
                </a:moveTo>
                <a:lnTo>
                  <a:pt x="242" y="134"/>
                </a:lnTo>
                <a:cubicBezTo>
                  <a:pt x="259" y="116"/>
                  <a:pt x="277" y="108"/>
                  <a:pt x="286" y="108"/>
                </a:cubicBezTo>
                <a:cubicBezTo>
                  <a:pt x="295" y="108"/>
                  <a:pt x="295" y="108"/>
                  <a:pt x="304" y="108"/>
                </a:cubicBezTo>
                <a:cubicBezTo>
                  <a:pt x="313" y="116"/>
                  <a:pt x="331" y="143"/>
                  <a:pt x="340" y="224"/>
                </a:cubicBezTo>
                <a:cubicBezTo>
                  <a:pt x="340" y="251"/>
                  <a:pt x="340" y="277"/>
                  <a:pt x="340" y="295"/>
                </a:cubicBezTo>
                <a:lnTo>
                  <a:pt x="340" y="295"/>
                </a:lnTo>
                <a:cubicBezTo>
                  <a:pt x="340" y="322"/>
                  <a:pt x="340" y="331"/>
                  <a:pt x="340" y="331"/>
                </a:cubicBezTo>
                <a:lnTo>
                  <a:pt x="340" y="331"/>
                </a:lnTo>
                <a:cubicBezTo>
                  <a:pt x="340" y="358"/>
                  <a:pt x="340" y="375"/>
                  <a:pt x="340" y="393"/>
                </a:cubicBezTo>
                <a:lnTo>
                  <a:pt x="340" y="393"/>
                </a:lnTo>
                <a:cubicBezTo>
                  <a:pt x="170" y="474"/>
                  <a:pt x="90" y="384"/>
                  <a:pt x="81" y="367"/>
                </a:cubicBezTo>
                <a:cubicBezTo>
                  <a:pt x="108" y="268"/>
                  <a:pt x="161" y="188"/>
                  <a:pt x="242" y="134"/>
                </a:cubicBezTo>
                <a:close/>
                <a:moveTo>
                  <a:pt x="250" y="697"/>
                </a:moveTo>
                <a:lnTo>
                  <a:pt x="250" y="697"/>
                </a:lnTo>
                <a:cubicBezTo>
                  <a:pt x="188" y="706"/>
                  <a:pt x="134" y="706"/>
                  <a:pt x="81" y="697"/>
                </a:cubicBezTo>
                <a:cubicBezTo>
                  <a:pt x="81" y="697"/>
                  <a:pt x="81" y="697"/>
                  <a:pt x="72" y="688"/>
                </a:cubicBezTo>
                <a:cubicBezTo>
                  <a:pt x="99" y="661"/>
                  <a:pt x="152" y="652"/>
                  <a:pt x="206" y="644"/>
                </a:cubicBezTo>
                <a:cubicBezTo>
                  <a:pt x="250" y="644"/>
                  <a:pt x="286" y="634"/>
                  <a:pt x="322" y="617"/>
                </a:cubicBezTo>
                <a:cubicBezTo>
                  <a:pt x="331" y="617"/>
                  <a:pt x="331" y="617"/>
                  <a:pt x="331" y="608"/>
                </a:cubicBezTo>
                <a:cubicBezTo>
                  <a:pt x="331" y="644"/>
                  <a:pt x="331" y="661"/>
                  <a:pt x="331" y="670"/>
                </a:cubicBezTo>
                <a:cubicBezTo>
                  <a:pt x="331" y="670"/>
                  <a:pt x="304" y="688"/>
                  <a:pt x="250" y="697"/>
                </a:cubicBezTo>
                <a:close/>
                <a:moveTo>
                  <a:pt x="492" y="331"/>
                </a:moveTo>
                <a:lnTo>
                  <a:pt x="492" y="331"/>
                </a:lnTo>
                <a:cubicBezTo>
                  <a:pt x="456" y="304"/>
                  <a:pt x="456" y="304"/>
                  <a:pt x="456" y="304"/>
                </a:cubicBezTo>
                <a:cubicBezTo>
                  <a:pt x="447" y="295"/>
                  <a:pt x="447" y="295"/>
                  <a:pt x="438" y="295"/>
                </a:cubicBezTo>
                <a:cubicBezTo>
                  <a:pt x="429" y="295"/>
                  <a:pt x="429" y="295"/>
                  <a:pt x="420" y="304"/>
                </a:cubicBezTo>
                <a:cubicBezTo>
                  <a:pt x="393" y="331"/>
                  <a:pt x="393" y="331"/>
                  <a:pt x="393" y="331"/>
                </a:cubicBezTo>
                <a:cubicBezTo>
                  <a:pt x="393" y="304"/>
                  <a:pt x="393" y="304"/>
                  <a:pt x="393" y="304"/>
                </a:cubicBezTo>
                <a:cubicBezTo>
                  <a:pt x="429" y="268"/>
                  <a:pt x="429" y="268"/>
                  <a:pt x="429" y="268"/>
                </a:cubicBezTo>
                <a:cubicBezTo>
                  <a:pt x="429" y="268"/>
                  <a:pt x="429" y="259"/>
                  <a:pt x="429" y="251"/>
                </a:cubicBezTo>
                <a:cubicBezTo>
                  <a:pt x="429" y="54"/>
                  <a:pt x="429" y="54"/>
                  <a:pt x="429" y="54"/>
                </a:cubicBezTo>
                <a:cubicBezTo>
                  <a:pt x="447" y="54"/>
                  <a:pt x="447" y="54"/>
                  <a:pt x="447" y="54"/>
                </a:cubicBezTo>
                <a:cubicBezTo>
                  <a:pt x="447" y="251"/>
                  <a:pt x="447" y="251"/>
                  <a:pt x="447" y="251"/>
                </a:cubicBezTo>
                <a:cubicBezTo>
                  <a:pt x="447" y="259"/>
                  <a:pt x="447" y="268"/>
                  <a:pt x="456" y="277"/>
                </a:cubicBezTo>
                <a:cubicBezTo>
                  <a:pt x="465" y="286"/>
                  <a:pt x="465" y="286"/>
                  <a:pt x="465" y="286"/>
                </a:cubicBezTo>
                <a:lnTo>
                  <a:pt x="465" y="286"/>
                </a:lnTo>
                <a:cubicBezTo>
                  <a:pt x="492" y="304"/>
                  <a:pt x="492" y="304"/>
                  <a:pt x="492" y="304"/>
                </a:cubicBezTo>
                <a:lnTo>
                  <a:pt x="492" y="331"/>
                </a:lnTo>
                <a:close/>
                <a:moveTo>
                  <a:pt x="635" y="697"/>
                </a:moveTo>
                <a:lnTo>
                  <a:pt x="635" y="697"/>
                </a:lnTo>
                <a:cubicBezTo>
                  <a:pt x="581" y="688"/>
                  <a:pt x="554" y="670"/>
                  <a:pt x="545" y="670"/>
                </a:cubicBezTo>
                <a:cubicBezTo>
                  <a:pt x="545" y="661"/>
                  <a:pt x="545" y="644"/>
                  <a:pt x="545" y="608"/>
                </a:cubicBezTo>
                <a:cubicBezTo>
                  <a:pt x="545" y="617"/>
                  <a:pt x="554" y="617"/>
                  <a:pt x="554" y="617"/>
                </a:cubicBezTo>
                <a:cubicBezTo>
                  <a:pt x="590" y="634"/>
                  <a:pt x="635" y="644"/>
                  <a:pt x="670" y="644"/>
                </a:cubicBezTo>
                <a:cubicBezTo>
                  <a:pt x="724" y="652"/>
                  <a:pt x="778" y="661"/>
                  <a:pt x="804" y="688"/>
                </a:cubicBezTo>
                <a:cubicBezTo>
                  <a:pt x="804" y="697"/>
                  <a:pt x="795" y="697"/>
                  <a:pt x="795" y="697"/>
                </a:cubicBezTo>
                <a:cubicBezTo>
                  <a:pt x="742" y="706"/>
                  <a:pt x="688" y="706"/>
                  <a:pt x="635" y="6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468529" y="4856799"/>
            <a:ext cx="892870" cy="928409"/>
          </a:xfrm>
          <a:custGeom>
            <a:avLst/>
            <a:gdLst/>
            <a:ahLst/>
            <a:cxnLst/>
            <a:rect l="l" t="t" r="r" b="b"/>
            <a:pathLst>
              <a:path w="885" h="921" extrusionOk="0">
                <a:moveTo>
                  <a:pt x="241" y="911"/>
                </a:moveTo>
                <a:lnTo>
                  <a:pt x="241" y="911"/>
                </a:lnTo>
                <a:cubicBezTo>
                  <a:pt x="232" y="911"/>
                  <a:pt x="223" y="911"/>
                  <a:pt x="214" y="902"/>
                </a:cubicBezTo>
                <a:cubicBezTo>
                  <a:pt x="187" y="902"/>
                  <a:pt x="161" y="885"/>
                  <a:pt x="143" y="858"/>
                </a:cubicBezTo>
                <a:cubicBezTo>
                  <a:pt x="125" y="822"/>
                  <a:pt x="98" y="777"/>
                  <a:pt x="89" y="724"/>
                </a:cubicBezTo>
                <a:cubicBezTo>
                  <a:pt x="89" y="715"/>
                  <a:pt x="62" y="652"/>
                  <a:pt x="44" y="563"/>
                </a:cubicBezTo>
                <a:cubicBezTo>
                  <a:pt x="18" y="429"/>
                  <a:pt x="0" y="322"/>
                  <a:pt x="0" y="233"/>
                </a:cubicBezTo>
                <a:cubicBezTo>
                  <a:pt x="0" y="161"/>
                  <a:pt x="26" y="98"/>
                  <a:pt x="71" y="72"/>
                </a:cubicBezTo>
                <a:cubicBezTo>
                  <a:pt x="169" y="0"/>
                  <a:pt x="285" y="45"/>
                  <a:pt x="384" y="90"/>
                </a:cubicBezTo>
                <a:cubicBezTo>
                  <a:pt x="438" y="107"/>
                  <a:pt x="491" y="134"/>
                  <a:pt x="536" y="134"/>
                </a:cubicBezTo>
                <a:cubicBezTo>
                  <a:pt x="554" y="134"/>
                  <a:pt x="562" y="143"/>
                  <a:pt x="562" y="161"/>
                </a:cubicBezTo>
                <a:cubicBezTo>
                  <a:pt x="562" y="179"/>
                  <a:pt x="554" y="188"/>
                  <a:pt x="536" y="188"/>
                </a:cubicBezTo>
                <a:cubicBezTo>
                  <a:pt x="482" y="188"/>
                  <a:pt x="420" y="161"/>
                  <a:pt x="366" y="134"/>
                </a:cubicBezTo>
                <a:cubicBezTo>
                  <a:pt x="312" y="116"/>
                  <a:pt x="268" y="98"/>
                  <a:pt x="223" y="90"/>
                </a:cubicBezTo>
                <a:cubicBezTo>
                  <a:pt x="169" y="80"/>
                  <a:pt x="134" y="90"/>
                  <a:pt x="107" y="107"/>
                </a:cubicBezTo>
                <a:cubicBezTo>
                  <a:pt x="62" y="143"/>
                  <a:pt x="53" y="206"/>
                  <a:pt x="53" y="233"/>
                </a:cubicBezTo>
                <a:cubicBezTo>
                  <a:pt x="53" y="438"/>
                  <a:pt x="143" y="706"/>
                  <a:pt x="143" y="715"/>
                </a:cubicBezTo>
                <a:lnTo>
                  <a:pt x="143" y="715"/>
                </a:lnTo>
                <a:cubicBezTo>
                  <a:pt x="161" y="795"/>
                  <a:pt x="196" y="849"/>
                  <a:pt x="232" y="858"/>
                </a:cubicBezTo>
                <a:cubicBezTo>
                  <a:pt x="250" y="858"/>
                  <a:pt x="277" y="849"/>
                  <a:pt x="285" y="840"/>
                </a:cubicBezTo>
                <a:cubicBezTo>
                  <a:pt x="295" y="831"/>
                  <a:pt x="312" y="804"/>
                  <a:pt x="339" y="759"/>
                </a:cubicBezTo>
                <a:cubicBezTo>
                  <a:pt x="357" y="724"/>
                  <a:pt x="402" y="697"/>
                  <a:pt x="438" y="697"/>
                </a:cubicBezTo>
                <a:lnTo>
                  <a:pt x="446" y="697"/>
                </a:lnTo>
                <a:cubicBezTo>
                  <a:pt x="482" y="697"/>
                  <a:pt x="527" y="724"/>
                  <a:pt x="545" y="759"/>
                </a:cubicBezTo>
                <a:cubicBezTo>
                  <a:pt x="580" y="822"/>
                  <a:pt x="589" y="831"/>
                  <a:pt x="598" y="840"/>
                </a:cubicBezTo>
                <a:cubicBezTo>
                  <a:pt x="607" y="849"/>
                  <a:pt x="625" y="858"/>
                  <a:pt x="652" y="858"/>
                </a:cubicBezTo>
                <a:cubicBezTo>
                  <a:pt x="688" y="849"/>
                  <a:pt x="723" y="795"/>
                  <a:pt x="741" y="715"/>
                </a:cubicBezTo>
                <a:lnTo>
                  <a:pt x="741" y="715"/>
                </a:lnTo>
                <a:cubicBezTo>
                  <a:pt x="741" y="706"/>
                  <a:pt x="831" y="438"/>
                  <a:pt x="831" y="233"/>
                </a:cubicBezTo>
                <a:cubicBezTo>
                  <a:pt x="831" y="206"/>
                  <a:pt x="821" y="143"/>
                  <a:pt x="777" y="107"/>
                </a:cubicBezTo>
                <a:cubicBezTo>
                  <a:pt x="750" y="90"/>
                  <a:pt x="723" y="98"/>
                  <a:pt x="670" y="98"/>
                </a:cubicBezTo>
                <a:cubicBezTo>
                  <a:pt x="616" y="107"/>
                  <a:pt x="536" y="116"/>
                  <a:pt x="438" y="90"/>
                </a:cubicBezTo>
                <a:cubicBezTo>
                  <a:pt x="420" y="90"/>
                  <a:pt x="411" y="72"/>
                  <a:pt x="411" y="63"/>
                </a:cubicBezTo>
                <a:cubicBezTo>
                  <a:pt x="420" y="45"/>
                  <a:pt x="428" y="36"/>
                  <a:pt x="446" y="36"/>
                </a:cubicBezTo>
                <a:cubicBezTo>
                  <a:pt x="536" y="63"/>
                  <a:pt x="607" y="54"/>
                  <a:pt x="661" y="45"/>
                </a:cubicBezTo>
                <a:cubicBezTo>
                  <a:pt x="714" y="45"/>
                  <a:pt x="768" y="36"/>
                  <a:pt x="813" y="72"/>
                </a:cubicBezTo>
                <a:cubicBezTo>
                  <a:pt x="857" y="98"/>
                  <a:pt x="884" y="161"/>
                  <a:pt x="884" y="233"/>
                </a:cubicBezTo>
                <a:cubicBezTo>
                  <a:pt x="884" y="322"/>
                  <a:pt x="866" y="429"/>
                  <a:pt x="839" y="563"/>
                </a:cubicBezTo>
                <a:cubicBezTo>
                  <a:pt x="813" y="652"/>
                  <a:pt x="795" y="715"/>
                  <a:pt x="795" y="724"/>
                </a:cubicBezTo>
                <a:cubicBezTo>
                  <a:pt x="777" y="777"/>
                  <a:pt x="759" y="822"/>
                  <a:pt x="741" y="858"/>
                </a:cubicBezTo>
                <a:cubicBezTo>
                  <a:pt x="714" y="885"/>
                  <a:pt x="688" y="902"/>
                  <a:pt x="661" y="902"/>
                </a:cubicBezTo>
                <a:cubicBezTo>
                  <a:pt x="616" y="920"/>
                  <a:pt x="580" y="893"/>
                  <a:pt x="554" y="876"/>
                </a:cubicBezTo>
                <a:cubicBezTo>
                  <a:pt x="545" y="867"/>
                  <a:pt x="536" y="849"/>
                  <a:pt x="500" y="786"/>
                </a:cubicBezTo>
                <a:cubicBezTo>
                  <a:pt x="491" y="769"/>
                  <a:pt x="464" y="751"/>
                  <a:pt x="446" y="751"/>
                </a:cubicBezTo>
                <a:lnTo>
                  <a:pt x="438" y="751"/>
                </a:lnTo>
                <a:cubicBezTo>
                  <a:pt x="420" y="751"/>
                  <a:pt x="393" y="769"/>
                  <a:pt x="384" y="786"/>
                </a:cubicBezTo>
                <a:cubicBezTo>
                  <a:pt x="357" y="831"/>
                  <a:pt x="339" y="858"/>
                  <a:pt x="330" y="876"/>
                </a:cubicBezTo>
                <a:cubicBezTo>
                  <a:pt x="312" y="893"/>
                  <a:pt x="277" y="911"/>
                  <a:pt x="241" y="91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4523907" y="7086755"/>
            <a:ext cx="550824" cy="559709"/>
          </a:xfrm>
          <a:custGeom>
            <a:avLst/>
            <a:gdLst/>
            <a:ahLst/>
            <a:cxnLst/>
            <a:rect l="l" t="t" r="r" b="b"/>
            <a:pathLst>
              <a:path w="546" h="555" extrusionOk="0">
                <a:moveTo>
                  <a:pt x="545" y="268"/>
                </a:moveTo>
                <a:lnTo>
                  <a:pt x="545" y="268"/>
                </a:lnTo>
                <a:cubicBezTo>
                  <a:pt x="545" y="197"/>
                  <a:pt x="518" y="135"/>
                  <a:pt x="465" y="81"/>
                </a:cubicBezTo>
                <a:cubicBezTo>
                  <a:pt x="411" y="27"/>
                  <a:pt x="349" y="0"/>
                  <a:pt x="268" y="0"/>
                </a:cubicBezTo>
                <a:cubicBezTo>
                  <a:pt x="197" y="0"/>
                  <a:pt x="134" y="27"/>
                  <a:pt x="81" y="81"/>
                </a:cubicBezTo>
                <a:cubicBezTo>
                  <a:pt x="27" y="135"/>
                  <a:pt x="0" y="197"/>
                  <a:pt x="0" y="268"/>
                </a:cubicBezTo>
                <a:cubicBezTo>
                  <a:pt x="0" y="349"/>
                  <a:pt x="27" y="412"/>
                  <a:pt x="81" y="465"/>
                </a:cubicBezTo>
                <a:cubicBezTo>
                  <a:pt x="125" y="510"/>
                  <a:pt x="179" y="536"/>
                  <a:pt x="232" y="545"/>
                </a:cubicBezTo>
                <a:cubicBezTo>
                  <a:pt x="250" y="554"/>
                  <a:pt x="259" y="554"/>
                  <a:pt x="277" y="554"/>
                </a:cubicBezTo>
                <a:cubicBezTo>
                  <a:pt x="295" y="554"/>
                  <a:pt x="304" y="545"/>
                  <a:pt x="322" y="545"/>
                </a:cubicBezTo>
                <a:cubicBezTo>
                  <a:pt x="375" y="536"/>
                  <a:pt x="429" y="510"/>
                  <a:pt x="465" y="465"/>
                </a:cubicBezTo>
                <a:cubicBezTo>
                  <a:pt x="518" y="412"/>
                  <a:pt x="545" y="349"/>
                  <a:pt x="545" y="268"/>
                </a:cubicBezTo>
                <a:close/>
                <a:moveTo>
                  <a:pt x="206" y="447"/>
                </a:moveTo>
                <a:lnTo>
                  <a:pt x="206" y="447"/>
                </a:lnTo>
                <a:cubicBezTo>
                  <a:pt x="206" y="412"/>
                  <a:pt x="232" y="376"/>
                  <a:pt x="277" y="376"/>
                </a:cubicBezTo>
                <a:cubicBezTo>
                  <a:pt x="313" y="376"/>
                  <a:pt x="349" y="412"/>
                  <a:pt x="349" y="447"/>
                </a:cubicBezTo>
                <a:cubicBezTo>
                  <a:pt x="349" y="474"/>
                  <a:pt x="331" y="501"/>
                  <a:pt x="313" y="510"/>
                </a:cubicBezTo>
                <a:cubicBezTo>
                  <a:pt x="295" y="510"/>
                  <a:pt x="286" y="510"/>
                  <a:pt x="268" y="510"/>
                </a:cubicBezTo>
                <a:cubicBezTo>
                  <a:pt x="259" y="510"/>
                  <a:pt x="250" y="510"/>
                  <a:pt x="241" y="510"/>
                </a:cubicBezTo>
                <a:cubicBezTo>
                  <a:pt x="223" y="501"/>
                  <a:pt x="206" y="474"/>
                  <a:pt x="206" y="447"/>
                </a:cubicBezTo>
                <a:close/>
                <a:moveTo>
                  <a:pt x="366" y="492"/>
                </a:moveTo>
                <a:lnTo>
                  <a:pt x="366" y="492"/>
                </a:lnTo>
                <a:cubicBezTo>
                  <a:pt x="375" y="483"/>
                  <a:pt x="375" y="465"/>
                  <a:pt x="375" y="447"/>
                </a:cubicBezTo>
                <a:cubicBezTo>
                  <a:pt x="375" y="393"/>
                  <a:pt x="331" y="349"/>
                  <a:pt x="277" y="349"/>
                </a:cubicBezTo>
                <a:cubicBezTo>
                  <a:pt x="215" y="349"/>
                  <a:pt x="170" y="393"/>
                  <a:pt x="170" y="447"/>
                </a:cubicBezTo>
                <a:cubicBezTo>
                  <a:pt x="170" y="465"/>
                  <a:pt x="179" y="483"/>
                  <a:pt x="179" y="492"/>
                </a:cubicBezTo>
                <a:cubicBezTo>
                  <a:pt x="89" y="456"/>
                  <a:pt x="27" y="376"/>
                  <a:pt x="27" y="268"/>
                </a:cubicBezTo>
                <a:cubicBezTo>
                  <a:pt x="27" y="143"/>
                  <a:pt x="143" y="36"/>
                  <a:pt x="268" y="36"/>
                </a:cubicBezTo>
                <a:cubicBezTo>
                  <a:pt x="402" y="36"/>
                  <a:pt x="509" y="143"/>
                  <a:pt x="509" y="268"/>
                </a:cubicBezTo>
                <a:cubicBezTo>
                  <a:pt x="509" y="367"/>
                  <a:pt x="456" y="456"/>
                  <a:pt x="366" y="4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4750458" y="7490989"/>
            <a:ext cx="102168" cy="102168"/>
          </a:xfrm>
          <a:custGeom>
            <a:avLst/>
            <a:gdLst/>
            <a:ahLst/>
            <a:cxnLst/>
            <a:rect l="l" t="t" r="r" b="b"/>
            <a:pathLst>
              <a:path w="100" h="100" extrusionOk="0">
                <a:moveTo>
                  <a:pt x="99" y="54"/>
                </a:moveTo>
                <a:lnTo>
                  <a:pt x="99" y="54"/>
                </a:lnTo>
                <a:cubicBezTo>
                  <a:pt x="99" y="27"/>
                  <a:pt x="72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72"/>
                  <a:pt x="27" y="99"/>
                  <a:pt x="54" y="99"/>
                </a:cubicBezTo>
                <a:cubicBezTo>
                  <a:pt x="72" y="99"/>
                  <a:pt x="99" y="72"/>
                  <a:pt x="99" y="54"/>
                </a:cubicBezTo>
                <a:close/>
                <a:moveTo>
                  <a:pt x="36" y="54"/>
                </a:moveTo>
                <a:lnTo>
                  <a:pt x="36" y="54"/>
                </a:lnTo>
                <a:cubicBezTo>
                  <a:pt x="36" y="45"/>
                  <a:pt x="45" y="36"/>
                  <a:pt x="54" y="36"/>
                </a:cubicBezTo>
                <a:cubicBezTo>
                  <a:pt x="54" y="36"/>
                  <a:pt x="63" y="45"/>
                  <a:pt x="63" y="54"/>
                </a:cubicBezTo>
                <a:lnTo>
                  <a:pt x="54" y="63"/>
                </a:lnTo>
                <a:cubicBezTo>
                  <a:pt x="45" y="63"/>
                  <a:pt x="36" y="54"/>
                  <a:pt x="3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4839301" y="7259997"/>
            <a:ext cx="137705" cy="84399"/>
          </a:xfrm>
          <a:custGeom>
            <a:avLst/>
            <a:gdLst/>
            <a:ahLst/>
            <a:cxnLst/>
            <a:rect l="l" t="t" r="r" b="b"/>
            <a:pathLst>
              <a:path w="135" h="82" extrusionOk="0">
                <a:moveTo>
                  <a:pt x="62" y="0"/>
                </a:moveTo>
                <a:lnTo>
                  <a:pt x="6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72"/>
                  <a:pt x="9" y="81"/>
                  <a:pt x="18" y="81"/>
                </a:cubicBezTo>
                <a:cubicBezTo>
                  <a:pt x="27" y="81"/>
                  <a:pt x="36" y="72"/>
                  <a:pt x="36" y="63"/>
                </a:cubicBezTo>
                <a:cubicBezTo>
                  <a:pt x="36" y="45"/>
                  <a:pt x="45" y="36"/>
                  <a:pt x="62" y="36"/>
                </a:cubicBezTo>
                <a:cubicBezTo>
                  <a:pt x="80" y="36"/>
                  <a:pt x="98" y="45"/>
                  <a:pt x="98" y="63"/>
                </a:cubicBezTo>
                <a:cubicBezTo>
                  <a:pt x="98" y="72"/>
                  <a:pt x="107" y="81"/>
                  <a:pt x="116" y="81"/>
                </a:cubicBezTo>
                <a:cubicBezTo>
                  <a:pt x="125" y="81"/>
                  <a:pt x="134" y="72"/>
                  <a:pt x="134" y="63"/>
                </a:cubicBezTo>
                <a:cubicBezTo>
                  <a:pt x="134" y="27"/>
                  <a:pt x="107" y="0"/>
                  <a:pt x="62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4626078" y="7259997"/>
            <a:ext cx="133264" cy="84399"/>
          </a:xfrm>
          <a:custGeom>
            <a:avLst/>
            <a:gdLst/>
            <a:ahLst/>
            <a:cxnLst/>
            <a:rect l="l" t="t" r="r" b="b"/>
            <a:pathLst>
              <a:path w="134" h="82" extrusionOk="0">
                <a:moveTo>
                  <a:pt x="62" y="0"/>
                </a:moveTo>
                <a:lnTo>
                  <a:pt x="62" y="0"/>
                </a:lnTo>
                <a:cubicBezTo>
                  <a:pt x="26" y="0"/>
                  <a:pt x="0" y="27"/>
                  <a:pt x="0" y="63"/>
                </a:cubicBezTo>
                <a:cubicBezTo>
                  <a:pt x="0" y="72"/>
                  <a:pt x="8" y="81"/>
                  <a:pt x="17" y="81"/>
                </a:cubicBezTo>
                <a:cubicBezTo>
                  <a:pt x="26" y="81"/>
                  <a:pt x="35" y="72"/>
                  <a:pt x="35" y="63"/>
                </a:cubicBezTo>
                <a:cubicBezTo>
                  <a:pt x="35" y="45"/>
                  <a:pt x="44" y="36"/>
                  <a:pt x="62" y="36"/>
                </a:cubicBezTo>
                <a:cubicBezTo>
                  <a:pt x="89" y="36"/>
                  <a:pt x="98" y="45"/>
                  <a:pt x="98" y="63"/>
                </a:cubicBezTo>
                <a:cubicBezTo>
                  <a:pt x="98" y="72"/>
                  <a:pt x="107" y="81"/>
                  <a:pt x="116" y="81"/>
                </a:cubicBezTo>
                <a:cubicBezTo>
                  <a:pt x="124" y="81"/>
                  <a:pt x="133" y="72"/>
                  <a:pt x="133" y="63"/>
                </a:cubicBezTo>
                <a:cubicBezTo>
                  <a:pt x="133" y="27"/>
                  <a:pt x="107" y="0"/>
                  <a:pt x="62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0"/>
          <p:cNvSpPr txBox="1"/>
          <p:nvPr/>
        </p:nvSpPr>
        <p:spPr>
          <a:xfrm>
            <a:off x="15805425" y="456145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0" name="Google Shape;490;p10"/>
          <p:cNvSpPr txBox="1"/>
          <p:nvPr/>
        </p:nvSpPr>
        <p:spPr>
          <a:xfrm>
            <a:off x="15805425" y="6077625"/>
            <a:ext cx="6018600" cy="3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10"/>
          <p:cNvGrpSpPr/>
          <p:nvPr/>
        </p:nvGrpSpPr>
        <p:grpSpPr>
          <a:xfrm flipH="1">
            <a:off x="4394379" y="3369355"/>
            <a:ext cx="2453490" cy="1317944"/>
            <a:chOff x="2858924" y="10627206"/>
            <a:chExt cx="3634800" cy="1317944"/>
          </a:xfrm>
        </p:grpSpPr>
        <p:sp>
          <p:nvSpPr>
            <p:cNvPr id="492" name="Google Shape;492;p10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0"/>
          <p:cNvGrpSpPr/>
          <p:nvPr/>
        </p:nvGrpSpPr>
        <p:grpSpPr>
          <a:xfrm flipH="1">
            <a:off x="7405360" y="5879838"/>
            <a:ext cx="3001455" cy="1371600"/>
            <a:chOff x="2453023" y="10682538"/>
            <a:chExt cx="4446600" cy="1371600"/>
          </a:xfrm>
        </p:grpSpPr>
        <p:sp>
          <p:nvSpPr>
            <p:cNvPr id="495" name="Google Shape;495;p10"/>
            <p:cNvSpPr txBox="1"/>
            <p:nvPr/>
          </p:nvSpPr>
          <p:spPr>
            <a:xfrm>
              <a:off x="3096876" y="10682538"/>
              <a:ext cx="313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453023" y="11100138"/>
              <a:ext cx="4446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10"/>
          <p:cNvGrpSpPr/>
          <p:nvPr/>
        </p:nvGrpSpPr>
        <p:grpSpPr>
          <a:xfrm flipH="1">
            <a:off x="3574791" y="7657580"/>
            <a:ext cx="2453490" cy="1317944"/>
            <a:chOff x="2858924" y="10627206"/>
            <a:chExt cx="3634800" cy="1317944"/>
          </a:xfrm>
        </p:grpSpPr>
        <p:sp>
          <p:nvSpPr>
            <p:cNvPr id="498" name="Google Shape;498;p10"/>
            <p:cNvSpPr txBox="1"/>
            <p:nvPr/>
          </p:nvSpPr>
          <p:spPr>
            <a:xfrm>
              <a:off x="3484934" y="106272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184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FEEA7C"/>
      </a:accent1>
      <a:accent2>
        <a:srgbClr val="F7CA61"/>
      </a:accent2>
      <a:accent3>
        <a:srgbClr val="FF9F52"/>
      </a:accent3>
      <a:accent4>
        <a:srgbClr val="FE5D4D"/>
      </a:accent4>
      <a:accent5>
        <a:srgbClr val="00054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Macintosh PowerPoint</Application>
  <PresentationFormat>Personalizado</PresentationFormat>
  <Paragraphs>114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Lato Light</vt:lpstr>
      <vt:lpstr>Lato</vt:lpstr>
      <vt:lpstr>Montserrat Light</vt:lpstr>
      <vt:lpstr>Arial</vt:lpstr>
      <vt:lpstr>Lato Black</vt:lpstr>
      <vt:lpstr>Times New Roman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1</cp:revision>
  <dcterms:modified xsi:type="dcterms:W3CDTF">2019-07-03T18:49:17Z</dcterms:modified>
</cp:coreProperties>
</file>