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81" r:id="rId2"/>
    <p:sldId id="4391" r:id="rId3"/>
    <p:sldId id="4392" r:id="rId4"/>
    <p:sldId id="4382" r:id="rId5"/>
    <p:sldId id="4397" r:id="rId6"/>
    <p:sldId id="4384" r:id="rId7"/>
    <p:sldId id="4379" r:id="rId8"/>
    <p:sldId id="4380" r:id="rId9"/>
    <p:sldId id="4387" r:id="rId10"/>
    <p:sldId id="4383" r:id="rId11"/>
    <p:sldId id="4385" r:id="rId12"/>
    <p:sldId id="4388" r:id="rId13"/>
    <p:sldId id="4386" r:id="rId14"/>
    <p:sldId id="4390" r:id="rId15"/>
    <p:sldId id="4389" r:id="rId16"/>
    <p:sldId id="4393" r:id="rId17"/>
    <p:sldId id="4394" r:id="rId18"/>
    <p:sldId id="4395" r:id="rId19"/>
    <p:sldId id="4396" r:id="rId20"/>
    <p:sldId id="4398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2" autoAdjust="0"/>
    <p:restoredTop sz="95976" autoAdjust="0"/>
  </p:normalViewPr>
  <p:slideViewPr>
    <p:cSldViewPr snapToGrid="0" snapToObjects="1">
      <p:cViewPr varScale="1">
        <p:scale>
          <a:sx n="58" d="100"/>
          <a:sy n="58" d="100"/>
        </p:scale>
        <p:origin x="696" y="224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11/19/20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4B754C3-829F-AC4A-8AE3-84FCC7568D86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1695822" y="5144577"/>
            <a:ext cx="986006" cy="9860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0B852FAA-D08F-1B45-B3B9-F4987AE78737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4143158" y="5923654"/>
            <a:ext cx="986006" cy="9860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7F1EF6B5-DAF9-E940-B5D8-A996912E7D44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9248486" y="5923654"/>
            <a:ext cx="986006" cy="9860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822D9BFC-6254-D44E-9DD2-D149EB6C2E2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4143158" y="10084174"/>
            <a:ext cx="986006" cy="9860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4BF87AEB-C7D4-4F49-AB2F-C33D531DB291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248486" y="10084174"/>
            <a:ext cx="986006" cy="9860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F93F7CCC-F78D-D14F-99BA-29C0B38449C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4874678" y="7981054"/>
            <a:ext cx="986006" cy="9860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C9F1D0EE-0BDF-7D4E-A20C-30087739B95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542458" y="7981054"/>
            <a:ext cx="986006" cy="9860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E088C78B-2669-284D-8668-B05EA5B93CD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1695822" y="11133897"/>
            <a:ext cx="986006" cy="9860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351B58E2-05F5-1A4B-96A9-A00E10EBCF5F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633941" y="7082510"/>
            <a:ext cx="3109766" cy="310975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4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351B58E2-05F5-1A4B-96A9-A00E10EBCF5F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798021" y="4417671"/>
            <a:ext cx="2810821" cy="28108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D3D0330B-8329-0D4C-BAFA-7CFD8E2FD14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456004" y="6584447"/>
            <a:ext cx="2215426" cy="22154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03B467F1-50AE-7A4E-8C6B-F76C648E8E7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5706222" y="6584447"/>
            <a:ext cx="2215426" cy="22154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12C77E96-7B49-3D41-992A-39C5D608BBA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1441883" y="8528426"/>
            <a:ext cx="1507226" cy="15072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692CB75C-214A-7547-8871-E9C5190997B1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246074" y="10791901"/>
            <a:ext cx="1178945" cy="117894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E6CCEAAC-D98C-0E47-9E7D-C37EDB15051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903674" y="10791901"/>
            <a:ext cx="1178945" cy="117894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33" name="Picture Placeholder 8">
            <a:extLst>
              <a:ext uri="{FF2B5EF4-FFF2-40B4-BE49-F238E27FC236}">
                <a16:creationId xmlns:a16="http://schemas.microsoft.com/office/drawing/2014/main" id="{194C51E5-033C-C24A-9909-4405F2E4A165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5333174" y="10791901"/>
            <a:ext cx="1178945" cy="117894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8FD4E1E1-7177-F042-B722-D35C16556991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8990774" y="10791901"/>
            <a:ext cx="1178945" cy="117894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76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35D58915-7AE8-6142-B4BC-524B2328DC11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80714" y="7616951"/>
            <a:ext cx="1178945" cy="117894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FE7EB03C-17ED-D849-B2FF-34D1A9DF21FB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4279190" y="7616951"/>
            <a:ext cx="1178945" cy="117894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4D669197-C6A7-DA4D-BF21-05247023E3AC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9724914" y="7616951"/>
            <a:ext cx="1178945" cy="117894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692CB75C-214A-7547-8871-E9C5190997B1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534990" y="7616951"/>
            <a:ext cx="1178945" cy="117894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61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4D669197-C6A7-DA4D-BF21-05247023E3AC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475357" y="5416740"/>
            <a:ext cx="1851660" cy="185165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8414E52-51F4-4B4D-9658-84BFD1094D3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218900" y="9564005"/>
            <a:ext cx="1851660" cy="185165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8C47D2C3-301C-B944-B9EC-3173781740E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5898276" y="9564005"/>
            <a:ext cx="1851660" cy="185165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69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8414E52-51F4-4B4D-9658-84BFD1094D3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152211" y="4481692"/>
            <a:ext cx="1924578" cy="19245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6AB3CE37-27BB-484B-82D5-486EB12BBF9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8624168" y="7077408"/>
            <a:ext cx="1924578" cy="19245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4AC79259-4E94-D64E-898B-890FC0DA114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903010" y="7077408"/>
            <a:ext cx="1924578" cy="19245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A1AE0328-12DA-9B43-B560-BEC24F66BA8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144108" y="11123628"/>
            <a:ext cx="1924578" cy="19245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AED8BC65-3A3F-0841-AD6C-7408BB0C53C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4364211" y="11123628"/>
            <a:ext cx="1924578" cy="19245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10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AED8BC65-3A3F-0841-AD6C-7408BB0C53C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169584" y="10978543"/>
            <a:ext cx="1690563" cy="169055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D0CFC5E3-E0C3-8243-8C77-B612668CEEB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2169584" y="8963053"/>
            <a:ext cx="1690563" cy="169055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1338161B-5CE9-A740-B591-4E3C1C5C4455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169584" y="6941348"/>
            <a:ext cx="1690563" cy="169055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162401C0-97E0-304C-BF59-BF168FD43F13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7043202" y="4370760"/>
            <a:ext cx="1690563" cy="169055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90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A6BC163-859E-D74A-943D-A36E4D38CAD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95947" y="4010355"/>
            <a:ext cx="1637113" cy="16371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0FEEB2A2-1F4F-1C49-8A86-E6C8730140B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388874" y="8219712"/>
            <a:ext cx="1207863" cy="12078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7C66FC2D-DAC8-2349-B268-BDDAFE070A43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388874" y="9756266"/>
            <a:ext cx="1207863" cy="12078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2787D7BF-D010-D547-BC82-A59A28BD4FE7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6637163" y="8219712"/>
            <a:ext cx="1207863" cy="12078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C3BC1DA-B60F-5D46-894C-1A415B4335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6637163" y="9756266"/>
            <a:ext cx="1207863" cy="12078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9B5B12E-14F4-1D42-BF4A-D511EAB87BE1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16637163" y="11292820"/>
            <a:ext cx="1207863" cy="12078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AED8BC65-3A3F-0841-AD6C-7408BB0C53C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411335" y="8219712"/>
            <a:ext cx="1207863" cy="12078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48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3E5A8E6-2DDA-C94E-95E5-FD899399B3DF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8588529" y="10744970"/>
            <a:ext cx="1709080" cy="1709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FD0683A-7089-3646-81B1-E63AA91327A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1296195" y="10744970"/>
            <a:ext cx="1709080" cy="1709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A6BC163-859E-D74A-943D-A36E4D38CAD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4013299" y="10744970"/>
            <a:ext cx="1709080" cy="1709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63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B955107-278A-B342-B0C7-590BF7E3F0D7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0346083" y="4929650"/>
            <a:ext cx="3707554" cy="370753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015C6AC-82A1-6E4A-8ADB-364389FDB7D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721922" y="11197641"/>
            <a:ext cx="1471465" cy="14714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A6BC163-859E-D74A-943D-A36E4D38CAD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84263" y="11197641"/>
            <a:ext cx="1471465" cy="14714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58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A6BC163-859E-D74A-943D-A36E4D38CAD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624168" y="10241478"/>
            <a:ext cx="1924579" cy="19245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200CC420-357E-F24C-BFD7-10E2B375B824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624168" y="7913914"/>
            <a:ext cx="1924579" cy="19245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D7F315C-3052-9148-A2BA-FDB1E51F9C7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8152219" y="5091292"/>
            <a:ext cx="1924579" cy="19245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81DC6F12-4AD1-FD44-A2EB-65A2795095EA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13903010" y="7913914"/>
            <a:ext cx="1924579" cy="19245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13BA28B-3398-774C-9875-B89A3E68CDE8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3903010" y="10241478"/>
            <a:ext cx="1924579" cy="19245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2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97CDC49-596F-2A4F-9FDC-996F6FF0B09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12704" y="7465764"/>
            <a:ext cx="1744156" cy="17441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CCFA44A-0F6F-6345-A1E3-46B791BABC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99414" y="6766982"/>
            <a:ext cx="1117724" cy="111772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ACD1DC9-45AD-0242-89F7-840A1872A1A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99414" y="9287158"/>
            <a:ext cx="1117724" cy="111772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1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4974F0B-370F-E64F-8867-C91D05196A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56504" y="4602939"/>
            <a:ext cx="1537214" cy="15372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F97B5A2-4C31-CB43-9852-BC7B644B0D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56504" y="7575850"/>
            <a:ext cx="1537214" cy="15372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C4C6A8BC-9ADA-0D4A-A993-740FA15B5AA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6504" y="10550575"/>
            <a:ext cx="1537214" cy="15372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041F1E-4F8F-984F-8094-E2123DDF142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383928" y="4602939"/>
            <a:ext cx="1537214" cy="15372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EEC4CD20-2E90-E241-9A25-675B3706962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383928" y="7575850"/>
            <a:ext cx="1537214" cy="15372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300DCFBF-F5B9-EB41-9F58-8D607286BC7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6383928" y="10550575"/>
            <a:ext cx="1537214" cy="15372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97CDC49-596F-2A4F-9FDC-996F6FF0B09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316743" y="6815533"/>
            <a:ext cx="1744156" cy="17441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4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A2FE0CE5-F6FC-6A44-82A1-36513DDCA50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01608" y="7572681"/>
            <a:ext cx="1112992" cy="11129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834DE35E-6E16-DA42-912C-621C84C0FD8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42508" y="7572681"/>
            <a:ext cx="1112992" cy="11129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1A111F68-9F09-5243-9587-4305334F299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2760991" y="7572681"/>
            <a:ext cx="1112992" cy="11129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0B0043C7-991C-1E4C-A489-6A029DADFAE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7788715" y="7572681"/>
            <a:ext cx="1112992" cy="11129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041F1E-4F8F-984F-8094-E2123DDF142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2123" y="4659976"/>
            <a:ext cx="1537214" cy="15372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7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7BDD0084-F57D-BF42-9529-8B840727DCE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966033" y="4512200"/>
            <a:ext cx="1725726" cy="172571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A2FE0CE5-F6FC-6A44-82A1-36513DDCA50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699500" y="7200242"/>
            <a:ext cx="1024454" cy="10244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55BCF54-8F27-3540-A9A5-59A4AEDB339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691759" y="7200242"/>
            <a:ext cx="1024454" cy="10244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497BA629-90A8-6D49-9EFF-5617091451A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0781840" y="7200242"/>
            <a:ext cx="1024454" cy="10244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F9184180-EBC1-FB48-B92B-54AE36E3F3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5786093" y="7200242"/>
            <a:ext cx="1024454" cy="10244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0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E7CD4957-EB01-8444-8007-453D9D0613F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2706072" y="4810891"/>
            <a:ext cx="1744155" cy="174414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E17C27BE-9512-D043-9A65-D71758E5BAF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2706072" y="7766039"/>
            <a:ext cx="1744155" cy="174414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420E542C-C769-3D46-A826-10BD7C8E645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706072" y="10721183"/>
            <a:ext cx="1744155" cy="174414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A2FE0CE5-F6FC-6A44-82A1-36513DDCA50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170585" y="6852109"/>
            <a:ext cx="1744155" cy="174414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D3491139-D8BF-F541-94FC-74F34CAAD68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1433440" y="4965912"/>
            <a:ext cx="1597525" cy="159751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3B353F66-DEE3-C144-8AEE-853A7EC0BFE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230177" y="6968918"/>
            <a:ext cx="1597525" cy="159751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4EB7EB45-FD5E-BE4C-9C55-7F0B4331C9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8588329" y="9459733"/>
            <a:ext cx="1597525" cy="159751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FD7E4F41-6BF7-3A49-A2E1-09D19A78ECC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588559" y="9459733"/>
            <a:ext cx="1597525" cy="159751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F834BB3-0D7B-064C-9427-098D1D279A6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11328" y="6968918"/>
            <a:ext cx="1597525" cy="159751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5C995FF-B149-5942-82E9-59E2021B3ED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01429" y="9459733"/>
            <a:ext cx="1597525" cy="159751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A2FE0CE5-F6FC-6A44-82A1-36513DDCA50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101659" y="9459733"/>
            <a:ext cx="1597525" cy="159751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2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062F9C8D-44F8-9E42-8482-EBB468E8BC6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167260" y="4956225"/>
            <a:ext cx="1892185" cy="18921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D2694448-05B3-2242-9EB9-201BEAD5B38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4318203" y="4956225"/>
            <a:ext cx="1892185" cy="18921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3EDE3903-E327-A24E-8A34-B03809C4B1D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167260" y="10151057"/>
            <a:ext cx="1892185" cy="18921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CD517BEF-C5C1-4041-BC04-C8D814CDA3E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4318203" y="10151057"/>
            <a:ext cx="1892185" cy="18921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9B7CA848-907E-CE48-8FF7-E6F61734ECAD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134678" y="7567810"/>
            <a:ext cx="1892185" cy="18921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351B58E2-05F5-1A4B-96A9-A00E10EBCF5F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5350786" y="7567810"/>
            <a:ext cx="1892185" cy="18921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D3491139-D8BF-F541-94FC-74F34CAAD68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48735" y="6598279"/>
            <a:ext cx="3911980" cy="391196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1D49C92-8F9F-2345-9FBC-D3833693479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534370" y="4594478"/>
            <a:ext cx="1846886" cy="1841111"/>
          </a:xfrm>
          <a:custGeom>
            <a:avLst/>
            <a:gdLst>
              <a:gd name="connsiteX0" fmla="*/ 122747 w 1846886"/>
              <a:gd name="connsiteY0" fmla="*/ 0 h 1841111"/>
              <a:gd name="connsiteX1" fmla="*/ 1724139 w 1846886"/>
              <a:gd name="connsiteY1" fmla="*/ 0 h 1841111"/>
              <a:gd name="connsiteX2" fmla="*/ 1846886 w 1846886"/>
              <a:gd name="connsiteY2" fmla="*/ 122747 h 1841111"/>
              <a:gd name="connsiteX3" fmla="*/ 1846886 w 1846886"/>
              <a:gd name="connsiteY3" fmla="*/ 1718364 h 1841111"/>
              <a:gd name="connsiteX4" fmla="*/ 1724139 w 1846886"/>
              <a:gd name="connsiteY4" fmla="*/ 1841111 h 1841111"/>
              <a:gd name="connsiteX5" fmla="*/ 122747 w 1846886"/>
              <a:gd name="connsiteY5" fmla="*/ 1841111 h 1841111"/>
              <a:gd name="connsiteX6" fmla="*/ 0 w 1846886"/>
              <a:gd name="connsiteY6" fmla="*/ 1718364 h 1841111"/>
              <a:gd name="connsiteX7" fmla="*/ 0 w 1846886"/>
              <a:gd name="connsiteY7" fmla="*/ 122747 h 1841111"/>
              <a:gd name="connsiteX8" fmla="*/ 122747 w 1846886"/>
              <a:gd name="connsiteY8" fmla="*/ 0 h 184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886" h="1841111">
                <a:moveTo>
                  <a:pt x="122747" y="0"/>
                </a:moveTo>
                <a:lnTo>
                  <a:pt x="1724139" y="0"/>
                </a:lnTo>
                <a:cubicBezTo>
                  <a:pt x="1791930" y="0"/>
                  <a:pt x="1846886" y="54956"/>
                  <a:pt x="1846886" y="122747"/>
                </a:cubicBezTo>
                <a:lnTo>
                  <a:pt x="1846886" y="1718364"/>
                </a:lnTo>
                <a:cubicBezTo>
                  <a:pt x="1846886" y="1786155"/>
                  <a:pt x="1791930" y="1841111"/>
                  <a:pt x="1724139" y="1841111"/>
                </a:cubicBezTo>
                <a:lnTo>
                  <a:pt x="122747" y="1841111"/>
                </a:lnTo>
                <a:cubicBezTo>
                  <a:pt x="54956" y="1841111"/>
                  <a:pt x="0" y="1786155"/>
                  <a:pt x="0" y="1718364"/>
                </a:cubicBezTo>
                <a:lnTo>
                  <a:pt x="0" y="122747"/>
                </a:lnTo>
                <a:cubicBezTo>
                  <a:pt x="0" y="54956"/>
                  <a:pt x="54956" y="0"/>
                  <a:pt x="12274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DCAF440-F278-A84B-BF55-531E62896792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534370" y="8206444"/>
            <a:ext cx="1846886" cy="1841111"/>
          </a:xfrm>
          <a:custGeom>
            <a:avLst/>
            <a:gdLst>
              <a:gd name="connsiteX0" fmla="*/ 122747 w 1846886"/>
              <a:gd name="connsiteY0" fmla="*/ 0 h 1841111"/>
              <a:gd name="connsiteX1" fmla="*/ 1724139 w 1846886"/>
              <a:gd name="connsiteY1" fmla="*/ 0 h 1841111"/>
              <a:gd name="connsiteX2" fmla="*/ 1846886 w 1846886"/>
              <a:gd name="connsiteY2" fmla="*/ 122747 h 1841111"/>
              <a:gd name="connsiteX3" fmla="*/ 1846886 w 1846886"/>
              <a:gd name="connsiteY3" fmla="*/ 1718364 h 1841111"/>
              <a:gd name="connsiteX4" fmla="*/ 1724139 w 1846886"/>
              <a:gd name="connsiteY4" fmla="*/ 1841111 h 1841111"/>
              <a:gd name="connsiteX5" fmla="*/ 122747 w 1846886"/>
              <a:gd name="connsiteY5" fmla="*/ 1841111 h 1841111"/>
              <a:gd name="connsiteX6" fmla="*/ 0 w 1846886"/>
              <a:gd name="connsiteY6" fmla="*/ 1718364 h 1841111"/>
              <a:gd name="connsiteX7" fmla="*/ 0 w 1846886"/>
              <a:gd name="connsiteY7" fmla="*/ 122747 h 1841111"/>
              <a:gd name="connsiteX8" fmla="*/ 122747 w 1846886"/>
              <a:gd name="connsiteY8" fmla="*/ 0 h 184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886" h="1841111">
                <a:moveTo>
                  <a:pt x="122747" y="0"/>
                </a:moveTo>
                <a:lnTo>
                  <a:pt x="1724139" y="0"/>
                </a:lnTo>
                <a:cubicBezTo>
                  <a:pt x="1791930" y="0"/>
                  <a:pt x="1846886" y="54956"/>
                  <a:pt x="1846886" y="122747"/>
                </a:cubicBezTo>
                <a:lnTo>
                  <a:pt x="1846886" y="1718364"/>
                </a:lnTo>
                <a:cubicBezTo>
                  <a:pt x="1846886" y="1786155"/>
                  <a:pt x="1791930" y="1841111"/>
                  <a:pt x="1724139" y="1841111"/>
                </a:cubicBezTo>
                <a:lnTo>
                  <a:pt x="122747" y="1841111"/>
                </a:lnTo>
                <a:cubicBezTo>
                  <a:pt x="54956" y="1841111"/>
                  <a:pt x="0" y="1786155"/>
                  <a:pt x="0" y="1718364"/>
                </a:cubicBezTo>
                <a:lnTo>
                  <a:pt x="0" y="122747"/>
                </a:lnTo>
                <a:cubicBezTo>
                  <a:pt x="0" y="54956"/>
                  <a:pt x="54956" y="0"/>
                  <a:pt x="12274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C406417-E4A5-7248-9EEF-6C92F1D5BE8F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6715107" y="8206444"/>
            <a:ext cx="1846886" cy="1841111"/>
          </a:xfrm>
          <a:custGeom>
            <a:avLst/>
            <a:gdLst>
              <a:gd name="connsiteX0" fmla="*/ 122747 w 1846886"/>
              <a:gd name="connsiteY0" fmla="*/ 0 h 1841111"/>
              <a:gd name="connsiteX1" fmla="*/ 1724139 w 1846886"/>
              <a:gd name="connsiteY1" fmla="*/ 0 h 1841111"/>
              <a:gd name="connsiteX2" fmla="*/ 1846886 w 1846886"/>
              <a:gd name="connsiteY2" fmla="*/ 122747 h 1841111"/>
              <a:gd name="connsiteX3" fmla="*/ 1846886 w 1846886"/>
              <a:gd name="connsiteY3" fmla="*/ 1718364 h 1841111"/>
              <a:gd name="connsiteX4" fmla="*/ 1724139 w 1846886"/>
              <a:gd name="connsiteY4" fmla="*/ 1841111 h 1841111"/>
              <a:gd name="connsiteX5" fmla="*/ 122747 w 1846886"/>
              <a:gd name="connsiteY5" fmla="*/ 1841111 h 1841111"/>
              <a:gd name="connsiteX6" fmla="*/ 0 w 1846886"/>
              <a:gd name="connsiteY6" fmla="*/ 1718364 h 1841111"/>
              <a:gd name="connsiteX7" fmla="*/ 0 w 1846886"/>
              <a:gd name="connsiteY7" fmla="*/ 122747 h 1841111"/>
              <a:gd name="connsiteX8" fmla="*/ 122747 w 1846886"/>
              <a:gd name="connsiteY8" fmla="*/ 0 h 184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886" h="1841111">
                <a:moveTo>
                  <a:pt x="122747" y="0"/>
                </a:moveTo>
                <a:lnTo>
                  <a:pt x="1724139" y="0"/>
                </a:lnTo>
                <a:cubicBezTo>
                  <a:pt x="1791930" y="0"/>
                  <a:pt x="1846886" y="54956"/>
                  <a:pt x="1846886" y="122747"/>
                </a:cubicBezTo>
                <a:lnTo>
                  <a:pt x="1846886" y="1718364"/>
                </a:lnTo>
                <a:cubicBezTo>
                  <a:pt x="1846886" y="1786155"/>
                  <a:pt x="1791930" y="1841111"/>
                  <a:pt x="1724139" y="1841111"/>
                </a:cubicBezTo>
                <a:lnTo>
                  <a:pt x="122747" y="1841111"/>
                </a:lnTo>
                <a:cubicBezTo>
                  <a:pt x="54956" y="1841111"/>
                  <a:pt x="0" y="1786155"/>
                  <a:pt x="0" y="1718364"/>
                </a:cubicBezTo>
                <a:lnTo>
                  <a:pt x="0" y="122747"/>
                </a:lnTo>
                <a:cubicBezTo>
                  <a:pt x="0" y="54956"/>
                  <a:pt x="54956" y="0"/>
                  <a:pt x="12274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D4527C9-FAC2-B947-A6F9-5DC148CD759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353633" y="8206446"/>
            <a:ext cx="1846886" cy="1841111"/>
          </a:xfrm>
          <a:custGeom>
            <a:avLst/>
            <a:gdLst>
              <a:gd name="connsiteX0" fmla="*/ 122747 w 1846886"/>
              <a:gd name="connsiteY0" fmla="*/ 0 h 1841111"/>
              <a:gd name="connsiteX1" fmla="*/ 1724139 w 1846886"/>
              <a:gd name="connsiteY1" fmla="*/ 0 h 1841111"/>
              <a:gd name="connsiteX2" fmla="*/ 1846886 w 1846886"/>
              <a:gd name="connsiteY2" fmla="*/ 122747 h 1841111"/>
              <a:gd name="connsiteX3" fmla="*/ 1846886 w 1846886"/>
              <a:gd name="connsiteY3" fmla="*/ 1718364 h 1841111"/>
              <a:gd name="connsiteX4" fmla="*/ 1724139 w 1846886"/>
              <a:gd name="connsiteY4" fmla="*/ 1841111 h 1841111"/>
              <a:gd name="connsiteX5" fmla="*/ 122747 w 1846886"/>
              <a:gd name="connsiteY5" fmla="*/ 1841111 h 1841111"/>
              <a:gd name="connsiteX6" fmla="*/ 0 w 1846886"/>
              <a:gd name="connsiteY6" fmla="*/ 1718364 h 1841111"/>
              <a:gd name="connsiteX7" fmla="*/ 0 w 1846886"/>
              <a:gd name="connsiteY7" fmla="*/ 122747 h 1841111"/>
              <a:gd name="connsiteX8" fmla="*/ 122747 w 1846886"/>
              <a:gd name="connsiteY8" fmla="*/ 0 h 184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886" h="1841111">
                <a:moveTo>
                  <a:pt x="122747" y="0"/>
                </a:moveTo>
                <a:lnTo>
                  <a:pt x="1724139" y="0"/>
                </a:lnTo>
                <a:cubicBezTo>
                  <a:pt x="1791930" y="0"/>
                  <a:pt x="1846886" y="54956"/>
                  <a:pt x="1846886" y="122747"/>
                </a:cubicBezTo>
                <a:lnTo>
                  <a:pt x="1846886" y="1718364"/>
                </a:lnTo>
                <a:cubicBezTo>
                  <a:pt x="1846886" y="1786155"/>
                  <a:pt x="1791930" y="1841111"/>
                  <a:pt x="1724139" y="1841111"/>
                </a:cubicBezTo>
                <a:lnTo>
                  <a:pt x="122747" y="1841111"/>
                </a:lnTo>
                <a:cubicBezTo>
                  <a:pt x="54956" y="1841111"/>
                  <a:pt x="0" y="1786155"/>
                  <a:pt x="0" y="1718364"/>
                </a:cubicBezTo>
                <a:lnTo>
                  <a:pt x="0" y="122747"/>
                </a:lnTo>
                <a:cubicBezTo>
                  <a:pt x="0" y="54956"/>
                  <a:pt x="54956" y="0"/>
                  <a:pt x="12274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7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  <p:sldLayoutId id="2147483993" r:id="rId17"/>
    <p:sldLayoutId id="2147483994" r:id="rId18"/>
    <p:sldLayoutId id="2147483995" r:id="rId19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14.jp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17.jpg"/><Relationship Id="rId7" Type="http://schemas.openxmlformats.org/officeDocument/2006/relationships/image" Target="../media/image1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jpg"/><Relationship Id="rId5" Type="http://schemas.openxmlformats.org/officeDocument/2006/relationships/image" Target="../media/image12.jp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jp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g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jpg"/><Relationship Id="rId5" Type="http://schemas.openxmlformats.org/officeDocument/2006/relationships/image" Target="../media/image3.jpg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jpg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0.jpg"/><Relationship Id="rId7" Type="http://schemas.openxmlformats.org/officeDocument/2006/relationships/image" Target="../media/image1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jpg"/><Relationship Id="rId5" Type="http://schemas.openxmlformats.org/officeDocument/2006/relationships/image" Target="../media/image16.jpg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7.jpg"/><Relationship Id="rId7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jp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6.jpg"/><Relationship Id="rId5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4.jpg"/><Relationship Id="rId7" Type="http://schemas.openxmlformats.org/officeDocument/2006/relationships/image" Target="../media/image5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7.jpg"/><Relationship Id="rId7" Type="http://schemas.openxmlformats.org/officeDocument/2006/relationships/image" Target="../media/image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13.jp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6.jpg"/><Relationship Id="rId7" Type="http://schemas.openxmlformats.org/officeDocument/2006/relationships/image" Target="../media/image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jpg"/><Relationship Id="rId5" Type="http://schemas.openxmlformats.org/officeDocument/2006/relationships/image" Target="../media/image2.jpg"/><Relationship Id="rId4" Type="http://schemas.openxmlformats.org/officeDocument/2006/relationships/image" Target="../media/image5.jpg"/><Relationship Id="rId9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0" name="Line">
            <a:extLst>
              <a:ext uri="{FF2B5EF4-FFF2-40B4-BE49-F238E27FC236}">
                <a16:creationId xmlns:a16="http://schemas.microsoft.com/office/drawing/2014/main" id="{EDD2CFAB-1E08-F943-B2B4-6BC54B7321A7}"/>
              </a:ext>
            </a:extLst>
          </p:cNvPr>
          <p:cNvSpPr/>
          <p:nvPr/>
        </p:nvSpPr>
        <p:spPr>
          <a:xfrm flipV="1">
            <a:off x="9697282" y="6901195"/>
            <a:ext cx="0" cy="1008688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" name="Line">
            <a:extLst>
              <a:ext uri="{FF2B5EF4-FFF2-40B4-BE49-F238E27FC236}">
                <a16:creationId xmlns:a16="http://schemas.microsoft.com/office/drawing/2014/main" id="{D81B627E-EA4E-184A-8CC9-FF41A50373D5}"/>
              </a:ext>
            </a:extLst>
          </p:cNvPr>
          <p:cNvSpPr/>
          <p:nvPr/>
        </p:nvSpPr>
        <p:spPr>
          <a:xfrm flipV="1">
            <a:off x="14719011" y="6907918"/>
            <a:ext cx="0" cy="1008688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2" name="Line">
            <a:extLst>
              <a:ext uri="{FF2B5EF4-FFF2-40B4-BE49-F238E27FC236}">
                <a16:creationId xmlns:a16="http://schemas.microsoft.com/office/drawing/2014/main" id="{681AF601-E1EA-6B46-98BA-421BDFC09A70}"/>
              </a:ext>
            </a:extLst>
          </p:cNvPr>
          <p:cNvSpPr/>
          <p:nvPr/>
        </p:nvSpPr>
        <p:spPr>
          <a:xfrm flipV="1">
            <a:off x="12214870" y="5913582"/>
            <a:ext cx="0" cy="1008688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3" name="Line">
            <a:extLst>
              <a:ext uri="{FF2B5EF4-FFF2-40B4-BE49-F238E27FC236}">
                <a16:creationId xmlns:a16="http://schemas.microsoft.com/office/drawing/2014/main" id="{94C9B87D-E45B-F84E-A861-08E690EFF835}"/>
              </a:ext>
            </a:extLst>
          </p:cNvPr>
          <p:cNvSpPr/>
          <p:nvPr/>
        </p:nvSpPr>
        <p:spPr>
          <a:xfrm>
            <a:off x="4677643" y="6917145"/>
            <a:ext cx="15061756" cy="838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3" extrusionOk="0">
                <a:moveTo>
                  <a:pt x="0" y="21295"/>
                </a:moveTo>
                <a:lnTo>
                  <a:pt x="0" y="6662"/>
                </a:lnTo>
                <a:cubicBezTo>
                  <a:pt x="1" y="4864"/>
                  <a:pt x="42" y="3145"/>
                  <a:pt x="114" y="1893"/>
                </a:cubicBezTo>
                <a:cubicBezTo>
                  <a:pt x="191" y="555"/>
                  <a:pt x="297" y="-127"/>
                  <a:pt x="405" y="20"/>
                </a:cubicBezTo>
                <a:lnTo>
                  <a:pt x="21235" y="20"/>
                </a:lnTo>
                <a:cubicBezTo>
                  <a:pt x="21342" y="43"/>
                  <a:pt x="21444" y="897"/>
                  <a:pt x="21513" y="2361"/>
                </a:cubicBezTo>
                <a:cubicBezTo>
                  <a:pt x="21569" y="3526"/>
                  <a:pt x="21599" y="5000"/>
                  <a:pt x="21600" y="6527"/>
                </a:cubicBezTo>
                <a:lnTo>
                  <a:pt x="21600" y="21473"/>
                </a:lnTo>
              </a:path>
            </a:pathLst>
          </a:cu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" name="Line">
            <a:extLst>
              <a:ext uri="{FF2B5EF4-FFF2-40B4-BE49-F238E27FC236}">
                <a16:creationId xmlns:a16="http://schemas.microsoft.com/office/drawing/2014/main" id="{625B67B5-B172-0D49-BDC8-49AFBE80E67C}"/>
              </a:ext>
            </a:extLst>
          </p:cNvPr>
          <p:cNvSpPr/>
          <p:nvPr/>
        </p:nvSpPr>
        <p:spPr>
          <a:xfrm flipV="1">
            <a:off x="4665008" y="8225901"/>
            <a:ext cx="0" cy="1524753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7" name="Text Placeholder">
            <a:extLst>
              <a:ext uri="{FF2B5EF4-FFF2-40B4-BE49-F238E27FC236}">
                <a16:creationId xmlns:a16="http://schemas.microsoft.com/office/drawing/2014/main" id="{B6DAB887-B822-6944-8359-D09AD0186E96}"/>
              </a:ext>
            </a:extLst>
          </p:cNvPr>
          <p:cNvSpPr txBox="1"/>
          <p:nvPr/>
        </p:nvSpPr>
        <p:spPr>
          <a:xfrm>
            <a:off x="2691798" y="9890885"/>
            <a:ext cx="396418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D363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400" b="1" dirty="0">
                <a:latin typeface="Poppins SemiBold" pitchFamily="2" charset="77"/>
                <a:cs typeface="Poppins SemiBold" pitchFamily="2" charset="77"/>
              </a:rPr>
              <a:t>Write Something Here</a:t>
            </a:r>
            <a:endParaRPr sz="2400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58" name="Text Placeholder">
            <a:extLst>
              <a:ext uri="{FF2B5EF4-FFF2-40B4-BE49-F238E27FC236}">
                <a16:creationId xmlns:a16="http://schemas.microsoft.com/office/drawing/2014/main" id="{C604EDEA-3D62-3649-8054-50AC7923D859}"/>
              </a:ext>
            </a:extLst>
          </p:cNvPr>
          <p:cNvSpPr txBox="1"/>
          <p:nvPr/>
        </p:nvSpPr>
        <p:spPr>
          <a:xfrm>
            <a:off x="2685448" y="11366152"/>
            <a:ext cx="396418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D363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400" b="1" dirty="0">
                <a:latin typeface="Poppins SemiBold" pitchFamily="2" charset="77"/>
                <a:cs typeface="Poppins SemiBold" pitchFamily="2" charset="77"/>
              </a:rPr>
              <a:t>Write Something Here</a:t>
            </a:r>
          </a:p>
        </p:txBody>
      </p:sp>
      <p:sp>
        <p:nvSpPr>
          <p:cNvPr id="62" name="Line">
            <a:extLst>
              <a:ext uri="{FF2B5EF4-FFF2-40B4-BE49-F238E27FC236}">
                <a16:creationId xmlns:a16="http://schemas.microsoft.com/office/drawing/2014/main" id="{A22F8B68-7913-D244-9600-D33C7A7A156C}"/>
              </a:ext>
            </a:extLst>
          </p:cNvPr>
          <p:cNvSpPr/>
          <p:nvPr/>
        </p:nvSpPr>
        <p:spPr>
          <a:xfrm flipV="1">
            <a:off x="4673888" y="10512631"/>
            <a:ext cx="0" cy="771944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1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64" name="Line">
            <a:extLst>
              <a:ext uri="{FF2B5EF4-FFF2-40B4-BE49-F238E27FC236}">
                <a16:creationId xmlns:a16="http://schemas.microsoft.com/office/drawing/2014/main" id="{687A51A3-37C3-5F47-B46B-4233561CB53E}"/>
              </a:ext>
            </a:extLst>
          </p:cNvPr>
          <p:cNvSpPr/>
          <p:nvPr/>
        </p:nvSpPr>
        <p:spPr>
          <a:xfrm flipV="1">
            <a:off x="9687237" y="8225901"/>
            <a:ext cx="0" cy="1524753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5" name="Text Placeholder">
            <a:extLst>
              <a:ext uri="{FF2B5EF4-FFF2-40B4-BE49-F238E27FC236}">
                <a16:creationId xmlns:a16="http://schemas.microsoft.com/office/drawing/2014/main" id="{2F3D23AF-BE25-2F4D-9C79-C728B4FD9384}"/>
              </a:ext>
            </a:extLst>
          </p:cNvPr>
          <p:cNvSpPr txBox="1"/>
          <p:nvPr/>
        </p:nvSpPr>
        <p:spPr>
          <a:xfrm>
            <a:off x="7714027" y="9890885"/>
            <a:ext cx="39641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D363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400" b="1" dirty="0">
                <a:latin typeface="Poppins SemiBold" pitchFamily="2" charset="77"/>
                <a:cs typeface="Poppins SemiBold" pitchFamily="2" charset="77"/>
              </a:rPr>
              <a:t>Write Something Here</a:t>
            </a:r>
          </a:p>
        </p:txBody>
      </p:sp>
      <p:sp>
        <p:nvSpPr>
          <p:cNvPr id="66" name="Text Placeholder">
            <a:extLst>
              <a:ext uri="{FF2B5EF4-FFF2-40B4-BE49-F238E27FC236}">
                <a16:creationId xmlns:a16="http://schemas.microsoft.com/office/drawing/2014/main" id="{5FF59650-D8CE-0348-9DFE-AEFACE52FC26}"/>
              </a:ext>
            </a:extLst>
          </p:cNvPr>
          <p:cNvSpPr txBox="1"/>
          <p:nvPr/>
        </p:nvSpPr>
        <p:spPr>
          <a:xfrm>
            <a:off x="7707677" y="11366152"/>
            <a:ext cx="39641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D363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400" b="1" dirty="0">
                <a:latin typeface="Poppins SemiBold" pitchFamily="2" charset="77"/>
                <a:cs typeface="Poppins SemiBold" pitchFamily="2" charset="77"/>
              </a:rPr>
              <a:t>Write Something Here</a:t>
            </a:r>
          </a:p>
        </p:txBody>
      </p:sp>
      <p:sp>
        <p:nvSpPr>
          <p:cNvPr id="70" name="Line">
            <a:extLst>
              <a:ext uri="{FF2B5EF4-FFF2-40B4-BE49-F238E27FC236}">
                <a16:creationId xmlns:a16="http://schemas.microsoft.com/office/drawing/2014/main" id="{5E6CC6C6-E8A4-B64F-A12B-BA140C4D7DAC}"/>
              </a:ext>
            </a:extLst>
          </p:cNvPr>
          <p:cNvSpPr/>
          <p:nvPr/>
        </p:nvSpPr>
        <p:spPr>
          <a:xfrm flipV="1">
            <a:off x="9696116" y="10512631"/>
            <a:ext cx="0" cy="771944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1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72" name="Line">
            <a:extLst>
              <a:ext uri="{FF2B5EF4-FFF2-40B4-BE49-F238E27FC236}">
                <a16:creationId xmlns:a16="http://schemas.microsoft.com/office/drawing/2014/main" id="{B699E3F8-D6E5-7F4B-8E79-560F7AAC4E69}"/>
              </a:ext>
            </a:extLst>
          </p:cNvPr>
          <p:cNvSpPr/>
          <p:nvPr/>
        </p:nvSpPr>
        <p:spPr>
          <a:xfrm flipV="1">
            <a:off x="14709464" y="8225901"/>
            <a:ext cx="0" cy="1524753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3" name="Text Placeholder">
            <a:extLst>
              <a:ext uri="{FF2B5EF4-FFF2-40B4-BE49-F238E27FC236}">
                <a16:creationId xmlns:a16="http://schemas.microsoft.com/office/drawing/2014/main" id="{7BBB9FC2-2610-5847-84C9-731854177D32}"/>
              </a:ext>
            </a:extLst>
          </p:cNvPr>
          <p:cNvSpPr txBox="1"/>
          <p:nvPr/>
        </p:nvSpPr>
        <p:spPr>
          <a:xfrm>
            <a:off x="12736254" y="9890885"/>
            <a:ext cx="396418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D363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400" b="1" dirty="0">
                <a:latin typeface="Poppins SemiBold" pitchFamily="2" charset="77"/>
                <a:cs typeface="Poppins SemiBold" pitchFamily="2" charset="77"/>
              </a:rPr>
              <a:t>Write Something Here</a:t>
            </a:r>
          </a:p>
        </p:txBody>
      </p:sp>
      <p:sp>
        <p:nvSpPr>
          <p:cNvPr id="74" name="Text Placeholder">
            <a:extLst>
              <a:ext uri="{FF2B5EF4-FFF2-40B4-BE49-F238E27FC236}">
                <a16:creationId xmlns:a16="http://schemas.microsoft.com/office/drawing/2014/main" id="{1E7D3EF7-8F22-A84B-A12E-16A70A525A1B}"/>
              </a:ext>
            </a:extLst>
          </p:cNvPr>
          <p:cNvSpPr txBox="1"/>
          <p:nvPr/>
        </p:nvSpPr>
        <p:spPr>
          <a:xfrm>
            <a:off x="12729904" y="11366152"/>
            <a:ext cx="396418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D363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400" b="1" dirty="0">
                <a:latin typeface="Poppins SemiBold" pitchFamily="2" charset="77"/>
                <a:cs typeface="Poppins SemiBold" pitchFamily="2" charset="77"/>
              </a:rPr>
              <a:t>Write Something Here</a:t>
            </a:r>
          </a:p>
        </p:txBody>
      </p:sp>
      <p:sp>
        <p:nvSpPr>
          <p:cNvPr id="78" name="Line">
            <a:extLst>
              <a:ext uri="{FF2B5EF4-FFF2-40B4-BE49-F238E27FC236}">
                <a16:creationId xmlns:a16="http://schemas.microsoft.com/office/drawing/2014/main" id="{767FE901-9E84-AB4F-A4C2-29F9CFEEF030}"/>
              </a:ext>
            </a:extLst>
          </p:cNvPr>
          <p:cNvSpPr/>
          <p:nvPr/>
        </p:nvSpPr>
        <p:spPr>
          <a:xfrm flipV="1">
            <a:off x="14718343" y="10512631"/>
            <a:ext cx="0" cy="771944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1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80" name="Line">
            <a:extLst>
              <a:ext uri="{FF2B5EF4-FFF2-40B4-BE49-F238E27FC236}">
                <a16:creationId xmlns:a16="http://schemas.microsoft.com/office/drawing/2014/main" id="{DAAB9AB6-A314-C844-A4E4-25134C2B055B}"/>
              </a:ext>
            </a:extLst>
          </p:cNvPr>
          <p:cNvSpPr/>
          <p:nvPr/>
        </p:nvSpPr>
        <p:spPr>
          <a:xfrm flipV="1">
            <a:off x="19731693" y="8225901"/>
            <a:ext cx="1" cy="1524753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1" name="Text Placeholder">
            <a:extLst>
              <a:ext uri="{FF2B5EF4-FFF2-40B4-BE49-F238E27FC236}">
                <a16:creationId xmlns:a16="http://schemas.microsoft.com/office/drawing/2014/main" id="{FC172E37-00F8-3C4B-9F02-F2841FE6CAFF}"/>
              </a:ext>
            </a:extLst>
          </p:cNvPr>
          <p:cNvSpPr txBox="1"/>
          <p:nvPr/>
        </p:nvSpPr>
        <p:spPr>
          <a:xfrm>
            <a:off x="17758483" y="9890885"/>
            <a:ext cx="396418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D363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400" b="1" dirty="0">
                <a:latin typeface="Poppins SemiBold" pitchFamily="2" charset="77"/>
                <a:cs typeface="Poppins SemiBold" pitchFamily="2" charset="77"/>
              </a:rPr>
              <a:t>Write Something Here</a:t>
            </a:r>
          </a:p>
        </p:txBody>
      </p:sp>
      <p:sp>
        <p:nvSpPr>
          <p:cNvPr id="82" name="Text Placeholder">
            <a:extLst>
              <a:ext uri="{FF2B5EF4-FFF2-40B4-BE49-F238E27FC236}">
                <a16:creationId xmlns:a16="http://schemas.microsoft.com/office/drawing/2014/main" id="{9D27716F-44F1-DE49-B20F-DF08C275D875}"/>
              </a:ext>
            </a:extLst>
          </p:cNvPr>
          <p:cNvSpPr txBox="1"/>
          <p:nvPr/>
        </p:nvSpPr>
        <p:spPr>
          <a:xfrm>
            <a:off x="17752133" y="11366152"/>
            <a:ext cx="396418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D363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400" b="1" dirty="0">
                <a:latin typeface="Poppins SemiBold" pitchFamily="2" charset="77"/>
                <a:cs typeface="Poppins SemiBold" pitchFamily="2" charset="77"/>
              </a:rPr>
              <a:t>Write Something Here</a:t>
            </a:r>
          </a:p>
        </p:txBody>
      </p:sp>
      <p:sp>
        <p:nvSpPr>
          <p:cNvPr id="86" name="Line">
            <a:extLst>
              <a:ext uri="{FF2B5EF4-FFF2-40B4-BE49-F238E27FC236}">
                <a16:creationId xmlns:a16="http://schemas.microsoft.com/office/drawing/2014/main" id="{6431EE53-4933-594D-A503-16D8C33D8398}"/>
              </a:ext>
            </a:extLst>
          </p:cNvPr>
          <p:cNvSpPr/>
          <p:nvPr/>
        </p:nvSpPr>
        <p:spPr>
          <a:xfrm flipV="1">
            <a:off x="19740573" y="10512631"/>
            <a:ext cx="0" cy="771944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1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D6682FA-C82C-9141-B78A-742AB9CC8C24}"/>
              </a:ext>
            </a:extLst>
          </p:cNvPr>
          <p:cNvSpPr/>
          <p:nvPr/>
        </p:nvSpPr>
        <p:spPr>
          <a:xfrm>
            <a:off x="9568430" y="4844500"/>
            <a:ext cx="5242851" cy="1168160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 Placeholder">
            <a:extLst>
              <a:ext uri="{FF2B5EF4-FFF2-40B4-BE49-F238E27FC236}">
                <a16:creationId xmlns:a16="http://schemas.microsoft.com/office/drawing/2014/main" id="{4E061155-3404-964D-91D2-54A4C55D792F}"/>
              </a:ext>
            </a:extLst>
          </p:cNvPr>
          <p:cNvSpPr txBox="1"/>
          <p:nvPr/>
        </p:nvSpPr>
        <p:spPr>
          <a:xfrm>
            <a:off x="10479337" y="5117028"/>
            <a:ext cx="395864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3600" b="1" dirty="0">
                <a:latin typeface="Poppins SemiBold" pitchFamily="2" charset="77"/>
                <a:cs typeface="Poppins SemiBold" pitchFamily="2" charset="77"/>
              </a:rPr>
              <a:t>Management</a:t>
            </a:r>
            <a:endParaRPr sz="3600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47C48B60-A64E-1A43-8864-3035D174CF4A}"/>
              </a:ext>
            </a:extLst>
          </p:cNvPr>
          <p:cNvSpPr/>
          <p:nvPr/>
        </p:nvSpPr>
        <p:spPr>
          <a:xfrm>
            <a:off x="8017265" y="7715879"/>
            <a:ext cx="3339622" cy="851635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D04EB92-F943-B447-9072-F26F6DD1060F}"/>
              </a:ext>
            </a:extLst>
          </p:cNvPr>
          <p:cNvSpPr/>
          <p:nvPr/>
        </p:nvSpPr>
        <p:spPr>
          <a:xfrm>
            <a:off x="13055736" y="7715879"/>
            <a:ext cx="3339622" cy="851635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03E19457-7F19-D24C-A8C0-883C3E6E58C3}"/>
              </a:ext>
            </a:extLst>
          </p:cNvPr>
          <p:cNvSpPr/>
          <p:nvPr/>
        </p:nvSpPr>
        <p:spPr>
          <a:xfrm>
            <a:off x="18073813" y="7715879"/>
            <a:ext cx="3339622" cy="851635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448434D8-3273-2847-8923-C73739310A21}"/>
              </a:ext>
            </a:extLst>
          </p:cNvPr>
          <p:cNvSpPr/>
          <p:nvPr/>
        </p:nvSpPr>
        <p:spPr>
          <a:xfrm>
            <a:off x="2999207" y="7715879"/>
            <a:ext cx="3339622" cy="85163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">
            <a:extLst>
              <a:ext uri="{FF2B5EF4-FFF2-40B4-BE49-F238E27FC236}">
                <a16:creationId xmlns:a16="http://schemas.microsoft.com/office/drawing/2014/main" id="{F2DC65DD-8BE2-3A40-9D1F-54D7E4BED3A4}"/>
              </a:ext>
            </a:extLst>
          </p:cNvPr>
          <p:cNvSpPr txBox="1"/>
          <p:nvPr/>
        </p:nvSpPr>
        <p:spPr>
          <a:xfrm>
            <a:off x="4194822" y="7934361"/>
            <a:ext cx="203849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2400" b="1" dirty="0">
                <a:latin typeface="Poppins SemiBold" pitchFamily="2" charset="77"/>
                <a:cs typeface="Poppins SemiBold" pitchFamily="2" charset="77"/>
              </a:rPr>
              <a:t>Sales</a:t>
            </a:r>
            <a:endParaRPr sz="2400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69" name="Text Placeholder">
            <a:extLst>
              <a:ext uri="{FF2B5EF4-FFF2-40B4-BE49-F238E27FC236}">
                <a16:creationId xmlns:a16="http://schemas.microsoft.com/office/drawing/2014/main" id="{17C164EA-AA60-ED43-B7F6-ED287F264551}"/>
              </a:ext>
            </a:extLst>
          </p:cNvPr>
          <p:cNvSpPr txBox="1"/>
          <p:nvPr/>
        </p:nvSpPr>
        <p:spPr>
          <a:xfrm>
            <a:off x="9217051" y="7934361"/>
            <a:ext cx="20384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2400" b="1" dirty="0">
                <a:latin typeface="Poppins SemiBold" pitchFamily="2" charset="77"/>
                <a:cs typeface="Poppins SemiBold" pitchFamily="2" charset="77"/>
              </a:rPr>
              <a:t>Production</a:t>
            </a:r>
            <a:endParaRPr sz="2400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77" name="Text Placeholder">
            <a:extLst>
              <a:ext uri="{FF2B5EF4-FFF2-40B4-BE49-F238E27FC236}">
                <a16:creationId xmlns:a16="http://schemas.microsoft.com/office/drawing/2014/main" id="{4066CAAB-4BA3-F24F-AEE8-778A16DB7B64}"/>
              </a:ext>
            </a:extLst>
          </p:cNvPr>
          <p:cNvSpPr txBox="1"/>
          <p:nvPr/>
        </p:nvSpPr>
        <p:spPr>
          <a:xfrm>
            <a:off x="14239278" y="7934361"/>
            <a:ext cx="203849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2400" b="1" dirty="0">
                <a:latin typeface="Poppins SemiBold" pitchFamily="2" charset="77"/>
                <a:cs typeface="Poppins SemiBold" pitchFamily="2" charset="77"/>
              </a:rPr>
              <a:t>Marketing</a:t>
            </a:r>
            <a:endParaRPr sz="2400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85" name="Text Placeholder">
            <a:extLst>
              <a:ext uri="{FF2B5EF4-FFF2-40B4-BE49-F238E27FC236}">
                <a16:creationId xmlns:a16="http://schemas.microsoft.com/office/drawing/2014/main" id="{A66AEBB1-9116-0342-9E70-F2A130127AD3}"/>
              </a:ext>
            </a:extLst>
          </p:cNvPr>
          <p:cNvSpPr txBox="1"/>
          <p:nvPr/>
        </p:nvSpPr>
        <p:spPr>
          <a:xfrm>
            <a:off x="19261507" y="7934361"/>
            <a:ext cx="203849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2400" b="1" dirty="0">
                <a:latin typeface="Poppins SemiBold" pitchFamily="2" charset="77"/>
                <a:cs typeface="Poppins SemiBold" pitchFamily="2" charset="77"/>
              </a:rPr>
              <a:t>Distribution</a:t>
            </a:r>
            <a:endParaRPr sz="2400" b="1" dirty="0">
              <a:latin typeface="Poppins SemiBold" pitchFamily="2" charset="77"/>
              <a:cs typeface="Poppins SemiBold" pitchFamily="2" charset="77"/>
            </a:endParaRPr>
          </a:p>
        </p:txBody>
      </p:sp>
      <p:pic>
        <p:nvPicPr>
          <p:cNvPr id="10" name="Picture Placeholder 9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D1C1E608-B182-F346-AC80-A2D3AF72FB0C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12" name="Picture Placeholder 11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BC59B94-F96B-3F43-A7EF-E3A17AD2C43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14" name="Picture Placeholder 1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0ADE2BF-673F-9945-8DCC-9B4DA9B35D4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" b="1458"/>
          <a:stretch>
            <a:fillRect/>
          </a:stretch>
        </p:blipFill>
        <p:spPr/>
      </p:pic>
      <p:pic>
        <p:nvPicPr>
          <p:cNvPr id="16" name="Picture Placeholder 15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389EEB00-3308-454B-92FE-FFA09EE6014F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" b="765"/>
          <a:stretch>
            <a:fillRect/>
          </a:stretch>
        </p:blipFill>
        <p:spPr/>
      </p:pic>
      <p:pic>
        <p:nvPicPr>
          <p:cNvPr id="8" name="Picture Placeholder 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D1484399-C93C-9A48-A4FD-664C75EDB71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" b="13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02367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0" name="Line">
            <a:extLst>
              <a:ext uri="{FF2B5EF4-FFF2-40B4-BE49-F238E27FC236}">
                <a16:creationId xmlns:a16="http://schemas.microsoft.com/office/drawing/2014/main" id="{EDD2CFAB-1E08-F943-B2B4-6BC54B7321A7}"/>
              </a:ext>
            </a:extLst>
          </p:cNvPr>
          <p:cNvSpPr/>
          <p:nvPr/>
        </p:nvSpPr>
        <p:spPr>
          <a:xfrm flipV="1">
            <a:off x="9697282" y="6901195"/>
            <a:ext cx="0" cy="1008688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" name="Line">
            <a:extLst>
              <a:ext uri="{FF2B5EF4-FFF2-40B4-BE49-F238E27FC236}">
                <a16:creationId xmlns:a16="http://schemas.microsoft.com/office/drawing/2014/main" id="{D81B627E-EA4E-184A-8CC9-FF41A50373D5}"/>
              </a:ext>
            </a:extLst>
          </p:cNvPr>
          <p:cNvSpPr/>
          <p:nvPr/>
        </p:nvSpPr>
        <p:spPr>
          <a:xfrm flipV="1">
            <a:off x="14719011" y="6907918"/>
            <a:ext cx="0" cy="1008688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2" name="Line">
            <a:extLst>
              <a:ext uri="{FF2B5EF4-FFF2-40B4-BE49-F238E27FC236}">
                <a16:creationId xmlns:a16="http://schemas.microsoft.com/office/drawing/2014/main" id="{681AF601-E1EA-6B46-98BA-421BDFC09A70}"/>
              </a:ext>
            </a:extLst>
          </p:cNvPr>
          <p:cNvSpPr/>
          <p:nvPr/>
        </p:nvSpPr>
        <p:spPr>
          <a:xfrm flipV="1">
            <a:off x="12214870" y="5913582"/>
            <a:ext cx="0" cy="1008688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3" name="Line">
            <a:extLst>
              <a:ext uri="{FF2B5EF4-FFF2-40B4-BE49-F238E27FC236}">
                <a16:creationId xmlns:a16="http://schemas.microsoft.com/office/drawing/2014/main" id="{94C9B87D-E45B-F84E-A861-08E690EFF835}"/>
              </a:ext>
            </a:extLst>
          </p:cNvPr>
          <p:cNvSpPr/>
          <p:nvPr/>
        </p:nvSpPr>
        <p:spPr>
          <a:xfrm>
            <a:off x="4677643" y="6917145"/>
            <a:ext cx="15061756" cy="838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3" extrusionOk="0">
                <a:moveTo>
                  <a:pt x="0" y="21295"/>
                </a:moveTo>
                <a:lnTo>
                  <a:pt x="0" y="6662"/>
                </a:lnTo>
                <a:cubicBezTo>
                  <a:pt x="1" y="4864"/>
                  <a:pt x="42" y="3145"/>
                  <a:pt x="114" y="1893"/>
                </a:cubicBezTo>
                <a:cubicBezTo>
                  <a:pt x="191" y="555"/>
                  <a:pt x="297" y="-127"/>
                  <a:pt x="405" y="20"/>
                </a:cubicBezTo>
                <a:lnTo>
                  <a:pt x="21235" y="20"/>
                </a:lnTo>
                <a:cubicBezTo>
                  <a:pt x="21342" y="43"/>
                  <a:pt x="21444" y="897"/>
                  <a:pt x="21513" y="2361"/>
                </a:cubicBezTo>
                <a:cubicBezTo>
                  <a:pt x="21569" y="3526"/>
                  <a:pt x="21599" y="5000"/>
                  <a:pt x="21600" y="6527"/>
                </a:cubicBezTo>
                <a:lnTo>
                  <a:pt x="21600" y="21473"/>
                </a:lnTo>
              </a:path>
            </a:pathLst>
          </a:cu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" name="Line">
            <a:extLst>
              <a:ext uri="{FF2B5EF4-FFF2-40B4-BE49-F238E27FC236}">
                <a16:creationId xmlns:a16="http://schemas.microsoft.com/office/drawing/2014/main" id="{625B67B5-B172-0D49-BDC8-49AFBE80E67C}"/>
              </a:ext>
            </a:extLst>
          </p:cNvPr>
          <p:cNvSpPr/>
          <p:nvPr/>
        </p:nvSpPr>
        <p:spPr>
          <a:xfrm flipV="1">
            <a:off x="4665008" y="8225901"/>
            <a:ext cx="0" cy="1524753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4" name="Line">
            <a:extLst>
              <a:ext uri="{FF2B5EF4-FFF2-40B4-BE49-F238E27FC236}">
                <a16:creationId xmlns:a16="http://schemas.microsoft.com/office/drawing/2014/main" id="{687A51A3-37C3-5F47-B46B-4233561CB53E}"/>
              </a:ext>
            </a:extLst>
          </p:cNvPr>
          <p:cNvSpPr/>
          <p:nvPr/>
        </p:nvSpPr>
        <p:spPr>
          <a:xfrm flipV="1">
            <a:off x="9687237" y="8225901"/>
            <a:ext cx="0" cy="1524753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2" name="Line">
            <a:extLst>
              <a:ext uri="{FF2B5EF4-FFF2-40B4-BE49-F238E27FC236}">
                <a16:creationId xmlns:a16="http://schemas.microsoft.com/office/drawing/2014/main" id="{B699E3F8-D6E5-7F4B-8E79-560F7AAC4E69}"/>
              </a:ext>
            </a:extLst>
          </p:cNvPr>
          <p:cNvSpPr/>
          <p:nvPr/>
        </p:nvSpPr>
        <p:spPr>
          <a:xfrm flipV="1">
            <a:off x="14709464" y="8225901"/>
            <a:ext cx="0" cy="1524753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0" name="Line">
            <a:extLst>
              <a:ext uri="{FF2B5EF4-FFF2-40B4-BE49-F238E27FC236}">
                <a16:creationId xmlns:a16="http://schemas.microsoft.com/office/drawing/2014/main" id="{DAAB9AB6-A314-C844-A4E4-25134C2B055B}"/>
              </a:ext>
            </a:extLst>
          </p:cNvPr>
          <p:cNvSpPr/>
          <p:nvPr/>
        </p:nvSpPr>
        <p:spPr>
          <a:xfrm flipV="1">
            <a:off x="19731693" y="8225901"/>
            <a:ext cx="1" cy="1524753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D6682FA-C82C-9141-B78A-742AB9CC8C24}"/>
              </a:ext>
            </a:extLst>
          </p:cNvPr>
          <p:cNvSpPr/>
          <p:nvPr/>
        </p:nvSpPr>
        <p:spPr>
          <a:xfrm>
            <a:off x="9568430" y="4844500"/>
            <a:ext cx="5242851" cy="116816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 Placeholder">
            <a:extLst>
              <a:ext uri="{FF2B5EF4-FFF2-40B4-BE49-F238E27FC236}">
                <a16:creationId xmlns:a16="http://schemas.microsoft.com/office/drawing/2014/main" id="{4E061155-3404-964D-91D2-54A4C55D792F}"/>
              </a:ext>
            </a:extLst>
          </p:cNvPr>
          <p:cNvSpPr txBox="1"/>
          <p:nvPr/>
        </p:nvSpPr>
        <p:spPr>
          <a:xfrm>
            <a:off x="10476665" y="5117028"/>
            <a:ext cx="395864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3600" b="1" dirty="0">
                <a:latin typeface="Poppins SemiBold" pitchFamily="2" charset="77"/>
                <a:cs typeface="Poppins SemiBold" pitchFamily="2" charset="77"/>
              </a:rPr>
              <a:t>Initiation</a:t>
            </a:r>
            <a:endParaRPr sz="3600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47C48B60-A64E-1A43-8864-3035D174CF4A}"/>
              </a:ext>
            </a:extLst>
          </p:cNvPr>
          <p:cNvSpPr/>
          <p:nvPr/>
        </p:nvSpPr>
        <p:spPr>
          <a:xfrm>
            <a:off x="7401115" y="7715879"/>
            <a:ext cx="4571922" cy="851635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D04EB92-F943-B447-9072-F26F6DD1060F}"/>
              </a:ext>
            </a:extLst>
          </p:cNvPr>
          <p:cNvSpPr/>
          <p:nvPr/>
        </p:nvSpPr>
        <p:spPr>
          <a:xfrm>
            <a:off x="12439586" y="7715879"/>
            <a:ext cx="4571922" cy="851635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03E19457-7F19-D24C-A8C0-883C3E6E58C3}"/>
              </a:ext>
            </a:extLst>
          </p:cNvPr>
          <p:cNvSpPr/>
          <p:nvPr/>
        </p:nvSpPr>
        <p:spPr>
          <a:xfrm>
            <a:off x="17457663" y="7715879"/>
            <a:ext cx="4571922" cy="851635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448434D8-3273-2847-8923-C73739310A21}"/>
              </a:ext>
            </a:extLst>
          </p:cNvPr>
          <p:cNvSpPr/>
          <p:nvPr/>
        </p:nvSpPr>
        <p:spPr>
          <a:xfrm>
            <a:off x="2383057" y="7715879"/>
            <a:ext cx="4571922" cy="85163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">
            <a:extLst>
              <a:ext uri="{FF2B5EF4-FFF2-40B4-BE49-F238E27FC236}">
                <a16:creationId xmlns:a16="http://schemas.microsoft.com/office/drawing/2014/main" id="{F2DC65DD-8BE2-3A40-9D1F-54D7E4BED3A4}"/>
              </a:ext>
            </a:extLst>
          </p:cNvPr>
          <p:cNvSpPr txBox="1"/>
          <p:nvPr/>
        </p:nvSpPr>
        <p:spPr>
          <a:xfrm>
            <a:off x="3200762" y="7934361"/>
            <a:ext cx="294119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400" b="1" dirty="0">
                <a:latin typeface="Poppins SemiBold" pitchFamily="2" charset="77"/>
                <a:cs typeface="Poppins SemiBold" pitchFamily="2" charset="77"/>
              </a:rPr>
              <a:t>Sales</a:t>
            </a:r>
            <a:endParaRPr sz="2400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69" name="Text Placeholder">
            <a:extLst>
              <a:ext uri="{FF2B5EF4-FFF2-40B4-BE49-F238E27FC236}">
                <a16:creationId xmlns:a16="http://schemas.microsoft.com/office/drawing/2014/main" id="{17C164EA-AA60-ED43-B7F6-ED287F264551}"/>
              </a:ext>
            </a:extLst>
          </p:cNvPr>
          <p:cNvSpPr txBox="1"/>
          <p:nvPr/>
        </p:nvSpPr>
        <p:spPr>
          <a:xfrm>
            <a:off x="8222991" y="7934361"/>
            <a:ext cx="29411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400" b="1" dirty="0">
                <a:latin typeface="Poppins SemiBold" pitchFamily="2" charset="77"/>
                <a:cs typeface="Poppins SemiBold" pitchFamily="2" charset="77"/>
              </a:rPr>
              <a:t>Production</a:t>
            </a:r>
            <a:endParaRPr sz="2400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77" name="Text Placeholder">
            <a:extLst>
              <a:ext uri="{FF2B5EF4-FFF2-40B4-BE49-F238E27FC236}">
                <a16:creationId xmlns:a16="http://schemas.microsoft.com/office/drawing/2014/main" id="{4066CAAB-4BA3-F24F-AEE8-778A16DB7B64}"/>
              </a:ext>
            </a:extLst>
          </p:cNvPr>
          <p:cNvSpPr txBox="1"/>
          <p:nvPr/>
        </p:nvSpPr>
        <p:spPr>
          <a:xfrm>
            <a:off x="13245218" y="7934361"/>
            <a:ext cx="294119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400" b="1" dirty="0">
                <a:latin typeface="Poppins SemiBold" pitchFamily="2" charset="77"/>
                <a:cs typeface="Poppins SemiBold" pitchFamily="2" charset="77"/>
              </a:rPr>
              <a:t>Marketing</a:t>
            </a:r>
            <a:endParaRPr sz="2400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85" name="Text Placeholder">
            <a:extLst>
              <a:ext uri="{FF2B5EF4-FFF2-40B4-BE49-F238E27FC236}">
                <a16:creationId xmlns:a16="http://schemas.microsoft.com/office/drawing/2014/main" id="{A66AEBB1-9116-0342-9E70-F2A130127AD3}"/>
              </a:ext>
            </a:extLst>
          </p:cNvPr>
          <p:cNvSpPr txBox="1"/>
          <p:nvPr/>
        </p:nvSpPr>
        <p:spPr>
          <a:xfrm>
            <a:off x="18267447" y="7934361"/>
            <a:ext cx="294119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400" b="1" dirty="0">
                <a:latin typeface="Poppins SemiBold" pitchFamily="2" charset="77"/>
                <a:cs typeface="Poppins SemiBold" pitchFamily="2" charset="77"/>
              </a:rPr>
              <a:t>Distribution</a:t>
            </a:r>
            <a:endParaRPr sz="2400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192106E-4FEC-7644-8C96-331C7FCDC288}"/>
              </a:ext>
            </a:extLst>
          </p:cNvPr>
          <p:cNvSpPr/>
          <p:nvPr/>
        </p:nvSpPr>
        <p:spPr>
          <a:xfrm>
            <a:off x="7401115" y="9366248"/>
            <a:ext cx="4571922" cy="29581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2A07519-2A62-FA44-A0BB-EE380597106E}"/>
              </a:ext>
            </a:extLst>
          </p:cNvPr>
          <p:cNvSpPr/>
          <p:nvPr/>
        </p:nvSpPr>
        <p:spPr>
          <a:xfrm>
            <a:off x="12439586" y="9366248"/>
            <a:ext cx="4571922" cy="29581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7EA5246-0DA8-AC4B-9C20-237A528D8A99}"/>
              </a:ext>
            </a:extLst>
          </p:cNvPr>
          <p:cNvSpPr/>
          <p:nvPr/>
        </p:nvSpPr>
        <p:spPr>
          <a:xfrm>
            <a:off x="17457663" y="9366248"/>
            <a:ext cx="4571922" cy="29581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D7D9881-02A4-BB4A-9446-5DF5F7430658}"/>
              </a:ext>
            </a:extLst>
          </p:cNvPr>
          <p:cNvSpPr/>
          <p:nvPr/>
        </p:nvSpPr>
        <p:spPr>
          <a:xfrm>
            <a:off x="2383057" y="9366248"/>
            <a:ext cx="4571922" cy="29581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56">
            <a:extLst>
              <a:ext uri="{FF2B5EF4-FFF2-40B4-BE49-F238E27FC236}">
                <a16:creationId xmlns:a16="http://schemas.microsoft.com/office/drawing/2014/main" id="{5807C865-C3FE-754D-B49C-A8417A53855A}"/>
              </a:ext>
            </a:extLst>
          </p:cNvPr>
          <p:cNvSpPr/>
          <p:nvPr/>
        </p:nvSpPr>
        <p:spPr>
          <a:xfrm flipH="1">
            <a:off x="2395448" y="9992893"/>
            <a:ext cx="45391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39" name="Rectangle 56">
            <a:extLst>
              <a:ext uri="{FF2B5EF4-FFF2-40B4-BE49-F238E27FC236}">
                <a16:creationId xmlns:a16="http://schemas.microsoft.com/office/drawing/2014/main" id="{FE5E7D30-7CBC-DE48-98C5-D613FDD72234}"/>
              </a:ext>
            </a:extLst>
          </p:cNvPr>
          <p:cNvSpPr/>
          <p:nvPr/>
        </p:nvSpPr>
        <p:spPr>
          <a:xfrm flipH="1">
            <a:off x="7417517" y="9992893"/>
            <a:ext cx="45391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40" name="Rectangle 56">
            <a:extLst>
              <a:ext uri="{FF2B5EF4-FFF2-40B4-BE49-F238E27FC236}">
                <a16:creationId xmlns:a16="http://schemas.microsoft.com/office/drawing/2014/main" id="{D75BB6CE-B7AF-7B42-844C-893109DBE214}"/>
              </a:ext>
            </a:extLst>
          </p:cNvPr>
          <p:cNvSpPr/>
          <p:nvPr/>
        </p:nvSpPr>
        <p:spPr>
          <a:xfrm flipH="1">
            <a:off x="12455988" y="9992893"/>
            <a:ext cx="45391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41" name="Rectangle 56">
            <a:extLst>
              <a:ext uri="{FF2B5EF4-FFF2-40B4-BE49-F238E27FC236}">
                <a16:creationId xmlns:a16="http://schemas.microsoft.com/office/drawing/2014/main" id="{424E9C6C-560C-334A-90BE-10AF6CD9456B}"/>
              </a:ext>
            </a:extLst>
          </p:cNvPr>
          <p:cNvSpPr/>
          <p:nvPr/>
        </p:nvSpPr>
        <p:spPr>
          <a:xfrm flipH="1">
            <a:off x="17439959" y="9992893"/>
            <a:ext cx="45391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pic>
        <p:nvPicPr>
          <p:cNvPr id="16" name="Picture Placeholder 1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D7DDC1E-CD2C-B141-BEAF-CED270D2927F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8" name="Picture Placeholder 7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5A9F1176-BB07-134C-9527-748083767FA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" b="1464"/>
          <a:stretch>
            <a:fillRect/>
          </a:stretch>
        </p:blipFill>
        <p:spPr/>
      </p:pic>
      <p:pic>
        <p:nvPicPr>
          <p:cNvPr id="10" name="Picture Placeholder 9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6D56F763-9683-B441-A28B-15846C9CC30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12" name="Picture Placeholder 11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54C02DE-0E96-E049-AD97-A102C5E70069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14" name="Picture Placeholder 1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5DAAB92C-B97B-1449-92AE-7D6231B3087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28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608242D6-181C-9E4E-8463-616D13622F16}"/>
              </a:ext>
            </a:extLst>
          </p:cNvPr>
          <p:cNvSpPr/>
          <p:nvPr/>
        </p:nvSpPr>
        <p:spPr>
          <a:xfrm flipV="1">
            <a:off x="8506134" y="8531278"/>
            <a:ext cx="2850741" cy="22976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16B06E6A-6B1F-1243-BAC6-CFD6AEA56E5E}"/>
              </a:ext>
            </a:extLst>
          </p:cNvPr>
          <p:cNvSpPr/>
          <p:nvPr/>
        </p:nvSpPr>
        <p:spPr>
          <a:xfrm>
            <a:off x="9831161" y="6282472"/>
            <a:ext cx="1525714" cy="1136594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60573C80-232D-4040-9BA0-9F13A945A735}"/>
              </a:ext>
            </a:extLst>
          </p:cNvPr>
          <p:cNvSpPr/>
          <p:nvPr/>
        </p:nvSpPr>
        <p:spPr>
          <a:xfrm flipV="1">
            <a:off x="9610323" y="9580393"/>
            <a:ext cx="1746552" cy="1373703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152AF460-775D-8A42-B56D-D31958797ED0}"/>
              </a:ext>
            </a:extLst>
          </p:cNvPr>
          <p:cNvSpPr/>
          <p:nvPr/>
        </p:nvSpPr>
        <p:spPr>
          <a:xfrm flipH="1" flipV="1">
            <a:off x="13020775" y="8531278"/>
            <a:ext cx="2850741" cy="22976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7024F5B6-9C85-6148-BED1-086A1A1A063A}"/>
              </a:ext>
            </a:extLst>
          </p:cNvPr>
          <p:cNvSpPr/>
          <p:nvPr/>
        </p:nvSpPr>
        <p:spPr>
          <a:xfrm flipH="1">
            <a:off x="13020775" y="6282472"/>
            <a:ext cx="1525714" cy="1136594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F90B9CB3-80A9-3B4D-9579-3C3484F2CA36}"/>
              </a:ext>
            </a:extLst>
          </p:cNvPr>
          <p:cNvSpPr/>
          <p:nvPr/>
        </p:nvSpPr>
        <p:spPr>
          <a:xfrm flipH="1" flipV="1">
            <a:off x="13020775" y="9580393"/>
            <a:ext cx="1746552" cy="1373703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2113EC-19F5-EF45-BF2A-E697BA179BC3}"/>
              </a:ext>
            </a:extLst>
          </p:cNvPr>
          <p:cNvGrpSpPr/>
          <p:nvPr/>
        </p:nvGrpSpPr>
        <p:grpSpPr>
          <a:xfrm>
            <a:off x="1386110" y="5030483"/>
            <a:ext cx="6424434" cy="1600438"/>
            <a:chOff x="12376236" y="5878550"/>
            <a:chExt cx="6424434" cy="1600438"/>
          </a:xfrm>
        </p:grpSpPr>
        <p:sp>
          <p:nvSpPr>
            <p:cNvPr id="25" name="CuadroTexto 395">
              <a:extLst>
                <a:ext uri="{FF2B5EF4-FFF2-40B4-BE49-F238E27FC236}">
                  <a16:creationId xmlns:a16="http://schemas.microsoft.com/office/drawing/2014/main" id="{39535063-BFB8-5043-AE63-565B845EBDEE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Sales</a:t>
              </a:r>
            </a:p>
          </p:txBody>
        </p:sp>
        <p:sp>
          <p:nvSpPr>
            <p:cNvPr id="26" name="Rectangle 56">
              <a:extLst>
                <a:ext uri="{FF2B5EF4-FFF2-40B4-BE49-F238E27FC236}">
                  <a16:creationId xmlns:a16="http://schemas.microsoft.com/office/drawing/2014/main" id="{0205AD65-C1F7-954F-9374-9D5B23AF3E0F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B669B3-C224-B94B-8F4C-94629730C1AE}"/>
              </a:ext>
            </a:extLst>
          </p:cNvPr>
          <p:cNvGrpSpPr/>
          <p:nvPr/>
        </p:nvGrpSpPr>
        <p:grpSpPr>
          <a:xfrm>
            <a:off x="362451" y="7669605"/>
            <a:ext cx="6424433" cy="1600438"/>
            <a:chOff x="12376236" y="5878550"/>
            <a:chExt cx="6424433" cy="1600438"/>
          </a:xfrm>
        </p:grpSpPr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9FF79220-0919-4344-9FC3-8D00C961A4D7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Production</a:t>
              </a:r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3CBFA62B-0D3C-0548-9CCE-B2B304588825}"/>
                </a:ext>
              </a:extLst>
            </p:cNvPr>
            <p:cNvSpPr/>
            <p:nvPr/>
          </p:nvSpPr>
          <p:spPr>
            <a:xfrm flipH="1">
              <a:off x="13399894" y="6524881"/>
              <a:ext cx="540077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00B3432-5DE2-E64C-8F80-24495C8F6B6A}"/>
              </a:ext>
            </a:extLst>
          </p:cNvPr>
          <p:cNvGrpSpPr/>
          <p:nvPr/>
        </p:nvGrpSpPr>
        <p:grpSpPr>
          <a:xfrm>
            <a:off x="16567105" y="5030483"/>
            <a:ext cx="6424434" cy="1600438"/>
            <a:chOff x="12376236" y="5878550"/>
            <a:chExt cx="6424434" cy="1600438"/>
          </a:xfrm>
        </p:grpSpPr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7B4B70C6-A1C5-DA4E-A148-8F230A19B267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Sales</a:t>
              </a:r>
            </a:p>
          </p:txBody>
        </p:sp>
        <p:sp>
          <p:nvSpPr>
            <p:cNvPr id="32" name="Rectangle 56">
              <a:extLst>
                <a:ext uri="{FF2B5EF4-FFF2-40B4-BE49-F238E27FC236}">
                  <a16:creationId xmlns:a16="http://schemas.microsoft.com/office/drawing/2014/main" id="{667CDB96-8574-7C46-8CE1-AE1623E7CCAB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314463E-6D9D-594B-95AB-31F80E2ECDA9}"/>
              </a:ext>
            </a:extLst>
          </p:cNvPr>
          <p:cNvGrpSpPr/>
          <p:nvPr/>
        </p:nvGrpSpPr>
        <p:grpSpPr>
          <a:xfrm>
            <a:off x="17590768" y="7669605"/>
            <a:ext cx="6424431" cy="1600438"/>
            <a:chOff x="12376236" y="5878550"/>
            <a:chExt cx="6424431" cy="1600438"/>
          </a:xfrm>
        </p:grpSpPr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CC38350F-EBCA-C945-95ED-F64C58091760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Production</a:t>
              </a:r>
            </a:p>
          </p:txBody>
        </p:sp>
        <p:sp>
          <p:nvSpPr>
            <p:cNvPr id="35" name="Rectangle 56">
              <a:extLst>
                <a:ext uri="{FF2B5EF4-FFF2-40B4-BE49-F238E27FC236}">
                  <a16:creationId xmlns:a16="http://schemas.microsoft.com/office/drawing/2014/main" id="{45D104B3-76ED-7345-A3A0-E37F2649A276}"/>
                </a:ext>
              </a:extLst>
            </p:cNvPr>
            <p:cNvSpPr/>
            <p:nvPr/>
          </p:nvSpPr>
          <p:spPr>
            <a:xfrm flipH="1">
              <a:off x="12376236" y="6524881"/>
              <a:ext cx="55091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349F88-B236-0847-82E6-30B16315EFC4}"/>
              </a:ext>
            </a:extLst>
          </p:cNvPr>
          <p:cNvGrpSpPr/>
          <p:nvPr/>
        </p:nvGrpSpPr>
        <p:grpSpPr>
          <a:xfrm>
            <a:off x="1386110" y="10320940"/>
            <a:ext cx="6424434" cy="1600438"/>
            <a:chOff x="12376236" y="5878550"/>
            <a:chExt cx="6424434" cy="1600438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26BD345E-D90C-264A-9336-81DE419B8563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Marketing</a:t>
              </a:r>
            </a:p>
          </p:txBody>
        </p:sp>
        <p:sp>
          <p:nvSpPr>
            <p:cNvPr id="38" name="Rectangle 56">
              <a:extLst>
                <a:ext uri="{FF2B5EF4-FFF2-40B4-BE49-F238E27FC236}">
                  <a16:creationId xmlns:a16="http://schemas.microsoft.com/office/drawing/2014/main" id="{0B438792-7330-BC44-B941-5756255300FF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CF608E-E2EF-F54F-AA43-87951C49CA56}"/>
              </a:ext>
            </a:extLst>
          </p:cNvPr>
          <p:cNvGrpSpPr/>
          <p:nvPr/>
        </p:nvGrpSpPr>
        <p:grpSpPr>
          <a:xfrm>
            <a:off x="16567105" y="10320940"/>
            <a:ext cx="6424434" cy="1600438"/>
            <a:chOff x="12376236" y="5878550"/>
            <a:chExt cx="6424434" cy="1600438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DBC29063-72DA-1743-9001-5128D664A37E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Marketing</a:t>
              </a:r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76676AB0-60C8-D348-AD16-D65A8D12C957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pic>
        <p:nvPicPr>
          <p:cNvPr id="50" name="Picture Placeholder 49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A862C4A9-CEFA-F74D-9CAF-EAEDC27F281C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54" name="Picture Placeholder 5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9FB573F8-0A34-4F4D-93B8-401170BFF56C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56" name="Picture Placeholder 5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0B67B2A2-00A5-6147-B662-DE37677E17FE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58" name="Picture Placeholder 57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5AF457B8-A38B-0B44-B955-DAC81635B38E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60" name="Picture Placeholder 59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A87CAEE4-EC51-B545-ADB5-8748CCA7D16C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62" name="Picture Placeholder 61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AA761467-AAEA-254C-AA34-1CED3030A887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48" name="Picture Placeholder 4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1A28E798-D8D6-244C-A3E3-3EC940478CED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" b="13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8477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ine">
            <a:extLst>
              <a:ext uri="{FF2B5EF4-FFF2-40B4-BE49-F238E27FC236}">
                <a16:creationId xmlns:a16="http://schemas.microsoft.com/office/drawing/2014/main" id="{3B84B451-1730-3441-B599-E38CB444B052}"/>
              </a:ext>
            </a:extLst>
          </p:cNvPr>
          <p:cNvSpPr/>
          <p:nvPr/>
        </p:nvSpPr>
        <p:spPr>
          <a:xfrm flipV="1">
            <a:off x="12145792" y="6444342"/>
            <a:ext cx="0" cy="1434736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8C6A803-9506-3F4F-BE0C-0581E8D98532}"/>
              </a:ext>
            </a:extLst>
          </p:cNvPr>
          <p:cNvSpPr/>
          <p:nvPr/>
        </p:nvSpPr>
        <p:spPr>
          <a:xfrm>
            <a:off x="9194590" y="4257650"/>
            <a:ext cx="5988470" cy="2495843"/>
          </a:xfrm>
          <a:prstGeom prst="roundRect">
            <a:avLst>
              <a:gd name="adj" fmla="val 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35DEEAE-988F-ED48-AFDF-BF7FC3A424BE}"/>
              </a:ext>
            </a:extLst>
          </p:cNvPr>
          <p:cNvSpPr/>
          <p:nvPr/>
        </p:nvSpPr>
        <p:spPr>
          <a:xfrm>
            <a:off x="2010019" y="7879080"/>
            <a:ext cx="5988470" cy="2495843"/>
          </a:xfrm>
          <a:prstGeom prst="roundRect">
            <a:avLst>
              <a:gd name="adj" fmla="val 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84E0A48-1335-E440-8201-1674C50F25C6}"/>
              </a:ext>
            </a:extLst>
          </p:cNvPr>
          <p:cNvSpPr/>
          <p:nvPr/>
        </p:nvSpPr>
        <p:spPr>
          <a:xfrm>
            <a:off x="9194590" y="7879080"/>
            <a:ext cx="5988470" cy="2495843"/>
          </a:xfrm>
          <a:prstGeom prst="roundRect">
            <a:avLst>
              <a:gd name="adj" fmla="val 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3BA28EC-0C5D-7147-8C28-1EFF87ECD787}"/>
              </a:ext>
            </a:extLst>
          </p:cNvPr>
          <p:cNvSpPr/>
          <p:nvPr/>
        </p:nvSpPr>
        <p:spPr>
          <a:xfrm>
            <a:off x="16379161" y="7879080"/>
            <a:ext cx="5988470" cy="2495843"/>
          </a:xfrm>
          <a:prstGeom prst="roundRect">
            <a:avLst>
              <a:gd name="adj" fmla="val 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98D30BA-53A5-734C-9703-0BAB63719B13}"/>
              </a:ext>
            </a:extLst>
          </p:cNvPr>
          <p:cNvGrpSpPr/>
          <p:nvPr/>
        </p:nvGrpSpPr>
        <p:grpSpPr>
          <a:xfrm>
            <a:off x="5053014" y="7232892"/>
            <a:ext cx="14358552" cy="646187"/>
            <a:chOff x="5053014" y="6444342"/>
            <a:chExt cx="14358552" cy="1434737"/>
          </a:xfrm>
        </p:grpSpPr>
        <p:sp>
          <p:nvSpPr>
            <p:cNvPr id="51" name="Line">
              <a:extLst>
                <a:ext uri="{FF2B5EF4-FFF2-40B4-BE49-F238E27FC236}">
                  <a16:creationId xmlns:a16="http://schemas.microsoft.com/office/drawing/2014/main" id="{95D39A23-C2FC-4644-B9B1-4C7D0DC35501}"/>
                </a:ext>
              </a:extLst>
            </p:cNvPr>
            <p:cNvSpPr/>
            <p:nvPr/>
          </p:nvSpPr>
          <p:spPr>
            <a:xfrm flipV="1">
              <a:off x="5053014" y="6444342"/>
              <a:ext cx="0" cy="1434737"/>
            </a:xfrm>
            <a:prstGeom prst="line">
              <a:avLst/>
            </a:pr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2" name="Line">
              <a:extLst>
                <a:ext uri="{FF2B5EF4-FFF2-40B4-BE49-F238E27FC236}">
                  <a16:creationId xmlns:a16="http://schemas.microsoft.com/office/drawing/2014/main" id="{6214C93A-B06B-F648-929F-72BC3371EAC4}"/>
                </a:ext>
              </a:extLst>
            </p:cNvPr>
            <p:cNvSpPr/>
            <p:nvPr/>
          </p:nvSpPr>
          <p:spPr>
            <a:xfrm flipV="1">
              <a:off x="19411566" y="6444342"/>
              <a:ext cx="0" cy="1434737"/>
            </a:xfrm>
            <a:prstGeom prst="line">
              <a:avLst/>
            </a:pr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54" name="Line">
            <a:extLst>
              <a:ext uri="{FF2B5EF4-FFF2-40B4-BE49-F238E27FC236}">
                <a16:creationId xmlns:a16="http://schemas.microsoft.com/office/drawing/2014/main" id="{CE06CFD8-967F-2C49-A6CD-B65D2F286BD6}"/>
              </a:ext>
            </a:extLst>
          </p:cNvPr>
          <p:cNvSpPr/>
          <p:nvPr/>
        </p:nvSpPr>
        <p:spPr>
          <a:xfrm rot="5400000" flipV="1">
            <a:off x="12232291" y="53616"/>
            <a:ext cx="0" cy="14358554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BAACBE72-A8BA-7B43-B547-E60FCB9B5740}"/>
              </a:ext>
            </a:extLst>
          </p:cNvPr>
          <p:cNvSpPr/>
          <p:nvPr/>
        </p:nvSpPr>
        <p:spPr>
          <a:xfrm flipH="1">
            <a:off x="2917914" y="10882147"/>
            <a:ext cx="41726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107369-B087-404A-9AAE-6180A38D14B0}"/>
              </a:ext>
            </a:extLst>
          </p:cNvPr>
          <p:cNvSpPr/>
          <p:nvPr/>
        </p:nvSpPr>
        <p:spPr>
          <a:xfrm flipH="1">
            <a:off x="10102485" y="10882147"/>
            <a:ext cx="41726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5F52514-A64B-A849-8DB5-92A09587E732}"/>
              </a:ext>
            </a:extLst>
          </p:cNvPr>
          <p:cNvSpPr/>
          <p:nvPr/>
        </p:nvSpPr>
        <p:spPr>
          <a:xfrm flipH="1">
            <a:off x="17287056" y="10882147"/>
            <a:ext cx="41726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B9ACEDC-6BB2-6940-BB95-5EBA8905E463}"/>
              </a:ext>
            </a:extLst>
          </p:cNvPr>
          <p:cNvGrpSpPr/>
          <p:nvPr/>
        </p:nvGrpSpPr>
        <p:grpSpPr>
          <a:xfrm>
            <a:off x="11815020" y="4992676"/>
            <a:ext cx="3512628" cy="1028919"/>
            <a:chOff x="10247395" y="8976078"/>
            <a:chExt cx="3835045" cy="1123362"/>
          </a:xfrm>
        </p:grpSpPr>
        <p:sp>
          <p:nvSpPr>
            <p:cNvPr id="60" name="Text Placeholder">
              <a:extLst>
                <a:ext uri="{FF2B5EF4-FFF2-40B4-BE49-F238E27FC236}">
                  <a16:creationId xmlns:a16="http://schemas.microsoft.com/office/drawing/2014/main" id="{98AD7CC5-A7C7-4246-97D2-EF8ABF6096EF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716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John Smith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C7C98D5B-7BE7-C944-A9A8-905F6405F491}"/>
                </a:ext>
              </a:extLst>
            </p:cNvPr>
            <p:cNvSpPr/>
            <p:nvPr/>
          </p:nvSpPr>
          <p:spPr>
            <a:xfrm flipH="1">
              <a:off x="10247395" y="9528195"/>
              <a:ext cx="3136236" cy="571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Management</a:t>
              </a:r>
            </a:p>
          </p:txBody>
        </p:sp>
      </p:grpSp>
      <p:sp>
        <p:nvSpPr>
          <p:cNvPr id="63" name="Text Placeholder">
            <a:extLst>
              <a:ext uri="{FF2B5EF4-FFF2-40B4-BE49-F238E27FC236}">
                <a16:creationId xmlns:a16="http://schemas.microsoft.com/office/drawing/2014/main" id="{38D24B28-BEB4-114C-BCE7-55774EB75EFC}"/>
              </a:ext>
            </a:extLst>
          </p:cNvPr>
          <p:cNvSpPr txBox="1"/>
          <p:nvPr/>
        </p:nvSpPr>
        <p:spPr>
          <a:xfrm>
            <a:off x="5053014" y="8667628"/>
            <a:ext cx="346883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Maddie R.</a:t>
            </a:r>
            <a:endParaRPr sz="36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1B98BDAB-79F9-D949-82B9-6312C6D6699F}"/>
              </a:ext>
            </a:extLst>
          </p:cNvPr>
          <p:cNvSpPr/>
          <p:nvPr/>
        </p:nvSpPr>
        <p:spPr>
          <a:xfrm flipH="1">
            <a:off x="5027047" y="9173328"/>
            <a:ext cx="2872569" cy="52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Production</a:t>
            </a:r>
          </a:p>
        </p:txBody>
      </p:sp>
      <p:sp>
        <p:nvSpPr>
          <p:cNvPr id="66" name="Text Placeholder">
            <a:extLst>
              <a:ext uri="{FF2B5EF4-FFF2-40B4-BE49-F238E27FC236}">
                <a16:creationId xmlns:a16="http://schemas.microsoft.com/office/drawing/2014/main" id="{0E43D24C-4532-0C42-BCCB-AE5F39C94B0B}"/>
              </a:ext>
            </a:extLst>
          </p:cNvPr>
          <p:cNvSpPr txBox="1"/>
          <p:nvPr/>
        </p:nvSpPr>
        <p:spPr>
          <a:xfrm>
            <a:off x="12145792" y="8667628"/>
            <a:ext cx="346883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Robert J.</a:t>
            </a:r>
            <a:endParaRPr sz="36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2DE699E5-AF11-A44F-B8CC-8520B746EFE8}"/>
              </a:ext>
            </a:extLst>
          </p:cNvPr>
          <p:cNvSpPr/>
          <p:nvPr/>
        </p:nvSpPr>
        <p:spPr>
          <a:xfrm flipH="1">
            <a:off x="12119825" y="9173328"/>
            <a:ext cx="2872569" cy="52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</a:t>
            </a:r>
          </a:p>
        </p:txBody>
      </p:sp>
      <p:sp>
        <p:nvSpPr>
          <p:cNvPr id="69" name="Text Placeholder">
            <a:extLst>
              <a:ext uri="{FF2B5EF4-FFF2-40B4-BE49-F238E27FC236}">
                <a16:creationId xmlns:a16="http://schemas.microsoft.com/office/drawing/2014/main" id="{BF0DF584-CBB0-044E-865E-1FD19C601CCD}"/>
              </a:ext>
            </a:extLst>
          </p:cNvPr>
          <p:cNvSpPr txBox="1"/>
          <p:nvPr/>
        </p:nvSpPr>
        <p:spPr>
          <a:xfrm>
            <a:off x="19411566" y="8667628"/>
            <a:ext cx="346883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Kate C.</a:t>
            </a:r>
            <a:endParaRPr sz="36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5AF4FDF6-E3D4-0549-AEB2-07E9EB32FC9D}"/>
              </a:ext>
            </a:extLst>
          </p:cNvPr>
          <p:cNvSpPr/>
          <p:nvPr/>
        </p:nvSpPr>
        <p:spPr>
          <a:xfrm flipH="1">
            <a:off x="19385599" y="9173328"/>
            <a:ext cx="2872569" cy="52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</a:t>
            </a:r>
          </a:p>
        </p:txBody>
      </p:sp>
      <p:pic>
        <p:nvPicPr>
          <p:cNvPr id="11" name="Picture Placeholder 10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21B3E7A8-787A-404C-B245-650EB08D14D9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" b="1514"/>
          <a:stretch>
            <a:fillRect/>
          </a:stretch>
        </p:blipFill>
        <p:spPr/>
      </p:pic>
      <p:pic>
        <p:nvPicPr>
          <p:cNvPr id="13" name="Picture Placeholder 12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70A3B08B-14B9-2E4A-A1C8-57205C1E59C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" b="822"/>
          <a:stretch>
            <a:fillRect/>
          </a:stretch>
        </p:blipFill>
        <p:spPr/>
      </p:pic>
      <p:pic>
        <p:nvPicPr>
          <p:cNvPr id="15" name="Picture Placeholder 1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9A89AB51-6288-6D4A-9596-73C5D460E1C3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6" b="1556"/>
          <a:stretch>
            <a:fillRect/>
          </a:stretch>
        </p:blipFill>
        <p:spPr/>
      </p:pic>
      <p:pic>
        <p:nvPicPr>
          <p:cNvPr id="9" name="Picture Placeholder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9D49030D-146F-9F47-B82B-5EA2F6288B23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" b="15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50601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C069FF7-F696-2F4F-8363-861FAC33599B}"/>
              </a:ext>
            </a:extLst>
          </p:cNvPr>
          <p:cNvSpPr/>
          <p:nvPr/>
        </p:nvSpPr>
        <p:spPr>
          <a:xfrm>
            <a:off x="2301422" y="8619308"/>
            <a:ext cx="5405664" cy="3703321"/>
          </a:xfrm>
          <a:prstGeom prst="roundRect">
            <a:avLst>
              <a:gd name="adj" fmla="val 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A96256F-5251-2B45-93BF-092A55BD0ADD}"/>
              </a:ext>
            </a:extLst>
          </p:cNvPr>
          <p:cNvSpPr/>
          <p:nvPr/>
        </p:nvSpPr>
        <p:spPr>
          <a:xfrm>
            <a:off x="9485993" y="8619308"/>
            <a:ext cx="5405664" cy="3703321"/>
          </a:xfrm>
          <a:prstGeom prst="roundRect">
            <a:avLst>
              <a:gd name="adj" fmla="val 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5A47D7D-C245-0F47-8DA4-752AD2C27C66}"/>
              </a:ext>
            </a:extLst>
          </p:cNvPr>
          <p:cNvSpPr/>
          <p:nvPr/>
        </p:nvSpPr>
        <p:spPr>
          <a:xfrm>
            <a:off x="16670564" y="8619308"/>
            <a:ext cx="5405664" cy="3703321"/>
          </a:xfrm>
          <a:prstGeom prst="roundRect">
            <a:avLst>
              <a:gd name="adj" fmla="val 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5D4881C-38F2-4B4D-818E-C63575774824}"/>
              </a:ext>
            </a:extLst>
          </p:cNvPr>
          <p:cNvSpPr/>
          <p:nvPr/>
        </p:nvSpPr>
        <p:spPr>
          <a:xfrm>
            <a:off x="9485993" y="4526280"/>
            <a:ext cx="5405664" cy="1918063"/>
          </a:xfrm>
          <a:prstGeom prst="roundRect">
            <a:avLst>
              <a:gd name="adj" fmla="val 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35DEEAE-988F-ED48-AFDF-BF7FC3A424BE}"/>
              </a:ext>
            </a:extLst>
          </p:cNvPr>
          <p:cNvSpPr/>
          <p:nvPr/>
        </p:nvSpPr>
        <p:spPr>
          <a:xfrm>
            <a:off x="2301422" y="7879080"/>
            <a:ext cx="5405664" cy="1918063"/>
          </a:xfrm>
          <a:prstGeom prst="roundRect">
            <a:avLst>
              <a:gd name="adj" fmla="val 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84E0A48-1335-E440-8201-1674C50F25C6}"/>
              </a:ext>
            </a:extLst>
          </p:cNvPr>
          <p:cNvSpPr/>
          <p:nvPr/>
        </p:nvSpPr>
        <p:spPr>
          <a:xfrm>
            <a:off x="9485993" y="7879080"/>
            <a:ext cx="5405664" cy="1918063"/>
          </a:xfrm>
          <a:prstGeom prst="roundRect">
            <a:avLst>
              <a:gd name="adj" fmla="val 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3BA28EC-0C5D-7147-8C28-1EFF87ECD787}"/>
              </a:ext>
            </a:extLst>
          </p:cNvPr>
          <p:cNvSpPr/>
          <p:nvPr/>
        </p:nvSpPr>
        <p:spPr>
          <a:xfrm>
            <a:off x="16670564" y="7879080"/>
            <a:ext cx="5405664" cy="1918063"/>
          </a:xfrm>
          <a:prstGeom prst="roundRect">
            <a:avLst>
              <a:gd name="adj" fmla="val 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ine">
            <a:extLst>
              <a:ext uri="{FF2B5EF4-FFF2-40B4-BE49-F238E27FC236}">
                <a16:creationId xmlns:a16="http://schemas.microsoft.com/office/drawing/2014/main" id="{3B84B451-1730-3441-B599-E38CB444B052}"/>
              </a:ext>
            </a:extLst>
          </p:cNvPr>
          <p:cNvSpPr/>
          <p:nvPr/>
        </p:nvSpPr>
        <p:spPr>
          <a:xfrm flipV="1">
            <a:off x="12145792" y="6444342"/>
            <a:ext cx="0" cy="1434736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98D30BA-53A5-734C-9703-0BAB63719B13}"/>
              </a:ext>
            </a:extLst>
          </p:cNvPr>
          <p:cNvGrpSpPr/>
          <p:nvPr/>
        </p:nvGrpSpPr>
        <p:grpSpPr>
          <a:xfrm>
            <a:off x="5053014" y="7232892"/>
            <a:ext cx="14358552" cy="646187"/>
            <a:chOff x="5053014" y="6444342"/>
            <a:chExt cx="14358552" cy="1434737"/>
          </a:xfrm>
        </p:grpSpPr>
        <p:sp>
          <p:nvSpPr>
            <p:cNvPr id="51" name="Line">
              <a:extLst>
                <a:ext uri="{FF2B5EF4-FFF2-40B4-BE49-F238E27FC236}">
                  <a16:creationId xmlns:a16="http://schemas.microsoft.com/office/drawing/2014/main" id="{95D39A23-C2FC-4644-B9B1-4C7D0DC35501}"/>
                </a:ext>
              </a:extLst>
            </p:cNvPr>
            <p:cNvSpPr/>
            <p:nvPr/>
          </p:nvSpPr>
          <p:spPr>
            <a:xfrm flipV="1">
              <a:off x="5053014" y="6444342"/>
              <a:ext cx="0" cy="1434737"/>
            </a:xfrm>
            <a:prstGeom prst="line">
              <a:avLst/>
            </a:pr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2" name="Line">
              <a:extLst>
                <a:ext uri="{FF2B5EF4-FFF2-40B4-BE49-F238E27FC236}">
                  <a16:creationId xmlns:a16="http://schemas.microsoft.com/office/drawing/2014/main" id="{6214C93A-B06B-F648-929F-72BC3371EAC4}"/>
                </a:ext>
              </a:extLst>
            </p:cNvPr>
            <p:cNvSpPr/>
            <p:nvPr/>
          </p:nvSpPr>
          <p:spPr>
            <a:xfrm flipV="1">
              <a:off x="19411566" y="6444342"/>
              <a:ext cx="0" cy="1434737"/>
            </a:xfrm>
            <a:prstGeom prst="line">
              <a:avLst/>
            </a:pr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54" name="Line">
            <a:extLst>
              <a:ext uri="{FF2B5EF4-FFF2-40B4-BE49-F238E27FC236}">
                <a16:creationId xmlns:a16="http://schemas.microsoft.com/office/drawing/2014/main" id="{CE06CFD8-967F-2C49-A6CD-B65D2F286BD6}"/>
              </a:ext>
            </a:extLst>
          </p:cNvPr>
          <p:cNvSpPr/>
          <p:nvPr/>
        </p:nvSpPr>
        <p:spPr>
          <a:xfrm rot="5400000" flipV="1">
            <a:off x="12232291" y="53616"/>
            <a:ext cx="0" cy="14358554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BAACBE72-A8BA-7B43-B547-E60FCB9B5740}"/>
              </a:ext>
            </a:extLst>
          </p:cNvPr>
          <p:cNvSpPr/>
          <p:nvPr/>
        </p:nvSpPr>
        <p:spPr>
          <a:xfrm flipH="1">
            <a:off x="2917914" y="10443329"/>
            <a:ext cx="41726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107369-B087-404A-9AAE-6180A38D14B0}"/>
              </a:ext>
            </a:extLst>
          </p:cNvPr>
          <p:cNvSpPr/>
          <p:nvPr/>
        </p:nvSpPr>
        <p:spPr>
          <a:xfrm flipH="1">
            <a:off x="10102485" y="10443329"/>
            <a:ext cx="41726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5F52514-A64B-A849-8DB5-92A09587E732}"/>
              </a:ext>
            </a:extLst>
          </p:cNvPr>
          <p:cNvSpPr/>
          <p:nvPr/>
        </p:nvSpPr>
        <p:spPr>
          <a:xfrm flipH="1">
            <a:off x="17287056" y="10443329"/>
            <a:ext cx="41726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B9ACEDC-6BB2-6940-BB95-5EBA8905E463}"/>
              </a:ext>
            </a:extLst>
          </p:cNvPr>
          <p:cNvGrpSpPr/>
          <p:nvPr/>
        </p:nvGrpSpPr>
        <p:grpSpPr>
          <a:xfrm>
            <a:off x="10454408" y="4963141"/>
            <a:ext cx="3468833" cy="1028919"/>
            <a:chOff x="10295210" y="8976078"/>
            <a:chExt cx="3787230" cy="1123362"/>
          </a:xfrm>
        </p:grpSpPr>
        <p:sp>
          <p:nvSpPr>
            <p:cNvPr id="60" name="Text Placeholder">
              <a:extLst>
                <a:ext uri="{FF2B5EF4-FFF2-40B4-BE49-F238E27FC236}">
                  <a16:creationId xmlns:a16="http://schemas.microsoft.com/office/drawing/2014/main" id="{98AD7CC5-A7C7-4246-97D2-EF8ABF6096EF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716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John Smith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C7C98D5B-7BE7-C944-A9A8-905F6405F491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71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Management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2DF2131-9E58-AC4D-BE89-436E49B6AEEC}"/>
              </a:ext>
            </a:extLst>
          </p:cNvPr>
          <p:cNvGrpSpPr/>
          <p:nvPr/>
        </p:nvGrpSpPr>
        <p:grpSpPr>
          <a:xfrm>
            <a:off x="3318597" y="8325072"/>
            <a:ext cx="3468833" cy="1028919"/>
            <a:chOff x="10295210" y="8976078"/>
            <a:chExt cx="3787230" cy="1123362"/>
          </a:xfrm>
        </p:grpSpPr>
        <p:sp>
          <p:nvSpPr>
            <p:cNvPr id="63" name="Text Placeholder">
              <a:extLst>
                <a:ext uri="{FF2B5EF4-FFF2-40B4-BE49-F238E27FC236}">
                  <a16:creationId xmlns:a16="http://schemas.microsoft.com/office/drawing/2014/main" id="{38D24B28-BEB4-114C-BCE7-55774EB75EFC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716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Maddie R.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1B98BDAB-79F9-D949-82B9-6312C6D6699F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71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Production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D6086D-FD9D-8D4E-A2A1-80E649D5C413}"/>
              </a:ext>
            </a:extLst>
          </p:cNvPr>
          <p:cNvGrpSpPr/>
          <p:nvPr/>
        </p:nvGrpSpPr>
        <p:grpSpPr>
          <a:xfrm>
            <a:off x="10411375" y="8325072"/>
            <a:ext cx="3468833" cy="1028919"/>
            <a:chOff x="10295210" y="8976078"/>
            <a:chExt cx="3787230" cy="1123362"/>
          </a:xfrm>
        </p:grpSpPr>
        <p:sp>
          <p:nvSpPr>
            <p:cNvPr id="66" name="Text Placeholder">
              <a:extLst>
                <a:ext uri="{FF2B5EF4-FFF2-40B4-BE49-F238E27FC236}">
                  <a16:creationId xmlns:a16="http://schemas.microsoft.com/office/drawing/2014/main" id="{0E43D24C-4532-0C42-BCCB-AE5F39C94B0B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716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Robert J.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2DE699E5-AF11-A44F-B8CC-8520B746EFE8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71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ABBAA7D-DFF1-1044-82B0-0042A82AF58E}"/>
              </a:ext>
            </a:extLst>
          </p:cNvPr>
          <p:cNvGrpSpPr/>
          <p:nvPr/>
        </p:nvGrpSpPr>
        <p:grpSpPr>
          <a:xfrm>
            <a:off x="17677149" y="8325072"/>
            <a:ext cx="3468833" cy="1028919"/>
            <a:chOff x="10295210" y="8976078"/>
            <a:chExt cx="3787230" cy="1123362"/>
          </a:xfrm>
        </p:grpSpPr>
        <p:sp>
          <p:nvSpPr>
            <p:cNvPr id="69" name="Text Placeholder">
              <a:extLst>
                <a:ext uri="{FF2B5EF4-FFF2-40B4-BE49-F238E27FC236}">
                  <a16:creationId xmlns:a16="http://schemas.microsoft.com/office/drawing/2014/main" id="{BF0DF584-CBB0-044E-865E-1FD19C601CCD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716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Kate C.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5AF4FDF6-E3D4-0549-AEB2-07E9EB32FC9D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71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77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ine">
            <a:extLst>
              <a:ext uri="{FF2B5EF4-FFF2-40B4-BE49-F238E27FC236}">
                <a16:creationId xmlns:a16="http://schemas.microsoft.com/office/drawing/2014/main" id="{3B84B451-1730-3441-B599-E38CB444B052}"/>
              </a:ext>
            </a:extLst>
          </p:cNvPr>
          <p:cNvSpPr/>
          <p:nvPr/>
        </p:nvSpPr>
        <p:spPr>
          <a:xfrm flipV="1">
            <a:off x="12145792" y="6444341"/>
            <a:ext cx="0" cy="4444979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98D30BA-53A5-734C-9703-0BAB63719B13}"/>
              </a:ext>
            </a:extLst>
          </p:cNvPr>
          <p:cNvGrpSpPr/>
          <p:nvPr/>
        </p:nvGrpSpPr>
        <p:grpSpPr>
          <a:xfrm>
            <a:off x="5053014" y="7232892"/>
            <a:ext cx="14358552" cy="4099793"/>
            <a:chOff x="5053014" y="6444342"/>
            <a:chExt cx="14358552" cy="1434737"/>
          </a:xfrm>
        </p:grpSpPr>
        <p:sp>
          <p:nvSpPr>
            <p:cNvPr id="51" name="Line">
              <a:extLst>
                <a:ext uri="{FF2B5EF4-FFF2-40B4-BE49-F238E27FC236}">
                  <a16:creationId xmlns:a16="http://schemas.microsoft.com/office/drawing/2014/main" id="{95D39A23-C2FC-4644-B9B1-4C7D0DC35501}"/>
                </a:ext>
              </a:extLst>
            </p:cNvPr>
            <p:cNvSpPr/>
            <p:nvPr/>
          </p:nvSpPr>
          <p:spPr>
            <a:xfrm flipV="1">
              <a:off x="5053014" y="6444342"/>
              <a:ext cx="0" cy="1434737"/>
            </a:xfrm>
            <a:prstGeom prst="line">
              <a:avLst/>
            </a:pr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2" name="Line">
              <a:extLst>
                <a:ext uri="{FF2B5EF4-FFF2-40B4-BE49-F238E27FC236}">
                  <a16:creationId xmlns:a16="http://schemas.microsoft.com/office/drawing/2014/main" id="{6214C93A-B06B-F648-929F-72BC3371EAC4}"/>
                </a:ext>
              </a:extLst>
            </p:cNvPr>
            <p:cNvSpPr/>
            <p:nvPr/>
          </p:nvSpPr>
          <p:spPr>
            <a:xfrm flipV="1">
              <a:off x="19411566" y="6444342"/>
              <a:ext cx="0" cy="1434737"/>
            </a:xfrm>
            <a:prstGeom prst="line">
              <a:avLst/>
            </a:pr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5D4881C-38F2-4B4D-818E-C63575774824}"/>
              </a:ext>
            </a:extLst>
          </p:cNvPr>
          <p:cNvSpPr/>
          <p:nvPr/>
        </p:nvSpPr>
        <p:spPr>
          <a:xfrm>
            <a:off x="9485993" y="4627880"/>
            <a:ext cx="5405664" cy="1918063"/>
          </a:xfrm>
          <a:prstGeom prst="roundRect">
            <a:avLst>
              <a:gd name="adj" fmla="val 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35DEEAE-988F-ED48-AFDF-BF7FC3A424BE}"/>
              </a:ext>
            </a:extLst>
          </p:cNvPr>
          <p:cNvSpPr/>
          <p:nvPr/>
        </p:nvSpPr>
        <p:spPr>
          <a:xfrm>
            <a:off x="2301422" y="7879080"/>
            <a:ext cx="5405664" cy="1918063"/>
          </a:xfrm>
          <a:prstGeom prst="roundRect">
            <a:avLst>
              <a:gd name="adj" fmla="val 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84E0A48-1335-E440-8201-1674C50F25C6}"/>
              </a:ext>
            </a:extLst>
          </p:cNvPr>
          <p:cNvSpPr/>
          <p:nvPr/>
        </p:nvSpPr>
        <p:spPr>
          <a:xfrm>
            <a:off x="9485993" y="7879080"/>
            <a:ext cx="5405664" cy="1918063"/>
          </a:xfrm>
          <a:prstGeom prst="roundRect">
            <a:avLst>
              <a:gd name="adj" fmla="val 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3BA28EC-0C5D-7147-8C28-1EFF87ECD787}"/>
              </a:ext>
            </a:extLst>
          </p:cNvPr>
          <p:cNvSpPr/>
          <p:nvPr/>
        </p:nvSpPr>
        <p:spPr>
          <a:xfrm>
            <a:off x="16670564" y="7879080"/>
            <a:ext cx="5405664" cy="1918063"/>
          </a:xfrm>
          <a:prstGeom prst="roundRect">
            <a:avLst>
              <a:gd name="adj" fmla="val 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ine">
            <a:extLst>
              <a:ext uri="{FF2B5EF4-FFF2-40B4-BE49-F238E27FC236}">
                <a16:creationId xmlns:a16="http://schemas.microsoft.com/office/drawing/2014/main" id="{CE06CFD8-967F-2C49-A6CD-B65D2F286BD6}"/>
              </a:ext>
            </a:extLst>
          </p:cNvPr>
          <p:cNvSpPr/>
          <p:nvPr/>
        </p:nvSpPr>
        <p:spPr>
          <a:xfrm rot="5400000" flipV="1">
            <a:off x="12232291" y="53616"/>
            <a:ext cx="0" cy="14358554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B9ACEDC-6BB2-6940-BB95-5EBA8905E463}"/>
              </a:ext>
            </a:extLst>
          </p:cNvPr>
          <p:cNvGrpSpPr/>
          <p:nvPr/>
        </p:nvGrpSpPr>
        <p:grpSpPr>
          <a:xfrm>
            <a:off x="10454408" y="5064741"/>
            <a:ext cx="3468833" cy="1028919"/>
            <a:chOff x="10295210" y="8976078"/>
            <a:chExt cx="3787230" cy="1123362"/>
          </a:xfrm>
        </p:grpSpPr>
        <p:sp>
          <p:nvSpPr>
            <p:cNvPr id="60" name="Text Placeholder">
              <a:extLst>
                <a:ext uri="{FF2B5EF4-FFF2-40B4-BE49-F238E27FC236}">
                  <a16:creationId xmlns:a16="http://schemas.microsoft.com/office/drawing/2014/main" id="{98AD7CC5-A7C7-4246-97D2-EF8ABF6096EF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716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John R.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C7C98D5B-7BE7-C944-A9A8-905F6405F491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71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Management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2DF2131-9E58-AC4D-BE89-436E49B6AEEC}"/>
              </a:ext>
            </a:extLst>
          </p:cNvPr>
          <p:cNvGrpSpPr/>
          <p:nvPr/>
        </p:nvGrpSpPr>
        <p:grpSpPr>
          <a:xfrm>
            <a:off x="3318597" y="8325072"/>
            <a:ext cx="3468833" cy="1028919"/>
            <a:chOff x="10295210" y="8976078"/>
            <a:chExt cx="3787230" cy="1123362"/>
          </a:xfrm>
        </p:grpSpPr>
        <p:sp>
          <p:nvSpPr>
            <p:cNvPr id="63" name="Text Placeholder">
              <a:extLst>
                <a:ext uri="{FF2B5EF4-FFF2-40B4-BE49-F238E27FC236}">
                  <a16:creationId xmlns:a16="http://schemas.microsoft.com/office/drawing/2014/main" id="{38D24B28-BEB4-114C-BCE7-55774EB75EFC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716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Maddie R.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1B98BDAB-79F9-D949-82B9-6312C6D6699F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71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Production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D6086D-FD9D-8D4E-A2A1-80E649D5C413}"/>
              </a:ext>
            </a:extLst>
          </p:cNvPr>
          <p:cNvGrpSpPr/>
          <p:nvPr/>
        </p:nvGrpSpPr>
        <p:grpSpPr>
          <a:xfrm>
            <a:off x="10411375" y="8325072"/>
            <a:ext cx="3468833" cy="1028919"/>
            <a:chOff x="10295210" y="8976078"/>
            <a:chExt cx="3787230" cy="1123362"/>
          </a:xfrm>
        </p:grpSpPr>
        <p:sp>
          <p:nvSpPr>
            <p:cNvPr id="66" name="Text Placeholder">
              <a:extLst>
                <a:ext uri="{FF2B5EF4-FFF2-40B4-BE49-F238E27FC236}">
                  <a16:creationId xmlns:a16="http://schemas.microsoft.com/office/drawing/2014/main" id="{0E43D24C-4532-0C42-BCCB-AE5F39C94B0B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716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Robert J.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2DE699E5-AF11-A44F-B8CC-8520B746EFE8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71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ABBAA7D-DFF1-1044-82B0-0042A82AF58E}"/>
              </a:ext>
            </a:extLst>
          </p:cNvPr>
          <p:cNvGrpSpPr/>
          <p:nvPr/>
        </p:nvGrpSpPr>
        <p:grpSpPr>
          <a:xfrm>
            <a:off x="17677149" y="8325072"/>
            <a:ext cx="3468833" cy="1028919"/>
            <a:chOff x="10295210" y="8976078"/>
            <a:chExt cx="3787230" cy="1123362"/>
          </a:xfrm>
        </p:grpSpPr>
        <p:sp>
          <p:nvSpPr>
            <p:cNvPr id="69" name="Text Placeholder">
              <a:extLst>
                <a:ext uri="{FF2B5EF4-FFF2-40B4-BE49-F238E27FC236}">
                  <a16:creationId xmlns:a16="http://schemas.microsoft.com/office/drawing/2014/main" id="{BF0DF584-CBB0-044E-865E-1FD19C601CCD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716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Kate C.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5AF4FDF6-E3D4-0549-AEB2-07E9EB32FC9D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71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</a:t>
              </a: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03E210E-78F1-CB4D-8C88-B3B4C3453FE6}"/>
              </a:ext>
            </a:extLst>
          </p:cNvPr>
          <p:cNvSpPr/>
          <p:nvPr/>
        </p:nvSpPr>
        <p:spPr>
          <a:xfrm>
            <a:off x="2301422" y="10443329"/>
            <a:ext cx="5405664" cy="1918063"/>
          </a:xfrm>
          <a:prstGeom prst="roundRect">
            <a:avLst>
              <a:gd name="adj" fmla="val 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C53658A-81C9-4E42-A7AF-D75AF80E2BDC}"/>
              </a:ext>
            </a:extLst>
          </p:cNvPr>
          <p:cNvSpPr/>
          <p:nvPr/>
        </p:nvSpPr>
        <p:spPr>
          <a:xfrm>
            <a:off x="9485993" y="10443329"/>
            <a:ext cx="5405664" cy="1918063"/>
          </a:xfrm>
          <a:prstGeom prst="roundRect">
            <a:avLst>
              <a:gd name="adj" fmla="val 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0492716-B180-B84C-BB2C-475DE453B94A}"/>
              </a:ext>
            </a:extLst>
          </p:cNvPr>
          <p:cNvSpPr/>
          <p:nvPr/>
        </p:nvSpPr>
        <p:spPr>
          <a:xfrm>
            <a:off x="16670564" y="10443329"/>
            <a:ext cx="5405664" cy="1918063"/>
          </a:xfrm>
          <a:prstGeom prst="roundRect">
            <a:avLst>
              <a:gd name="adj" fmla="val 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3AA3D4E-6DCF-ED4A-A5D3-3AD38015BE03}"/>
              </a:ext>
            </a:extLst>
          </p:cNvPr>
          <p:cNvGrpSpPr/>
          <p:nvPr/>
        </p:nvGrpSpPr>
        <p:grpSpPr>
          <a:xfrm>
            <a:off x="3318597" y="10889321"/>
            <a:ext cx="3468833" cy="1028919"/>
            <a:chOff x="10295210" y="8976078"/>
            <a:chExt cx="3787230" cy="1123362"/>
          </a:xfrm>
        </p:grpSpPr>
        <p:sp>
          <p:nvSpPr>
            <p:cNvPr id="35" name="Text Placeholder">
              <a:extLst>
                <a:ext uri="{FF2B5EF4-FFF2-40B4-BE49-F238E27FC236}">
                  <a16:creationId xmlns:a16="http://schemas.microsoft.com/office/drawing/2014/main" id="{BBD6DAD8-9752-5B4F-B662-DCF81650ECFF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716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Chris S.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63CBD9F6-CA20-054C-BB43-A86D25069A25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71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1F396CD-0B83-474F-B03A-E8C1BB183675}"/>
              </a:ext>
            </a:extLst>
          </p:cNvPr>
          <p:cNvGrpSpPr/>
          <p:nvPr/>
        </p:nvGrpSpPr>
        <p:grpSpPr>
          <a:xfrm>
            <a:off x="10411375" y="10889321"/>
            <a:ext cx="3468833" cy="1028919"/>
            <a:chOff x="10295210" y="8976078"/>
            <a:chExt cx="3787230" cy="1123362"/>
          </a:xfrm>
        </p:grpSpPr>
        <p:sp>
          <p:nvSpPr>
            <p:cNvPr id="38" name="Text Placeholder">
              <a:extLst>
                <a:ext uri="{FF2B5EF4-FFF2-40B4-BE49-F238E27FC236}">
                  <a16:creationId xmlns:a16="http://schemas.microsoft.com/office/drawing/2014/main" id="{9DE319DB-C32D-5545-9FC5-CEA1C9A6B3F0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716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David B.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A7BE0B6A-C760-9C4F-8384-C2C875C7D265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71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4CBE2D-F6F3-0745-8AFD-4BC1F09B4FEB}"/>
              </a:ext>
            </a:extLst>
          </p:cNvPr>
          <p:cNvGrpSpPr/>
          <p:nvPr/>
        </p:nvGrpSpPr>
        <p:grpSpPr>
          <a:xfrm>
            <a:off x="17677149" y="10889321"/>
            <a:ext cx="3468833" cy="1028919"/>
            <a:chOff x="10295210" y="8976078"/>
            <a:chExt cx="3787230" cy="1123362"/>
          </a:xfrm>
        </p:grpSpPr>
        <p:sp>
          <p:nvSpPr>
            <p:cNvPr id="41" name="Text Placeholder">
              <a:extLst>
                <a:ext uri="{FF2B5EF4-FFF2-40B4-BE49-F238E27FC236}">
                  <a16:creationId xmlns:a16="http://schemas.microsoft.com/office/drawing/2014/main" id="{FA8CDD7F-B9F3-2648-A151-47EC51A237EF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716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Jenny G.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53" name="Rectangle 56">
              <a:extLst>
                <a:ext uri="{FF2B5EF4-FFF2-40B4-BE49-F238E27FC236}">
                  <a16:creationId xmlns:a16="http://schemas.microsoft.com/office/drawing/2014/main" id="{063898F9-CFD4-0D48-A41D-8E8D9EBA36C5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71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7120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F92DB80-9473-6148-B169-F8E018DE6607}"/>
              </a:ext>
            </a:extLst>
          </p:cNvPr>
          <p:cNvGrpSpPr/>
          <p:nvPr/>
        </p:nvGrpSpPr>
        <p:grpSpPr>
          <a:xfrm>
            <a:off x="9533221" y="7282229"/>
            <a:ext cx="5355771" cy="3809472"/>
            <a:chOff x="9533221" y="7202715"/>
            <a:chExt cx="5355771" cy="3370451"/>
          </a:xfrm>
        </p:grpSpPr>
        <p:sp>
          <p:nvSpPr>
            <p:cNvPr id="109" name="Line">
              <a:extLst>
                <a:ext uri="{FF2B5EF4-FFF2-40B4-BE49-F238E27FC236}">
                  <a16:creationId xmlns:a16="http://schemas.microsoft.com/office/drawing/2014/main" id="{C944C1A3-C94D-8845-9674-6147DC5E8B93}"/>
                </a:ext>
              </a:extLst>
            </p:cNvPr>
            <p:cNvSpPr/>
            <p:nvPr/>
          </p:nvSpPr>
          <p:spPr>
            <a:xfrm flipV="1">
              <a:off x="14888992" y="7202715"/>
              <a:ext cx="0" cy="3370451"/>
            </a:xfrm>
            <a:prstGeom prst="line">
              <a:avLst/>
            </a:pr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8" name="Line">
              <a:extLst>
                <a:ext uri="{FF2B5EF4-FFF2-40B4-BE49-F238E27FC236}">
                  <a16:creationId xmlns:a16="http://schemas.microsoft.com/office/drawing/2014/main" id="{F179D1E3-09C4-B34A-B172-3932C90EE40B}"/>
                </a:ext>
              </a:extLst>
            </p:cNvPr>
            <p:cNvSpPr/>
            <p:nvPr/>
          </p:nvSpPr>
          <p:spPr>
            <a:xfrm flipV="1">
              <a:off x="9533221" y="7202715"/>
              <a:ext cx="0" cy="3370451"/>
            </a:xfrm>
            <a:prstGeom prst="line">
              <a:avLst/>
            </a:pr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60" name="Line">
            <a:extLst>
              <a:ext uri="{FF2B5EF4-FFF2-40B4-BE49-F238E27FC236}">
                <a16:creationId xmlns:a16="http://schemas.microsoft.com/office/drawing/2014/main" id="{A4C60B38-394D-884F-8832-2C39982850D3}"/>
              </a:ext>
            </a:extLst>
          </p:cNvPr>
          <p:cNvSpPr/>
          <p:nvPr/>
        </p:nvSpPr>
        <p:spPr>
          <a:xfrm flipV="1">
            <a:off x="4125497" y="7282229"/>
            <a:ext cx="0" cy="3809472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1" name="Line">
            <a:extLst>
              <a:ext uri="{FF2B5EF4-FFF2-40B4-BE49-F238E27FC236}">
                <a16:creationId xmlns:a16="http://schemas.microsoft.com/office/drawing/2014/main" id="{A5458C12-20C3-F746-B610-AFA11D678C4A}"/>
              </a:ext>
            </a:extLst>
          </p:cNvPr>
          <p:cNvSpPr/>
          <p:nvPr/>
        </p:nvSpPr>
        <p:spPr>
          <a:xfrm flipV="1">
            <a:off x="20339079" y="7338920"/>
            <a:ext cx="0" cy="3752781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0" name="Line">
            <a:extLst>
              <a:ext uri="{FF2B5EF4-FFF2-40B4-BE49-F238E27FC236}">
                <a16:creationId xmlns:a16="http://schemas.microsoft.com/office/drawing/2014/main" id="{A2F4F06E-37B1-874E-8BE3-99154B3EE322}"/>
              </a:ext>
            </a:extLst>
          </p:cNvPr>
          <p:cNvSpPr/>
          <p:nvPr/>
        </p:nvSpPr>
        <p:spPr>
          <a:xfrm flipV="1">
            <a:off x="12153503" y="6383494"/>
            <a:ext cx="0" cy="928913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D05B4FF-C9F9-7041-AA23-EC8A7289FE85}"/>
              </a:ext>
            </a:extLst>
          </p:cNvPr>
          <p:cNvSpPr/>
          <p:nvPr/>
        </p:nvSpPr>
        <p:spPr>
          <a:xfrm>
            <a:off x="8593874" y="4802387"/>
            <a:ext cx="7103836" cy="1823070"/>
          </a:xfrm>
          <a:prstGeom prst="roundRect">
            <a:avLst>
              <a:gd name="adj" fmla="val 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Line">
            <a:extLst>
              <a:ext uri="{FF2B5EF4-FFF2-40B4-BE49-F238E27FC236}">
                <a16:creationId xmlns:a16="http://schemas.microsoft.com/office/drawing/2014/main" id="{D5A9486A-AE62-4F46-B908-E0B6DC2D3C56}"/>
              </a:ext>
            </a:extLst>
          </p:cNvPr>
          <p:cNvSpPr/>
          <p:nvPr/>
        </p:nvSpPr>
        <p:spPr>
          <a:xfrm rot="5400000" flipV="1">
            <a:off x="12216278" y="-808551"/>
            <a:ext cx="32007" cy="16213570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69B79D-B539-214F-BCE3-C57D79559287}"/>
              </a:ext>
            </a:extLst>
          </p:cNvPr>
          <p:cNvGrpSpPr/>
          <p:nvPr/>
        </p:nvGrpSpPr>
        <p:grpSpPr>
          <a:xfrm>
            <a:off x="10454408" y="5199462"/>
            <a:ext cx="3468833" cy="1028919"/>
            <a:chOff x="10454408" y="5064741"/>
            <a:chExt cx="3468833" cy="1028919"/>
          </a:xfrm>
        </p:grpSpPr>
        <p:sp>
          <p:nvSpPr>
            <p:cNvPr id="68" name="Text Placeholder">
              <a:extLst>
                <a:ext uri="{FF2B5EF4-FFF2-40B4-BE49-F238E27FC236}">
                  <a16:creationId xmlns:a16="http://schemas.microsoft.com/office/drawing/2014/main" id="{80007998-EC7C-7841-BB63-43F9B90C77F6}"/>
                </a:ext>
              </a:extLst>
            </p:cNvPr>
            <p:cNvSpPr txBox="1"/>
            <p:nvPr/>
          </p:nvSpPr>
          <p:spPr>
            <a:xfrm>
              <a:off x="10454408" y="5064741"/>
              <a:ext cx="3468833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John R.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69" name="Rectangle 56">
              <a:extLst>
                <a:ext uri="{FF2B5EF4-FFF2-40B4-BE49-F238E27FC236}">
                  <a16:creationId xmlns:a16="http://schemas.microsoft.com/office/drawing/2014/main" id="{5EE6E1CF-9784-7C43-9E25-AE58D6C16171}"/>
                </a:ext>
              </a:extLst>
            </p:cNvPr>
            <p:cNvSpPr/>
            <p:nvPr/>
          </p:nvSpPr>
          <p:spPr>
            <a:xfrm flipH="1">
              <a:off x="10752539" y="5570441"/>
              <a:ext cx="2872569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Management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4D2750A-3C23-5449-AC3C-63183A78C47A}"/>
              </a:ext>
            </a:extLst>
          </p:cNvPr>
          <p:cNvGrpSpPr/>
          <p:nvPr/>
        </p:nvGrpSpPr>
        <p:grpSpPr>
          <a:xfrm>
            <a:off x="1832246" y="9140179"/>
            <a:ext cx="20713158" cy="1474910"/>
            <a:chOff x="2759761" y="7879081"/>
            <a:chExt cx="20713158" cy="1474910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11C4EF80-ECE7-354D-AC7D-E6BFA1C8BD91}"/>
                </a:ext>
              </a:extLst>
            </p:cNvPr>
            <p:cNvSpPr/>
            <p:nvPr/>
          </p:nvSpPr>
          <p:spPr>
            <a:xfrm>
              <a:off x="2759761" y="7879081"/>
              <a:ext cx="4488986" cy="1474910"/>
            </a:xfrm>
            <a:prstGeom prst="roundRect">
              <a:avLst>
                <a:gd name="adj" fmla="val 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87CA723C-30F0-EB46-9792-9173BAFB9AB1}"/>
                </a:ext>
              </a:extLst>
            </p:cNvPr>
            <p:cNvSpPr/>
            <p:nvPr/>
          </p:nvSpPr>
          <p:spPr>
            <a:xfrm>
              <a:off x="8153082" y="7879081"/>
              <a:ext cx="4488986" cy="1474910"/>
            </a:xfrm>
            <a:prstGeom prst="roundRect">
              <a:avLst>
                <a:gd name="adj" fmla="val 66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2E479983-0BF7-5B4F-9F35-62E8DAC4AD7D}"/>
                </a:ext>
              </a:extLst>
            </p:cNvPr>
            <p:cNvSpPr/>
            <p:nvPr/>
          </p:nvSpPr>
          <p:spPr>
            <a:xfrm>
              <a:off x="13525242" y="7879081"/>
              <a:ext cx="4488986" cy="1474910"/>
            </a:xfrm>
            <a:prstGeom prst="roundRect">
              <a:avLst>
                <a:gd name="adj" fmla="val 666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 Placeholder">
              <a:extLst>
                <a:ext uri="{FF2B5EF4-FFF2-40B4-BE49-F238E27FC236}">
                  <a16:creationId xmlns:a16="http://schemas.microsoft.com/office/drawing/2014/main" id="{2E3414FA-9625-0A4C-8422-A5E1079E7479}"/>
                </a:ext>
              </a:extLst>
            </p:cNvPr>
            <p:cNvSpPr txBox="1"/>
            <p:nvPr/>
          </p:nvSpPr>
          <p:spPr>
            <a:xfrm>
              <a:off x="3318597" y="8131109"/>
              <a:ext cx="3468833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Maddie R.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501F8462-DF32-8A40-967D-00F22FF32A17}"/>
                </a:ext>
              </a:extLst>
            </p:cNvPr>
            <p:cNvSpPr/>
            <p:nvPr/>
          </p:nvSpPr>
          <p:spPr>
            <a:xfrm flipH="1">
              <a:off x="3616728" y="8636809"/>
              <a:ext cx="2872569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Sales</a:t>
              </a:r>
            </a:p>
          </p:txBody>
        </p:sp>
        <p:sp>
          <p:nvSpPr>
            <p:cNvPr id="87" name="Text Placeholder">
              <a:extLst>
                <a:ext uri="{FF2B5EF4-FFF2-40B4-BE49-F238E27FC236}">
                  <a16:creationId xmlns:a16="http://schemas.microsoft.com/office/drawing/2014/main" id="{E2C8EEDF-F42C-4D4F-AC60-E9AC4C945AEA}"/>
                </a:ext>
              </a:extLst>
            </p:cNvPr>
            <p:cNvSpPr txBox="1"/>
            <p:nvPr/>
          </p:nvSpPr>
          <p:spPr>
            <a:xfrm>
              <a:off x="8620125" y="8131109"/>
              <a:ext cx="3468833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Robert J.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92067FE2-7360-4442-BA16-3536B43F0698}"/>
                </a:ext>
              </a:extLst>
            </p:cNvPr>
            <p:cNvSpPr/>
            <p:nvPr/>
          </p:nvSpPr>
          <p:spPr>
            <a:xfrm flipH="1">
              <a:off x="8918256" y="8636809"/>
              <a:ext cx="2872569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Production</a:t>
              </a:r>
            </a:p>
          </p:txBody>
        </p:sp>
        <p:sp>
          <p:nvSpPr>
            <p:cNvPr id="92" name="Text Placeholder">
              <a:extLst>
                <a:ext uri="{FF2B5EF4-FFF2-40B4-BE49-F238E27FC236}">
                  <a16:creationId xmlns:a16="http://schemas.microsoft.com/office/drawing/2014/main" id="{56009857-8ADC-0845-844A-38E343492F74}"/>
                </a:ext>
              </a:extLst>
            </p:cNvPr>
            <p:cNvSpPr txBox="1"/>
            <p:nvPr/>
          </p:nvSpPr>
          <p:spPr>
            <a:xfrm>
              <a:off x="14073488" y="8131109"/>
              <a:ext cx="3468833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Kate C.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93" name="Rectangle 56">
              <a:extLst>
                <a:ext uri="{FF2B5EF4-FFF2-40B4-BE49-F238E27FC236}">
                  <a16:creationId xmlns:a16="http://schemas.microsoft.com/office/drawing/2014/main" id="{F288F5AE-DCD6-4D41-8D51-7CF512DE519C}"/>
                </a:ext>
              </a:extLst>
            </p:cNvPr>
            <p:cNvSpPr/>
            <p:nvPr/>
          </p:nvSpPr>
          <p:spPr>
            <a:xfrm flipH="1">
              <a:off x="14371619" y="8636809"/>
              <a:ext cx="2872569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990C0883-F0D1-6944-9E16-5874EEFC7E9A}"/>
                </a:ext>
              </a:extLst>
            </p:cNvPr>
            <p:cNvSpPr/>
            <p:nvPr/>
          </p:nvSpPr>
          <p:spPr>
            <a:xfrm>
              <a:off x="18983933" y="7879081"/>
              <a:ext cx="4488986" cy="1474910"/>
            </a:xfrm>
            <a:prstGeom prst="roundRect">
              <a:avLst>
                <a:gd name="adj" fmla="val 666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 Placeholder">
              <a:extLst>
                <a:ext uri="{FF2B5EF4-FFF2-40B4-BE49-F238E27FC236}">
                  <a16:creationId xmlns:a16="http://schemas.microsoft.com/office/drawing/2014/main" id="{91DAC162-9B2E-EE48-BEA8-8C831C353E81}"/>
                </a:ext>
              </a:extLst>
            </p:cNvPr>
            <p:cNvSpPr txBox="1"/>
            <p:nvPr/>
          </p:nvSpPr>
          <p:spPr>
            <a:xfrm>
              <a:off x="19532179" y="8131109"/>
              <a:ext cx="3468833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Morgan T.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108" name="Rectangle 56">
              <a:extLst>
                <a:ext uri="{FF2B5EF4-FFF2-40B4-BE49-F238E27FC236}">
                  <a16:creationId xmlns:a16="http://schemas.microsoft.com/office/drawing/2014/main" id="{F79A0AB8-0041-8B49-B6FE-5CFE374F1D62}"/>
                </a:ext>
              </a:extLst>
            </p:cNvPr>
            <p:cNvSpPr/>
            <p:nvPr/>
          </p:nvSpPr>
          <p:spPr>
            <a:xfrm flipH="1">
              <a:off x="19830310" y="8636809"/>
              <a:ext cx="2872569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Distribution</a:t>
              </a:r>
            </a:p>
          </p:txBody>
        </p:sp>
      </p:grpSp>
      <p:sp>
        <p:nvSpPr>
          <p:cNvPr id="115" name="Rectangle 56">
            <a:extLst>
              <a:ext uri="{FF2B5EF4-FFF2-40B4-BE49-F238E27FC236}">
                <a16:creationId xmlns:a16="http://schemas.microsoft.com/office/drawing/2014/main" id="{B47132CD-F26B-514F-A1A8-651E99336403}"/>
              </a:ext>
            </a:extLst>
          </p:cNvPr>
          <p:cNvSpPr/>
          <p:nvPr/>
        </p:nvSpPr>
        <p:spPr>
          <a:xfrm flipH="1">
            <a:off x="1990399" y="11123709"/>
            <a:ext cx="41726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16" name="Rectangle 56">
            <a:extLst>
              <a:ext uri="{FF2B5EF4-FFF2-40B4-BE49-F238E27FC236}">
                <a16:creationId xmlns:a16="http://schemas.microsoft.com/office/drawing/2014/main" id="{ED7B19EF-D84C-B549-B98F-9C99684E6136}"/>
              </a:ext>
            </a:extLst>
          </p:cNvPr>
          <p:cNvSpPr/>
          <p:nvPr/>
        </p:nvSpPr>
        <p:spPr>
          <a:xfrm flipH="1">
            <a:off x="7414200" y="11123709"/>
            <a:ext cx="41726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2A65DEF8-B4C0-4049-AE9D-1A5948679C51}"/>
              </a:ext>
            </a:extLst>
          </p:cNvPr>
          <p:cNvSpPr/>
          <p:nvPr/>
        </p:nvSpPr>
        <p:spPr>
          <a:xfrm flipH="1">
            <a:off x="12802652" y="11123709"/>
            <a:ext cx="41726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F50007AA-4D40-4740-AED2-69E715900885}"/>
              </a:ext>
            </a:extLst>
          </p:cNvPr>
          <p:cNvSpPr/>
          <p:nvPr/>
        </p:nvSpPr>
        <p:spPr>
          <a:xfrm flipH="1">
            <a:off x="18252727" y="11123709"/>
            <a:ext cx="41726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pic>
        <p:nvPicPr>
          <p:cNvPr id="11" name="Picture Placeholder 10" descr="A person wearing a suit and tie smiling and looking at the camera&#10;&#10;Description automatically generated">
            <a:extLst>
              <a:ext uri="{FF2B5EF4-FFF2-40B4-BE49-F238E27FC236}">
                <a16:creationId xmlns:a16="http://schemas.microsoft.com/office/drawing/2014/main" id="{CC721672-FA79-B24A-AF23-DD6EDBEBA7B8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14" name="Picture Placeholder 1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F5AD3890-33AC-9D4D-B9FD-FCFEABB16353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" b="1323"/>
          <a:stretch>
            <a:fillRect/>
          </a:stretch>
        </p:blipFill>
        <p:spPr/>
      </p:pic>
      <p:pic>
        <p:nvPicPr>
          <p:cNvPr id="16" name="Picture Placeholder 1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C48DA94-B74A-2B45-B65A-A615FBBB29B7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9" name="Picture Placeholder 8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EC7675A0-E700-EE42-AAC3-BBA204FB3763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" b="13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15019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76C638D-CCC1-8949-81CF-95802307C1B7}"/>
              </a:ext>
            </a:extLst>
          </p:cNvPr>
          <p:cNvCxnSpPr>
            <a:cxnSpLocks/>
          </p:cNvCxnSpPr>
          <p:nvPr/>
        </p:nvCxnSpPr>
        <p:spPr>
          <a:xfrm>
            <a:off x="5585033" y="6766163"/>
            <a:ext cx="13082400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2F6FC2E-0E75-E94D-A655-58CFE49ED5A8}"/>
              </a:ext>
            </a:extLst>
          </p:cNvPr>
          <p:cNvCxnSpPr/>
          <p:nvPr/>
        </p:nvCxnSpPr>
        <p:spPr>
          <a:xfrm>
            <a:off x="5585033" y="6766163"/>
            <a:ext cx="0" cy="590725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7D55210-C778-9F46-A461-B6E4C30F187B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12098367" y="6203195"/>
            <a:ext cx="0" cy="562968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261273-74CA-DD46-ABC7-25DC9467C3ED}"/>
              </a:ext>
            </a:extLst>
          </p:cNvPr>
          <p:cNvCxnSpPr/>
          <p:nvPr/>
        </p:nvCxnSpPr>
        <p:spPr>
          <a:xfrm>
            <a:off x="18667433" y="6766163"/>
            <a:ext cx="0" cy="590725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2CAFEFE-E83F-FE49-9333-841667F8D594}"/>
              </a:ext>
            </a:extLst>
          </p:cNvPr>
          <p:cNvCxnSpPr>
            <a:cxnSpLocks/>
          </p:cNvCxnSpPr>
          <p:nvPr/>
        </p:nvCxnSpPr>
        <p:spPr>
          <a:xfrm flipH="1">
            <a:off x="4128762" y="9321657"/>
            <a:ext cx="4546675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50FE94D-2F98-A443-B91A-26C08C73B0D8}"/>
              </a:ext>
            </a:extLst>
          </p:cNvPr>
          <p:cNvCxnSpPr/>
          <p:nvPr/>
        </p:nvCxnSpPr>
        <p:spPr>
          <a:xfrm>
            <a:off x="4132944" y="9315725"/>
            <a:ext cx="0" cy="590725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E0E522D-120D-C44B-9274-2F3AB7BFEF7B}"/>
              </a:ext>
            </a:extLst>
          </p:cNvPr>
          <p:cNvCxnSpPr/>
          <p:nvPr/>
        </p:nvCxnSpPr>
        <p:spPr>
          <a:xfrm>
            <a:off x="8682129" y="9315725"/>
            <a:ext cx="0" cy="590725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A69FF140-ECF2-D048-B6A0-1B22590A6729}"/>
              </a:ext>
            </a:extLst>
          </p:cNvPr>
          <p:cNvSpPr/>
          <p:nvPr/>
        </p:nvSpPr>
        <p:spPr>
          <a:xfrm>
            <a:off x="8815147" y="4802749"/>
            <a:ext cx="6566440" cy="1400446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0810E616-FF67-2844-AD90-FE9DC29BD695}"/>
              </a:ext>
            </a:extLst>
          </p:cNvPr>
          <p:cNvSpPr/>
          <p:nvPr/>
        </p:nvSpPr>
        <p:spPr>
          <a:xfrm>
            <a:off x="3118879" y="7356888"/>
            <a:ext cx="6566440" cy="140044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C88BA51-ABE2-0A4F-B6CC-4816E70E968A}"/>
              </a:ext>
            </a:extLst>
          </p:cNvPr>
          <p:cNvSpPr/>
          <p:nvPr/>
        </p:nvSpPr>
        <p:spPr>
          <a:xfrm>
            <a:off x="11134170" y="5240081"/>
            <a:ext cx="3027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Management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6D6641-E353-2047-BD0D-9EECFCAAB773}"/>
              </a:ext>
            </a:extLst>
          </p:cNvPr>
          <p:cNvSpPr/>
          <p:nvPr/>
        </p:nvSpPr>
        <p:spPr>
          <a:xfrm>
            <a:off x="4837799" y="7822034"/>
            <a:ext cx="3027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Production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58AE0B9-4EDB-CE45-B9E6-3013D56632A6}"/>
              </a:ext>
            </a:extLst>
          </p:cNvPr>
          <p:cNvGrpSpPr/>
          <p:nvPr/>
        </p:nvGrpSpPr>
        <p:grpSpPr>
          <a:xfrm>
            <a:off x="1483930" y="9912382"/>
            <a:ext cx="9771765" cy="860356"/>
            <a:chOff x="1254446" y="9479750"/>
            <a:chExt cx="9771765" cy="860356"/>
          </a:xfrm>
        </p:grpSpPr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9264A5F3-019B-C747-B120-9DB256110086}"/>
                </a:ext>
              </a:extLst>
            </p:cNvPr>
            <p:cNvSpPr/>
            <p:nvPr/>
          </p:nvSpPr>
          <p:spPr>
            <a:xfrm>
              <a:off x="6811003" y="9479750"/>
              <a:ext cx="4215208" cy="860356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19AB78BA-6E53-484F-B405-2B4071CDF567}"/>
                </a:ext>
              </a:extLst>
            </p:cNvPr>
            <p:cNvSpPr/>
            <p:nvPr/>
          </p:nvSpPr>
          <p:spPr>
            <a:xfrm>
              <a:off x="1254446" y="9479750"/>
              <a:ext cx="4215208" cy="860356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1507C99-C263-D548-8545-B72EDAF8615A}"/>
                </a:ext>
              </a:extLst>
            </p:cNvPr>
            <p:cNvSpPr/>
            <p:nvPr/>
          </p:nvSpPr>
          <p:spPr>
            <a:xfrm>
              <a:off x="1630339" y="9617539"/>
              <a:ext cx="34650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Product 1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0860FA5-5F80-3D46-B3F1-C3BED45608A3}"/>
                </a:ext>
              </a:extLst>
            </p:cNvPr>
            <p:cNvSpPr/>
            <p:nvPr/>
          </p:nvSpPr>
          <p:spPr>
            <a:xfrm>
              <a:off x="7139227" y="9617539"/>
              <a:ext cx="34650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Product 2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8D18B2-DF51-BF4C-85D7-064C1CA8F32C}"/>
              </a:ext>
            </a:extLst>
          </p:cNvPr>
          <p:cNvGrpSpPr/>
          <p:nvPr/>
        </p:nvGrpSpPr>
        <p:grpSpPr>
          <a:xfrm>
            <a:off x="6364072" y="8730932"/>
            <a:ext cx="11647550" cy="590725"/>
            <a:chOff x="6364072" y="8298300"/>
            <a:chExt cx="11647550" cy="590725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F16D935-85A8-1446-8E6E-31E935E65A75}"/>
                </a:ext>
              </a:extLst>
            </p:cNvPr>
            <p:cNvCxnSpPr/>
            <p:nvPr/>
          </p:nvCxnSpPr>
          <p:spPr>
            <a:xfrm>
              <a:off x="6364072" y="8298300"/>
              <a:ext cx="0" cy="590725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901DB4C-D90F-464E-8362-6ED5F02D712B}"/>
                </a:ext>
              </a:extLst>
            </p:cNvPr>
            <p:cNvCxnSpPr/>
            <p:nvPr/>
          </p:nvCxnSpPr>
          <p:spPr>
            <a:xfrm>
              <a:off x="18011622" y="8298300"/>
              <a:ext cx="0" cy="590725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B271535-03FF-904F-B517-81DBDD599E82}"/>
              </a:ext>
            </a:extLst>
          </p:cNvPr>
          <p:cNvCxnSpPr>
            <a:cxnSpLocks/>
          </p:cNvCxnSpPr>
          <p:nvPr/>
        </p:nvCxnSpPr>
        <p:spPr>
          <a:xfrm flipH="1">
            <a:off x="15776312" y="9321657"/>
            <a:ext cx="4546675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2B17D72-7027-AD4B-9623-0308E02645EA}"/>
              </a:ext>
            </a:extLst>
          </p:cNvPr>
          <p:cNvCxnSpPr/>
          <p:nvPr/>
        </p:nvCxnSpPr>
        <p:spPr>
          <a:xfrm>
            <a:off x="15780494" y="9315725"/>
            <a:ext cx="0" cy="590725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B7BDBA4-FA91-3F4F-8CDE-41964C021886}"/>
              </a:ext>
            </a:extLst>
          </p:cNvPr>
          <p:cNvCxnSpPr/>
          <p:nvPr/>
        </p:nvCxnSpPr>
        <p:spPr>
          <a:xfrm>
            <a:off x="20329679" y="9315725"/>
            <a:ext cx="0" cy="590725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87C260F8-9F6D-B14C-BCA9-828D1AC7B49F}"/>
              </a:ext>
            </a:extLst>
          </p:cNvPr>
          <p:cNvSpPr/>
          <p:nvPr/>
        </p:nvSpPr>
        <p:spPr>
          <a:xfrm>
            <a:off x="14766429" y="7356888"/>
            <a:ext cx="6566440" cy="140044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7882DE1-049B-B34C-AC5C-783CF6F2A1F3}"/>
              </a:ext>
            </a:extLst>
          </p:cNvPr>
          <p:cNvSpPr/>
          <p:nvPr/>
        </p:nvSpPr>
        <p:spPr>
          <a:xfrm>
            <a:off x="15439337" y="7822034"/>
            <a:ext cx="51199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Production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35D219F-09F8-134A-B4FE-42D93A202C43}"/>
              </a:ext>
            </a:extLst>
          </p:cNvPr>
          <p:cNvGrpSpPr/>
          <p:nvPr/>
        </p:nvGrpSpPr>
        <p:grpSpPr>
          <a:xfrm>
            <a:off x="13131480" y="9912382"/>
            <a:ext cx="9771765" cy="860356"/>
            <a:chOff x="1254446" y="9479750"/>
            <a:chExt cx="9771765" cy="860356"/>
          </a:xfrm>
        </p:grpSpPr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E22942FC-1D1B-A445-9E48-1AA904174FC3}"/>
                </a:ext>
              </a:extLst>
            </p:cNvPr>
            <p:cNvSpPr/>
            <p:nvPr/>
          </p:nvSpPr>
          <p:spPr>
            <a:xfrm>
              <a:off x="6811003" y="9479750"/>
              <a:ext cx="4215208" cy="860356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442D0B75-A077-2C4A-99BF-68DE4A8BCC9A}"/>
                </a:ext>
              </a:extLst>
            </p:cNvPr>
            <p:cNvSpPr/>
            <p:nvPr/>
          </p:nvSpPr>
          <p:spPr>
            <a:xfrm>
              <a:off x="1254446" y="9479750"/>
              <a:ext cx="4215208" cy="860356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DADBF00-35A3-AE4B-9D04-881D8D3011FD}"/>
                </a:ext>
              </a:extLst>
            </p:cNvPr>
            <p:cNvSpPr/>
            <p:nvPr/>
          </p:nvSpPr>
          <p:spPr>
            <a:xfrm>
              <a:off x="1630339" y="9617539"/>
              <a:ext cx="34650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Product 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26CCDEC-98A0-5844-9057-0DBEBB22F9A8}"/>
                </a:ext>
              </a:extLst>
            </p:cNvPr>
            <p:cNvSpPr/>
            <p:nvPr/>
          </p:nvSpPr>
          <p:spPr>
            <a:xfrm>
              <a:off x="7139227" y="9617539"/>
              <a:ext cx="34650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Product 2</a:t>
              </a:r>
            </a:p>
          </p:txBody>
        </p:sp>
      </p:grp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0CDC491E-230A-6B46-8503-48FC721B8DDF}"/>
              </a:ext>
            </a:extLst>
          </p:cNvPr>
          <p:cNvSpPr/>
          <p:nvPr/>
        </p:nvSpPr>
        <p:spPr>
          <a:xfrm>
            <a:off x="3118879" y="11700511"/>
            <a:ext cx="6566440" cy="860355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BE45BB38-4B74-5746-B6F2-1E7DEC21DF77}"/>
              </a:ext>
            </a:extLst>
          </p:cNvPr>
          <p:cNvSpPr/>
          <p:nvPr/>
        </p:nvSpPr>
        <p:spPr>
          <a:xfrm>
            <a:off x="14766429" y="11700511"/>
            <a:ext cx="6566440" cy="860355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32FE4FE-9EF0-1540-9238-20820015028C}"/>
              </a:ext>
            </a:extLst>
          </p:cNvPr>
          <p:cNvSpPr/>
          <p:nvPr/>
        </p:nvSpPr>
        <p:spPr>
          <a:xfrm>
            <a:off x="3588986" y="11863093"/>
            <a:ext cx="55255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Sales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4393193-87E3-7640-B542-9FFEA190DF7A}"/>
              </a:ext>
            </a:extLst>
          </p:cNvPr>
          <p:cNvSpPr/>
          <p:nvPr/>
        </p:nvSpPr>
        <p:spPr>
          <a:xfrm>
            <a:off x="15999776" y="11863093"/>
            <a:ext cx="39990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Sales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4BA7F1A-B4E9-A142-BF20-1469DAD0DEBB}"/>
              </a:ext>
            </a:extLst>
          </p:cNvPr>
          <p:cNvCxnSpPr/>
          <p:nvPr/>
        </p:nvCxnSpPr>
        <p:spPr>
          <a:xfrm>
            <a:off x="4132944" y="10731570"/>
            <a:ext cx="0" cy="96894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563DF00-929F-4E4F-BA07-28A36154CBD7}"/>
              </a:ext>
            </a:extLst>
          </p:cNvPr>
          <p:cNvCxnSpPr/>
          <p:nvPr/>
        </p:nvCxnSpPr>
        <p:spPr>
          <a:xfrm>
            <a:off x="20329679" y="10731570"/>
            <a:ext cx="0" cy="96894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29894F86-3022-D04B-81D1-4425CA01010B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" b="1429"/>
          <a:stretch>
            <a:fillRect/>
          </a:stretch>
        </p:blipFill>
        <p:spPr/>
      </p:pic>
      <p:pic>
        <p:nvPicPr>
          <p:cNvPr id="12" name="Picture Placeholder 11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4F05EE63-ABE3-DB4D-BA6F-001D4511E9F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" b="1349"/>
          <a:stretch>
            <a:fillRect/>
          </a:stretch>
        </p:blipFill>
        <p:spPr/>
      </p:pic>
      <p:pic>
        <p:nvPicPr>
          <p:cNvPr id="14" name="Picture Placeholder 1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144D8BE9-3ABF-EB48-8688-2C1C4FA7D502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" b="1349"/>
          <a:stretch>
            <a:fillRect/>
          </a:stretch>
        </p:blipFill>
        <p:spPr/>
      </p:pic>
      <p:pic>
        <p:nvPicPr>
          <p:cNvPr id="16" name="Picture Placeholder 1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F40DB9D-F641-6C49-AF58-EE94DCE17BFA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18" name="Picture Placeholder 1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F0770DF-108B-2540-AA81-B26F928C36A4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" b="14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40522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6" name="Rounded Rectangle 11">
            <a:extLst>
              <a:ext uri="{FF2B5EF4-FFF2-40B4-BE49-F238E27FC236}">
                <a16:creationId xmlns:a16="http://schemas.microsoft.com/office/drawing/2014/main" id="{A3FF9742-F56B-944D-84CC-DC4E1BB9DA1B}"/>
              </a:ext>
            </a:extLst>
          </p:cNvPr>
          <p:cNvSpPr/>
          <p:nvPr/>
        </p:nvSpPr>
        <p:spPr>
          <a:xfrm>
            <a:off x="7770305" y="4477832"/>
            <a:ext cx="8022095" cy="144403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808161-982D-C948-B417-C52A9B697933}"/>
              </a:ext>
            </a:extLst>
          </p:cNvPr>
          <p:cNvCxnSpPr/>
          <p:nvPr/>
        </p:nvCxnSpPr>
        <p:spPr>
          <a:xfrm>
            <a:off x="11781354" y="5921870"/>
            <a:ext cx="0" cy="552257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E4A6080-1961-2B4A-A871-CC9050505659}"/>
              </a:ext>
            </a:extLst>
          </p:cNvPr>
          <p:cNvCxnSpPr/>
          <p:nvPr/>
        </p:nvCxnSpPr>
        <p:spPr>
          <a:xfrm>
            <a:off x="6016120" y="6474126"/>
            <a:ext cx="0" cy="552257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F90107A-63DD-B84E-A343-67FF0E113171}"/>
              </a:ext>
            </a:extLst>
          </p:cNvPr>
          <p:cNvCxnSpPr>
            <a:cxnSpLocks/>
          </p:cNvCxnSpPr>
          <p:nvPr/>
        </p:nvCxnSpPr>
        <p:spPr>
          <a:xfrm>
            <a:off x="6006114" y="6474126"/>
            <a:ext cx="5775240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197">
            <a:extLst>
              <a:ext uri="{FF2B5EF4-FFF2-40B4-BE49-F238E27FC236}">
                <a16:creationId xmlns:a16="http://schemas.microsoft.com/office/drawing/2014/main" id="{5EEB84E1-9292-7B43-8D6C-E2B208E40882}"/>
              </a:ext>
            </a:extLst>
          </p:cNvPr>
          <p:cNvSpPr/>
          <p:nvPr/>
        </p:nvSpPr>
        <p:spPr>
          <a:xfrm>
            <a:off x="2772301" y="7074087"/>
            <a:ext cx="8022095" cy="1444038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2" name="Rounded Rectangle 231">
            <a:extLst>
              <a:ext uri="{FF2B5EF4-FFF2-40B4-BE49-F238E27FC236}">
                <a16:creationId xmlns:a16="http://schemas.microsoft.com/office/drawing/2014/main" id="{75FE5136-E8DC-9344-9019-33F699F9BCF5}"/>
              </a:ext>
            </a:extLst>
          </p:cNvPr>
          <p:cNvSpPr/>
          <p:nvPr/>
        </p:nvSpPr>
        <p:spPr>
          <a:xfrm>
            <a:off x="2835563" y="9092213"/>
            <a:ext cx="7958833" cy="144403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4" name="Rounded Rectangle 279">
            <a:extLst>
              <a:ext uri="{FF2B5EF4-FFF2-40B4-BE49-F238E27FC236}">
                <a16:creationId xmlns:a16="http://schemas.microsoft.com/office/drawing/2014/main" id="{8AFDBC58-F898-1544-A087-B24B94ED0D30}"/>
              </a:ext>
            </a:extLst>
          </p:cNvPr>
          <p:cNvSpPr/>
          <p:nvPr/>
        </p:nvSpPr>
        <p:spPr>
          <a:xfrm>
            <a:off x="2835564" y="11118914"/>
            <a:ext cx="7958832" cy="1444038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7F105C0-C2A0-0444-9C7A-4C6CC8C23AA6}"/>
              </a:ext>
            </a:extLst>
          </p:cNvPr>
          <p:cNvCxnSpPr/>
          <p:nvPr/>
        </p:nvCxnSpPr>
        <p:spPr>
          <a:xfrm>
            <a:off x="6783348" y="8547114"/>
            <a:ext cx="0" cy="552257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2BCB6ED-04AB-9744-B5DD-D92E7776E89D}"/>
              </a:ext>
            </a:extLst>
          </p:cNvPr>
          <p:cNvCxnSpPr/>
          <p:nvPr/>
        </p:nvCxnSpPr>
        <p:spPr>
          <a:xfrm>
            <a:off x="6783348" y="10558085"/>
            <a:ext cx="0" cy="552257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2521A5-1D16-1D47-BF4C-60D31B0A9103}"/>
              </a:ext>
            </a:extLst>
          </p:cNvPr>
          <p:cNvCxnSpPr>
            <a:cxnSpLocks/>
          </p:cNvCxnSpPr>
          <p:nvPr/>
        </p:nvCxnSpPr>
        <p:spPr>
          <a:xfrm flipH="1">
            <a:off x="10794397" y="7796106"/>
            <a:ext cx="1754184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CA3ABC1-BA74-CD43-B7DD-7926F5DA6620}"/>
              </a:ext>
            </a:extLst>
          </p:cNvPr>
          <p:cNvCxnSpPr>
            <a:cxnSpLocks/>
          </p:cNvCxnSpPr>
          <p:nvPr/>
        </p:nvCxnSpPr>
        <p:spPr>
          <a:xfrm flipH="1">
            <a:off x="10794395" y="9820849"/>
            <a:ext cx="1754185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C924CC8-5276-2C42-A6C5-6E96EAD3F975}"/>
              </a:ext>
            </a:extLst>
          </p:cNvPr>
          <p:cNvCxnSpPr>
            <a:cxnSpLocks/>
          </p:cNvCxnSpPr>
          <p:nvPr/>
        </p:nvCxnSpPr>
        <p:spPr>
          <a:xfrm flipH="1">
            <a:off x="10794395" y="11823821"/>
            <a:ext cx="1754185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691DB97-7EED-394A-BD57-3AFB9ECB1728}"/>
              </a:ext>
            </a:extLst>
          </p:cNvPr>
          <p:cNvSpPr/>
          <p:nvPr/>
        </p:nvSpPr>
        <p:spPr>
          <a:xfrm>
            <a:off x="5174215" y="7492206"/>
            <a:ext cx="31161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Sales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CDDB71D-023B-A048-B632-F3853606719F}"/>
              </a:ext>
            </a:extLst>
          </p:cNvPr>
          <p:cNvSpPr/>
          <p:nvPr/>
        </p:nvSpPr>
        <p:spPr>
          <a:xfrm>
            <a:off x="5174215" y="9527483"/>
            <a:ext cx="31161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Productions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93F7CE4-25F0-3F46-A96B-A9284A70B93E}"/>
              </a:ext>
            </a:extLst>
          </p:cNvPr>
          <p:cNvSpPr/>
          <p:nvPr/>
        </p:nvSpPr>
        <p:spPr>
          <a:xfrm>
            <a:off x="5174215" y="11565367"/>
            <a:ext cx="31161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Marketing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8C604D-82E9-664F-B91E-AA1C773EE53A}"/>
              </a:ext>
            </a:extLst>
          </p:cNvPr>
          <p:cNvSpPr/>
          <p:nvPr/>
        </p:nvSpPr>
        <p:spPr>
          <a:xfrm>
            <a:off x="9147973" y="4883674"/>
            <a:ext cx="5266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Management</a:t>
            </a:r>
          </a:p>
        </p:txBody>
      </p:sp>
      <p:sp>
        <p:nvSpPr>
          <p:cNvPr id="74" name="Rectangle 56">
            <a:extLst>
              <a:ext uri="{FF2B5EF4-FFF2-40B4-BE49-F238E27FC236}">
                <a16:creationId xmlns:a16="http://schemas.microsoft.com/office/drawing/2014/main" id="{A8B681B0-00B7-B944-8710-868CF8DA2CB1}"/>
              </a:ext>
            </a:extLst>
          </p:cNvPr>
          <p:cNvSpPr/>
          <p:nvPr/>
        </p:nvSpPr>
        <p:spPr>
          <a:xfrm flipH="1">
            <a:off x="12769152" y="7319052"/>
            <a:ext cx="94389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75" name="Rectangle 56">
            <a:extLst>
              <a:ext uri="{FF2B5EF4-FFF2-40B4-BE49-F238E27FC236}">
                <a16:creationId xmlns:a16="http://schemas.microsoft.com/office/drawing/2014/main" id="{C4103211-136A-E44A-9350-6A0A75551E52}"/>
              </a:ext>
            </a:extLst>
          </p:cNvPr>
          <p:cNvSpPr/>
          <p:nvPr/>
        </p:nvSpPr>
        <p:spPr>
          <a:xfrm flipH="1">
            <a:off x="12769152" y="9337178"/>
            <a:ext cx="94389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56D41A3E-9079-EB4A-9627-AD0B9BCC6F0E}"/>
              </a:ext>
            </a:extLst>
          </p:cNvPr>
          <p:cNvSpPr/>
          <p:nvPr/>
        </p:nvSpPr>
        <p:spPr>
          <a:xfrm flipH="1">
            <a:off x="12769152" y="11346767"/>
            <a:ext cx="94389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pic>
        <p:nvPicPr>
          <p:cNvPr id="8" name="Picture Placeholder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9BB77BA3-315A-2646-B056-8431766482AB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10" name="Picture Placeholder 9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80975594-84EC-B942-B220-88A6D19B4F4F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12" name="Picture Placeholder 11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1CCEC197-CD66-7B42-95AD-CD55EF93475B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" b="1435"/>
          <a:stretch>
            <a:fillRect/>
          </a:stretch>
        </p:blipFill>
        <p:spPr/>
      </p:pic>
      <p:pic>
        <p:nvPicPr>
          <p:cNvPr id="14" name="Picture Placeholder 1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0B9B7769-5028-6749-AA69-781CEFC4FEA6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8712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9" name="Rectangle: Rounded Corners 59">
            <a:extLst>
              <a:ext uri="{FF2B5EF4-FFF2-40B4-BE49-F238E27FC236}">
                <a16:creationId xmlns:a16="http://schemas.microsoft.com/office/drawing/2014/main" id="{AD966ACE-BECD-944E-82A7-DE8436B10156}"/>
              </a:ext>
            </a:extLst>
          </p:cNvPr>
          <p:cNvSpPr/>
          <p:nvPr/>
        </p:nvSpPr>
        <p:spPr>
          <a:xfrm>
            <a:off x="9163608" y="4225158"/>
            <a:ext cx="6305714" cy="131339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30" name="Rectangle: Rounded Corners 61">
            <a:extLst>
              <a:ext uri="{FF2B5EF4-FFF2-40B4-BE49-F238E27FC236}">
                <a16:creationId xmlns:a16="http://schemas.microsoft.com/office/drawing/2014/main" id="{49015C57-B163-1844-AC12-D97B02C1C6C9}"/>
              </a:ext>
            </a:extLst>
          </p:cNvPr>
          <p:cNvSpPr/>
          <p:nvPr/>
        </p:nvSpPr>
        <p:spPr>
          <a:xfrm>
            <a:off x="9163608" y="6194726"/>
            <a:ext cx="6305714" cy="131339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31" name="Rectangle: Rounded Corners 63">
            <a:extLst>
              <a:ext uri="{FF2B5EF4-FFF2-40B4-BE49-F238E27FC236}">
                <a16:creationId xmlns:a16="http://schemas.microsoft.com/office/drawing/2014/main" id="{6BCFEBFD-4918-8E47-AC4A-49C891C59A16}"/>
              </a:ext>
            </a:extLst>
          </p:cNvPr>
          <p:cNvSpPr/>
          <p:nvPr/>
        </p:nvSpPr>
        <p:spPr>
          <a:xfrm>
            <a:off x="16347301" y="6194726"/>
            <a:ext cx="6305714" cy="1313398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32" name="Rectangle: Rounded Corners 64">
            <a:extLst>
              <a:ext uri="{FF2B5EF4-FFF2-40B4-BE49-F238E27FC236}">
                <a16:creationId xmlns:a16="http://schemas.microsoft.com/office/drawing/2014/main" id="{EC69C525-C247-9840-8879-95B3B8414BE4}"/>
              </a:ext>
            </a:extLst>
          </p:cNvPr>
          <p:cNvSpPr/>
          <p:nvPr/>
        </p:nvSpPr>
        <p:spPr>
          <a:xfrm>
            <a:off x="1979910" y="6194726"/>
            <a:ext cx="6305714" cy="1313398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cxnSp>
        <p:nvCxnSpPr>
          <p:cNvPr id="51" name="Connector: Elbow 89">
            <a:extLst>
              <a:ext uri="{FF2B5EF4-FFF2-40B4-BE49-F238E27FC236}">
                <a16:creationId xmlns:a16="http://schemas.microsoft.com/office/drawing/2014/main" id="{C9C591A4-8E97-F341-9119-616413055B14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16200000" flipH="1">
            <a:off x="15580226" y="2274794"/>
            <a:ext cx="656170" cy="71836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93">
            <a:extLst>
              <a:ext uri="{FF2B5EF4-FFF2-40B4-BE49-F238E27FC236}">
                <a16:creationId xmlns:a16="http://schemas.microsoft.com/office/drawing/2014/main" id="{51BC08CF-0B1A-F34A-8AA4-2DA8F6ED55D6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rot="5400000">
            <a:off x="8396531" y="2274792"/>
            <a:ext cx="656170" cy="718369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1FADFCD-3067-9847-A455-EC4890E8A324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12316465" y="5538556"/>
            <a:ext cx="0" cy="65617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CFD7707-362A-5849-B26C-FB5E054280C2}"/>
              </a:ext>
            </a:extLst>
          </p:cNvPr>
          <p:cNvSpPr/>
          <p:nvPr/>
        </p:nvSpPr>
        <p:spPr>
          <a:xfrm>
            <a:off x="2650311" y="6603655"/>
            <a:ext cx="48938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Sales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8B0163A-768E-9D40-892D-0CA2C29763BC}"/>
              </a:ext>
            </a:extLst>
          </p:cNvPr>
          <p:cNvSpPr/>
          <p:nvPr/>
        </p:nvSpPr>
        <p:spPr>
          <a:xfrm>
            <a:off x="9965513" y="6603655"/>
            <a:ext cx="48938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Production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A90E85F-80F6-334D-A77B-76DDAB079117}"/>
              </a:ext>
            </a:extLst>
          </p:cNvPr>
          <p:cNvSpPr/>
          <p:nvPr/>
        </p:nvSpPr>
        <p:spPr>
          <a:xfrm>
            <a:off x="17225541" y="6603655"/>
            <a:ext cx="48938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Marketing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4CD4223-BFC7-584E-8636-631FB56CFC0F}"/>
              </a:ext>
            </a:extLst>
          </p:cNvPr>
          <p:cNvSpPr/>
          <p:nvPr/>
        </p:nvSpPr>
        <p:spPr>
          <a:xfrm>
            <a:off x="9965513" y="4585232"/>
            <a:ext cx="48938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Management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FBCE49D-26F8-814C-8211-77AB51EB7871}"/>
              </a:ext>
            </a:extLst>
          </p:cNvPr>
          <p:cNvGrpSpPr/>
          <p:nvPr/>
        </p:nvGrpSpPr>
        <p:grpSpPr>
          <a:xfrm>
            <a:off x="16089313" y="6851424"/>
            <a:ext cx="6560989" cy="5682673"/>
            <a:chOff x="1724634" y="6851424"/>
            <a:chExt cx="6560989" cy="5682673"/>
          </a:xfrm>
        </p:grpSpPr>
        <p:sp>
          <p:nvSpPr>
            <p:cNvPr id="33" name="Rectangle: Rounded Corners 65">
              <a:extLst>
                <a:ext uri="{FF2B5EF4-FFF2-40B4-BE49-F238E27FC236}">
                  <a16:creationId xmlns:a16="http://schemas.microsoft.com/office/drawing/2014/main" id="{21BB5A7C-83F3-F044-A495-99CE680D871E}"/>
                </a:ext>
              </a:extLst>
            </p:cNvPr>
            <p:cNvSpPr/>
            <p:nvPr/>
          </p:nvSpPr>
          <p:spPr>
            <a:xfrm>
              <a:off x="2748465" y="8164294"/>
              <a:ext cx="5537158" cy="13133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b="1" dirty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34" name="Rectangle: Rounded Corners 66">
              <a:extLst>
                <a:ext uri="{FF2B5EF4-FFF2-40B4-BE49-F238E27FC236}">
                  <a16:creationId xmlns:a16="http://schemas.microsoft.com/office/drawing/2014/main" id="{FBD33881-6493-D248-8988-EE0309E783DC}"/>
                </a:ext>
              </a:extLst>
            </p:cNvPr>
            <p:cNvSpPr/>
            <p:nvPr/>
          </p:nvSpPr>
          <p:spPr>
            <a:xfrm>
              <a:off x="2748465" y="9692497"/>
              <a:ext cx="5537158" cy="13133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b="1" dirty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35" name="Rectangle: Rounded Corners 68">
              <a:extLst>
                <a:ext uri="{FF2B5EF4-FFF2-40B4-BE49-F238E27FC236}">
                  <a16:creationId xmlns:a16="http://schemas.microsoft.com/office/drawing/2014/main" id="{57EF47B9-CA9D-394C-9797-07E2A805FA2A}"/>
                </a:ext>
              </a:extLst>
            </p:cNvPr>
            <p:cNvSpPr/>
            <p:nvPr/>
          </p:nvSpPr>
          <p:spPr>
            <a:xfrm>
              <a:off x="2748465" y="11220699"/>
              <a:ext cx="5537158" cy="13133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b="1" dirty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cxnSp>
          <p:nvCxnSpPr>
            <p:cNvPr id="39" name="Connector: Elbow 5">
              <a:extLst>
                <a:ext uri="{FF2B5EF4-FFF2-40B4-BE49-F238E27FC236}">
                  <a16:creationId xmlns:a16="http://schemas.microsoft.com/office/drawing/2014/main" id="{6D762CA8-0EC4-514D-A275-4549DF0139A5}"/>
                </a:ext>
              </a:extLst>
            </p:cNvPr>
            <p:cNvCxnSpPr>
              <a:cxnSpLocks/>
              <a:stCxn id="32" idx="1"/>
              <a:endCxn id="35" idx="1"/>
            </p:cNvCxnSpPr>
            <p:nvPr/>
          </p:nvCxnSpPr>
          <p:spPr>
            <a:xfrm rot="10800000" flipH="1" flipV="1">
              <a:off x="1979909" y="6851424"/>
              <a:ext cx="768555" cy="5025973"/>
            </a:xfrm>
            <a:prstGeom prst="bentConnector3">
              <a:avLst>
                <a:gd name="adj1" fmla="val -29744"/>
              </a:avLst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444587A-C20C-D843-8397-57BA23C44E10}"/>
                </a:ext>
              </a:extLst>
            </p:cNvPr>
            <p:cNvGrpSpPr/>
            <p:nvPr/>
          </p:nvGrpSpPr>
          <p:grpSpPr>
            <a:xfrm>
              <a:off x="1724634" y="8820993"/>
              <a:ext cx="1023831" cy="1528203"/>
              <a:chOff x="1580712" y="8820993"/>
              <a:chExt cx="1311676" cy="1528203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A70BA1E-B205-474F-B72B-BB43A38445FF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>
                <a:off x="1580712" y="8820993"/>
                <a:ext cx="1311676" cy="0"/>
              </a:xfrm>
              <a:prstGeom prst="line">
                <a:avLst/>
              </a:prstGeom>
              <a:ln w="38100">
                <a:solidFill>
                  <a:schemeClr val="tx1">
                    <a:lumMod val="20000"/>
                    <a:lumOff val="8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FE68D78-74C2-6649-88DD-F482AF0C3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0712" y="10349196"/>
                <a:ext cx="1311676" cy="0"/>
              </a:xfrm>
              <a:prstGeom prst="line">
                <a:avLst/>
              </a:prstGeom>
              <a:ln w="38100">
                <a:solidFill>
                  <a:schemeClr val="tx1">
                    <a:lumMod val="20000"/>
                    <a:lumOff val="8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A9C4FE3-C01C-AE4E-AE80-C4626E609846}"/>
                </a:ext>
              </a:extLst>
            </p:cNvPr>
            <p:cNvSpPr/>
            <p:nvPr/>
          </p:nvSpPr>
          <p:spPr>
            <a:xfrm>
              <a:off x="4395005" y="8530215"/>
              <a:ext cx="35933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Kate Courtney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BA3C54B-AA9A-F144-B4AB-32CFA71B6476}"/>
                </a:ext>
              </a:extLst>
            </p:cNvPr>
            <p:cNvSpPr/>
            <p:nvPr/>
          </p:nvSpPr>
          <p:spPr>
            <a:xfrm>
              <a:off x="4395005" y="10045506"/>
              <a:ext cx="35933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James Smith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57706EF-AAC3-A34D-96B5-5E9F44D643FC}"/>
                </a:ext>
              </a:extLst>
            </p:cNvPr>
            <p:cNvSpPr/>
            <p:nvPr/>
          </p:nvSpPr>
          <p:spPr>
            <a:xfrm>
              <a:off x="4395005" y="11560798"/>
              <a:ext cx="35933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Camila Brown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A25CBB7-5A27-EF4D-8876-3646FF9A77B7}"/>
              </a:ext>
            </a:extLst>
          </p:cNvPr>
          <p:cNvGrpSpPr/>
          <p:nvPr/>
        </p:nvGrpSpPr>
        <p:grpSpPr>
          <a:xfrm>
            <a:off x="8933816" y="6851424"/>
            <a:ext cx="6535506" cy="4154471"/>
            <a:chOff x="8933816" y="6851424"/>
            <a:chExt cx="6535506" cy="4154471"/>
          </a:xfrm>
        </p:grpSpPr>
        <p:sp>
          <p:nvSpPr>
            <p:cNvPr id="36" name="Rectangle: Rounded Corners 69">
              <a:extLst>
                <a:ext uri="{FF2B5EF4-FFF2-40B4-BE49-F238E27FC236}">
                  <a16:creationId xmlns:a16="http://schemas.microsoft.com/office/drawing/2014/main" id="{B00EBB5C-CC68-7D41-AA67-3B28C2DB020B}"/>
                </a:ext>
              </a:extLst>
            </p:cNvPr>
            <p:cNvSpPr/>
            <p:nvPr/>
          </p:nvSpPr>
          <p:spPr>
            <a:xfrm>
              <a:off x="9932164" y="8164294"/>
              <a:ext cx="5537158" cy="13133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b="1" dirty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37" name="Rectangle: Rounded Corners 70">
              <a:extLst>
                <a:ext uri="{FF2B5EF4-FFF2-40B4-BE49-F238E27FC236}">
                  <a16:creationId xmlns:a16="http://schemas.microsoft.com/office/drawing/2014/main" id="{E0B49E0D-8F17-854F-9BFC-077421981601}"/>
                </a:ext>
              </a:extLst>
            </p:cNvPr>
            <p:cNvSpPr/>
            <p:nvPr/>
          </p:nvSpPr>
          <p:spPr>
            <a:xfrm>
              <a:off x="9932164" y="9692497"/>
              <a:ext cx="5537158" cy="13133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b="1" dirty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cxnSp>
          <p:nvCxnSpPr>
            <p:cNvPr id="41" name="Connector: Elbow 86">
              <a:extLst>
                <a:ext uri="{FF2B5EF4-FFF2-40B4-BE49-F238E27FC236}">
                  <a16:creationId xmlns:a16="http://schemas.microsoft.com/office/drawing/2014/main" id="{83102B2E-3C82-A14F-A834-1CD619C8E978}"/>
                </a:ext>
              </a:extLst>
            </p:cNvPr>
            <p:cNvCxnSpPr>
              <a:cxnSpLocks/>
              <a:stCxn id="30" idx="1"/>
              <a:endCxn id="37" idx="1"/>
            </p:cNvCxnSpPr>
            <p:nvPr/>
          </p:nvCxnSpPr>
          <p:spPr>
            <a:xfrm rot="10800000" flipH="1" flipV="1">
              <a:off x="9163608" y="6851424"/>
              <a:ext cx="768556" cy="3497771"/>
            </a:xfrm>
            <a:prstGeom prst="bentConnector3">
              <a:avLst>
                <a:gd name="adj1" fmla="val -29744"/>
              </a:avLst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C3DDAA8-3286-A948-8B01-C63EF64D0180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8933816" y="8820993"/>
              <a:ext cx="998348" cy="0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A51FE45-D09E-484C-9DCB-25259194A4A3}"/>
                </a:ext>
              </a:extLst>
            </p:cNvPr>
            <p:cNvSpPr/>
            <p:nvPr/>
          </p:nvSpPr>
          <p:spPr>
            <a:xfrm>
              <a:off x="11587666" y="8564082"/>
              <a:ext cx="35591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John Smith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D4EDAB5-34AF-D549-A399-CEC992EB0A7E}"/>
                </a:ext>
              </a:extLst>
            </p:cNvPr>
            <p:cNvSpPr/>
            <p:nvPr/>
          </p:nvSpPr>
          <p:spPr>
            <a:xfrm>
              <a:off x="11553451" y="10045506"/>
              <a:ext cx="35933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Rob Anderson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63D79F5-D56C-9245-9B88-9D05FC73848D}"/>
              </a:ext>
            </a:extLst>
          </p:cNvPr>
          <p:cNvGrpSpPr/>
          <p:nvPr/>
        </p:nvGrpSpPr>
        <p:grpSpPr>
          <a:xfrm>
            <a:off x="1979910" y="6851425"/>
            <a:ext cx="6305714" cy="2626267"/>
            <a:chOff x="16347301" y="6851425"/>
            <a:chExt cx="6305714" cy="2626267"/>
          </a:xfrm>
        </p:grpSpPr>
        <p:sp>
          <p:nvSpPr>
            <p:cNvPr id="38" name="Rectangle: Rounded Corners 83">
              <a:extLst>
                <a:ext uri="{FF2B5EF4-FFF2-40B4-BE49-F238E27FC236}">
                  <a16:creationId xmlns:a16="http://schemas.microsoft.com/office/drawing/2014/main" id="{6347243E-DB47-9C46-8304-64CC1D4817E0}"/>
                </a:ext>
              </a:extLst>
            </p:cNvPr>
            <p:cNvSpPr/>
            <p:nvPr/>
          </p:nvSpPr>
          <p:spPr>
            <a:xfrm>
              <a:off x="17115857" y="8164294"/>
              <a:ext cx="5537158" cy="13133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b="1" dirty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cxnSp>
          <p:nvCxnSpPr>
            <p:cNvPr id="43" name="Connector: Elbow 88">
              <a:extLst>
                <a:ext uri="{FF2B5EF4-FFF2-40B4-BE49-F238E27FC236}">
                  <a16:creationId xmlns:a16="http://schemas.microsoft.com/office/drawing/2014/main" id="{2D177972-4D82-0F44-9AA2-E1DD0BDDB3C5}"/>
                </a:ext>
              </a:extLst>
            </p:cNvPr>
            <p:cNvCxnSpPr>
              <a:cxnSpLocks/>
              <a:stCxn id="31" idx="1"/>
              <a:endCxn id="38" idx="1"/>
            </p:cNvCxnSpPr>
            <p:nvPr/>
          </p:nvCxnSpPr>
          <p:spPr>
            <a:xfrm rot="10800000" flipH="1" flipV="1">
              <a:off x="16347301" y="6851425"/>
              <a:ext cx="768556" cy="1969568"/>
            </a:xfrm>
            <a:prstGeom prst="bentConnector3">
              <a:avLst>
                <a:gd name="adj1" fmla="val -29744"/>
              </a:avLst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39DB47-D098-F041-9E47-BD8CCBFBB1A5}"/>
                </a:ext>
              </a:extLst>
            </p:cNvPr>
            <p:cNvSpPr/>
            <p:nvPr/>
          </p:nvSpPr>
          <p:spPr>
            <a:xfrm>
              <a:off x="18625686" y="8530215"/>
              <a:ext cx="349373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Katy Mills</a:t>
              </a:r>
            </a:p>
          </p:txBody>
        </p:sp>
      </p:grpSp>
      <p:pic>
        <p:nvPicPr>
          <p:cNvPr id="27" name="Picture Placeholder 26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B4A802CD-C481-8340-9643-98097581015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17" name="Picture Placeholder 16" descr="A person in a blue shirt and smiling at the camera&#10;&#10;Description automatically generated">
            <a:extLst>
              <a:ext uri="{FF2B5EF4-FFF2-40B4-BE49-F238E27FC236}">
                <a16:creationId xmlns:a16="http://schemas.microsoft.com/office/drawing/2014/main" id="{E23F0AB9-0C0A-E143-A406-3775E65D6533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19" name="Picture Placeholder 18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F0843E3-0449-3447-BAE2-BE49651E57C1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21" name="Picture Placeholder 20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BB9A00C6-FCAA-C248-85CB-17B3E67FD049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23" name="Picture Placeholder 22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D1F7D5CE-838E-0B49-91EB-2E38CD1EE466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25" name="Picture Placeholder 2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0CE2543-9B8F-B64E-94E4-1F122A2B9633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" b="1453"/>
          <a:stretch>
            <a:fillRect/>
          </a:stretch>
        </p:blipFill>
        <p:spPr/>
      </p:pic>
      <p:pic>
        <p:nvPicPr>
          <p:cNvPr id="13" name="Picture Placeholder 12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0F6E30B3-750A-064A-9656-DFFF68DB968E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8597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734D3A2-E04A-AD43-8B4C-7C3ED59AF036}"/>
              </a:ext>
            </a:extLst>
          </p:cNvPr>
          <p:cNvSpPr/>
          <p:nvPr/>
        </p:nvSpPr>
        <p:spPr>
          <a:xfrm>
            <a:off x="5873537" y="4839901"/>
            <a:ext cx="5453166" cy="150341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85F7FF-2283-B545-B03B-698CFA3BA8D0}"/>
              </a:ext>
            </a:extLst>
          </p:cNvPr>
          <p:cNvCxnSpPr>
            <a:cxnSpLocks/>
          </p:cNvCxnSpPr>
          <p:nvPr/>
        </p:nvCxnSpPr>
        <p:spPr>
          <a:xfrm>
            <a:off x="4867835" y="7201376"/>
            <a:ext cx="14549717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6B0E46-9BF8-CD46-989A-01749F1B9B44}"/>
              </a:ext>
            </a:extLst>
          </p:cNvPr>
          <p:cNvCxnSpPr/>
          <p:nvPr/>
        </p:nvCxnSpPr>
        <p:spPr>
          <a:xfrm>
            <a:off x="4867835" y="7201376"/>
            <a:ext cx="0" cy="80214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D74A80-59FA-6248-858C-63689750714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600120" y="6343311"/>
            <a:ext cx="0" cy="858065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E0E571-BFA3-064F-ABB4-F281562F0DB2}"/>
              </a:ext>
            </a:extLst>
          </p:cNvPr>
          <p:cNvCxnSpPr/>
          <p:nvPr/>
        </p:nvCxnSpPr>
        <p:spPr>
          <a:xfrm>
            <a:off x="19417554" y="7201376"/>
            <a:ext cx="0" cy="80214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D028BE2-18C1-0C44-8074-4ECA3C525A3E}"/>
              </a:ext>
            </a:extLst>
          </p:cNvPr>
          <p:cNvSpPr/>
          <p:nvPr/>
        </p:nvSpPr>
        <p:spPr>
          <a:xfrm>
            <a:off x="9462242" y="8003516"/>
            <a:ext cx="5453166" cy="150341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D3327D-9A79-5040-A12C-6BBE39D3B6A2}"/>
              </a:ext>
            </a:extLst>
          </p:cNvPr>
          <p:cNvSpPr/>
          <p:nvPr/>
        </p:nvSpPr>
        <p:spPr>
          <a:xfrm>
            <a:off x="2208002" y="8003516"/>
            <a:ext cx="5453166" cy="150341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4FC3433-CC20-A745-BF3C-A656617D5B09}"/>
              </a:ext>
            </a:extLst>
          </p:cNvPr>
          <p:cNvSpPr/>
          <p:nvPr/>
        </p:nvSpPr>
        <p:spPr>
          <a:xfrm>
            <a:off x="16716482" y="8003516"/>
            <a:ext cx="5453166" cy="150341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338B25-4715-A04E-9364-4436CC69D92E}"/>
              </a:ext>
            </a:extLst>
          </p:cNvPr>
          <p:cNvSpPr/>
          <p:nvPr/>
        </p:nvSpPr>
        <p:spPr>
          <a:xfrm>
            <a:off x="7330443" y="5280055"/>
            <a:ext cx="3960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Management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A9D216-F502-0341-8176-BE63237BC540}"/>
              </a:ext>
            </a:extLst>
          </p:cNvPr>
          <p:cNvSpPr/>
          <p:nvPr/>
        </p:nvSpPr>
        <p:spPr>
          <a:xfrm>
            <a:off x="2358039" y="8431548"/>
            <a:ext cx="5153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Production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52FB5E-7526-DB44-BAF0-C4D401BDB947}"/>
              </a:ext>
            </a:extLst>
          </p:cNvPr>
          <p:cNvSpPr/>
          <p:nvPr/>
        </p:nvSpPr>
        <p:spPr>
          <a:xfrm>
            <a:off x="9617040" y="8431548"/>
            <a:ext cx="5153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Sales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7662A0-0DE7-A443-BD46-0785C2A616E2}"/>
              </a:ext>
            </a:extLst>
          </p:cNvPr>
          <p:cNvSpPr/>
          <p:nvPr/>
        </p:nvSpPr>
        <p:spPr>
          <a:xfrm>
            <a:off x="16841006" y="8431548"/>
            <a:ext cx="5153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Distribution</a:t>
            </a:r>
          </a:p>
        </p:txBody>
      </p:sp>
      <p:sp>
        <p:nvSpPr>
          <p:cNvPr id="40" name="Rectangle 56">
            <a:extLst>
              <a:ext uri="{FF2B5EF4-FFF2-40B4-BE49-F238E27FC236}">
                <a16:creationId xmlns:a16="http://schemas.microsoft.com/office/drawing/2014/main" id="{88FAF9A8-26D5-3A47-B058-08B3B1FF8DEA}"/>
              </a:ext>
            </a:extLst>
          </p:cNvPr>
          <p:cNvSpPr/>
          <p:nvPr/>
        </p:nvSpPr>
        <p:spPr>
          <a:xfrm flipH="1">
            <a:off x="12121551" y="5104326"/>
            <a:ext cx="94389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41" name="Rectangle 56">
            <a:extLst>
              <a:ext uri="{FF2B5EF4-FFF2-40B4-BE49-F238E27FC236}">
                <a16:creationId xmlns:a16="http://schemas.microsoft.com/office/drawing/2014/main" id="{522070D1-E735-2B4E-B9B6-E9D624573774}"/>
              </a:ext>
            </a:extLst>
          </p:cNvPr>
          <p:cNvSpPr/>
          <p:nvPr/>
        </p:nvSpPr>
        <p:spPr>
          <a:xfrm flipH="1">
            <a:off x="3455175" y="9930150"/>
            <a:ext cx="2825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Katy Mills</a:t>
            </a:r>
          </a:p>
        </p:txBody>
      </p:sp>
      <p:sp>
        <p:nvSpPr>
          <p:cNvPr id="42" name="Rectangle 56">
            <a:extLst>
              <a:ext uri="{FF2B5EF4-FFF2-40B4-BE49-F238E27FC236}">
                <a16:creationId xmlns:a16="http://schemas.microsoft.com/office/drawing/2014/main" id="{6F61E31D-F45E-9E4F-81C2-B6C906D30296}"/>
              </a:ext>
            </a:extLst>
          </p:cNvPr>
          <p:cNvSpPr/>
          <p:nvPr/>
        </p:nvSpPr>
        <p:spPr>
          <a:xfrm flipH="1">
            <a:off x="10780926" y="9930150"/>
            <a:ext cx="2825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John Smith</a:t>
            </a:r>
          </a:p>
        </p:txBody>
      </p:sp>
      <p:sp>
        <p:nvSpPr>
          <p:cNvPr id="43" name="Rectangle 56">
            <a:extLst>
              <a:ext uri="{FF2B5EF4-FFF2-40B4-BE49-F238E27FC236}">
                <a16:creationId xmlns:a16="http://schemas.microsoft.com/office/drawing/2014/main" id="{8B11E8CF-A8CD-634C-B935-383C7D151B78}"/>
              </a:ext>
            </a:extLst>
          </p:cNvPr>
          <p:cNvSpPr/>
          <p:nvPr/>
        </p:nvSpPr>
        <p:spPr>
          <a:xfrm flipH="1">
            <a:off x="18030405" y="9930150"/>
            <a:ext cx="2825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Andy Brown</a:t>
            </a:r>
          </a:p>
        </p:txBody>
      </p:sp>
      <p:pic>
        <p:nvPicPr>
          <p:cNvPr id="24" name="Picture Placeholder 2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95AD0793-7B2B-8941-AEA6-27859546D33C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21" name="Picture Placeholder 20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1A19AE3D-17F3-F747-9FFA-51FC1DA0E28A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" b="1344"/>
          <a:stretch>
            <a:fillRect/>
          </a:stretch>
        </p:blipFill>
        <p:spPr/>
      </p:pic>
      <p:pic>
        <p:nvPicPr>
          <p:cNvPr id="18" name="Picture Placeholder 1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E6E541C8-DEE3-BC42-96F4-A9FD4EC1C90A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759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C310E91-CB55-E849-9080-C883945873CF}"/>
              </a:ext>
            </a:extLst>
          </p:cNvPr>
          <p:cNvGrpSpPr/>
          <p:nvPr/>
        </p:nvGrpSpPr>
        <p:grpSpPr>
          <a:xfrm>
            <a:off x="4797690" y="7246862"/>
            <a:ext cx="14782800" cy="4841385"/>
            <a:chOff x="4797690" y="7191444"/>
            <a:chExt cx="14782800" cy="4841385"/>
          </a:xfrm>
        </p:grpSpPr>
        <p:sp>
          <p:nvSpPr>
            <p:cNvPr id="48" name="Линия">
              <a:extLst>
                <a:ext uri="{FF2B5EF4-FFF2-40B4-BE49-F238E27FC236}">
                  <a16:creationId xmlns:a16="http://schemas.microsoft.com/office/drawing/2014/main" id="{41C7C4CD-753B-BF47-B7CB-A2BF0DA2B1EA}"/>
                </a:ext>
              </a:extLst>
            </p:cNvPr>
            <p:cNvSpPr/>
            <p:nvPr/>
          </p:nvSpPr>
          <p:spPr bwMode="auto">
            <a:xfrm>
              <a:off x="8609333" y="7635944"/>
              <a:ext cx="7194550" cy="0"/>
            </a:xfrm>
            <a:prstGeom prst="line">
              <a:avLst/>
            </a:pr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9" name="Линия">
              <a:extLst>
                <a:ext uri="{FF2B5EF4-FFF2-40B4-BE49-F238E27FC236}">
                  <a16:creationId xmlns:a16="http://schemas.microsoft.com/office/drawing/2014/main" id="{4376726A-7899-D049-86AC-2968C346E3E6}"/>
                </a:ext>
              </a:extLst>
            </p:cNvPr>
            <p:cNvSpPr/>
            <p:nvPr/>
          </p:nvSpPr>
          <p:spPr bwMode="auto">
            <a:xfrm>
              <a:off x="7547296" y="8232844"/>
              <a:ext cx="9286875" cy="979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31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56" name="Линия">
              <a:extLst>
                <a:ext uri="{FF2B5EF4-FFF2-40B4-BE49-F238E27FC236}">
                  <a16:creationId xmlns:a16="http://schemas.microsoft.com/office/drawing/2014/main" id="{350C3701-1BAA-6B44-ABD7-07258741FE0E}"/>
                </a:ext>
              </a:extLst>
            </p:cNvPr>
            <p:cNvSpPr/>
            <p:nvPr/>
          </p:nvSpPr>
          <p:spPr bwMode="auto">
            <a:xfrm>
              <a:off x="5367658" y="11335599"/>
              <a:ext cx="13677900" cy="0"/>
            </a:xfrm>
            <a:prstGeom prst="line">
              <a:avLst/>
            </a:pr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57" name="Линия">
              <a:extLst>
                <a:ext uri="{FF2B5EF4-FFF2-40B4-BE49-F238E27FC236}">
                  <a16:creationId xmlns:a16="http://schemas.microsoft.com/office/drawing/2014/main" id="{67D1BAC2-62FF-D84E-AFC7-DCC3B0296294}"/>
                </a:ext>
              </a:extLst>
            </p:cNvPr>
            <p:cNvSpPr/>
            <p:nvPr/>
          </p:nvSpPr>
          <p:spPr bwMode="auto">
            <a:xfrm>
              <a:off x="12193908" y="7191444"/>
              <a:ext cx="0" cy="452438"/>
            </a:xfrm>
            <a:prstGeom prst="line">
              <a:avLst/>
            </a:pr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58" name="Линия">
              <a:extLst>
                <a:ext uri="{FF2B5EF4-FFF2-40B4-BE49-F238E27FC236}">
                  <a16:creationId xmlns:a16="http://schemas.microsoft.com/office/drawing/2014/main" id="{2DA7D6B8-48C2-FB4D-B331-0C48FBE6564A}"/>
                </a:ext>
              </a:extLst>
            </p:cNvPr>
            <p:cNvSpPr/>
            <p:nvPr/>
          </p:nvSpPr>
          <p:spPr bwMode="auto">
            <a:xfrm>
              <a:off x="12203433" y="9940994"/>
              <a:ext cx="0" cy="1394605"/>
            </a:xfrm>
            <a:prstGeom prst="line">
              <a:avLst/>
            </a:pr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4" name="Линия">
              <a:extLst>
                <a:ext uri="{FF2B5EF4-FFF2-40B4-BE49-F238E27FC236}">
                  <a16:creationId xmlns:a16="http://schemas.microsoft.com/office/drawing/2014/main" id="{81844A2B-B51D-8147-9942-0E3161BA1B56}"/>
                </a:ext>
              </a:extLst>
            </p:cNvPr>
            <p:cNvSpPr/>
            <p:nvPr/>
          </p:nvSpPr>
          <p:spPr bwMode="auto">
            <a:xfrm>
              <a:off x="8500113" y="11915037"/>
              <a:ext cx="0" cy="117792"/>
            </a:xfrm>
            <a:prstGeom prst="line">
              <a:avLst/>
            </a:pr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6" name="Линия">
              <a:extLst>
                <a:ext uri="{FF2B5EF4-FFF2-40B4-BE49-F238E27FC236}">
                  <a16:creationId xmlns:a16="http://schemas.microsoft.com/office/drawing/2014/main" id="{874B5241-DCE1-9143-B395-5AD009FF2ECE}"/>
                </a:ext>
              </a:extLst>
            </p:cNvPr>
            <p:cNvSpPr/>
            <p:nvPr/>
          </p:nvSpPr>
          <p:spPr bwMode="auto">
            <a:xfrm>
              <a:off x="4797690" y="11915037"/>
              <a:ext cx="0" cy="117792"/>
            </a:xfrm>
            <a:prstGeom prst="line">
              <a:avLst/>
            </a:pr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7" name="Линия">
              <a:extLst>
                <a:ext uri="{FF2B5EF4-FFF2-40B4-BE49-F238E27FC236}">
                  <a16:creationId xmlns:a16="http://schemas.microsoft.com/office/drawing/2014/main" id="{E2771FE7-538A-2D46-8ED3-5B6293EAC181}"/>
                </a:ext>
              </a:extLst>
            </p:cNvPr>
            <p:cNvSpPr/>
            <p:nvPr/>
          </p:nvSpPr>
          <p:spPr bwMode="auto">
            <a:xfrm>
              <a:off x="15904961" y="11915037"/>
              <a:ext cx="0" cy="117792"/>
            </a:xfrm>
            <a:prstGeom prst="line">
              <a:avLst/>
            </a:pr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8" name="Линия">
              <a:extLst>
                <a:ext uri="{FF2B5EF4-FFF2-40B4-BE49-F238E27FC236}">
                  <a16:creationId xmlns:a16="http://schemas.microsoft.com/office/drawing/2014/main" id="{5A0DDC05-3370-C540-B62C-BCA37D0E1D33}"/>
                </a:ext>
              </a:extLst>
            </p:cNvPr>
            <p:cNvSpPr/>
            <p:nvPr/>
          </p:nvSpPr>
          <p:spPr bwMode="auto">
            <a:xfrm>
              <a:off x="19580490" y="11915037"/>
              <a:ext cx="0" cy="117792"/>
            </a:xfrm>
            <a:prstGeom prst="line">
              <a:avLst/>
            </a:pr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31" name="Закругленный прямоугольник">
            <a:extLst>
              <a:ext uri="{FF2B5EF4-FFF2-40B4-BE49-F238E27FC236}">
                <a16:creationId xmlns:a16="http://schemas.microsoft.com/office/drawing/2014/main" id="{6F5D0476-018C-8A4B-A6B5-34FB6D101785}"/>
              </a:ext>
            </a:extLst>
          </p:cNvPr>
          <p:cNvSpPr/>
          <p:nvPr/>
        </p:nvSpPr>
        <p:spPr bwMode="auto">
          <a:xfrm>
            <a:off x="10097430" y="7350050"/>
            <a:ext cx="4156444" cy="669925"/>
          </a:xfrm>
          <a:prstGeom prst="roundRect">
            <a:avLst>
              <a:gd name="adj" fmla="val 5123"/>
            </a:avLst>
          </a:prstGeom>
          <a:solidFill>
            <a:schemeClr val="accent1"/>
          </a:solidFill>
          <a:ln w="25400" cap="flat">
            <a:noFill/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8" name="Закругленный прямоугольник">
            <a:extLst>
              <a:ext uri="{FF2B5EF4-FFF2-40B4-BE49-F238E27FC236}">
                <a16:creationId xmlns:a16="http://schemas.microsoft.com/office/drawing/2014/main" id="{D9412AC0-5F00-4342-A2C9-DBFE395258C2}"/>
              </a:ext>
            </a:extLst>
          </p:cNvPr>
          <p:cNvSpPr/>
          <p:nvPr/>
        </p:nvSpPr>
        <p:spPr bwMode="auto">
          <a:xfrm>
            <a:off x="14981692" y="8934375"/>
            <a:ext cx="3709720" cy="669925"/>
          </a:xfrm>
          <a:prstGeom prst="roundRect">
            <a:avLst>
              <a:gd name="adj" fmla="val 5123"/>
            </a:avLst>
          </a:prstGeom>
          <a:solidFill>
            <a:schemeClr val="accent2"/>
          </a:solidFill>
          <a:ln w="25400" cap="flat">
            <a:noFill/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5" name="Закругленный прямоугольник">
            <a:extLst>
              <a:ext uri="{FF2B5EF4-FFF2-40B4-BE49-F238E27FC236}">
                <a16:creationId xmlns:a16="http://schemas.microsoft.com/office/drawing/2014/main" id="{8E3B92EA-7CE4-5D4E-AADF-91570B68C494}"/>
              </a:ext>
            </a:extLst>
          </p:cNvPr>
          <p:cNvSpPr/>
          <p:nvPr/>
        </p:nvSpPr>
        <p:spPr bwMode="auto">
          <a:xfrm>
            <a:off x="5699580" y="8934375"/>
            <a:ext cx="3709720" cy="669925"/>
          </a:xfrm>
          <a:prstGeom prst="roundRect">
            <a:avLst>
              <a:gd name="adj" fmla="val 5123"/>
            </a:avLst>
          </a:prstGeom>
          <a:solidFill>
            <a:schemeClr val="accent2"/>
          </a:solidFill>
          <a:ln w="25400" cap="flat">
            <a:noFill/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2" name="Закругленный прямоугольник">
            <a:extLst>
              <a:ext uri="{FF2B5EF4-FFF2-40B4-BE49-F238E27FC236}">
                <a16:creationId xmlns:a16="http://schemas.microsoft.com/office/drawing/2014/main" id="{45835805-7C7D-0740-920A-35F139334F86}"/>
              </a:ext>
            </a:extLst>
          </p:cNvPr>
          <p:cNvSpPr/>
          <p:nvPr/>
        </p:nvSpPr>
        <p:spPr bwMode="auto">
          <a:xfrm>
            <a:off x="10148230" y="10145637"/>
            <a:ext cx="4105644" cy="671513"/>
          </a:xfrm>
          <a:prstGeom prst="roundRect">
            <a:avLst>
              <a:gd name="adj" fmla="val 5123"/>
            </a:avLst>
          </a:prstGeom>
          <a:solidFill>
            <a:schemeClr val="accent3"/>
          </a:solidFill>
          <a:ln w="25400" cap="flat">
            <a:noFill/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9" name="Закругленный прямоугольник">
            <a:extLst>
              <a:ext uri="{FF2B5EF4-FFF2-40B4-BE49-F238E27FC236}">
                <a16:creationId xmlns:a16="http://schemas.microsoft.com/office/drawing/2014/main" id="{358105A4-C49E-5C40-898F-49E04016BF71}"/>
              </a:ext>
            </a:extLst>
          </p:cNvPr>
          <p:cNvSpPr/>
          <p:nvPr/>
        </p:nvSpPr>
        <p:spPr bwMode="auto">
          <a:xfrm>
            <a:off x="3076563" y="12072522"/>
            <a:ext cx="3443954" cy="669925"/>
          </a:xfrm>
          <a:prstGeom prst="roundRect">
            <a:avLst>
              <a:gd name="adj" fmla="val 5123"/>
            </a:avLst>
          </a:prstGeom>
          <a:solidFill>
            <a:schemeClr val="accent4"/>
          </a:solidFill>
          <a:ln w="25400" cap="flat">
            <a:noFill/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6" name="Закругленный прямоугольник">
            <a:extLst>
              <a:ext uri="{FF2B5EF4-FFF2-40B4-BE49-F238E27FC236}">
                <a16:creationId xmlns:a16="http://schemas.microsoft.com/office/drawing/2014/main" id="{7A24F07C-E95C-434A-B647-A6528204763D}"/>
              </a:ext>
            </a:extLst>
          </p:cNvPr>
          <p:cNvSpPr/>
          <p:nvPr/>
        </p:nvSpPr>
        <p:spPr bwMode="auto">
          <a:xfrm>
            <a:off x="6770337" y="12072522"/>
            <a:ext cx="3446218" cy="669925"/>
          </a:xfrm>
          <a:prstGeom prst="roundRect">
            <a:avLst>
              <a:gd name="adj" fmla="val 5123"/>
            </a:avLst>
          </a:prstGeom>
          <a:solidFill>
            <a:schemeClr val="accent4"/>
          </a:solidFill>
          <a:ln w="25400" cap="flat">
            <a:noFill/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0" name="Закругленный прямоугольник">
            <a:extLst>
              <a:ext uri="{FF2B5EF4-FFF2-40B4-BE49-F238E27FC236}">
                <a16:creationId xmlns:a16="http://schemas.microsoft.com/office/drawing/2014/main" id="{5EED0803-E3F7-8742-8AA2-6DBD9652DD89}"/>
              </a:ext>
            </a:extLst>
          </p:cNvPr>
          <p:cNvSpPr/>
          <p:nvPr/>
        </p:nvSpPr>
        <p:spPr bwMode="auto">
          <a:xfrm>
            <a:off x="14160150" y="12072522"/>
            <a:ext cx="3446218" cy="669925"/>
          </a:xfrm>
          <a:prstGeom prst="roundRect">
            <a:avLst>
              <a:gd name="adj" fmla="val 5123"/>
            </a:avLst>
          </a:prstGeom>
          <a:solidFill>
            <a:schemeClr val="accent4"/>
          </a:solidFill>
          <a:ln w="25400" cap="flat">
            <a:noFill/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7" name="Закругленный прямоугольник">
            <a:extLst>
              <a:ext uri="{FF2B5EF4-FFF2-40B4-BE49-F238E27FC236}">
                <a16:creationId xmlns:a16="http://schemas.microsoft.com/office/drawing/2014/main" id="{F213A63E-CF70-4343-BB53-B3CDB97DE8F8}"/>
              </a:ext>
            </a:extLst>
          </p:cNvPr>
          <p:cNvSpPr/>
          <p:nvPr/>
        </p:nvSpPr>
        <p:spPr bwMode="auto">
          <a:xfrm>
            <a:off x="17856188" y="12072522"/>
            <a:ext cx="3443954" cy="669925"/>
          </a:xfrm>
          <a:prstGeom prst="roundRect">
            <a:avLst>
              <a:gd name="adj" fmla="val 5123"/>
            </a:avLst>
          </a:prstGeom>
          <a:solidFill>
            <a:schemeClr val="accent4"/>
          </a:solidFill>
          <a:ln w="25400" cap="flat">
            <a:noFill/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0" name="Text Placeholder">
            <a:extLst>
              <a:ext uri="{FF2B5EF4-FFF2-40B4-BE49-F238E27FC236}">
                <a16:creationId xmlns:a16="http://schemas.microsoft.com/office/drawing/2014/main" id="{564410CA-CE85-2242-87C0-7736D8B91BB3}"/>
              </a:ext>
            </a:extLst>
          </p:cNvPr>
          <p:cNvSpPr txBox="1"/>
          <p:nvPr/>
        </p:nvSpPr>
        <p:spPr>
          <a:xfrm>
            <a:off x="10441235" y="7442085"/>
            <a:ext cx="346883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John R.</a:t>
            </a:r>
            <a:endParaRPr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42" name="Text Placeholder">
            <a:extLst>
              <a:ext uri="{FF2B5EF4-FFF2-40B4-BE49-F238E27FC236}">
                <a16:creationId xmlns:a16="http://schemas.microsoft.com/office/drawing/2014/main" id="{9DADFB8E-8C56-E349-B856-E2436EC1ABBD}"/>
              </a:ext>
            </a:extLst>
          </p:cNvPr>
          <p:cNvSpPr txBox="1"/>
          <p:nvPr/>
        </p:nvSpPr>
        <p:spPr>
          <a:xfrm>
            <a:off x="5812879" y="9023989"/>
            <a:ext cx="346883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Maddie S.</a:t>
            </a:r>
            <a:endParaRPr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43" name="Text Placeholder">
            <a:extLst>
              <a:ext uri="{FF2B5EF4-FFF2-40B4-BE49-F238E27FC236}">
                <a16:creationId xmlns:a16="http://schemas.microsoft.com/office/drawing/2014/main" id="{3B00FB26-79A9-CE4C-AB4B-2CDA01C5379D}"/>
              </a:ext>
            </a:extLst>
          </p:cNvPr>
          <p:cNvSpPr txBox="1"/>
          <p:nvPr/>
        </p:nvSpPr>
        <p:spPr>
          <a:xfrm>
            <a:off x="15109279" y="9023989"/>
            <a:ext cx="346883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Christina G.</a:t>
            </a:r>
            <a:endParaRPr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44" name="Text Placeholder">
            <a:extLst>
              <a:ext uri="{FF2B5EF4-FFF2-40B4-BE49-F238E27FC236}">
                <a16:creationId xmlns:a16="http://schemas.microsoft.com/office/drawing/2014/main" id="{1DCF385D-822C-184B-B14F-0DAB8AD6BB2D}"/>
              </a:ext>
            </a:extLst>
          </p:cNvPr>
          <p:cNvSpPr txBox="1"/>
          <p:nvPr/>
        </p:nvSpPr>
        <p:spPr>
          <a:xfrm>
            <a:off x="10441234" y="10245384"/>
            <a:ext cx="346883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Jacob R.</a:t>
            </a:r>
            <a:endParaRPr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45" name="Text Placeholder">
            <a:extLst>
              <a:ext uri="{FF2B5EF4-FFF2-40B4-BE49-F238E27FC236}">
                <a16:creationId xmlns:a16="http://schemas.microsoft.com/office/drawing/2014/main" id="{6BC61571-7835-A044-BAF8-421C7FB1AE54}"/>
              </a:ext>
            </a:extLst>
          </p:cNvPr>
          <p:cNvSpPr txBox="1"/>
          <p:nvPr/>
        </p:nvSpPr>
        <p:spPr>
          <a:xfrm>
            <a:off x="3059630" y="12140744"/>
            <a:ext cx="346883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Kate C.</a:t>
            </a:r>
            <a:endParaRPr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46" name="Text Placeholder">
            <a:extLst>
              <a:ext uri="{FF2B5EF4-FFF2-40B4-BE49-F238E27FC236}">
                <a16:creationId xmlns:a16="http://schemas.microsoft.com/office/drawing/2014/main" id="{1237837A-B8F8-FF4B-AB8A-1E14F7DA9745}"/>
              </a:ext>
            </a:extLst>
          </p:cNvPr>
          <p:cNvSpPr txBox="1"/>
          <p:nvPr/>
        </p:nvSpPr>
        <p:spPr>
          <a:xfrm>
            <a:off x="6803970" y="12140744"/>
            <a:ext cx="346883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Justin T.</a:t>
            </a:r>
            <a:endParaRPr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47" name="Text Placeholder">
            <a:extLst>
              <a:ext uri="{FF2B5EF4-FFF2-40B4-BE49-F238E27FC236}">
                <a16:creationId xmlns:a16="http://schemas.microsoft.com/office/drawing/2014/main" id="{519EAA1E-355F-5049-9D97-A3CF8AECAF82}"/>
              </a:ext>
            </a:extLst>
          </p:cNvPr>
          <p:cNvSpPr txBox="1"/>
          <p:nvPr/>
        </p:nvSpPr>
        <p:spPr>
          <a:xfrm>
            <a:off x="14137535" y="12140744"/>
            <a:ext cx="346883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Rob S.</a:t>
            </a:r>
            <a:endParaRPr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48" name="Text Placeholder">
            <a:extLst>
              <a:ext uri="{FF2B5EF4-FFF2-40B4-BE49-F238E27FC236}">
                <a16:creationId xmlns:a16="http://schemas.microsoft.com/office/drawing/2014/main" id="{7FC15548-1248-6E4E-AE8E-562A3447DFA7}"/>
              </a:ext>
            </a:extLst>
          </p:cNvPr>
          <p:cNvSpPr txBox="1"/>
          <p:nvPr/>
        </p:nvSpPr>
        <p:spPr>
          <a:xfrm>
            <a:off x="17881875" y="12140744"/>
            <a:ext cx="346883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Timmy F.</a:t>
            </a:r>
            <a:endParaRPr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49" name="Rectangle 56">
            <a:extLst>
              <a:ext uri="{FF2B5EF4-FFF2-40B4-BE49-F238E27FC236}">
                <a16:creationId xmlns:a16="http://schemas.microsoft.com/office/drawing/2014/main" id="{BE66A122-EA00-DB44-A733-EE97569C7849}"/>
              </a:ext>
            </a:extLst>
          </p:cNvPr>
          <p:cNvSpPr/>
          <p:nvPr/>
        </p:nvSpPr>
        <p:spPr>
          <a:xfrm flipH="1">
            <a:off x="1693657" y="6836104"/>
            <a:ext cx="31983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50" name="Rectangle 56">
            <a:extLst>
              <a:ext uri="{FF2B5EF4-FFF2-40B4-BE49-F238E27FC236}">
                <a16:creationId xmlns:a16="http://schemas.microsoft.com/office/drawing/2014/main" id="{0AC657AE-B4DF-574C-9685-EEDCC88FF3FB}"/>
              </a:ext>
            </a:extLst>
          </p:cNvPr>
          <p:cNvSpPr/>
          <p:nvPr/>
        </p:nvSpPr>
        <p:spPr>
          <a:xfrm flipH="1">
            <a:off x="19485681" y="6836104"/>
            <a:ext cx="31983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pic>
        <p:nvPicPr>
          <p:cNvPr id="12" name="Picture Placeholder 11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61484B4E-DCF4-A440-9A44-5844603FA7C8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14" name="Picture Placeholder 13" descr="A person in a blue shirt&#10;&#10;Description automatically generated">
            <a:extLst>
              <a:ext uri="{FF2B5EF4-FFF2-40B4-BE49-F238E27FC236}">
                <a16:creationId xmlns:a16="http://schemas.microsoft.com/office/drawing/2014/main" id="{1FA6D593-04FD-054C-8A60-BC8C952B0600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16" name="Picture Placeholder 1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0292DFC6-1A54-7C42-B8CE-0B647A057D20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18" name="Picture Placeholder 1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5C314FC7-F45C-FB4F-8232-DC20F18BE512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20" name="Picture Placeholder 19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D33E9FA-D7DA-4047-9650-A65FFCAA398F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" b="1323"/>
          <a:stretch>
            <a:fillRect/>
          </a:stretch>
        </p:blipFill>
        <p:spPr/>
      </p:pic>
      <p:pic>
        <p:nvPicPr>
          <p:cNvPr id="22" name="Picture Placeholder 21" descr="A person in a blue shirt and smiling at the camera&#10;&#10;Description automatically generated">
            <a:extLst>
              <a:ext uri="{FF2B5EF4-FFF2-40B4-BE49-F238E27FC236}">
                <a16:creationId xmlns:a16="http://schemas.microsoft.com/office/drawing/2014/main" id="{8111D87E-8D1A-F740-A147-C00C3545B784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" b="1323"/>
          <a:stretch>
            <a:fillRect/>
          </a:stretch>
        </p:blipFill>
        <p:spPr/>
      </p:pic>
      <p:pic>
        <p:nvPicPr>
          <p:cNvPr id="24" name="Picture Placeholder 2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26749D13-31FD-4E4D-82A3-FD1199467C99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" b="1323"/>
          <a:stretch>
            <a:fillRect/>
          </a:stretch>
        </p:blipFill>
        <p:spPr/>
      </p:pic>
      <p:pic>
        <p:nvPicPr>
          <p:cNvPr id="26" name="Picture Placeholder 2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A62BAB41-4F01-D249-B35A-7D582E7852EB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" b="13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00054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5CEC8A3-F985-9047-9693-FF693EC879A2}"/>
              </a:ext>
            </a:extLst>
          </p:cNvPr>
          <p:cNvGrpSpPr/>
          <p:nvPr/>
        </p:nvGrpSpPr>
        <p:grpSpPr>
          <a:xfrm>
            <a:off x="5585033" y="7375762"/>
            <a:ext cx="13082400" cy="3256029"/>
            <a:chOff x="5585033" y="6766163"/>
            <a:chExt cx="13082400" cy="59072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3FB1A-5E4F-F146-89A2-CA14197A61A3}"/>
                </a:ext>
              </a:extLst>
            </p:cNvPr>
            <p:cNvCxnSpPr/>
            <p:nvPr/>
          </p:nvCxnSpPr>
          <p:spPr>
            <a:xfrm>
              <a:off x="5585033" y="6766163"/>
              <a:ext cx="0" cy="590725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2B0AFFB-018C-664C-B774-6A35B1C30F8C}"/>
                </a:ext>
              </a:extLst>
            </p:cNvPr>
            <p:cNvCxnSpPr/>
            <p:nvPr/>
          </p:nvCxnSpPr>
          <p:spPr>
            <a:xfrm>
              <a:off x="18667433" y="6766163"/>
              <a:ext cx="0" cy="590725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FC0033-C377-284F-A366-456A88DDD6AA}"/>
              </a:ext>
            </a:extLst>
          </p:cNvPr>
          <p:cNvCxnSpPr>
            <a:cxnSpLocks/>
          </p:cNvCxnSpPr>
          <p:nvPr/>
        </p:nvCxnSpPr>
        <p:spPr>
          <a:xfrm>
            <a:off x="5585033" y="7375763"/>
            <a:ext cx="13082400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BBC20F-DE9C-7444-BE78-75AED6B7C07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098367" y="6812795"/>
            <a:ext cx="0" cy="562968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811C9AE-E118-1547-AF0A-BAE8A596DDD0}"/>
              </a:ext>
            </a:extLst>
          </p:cNvPr>
          <p:cNvSpPr/>
          <p:nvPr/>
        </p:nvSpPr>
        <p:spPr>
          <a:xfrm>
            <a:off x="8815147" y="5412349"/>
            <a:ext cx="6566440" cy="1400446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CB4D77A-4E45-4241-8957-4BC041458068}"/>
              </a:ext>
            </a:extLst>
          </p:cNvPr>
          <p:cNvSpPr/>
          <p:nvPr/>
        </p:nvSpPr>
        <p:spPr>
          <a:xfrm>
            <a:off x="3118879" y="8193394"/>
            <a:ext cx="6566440" cy="140044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36A67F-0314-F148-AAA4-64D1CF8E1E31}"/>
              </a:ext>
            </a:extLst>
          </p:cNvPr>
          <p:cNvSpPr/>
          <p:nvPr/>
        </p:nvSpPr>
        <p:spPr>
          <a:xfrm>
            <a:off x="11134170" y="5849681"/>
            <a:ext cx="3027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Management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1C879B-DC15-144A-B600-5C9E23ADAF44}"/>
              </a:ext>
            </a:extLst>
          </p:cNvPr>
          <p:cNvSpPr/>
          <p:nvPr/>
        </p:nvSpPr>
        <p:spPr>
          <a:xfrm>
            <a:off x="4837799" y="8658540"/>
            <a:ext cx="3027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Production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13BE3BF-5C79-C845-9DCD-516655C9A8CB}"/>
              </a:ext>
            </a:extLst>
          </p:cNvPr>
          <p:cNvSpPr/>
          <p:nvPr/>
        </p:nvSpPr>
        <p:spPr>
          <a:xfrm>
            <a:off x="14766429" y="8193394"/>
            <a:ext cx="6566440" cy="140044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918784-C0DA-9F4B-96F2-B4EE9E9D3557}"/>
              </a:ext>
            </a:extLst>
          </p:cNvPr>
          <p:cNvSpPr/>
          <p:nvPr/>
        </p:nvSpPr>
        <p:spPr>
          <a:xfrm>
            <a:off x="15439337" y="8658540"/>
            <a:ext cx="51199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Production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4C65158-7D4A-7B44-9711-730F2AAF8B2B}"/>
              </a:ext>
            </a:extLst>
          </p:cNvPr>
          <p:cNvSpPr/>
          <p:nvPr/>
        </p:nvSpPr>
        <p:spPr>
          <a:xfrm>
            <a:off x="3118879" y="10520958"/>
            <a:ext cx="6566440" cy="140044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2804B80-8C93-FE4B-8532-32A044C59C3F}"/>
              </a:ext>
            </a:extLst>
          </p:cNvPr>
          <p:cNvSpPr/>
          <p:nvPr/>
        </p:nvSpPr>
        <p:spPr>
          <a:xfrm>
            <a:off x="4837799" y="10986104"/>
            <a:ext cx="3027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Sales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D4F7345-BF08-A24F-A1A2-A24967010EFA}"/>
              </a:ext>
            </a:extLst>
          </p:cNvPr>
          <p:cNvSpPr/>
          <p:nvPr/>
        </p:nvSpPr>
        <p:spPr>
          <a:xfrm>
            <a:off x="14766429" y="10520958"/>
            <a:ext cx="6566440" cy="140044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723798E-62D7-D24D-8D0E-4AF943831652}"/>
              </a:ext>
            </a:extLst>
          </p:cNvPr>
          <p:cNvSpPr/>
          <p:nvPr/>
        </p:nvSpPr>
        <p:spPr>
          <a:xfrm>
            <a:off x="15439337" y="10986104"/>
            <a:ext cx="51199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Sales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9C545A5B-CEED-A94A-9010-EB840372746E}"/>
              </a:ext>
            </a:extLst>
          </p:cNvPr>
          <p:cNvSpPr/>
          <p:nvPr/>
        </p:nvSpPr>
        <p:spPr>
          <a:xfrm flipH="1">
            <a:off x="10505417" y="8950927"/>
            <a:ext cx="31983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pic>
        <p:nvPicPr>
          <p:cNvPr id="17" name="Picture Placeholder 16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C2331055-A950-A347-9F4E-CC7C153A5BB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" b="1349"/>
          <a:stretch>
            <a:fillRect/>
          </a:stretch>
        </p:blipFill>
        <p:spPr/>
      </p:pic>
      <p:pic>
        <p:nvPicPr>
          <p:cNvPr id="19" name="Picture Placeholder 18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B8762015-07E8-C143-9BDB-93FBE84A4565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21" name="Picture Placeholder 20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9E30863A-71DF-D942-88B6-9C30BE5A4A93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" b="1429"/>
          <a:stretch>
            <a:fillRect/>
          </a:stretch>
        </p:blipFill>
        <p:spPr/>
      </p:pic>
      <p:pic>
        <p:nvPicPr>
          <p:cNvPr id="23" name="Picture Placeholder 22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236EFEAA-73CE-BB46-BA6D-116350C1F389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" b="694"/>
          <a:stretch>
            <a:fillRect/>
          </a:stretch>
        </p:blipFill>
        <p:spPr/>
      </p:pic>
      <p:pic>
        <p:nvPicPr>
          <p:cNvPr id="25" name="Picture Placeholder 2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D1F9F74-EA4B-7D4C-9878-D57D0DD0EFD1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" b="13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193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Line">
            <a:extLst>
              <a:ext uri="{FF2B5EF4-FFF2-40B4-BE49-F238E27FC236}">
                <a16:creationId xmlns:a16="http://schemas.microsoft.com/office/drawing/2014/main" id="{366F0A4E-9536-AC4F-A184-6E6E8805B689}"/>
              </a:ext>
            </a:extLst>
          </p:cNvPr>
          <p:cNvSpPr/>
          <p:nvPr/>
        </p:nvSpPr>
        <p:spPr>
          <a:xfrm>
            <a:off x="8795226" y="10466975"/>
            <a:ext cx="6808588" cy="0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6C5C98A5-C7F8-8F40-8C1C-B5F102D01B88}"/>
              </a:ext>
            </a:extLst>
          </p:cNvPr>
          <p:cNvSpPr/>
          <p:nvPr/>
        </p:nvSpPr>
        <p:spPr>
          <a:xfrm flipV="1">
            <a:off x="12192000" y="7346921"/>
            <a:ext cx="0" cy="3130211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C43D0E8A-A11B-594D-9966-4A168046F93E}"/>
              </a:ext>
            </a:extLst>
          </p:cNvPr>
          <p:cNvSpPr/>
          <p:nvPr/>
        </p:nvSpPr>
        <p:spPr>
          <a:xfrm>
            <a:off x="9093557" y="5009322"/>
            <a:ext cx="6211926" cy="2677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3" y="0"/>
                </a:moveTo>
                <a:lnTo>
                  <a:pt x="20777" y="0"/>
                </a:lnTo>
                <a:cubicBezTo>
                  <a:pt x="20895" y="0"/>
                  <a:pt x="20984" y="0"/>
                  <a:pt x="21059" y="9"/>
                </a:cubicBezTo>
                <a:cubicBezTo>
                  <a:pt x="21134" y="19"/>
                  <a:pt x="21196" y="37"/>
                  <a:pt x="21260" y="75"/>
                </a:cubicBezTo>
                <a:cubicBezTo>
                  <a:pt x="21330" y="122"/>
                  <a:pt x="21392" y="196"/>
                  <a:pt x="21443" y="291"/>
                </a:cubicBezTo>
                <a:cubicBezTo>
                  <a:pt x="21494" y="386"/>
                  <a:pt x="21534" y="502"/>
                  <a:pt x="21560" y="631"/>
                </a:cubicBezTo>
                <a:cubicBezTo>
                  <a:pt x="21580" y="749"/>
                  <a:pt x="21590" y="864"/>
                  <a:pt x="21595" y="1005"/>
                </a:cubicBezTo>
                <a:cubicBezTo>
                  <a:pt x="21600" y="1145"/>
                  <a:pt x="21600" y="1312"/>
                  <a:pt x="21600" y="1535"/>
                </a:cubicBezTo>
                <a:lnTo>
                  <a:pt x="21600" y="20072"/>
                </a:lnTo>
                <a:cubicBezTo>
                  <a:pt x="21600" y="20291"/>
                  <a:pt x="21600" y="20456"/>
                  <a:pt x="21595" y="20596"/>
                </a:cubicBezTo>
                <a:cubicBezTo>
                  <a:pt x="21590" y="20736"/>
                  <a:pt x="21580" y="20851"/>
                  <a:pt x="21560" y="20969"/>
                </a:cubicBezTo>
                <a:cubicBezTo>
                  <a:pt x="21534" y="21098"/>
                  <a:pt x="21494" y="21214"/>
                  <a:pt x="21443" y="21309"/>
                </a:cubicBezTo>
                <a:cubicBezTo>
                  <a:pt x="21392" y="21404"/>
                  <a:pt x="21330" y="21478"/>
                  <a:pt x="21260" y="21525"/>
                </a:cubicBezTo>
                <a:cubicBezTo>
                  <a:pt x="21196" y="21563"/>
                  <a:pt x="21134" y="21581"/>
                  <a:pt x="21059" y="21591"/>
                </a:cubicBezTo>
                <a:cubicBezTo>
                  <a:pt x="20983" y="21600"/>
                  <a:pt x="20893" y="21600"/>
                  <a:pt x="20773" y="21600"/>
                </a:cubicBezTo>
                <a:lnTo>
                  <a:pt x="823" y="21600"/>
                </a:lnTo>
                <a:cubicBezTo>
                  <a:pt x="705" y="21600"/>
                  <a:pt x="616" y="21600"/>
                  <a:pt x="541" y="21591"/>
                </a:cubicBezTo>
                <a:cubicBezTo>
                  <a:pt x="466" y="21581"/>
                  <a:pt x="404" y="21563"/>
                  <a:pt x="340" y="21525"/>
                </a:cubicBezTo>
                <a:cubicBezTo>
                  <a:pt x="270" y="21478"/>
                  <a:pt x="208" y="21404"/>
                  <a:pt x="157" y="21309"/>
                </a:cubicBezTo>
                <a:cubicBezTo>
                  <a:pt x="106" y="21214"/>
                  <a:pt x="66" y="21098"/>
                  <a:pt x="40" y="20969"/>
                </a:cubicBezTo>
                <a:cubicBezTo>
                  <a:pt x="20" y="20851"/>
                  <a:pt x="10" y="20736"/>
                  <a:pt x="5" y="20595"/>
                </a:cubicBezTo>
                <a:cubicBezTo>
                  <a:pt x="0" y="20455"/>
                  <a:pt x="0" y="20288"/>
                  <a:pt x="0" y="20065"/>
                </a:cubicBezTo>
                <a:lnTo>
                  <a:pt x="0" y="1528"/>
                </a:lnTo>
                <a:cubicBezTo>
                  <a:pt x="0" y="1309"/>
                  <a:pt x="0" y="1144"/>
                  <a:pt x="5" y="1004"/>
                </a:cubicBezTo>
                <a:cubicBezTo>
                  <a:pt x="10" y="864"/>
                  <a:pt x="20" y="749"/>
                  <a:pt x="40" y="631"/>
                </a:cubicBezTo>
                <a:cubicBezTo>
                  <a:pt x="66" y="502"/>
                  <a:pt x="106" y="386"/>
                  <a:pt x="157" y="291"/>
                </a:cubicBezTo>
                <a:cubicBezTo>
                  <a:pt x="208" y="196"/>
                  <a:pt x="270" y="122"/>
                  <a:pt x="340" y="75"/>
                </a:cubicBezTo>
                <a:cubicBezTo>
                  <a:pt x="404" y="37"/>
                  <a:pt x="466" y="19"/>
                  <a:pt x="541" y="9"/>
                </a:cubicBezTo>
                <a:cubicBezTo>
                  <a:pt x="617" y="0"/>
                  <a:pt x="707" y="0"/>
                  <a:pt x="827" y="0"/>
                </a:cubicBezTo>
                <a:lnTo>
                  <a:pt x="823" y="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633F05D7-4DC7-0940-9819-DCFF007646CB}"/>
              </a:ext>
            </a:extLst>
          </p:cNvPr>
          <p:cNvSpPr/>
          <p:nvPr/>
        </p:nvSpPr>
        <p:spPr>
          <a:xfrm>
            <a:off x="2756256" y="9139981"/>
            <a:ext cx="6211926" cy="2677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3" y="0"/>
                </a:moveTo>
                <a:lnTo>
                  <a:pt x="20777" y="0"/>
                </a:lnTo>
                <a:cubicBezTo>
                  <a:pt x="20895" y="0"/>
                  <a:pt x="20984" y="0"/>
                  <a:pt x="21059" y="9"/>
                </a:cubicBezTo>
                <a:cubicBezTo>
                  <a:pt x="21134" y="19"/>
                  <a:pt x="21196" y="37"/>
                  <a:pt x="21260" y="75"/>
                </a:cubicBezTo>
                <a:cubicBezTo>
                  <a:pt x="21330" y="122"/>
                  <a:pt x="21392" y="196"/>
                  <a:pt x="21443" y="291"/>
                </a:cubicBezTo>
                <a:cubicBezTo>
                  <a:pt x="21494" y="386"/>
                  <a:pt x="21534" y="502"/>
                  <a:pt x="21560" y="631"/>
                </a:cubicBezTo>
                <a:cubicBezTo>
                  <a:pt x="21580" y="749"/>
                  <a:pt x="21590" y="864"/>
                  <a:pt x="21595" y="1005"/>
                </a:cubicBezTo>
                <a:cubicBezTo>
                  <a:pt x="21600" y="1145"/>
                  <a:pt x="21600" y="1312"/>
                  <a:pt x="21600" y="1535"/>
                </a:cubicBezTo>
                <a:lnTo>
                  <a:pt x="21600" y="20072"/>
                </a:lnTo>
                <a:cubicBezTo>
                  <a:pt x="21600" y="20291"/>
                  <a:pt x="21600" y="20456"/>
                  <a:pt x="21595" y="20596"/>
                </a:cubicBezTo>
                <a:cubicBezTo>
                  <a:pt x="21590" y="20736"/>
                  <a:pt x="21580" y="20851"/>
                  <a:pt x="21560" y="20969"/>
                </a:cubicBezTo>
                <a:cubicBezTo>
                  <a:pt x="21534" y="21098"/>
                  <a:pt x="21494" y="21214"/>
                  <a:pt x="21443" y="21309"/>
                </a:cubicBezTo>
                <a:cubicBezTo>
                  <a:pt x="21392" y="21404"/>
                  <a:pt x="21330" y="21478"/>
                  <a:pt x="21260" y="21525"/>
                </a:cubicBezTo>
                <a:cubicBezTo>
                  <a:pt x="21196" y="21563"/>
                  <a:pt x="21134" y="21581"/>
                  <a:pt x="21059" y="21591"/>
                </a:cubicBezTo>
                <a:cubicBezTo>
                  <a:pt x="20983" y="21600"/>
                  <a:pt x="20893" y="21600"/>
                  <a:pt x="20773" y="21600"/>
                </a:cubicBezTo>
                <a:lnTo>
                  <a:pt x="823" y="21600"/>
                </a:lnTo>
                <a:cubicBezTo>
                  <a:pt x="705" y="21600"/>
                  <a:pt x="616" y="21600"/>
                  <a:pt x="541" y="21591"/>
                </a:cubicBezTo>
                <a:cubicBezTo>
                  <a:pt x="466" y="21581"/>
                  <a:pt x="404" y="21563"/>
                  <a:pt x="340" y="21525"/>
                </a:cubicBezTo>
                <a:cubicBezTo>
                  <a:pt x="270" y="21478"/>
                  <a:pt x="208" y="21404"/>
                  <a:pt x="157" y="21309"/>
                </a:cubicBezTo>
                <a:cubicBezTo>
                  <a:pt x="106" y="21214"/>
                  <a:pt x="66" y="21098"/>
                  <a:pt x="40" y="20969"/>
                </a:cubicBezTo>
                <a:cubicBezTo>
                  <a:pt x="20" y="20851"/>
                  <a:pt x="10" y="20736"/>
                  <a:pt x="5" y="20595"/>
                </a:cubicBezTo>
                <a:cubicBezTo>
                  <a:pt x="0" y="20455"/>
                  <a:pt x="0" y="20288"/>
                  <a:pt x="0" y="20065"/>
                </a:cubicBezTo>
                <a:lnTo>
                  <a:pt x="0" y="1528"/>
                </a:lnTo>
                <a:cubicBezTo>
                  <a:pt x="0" y="1309"/>
                  <a:pt x="0" y="1144"/>
                  <a:pt x="5" y="1004"/>
                </a:cubicBezTo>
                <a:cubicBezTo>
                  <a:pt x="10" y="864"/>
                  <a:pt x="20" y="749"/>
                  <a:pt x="40" y="631"/>
                </a:cubicBezTo>
                <a:cubicBezTo>
                  <a:pt x="66" y="502"/>
                  <a:pt x="106" y="386"/>
                  <a:pt x="157" y="291"/>
                </a:cubicBezTo>
                <a:cubicBezTo>
                  <a:pt x="208" y="196"/>
                  <a:pt x="270" y="122"/>
                  <a:pt x="340" y="75"/>
                </a:cubicBezTo>
                <a:cubicBezTo>
                  <a:pt x="404" y="37"/>
                  <a:pt x="466" y="19"/>
                  <a:pt x="541" y="9"/>
                </a:cubicBezTo>
                <a:cubicBezTo>
                  <a:pt x="617" y="0"/>
                  <a:pt x="707" y="0"/>
                  <a:pt x="827" y="0"/>
                </a:cubicBezTo>
                <a:lnTo>
                  <a:pt x="823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6E29EE1B-4D3C-6C40-819E-790B78493E47}"/>
              </a:ext>
            </a:extLst>
          </p:cNvPr>
          <p:cNvSpPr/>
          <p:nvPr/>
        </p:nvSpPr>
        <p:spPr>
          <a:xfrm>
            <a:off x="15430858" y="9139981"/>
            <a:ext cx="6211926" cy="2677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3" y="0"/>
                </a:moveTo>
                <a:lnTo>
                  <a:pt x="20777" y="0"/>
                </a:lnTo>
                <a:cubicBezTo>
                  <a:pt x="20895" y="0"/>
                  <a:pt x="20984" y="0"/>
                  <a:pt x="21059" y="9"/>
                </a:cubicBezTo>
                <a:cubicBezTo>
                  <a:pt x="21134" y="19"/>
                  <a:pt x="21196" y="37"/>
                  <a:pt x="21260" y="75"/>
                </a:cubicBezTo>
                <a:cubicBezTo>
                  <a:pt x="21330" y="122"/>
                  <a:pt x="21392" y="196"/>
                  <a:pt x="21443" y="291"/>
                </a:cubicBezTo>
                <a:cubicBezTo>
                  <a:pt x="21494" y="386"/>
                  <a:pt x="21534" y="502"/>
                  <a:pt x="21560" y="631"/>
                </a:cubicBezTo>
                <a:cubicBezTo>
                  <a:pt x="21580" y="749"/>
                  <a:pt x="21590" y="864"/>
                  <a:pt x="21595" y="1005"/>
                </a:cubicBezTo>
                <a:cubicBezTo>
                  <a:pt x="21600" y="1145"/>
                  <a:pt x="21600" y="1312"/>
                  <a:pt x="21600" y="1535"/>
                </a:cubicBezTo>
                <a:lnTo>
                  <a:pt x="21600" y="20072"/>
                </a:lnTo>
                <a:cubicBezTo>
                  <a:pt x="21600" y="20291"/>
                  <a:pt x="21600" y="20456"/>
                  <a:pt x="21595" y="20596"/>
                </a:cubicBezTo>
                <a:cubicBezTo>
                  <a:pt x="21590" y="20736"/>
                  <a:pt x="21580" y="20851"/>
                  <a:pt x="21560" y="20969"/>
                </a:cubicBezTo>
                <a:cubicBezTo>
                  <a:pt x="21534" y="21098"/>
                  <a:pt x="21494" y="21214"/>
                  <a:pt x="21443" y="21309"/>
                </a:cubicBezTo>
                <a:cubicBezTo>
                  <a:pt x="21392" y="21404"/>
                  <a:pt x="21330" y="21478"/>
                  <a:pt x="21260" y="21525"/>
                </a:cubicBezTo>
                <a:cubicBezTo>
                  <a:pt x="21196" y="21563"/>
                  <a:pt x="21134" y="21581"/>
                  <a:pt x="21059" y="21591"/>
                </a:cubicBezTo>
                <a:cubicBezTo>
                  <a:pt x="20983" y="21600"/>
                  <a:pt x="20893" y="21600"/>
                  <a:pt x="20773" y="21600"/>
                </a:cubicBezTo>
                <a:lnTo>
                  <a:pt x="823" y="21600"/>
                </a:lnTo>
                <a:cubicBezTo>
                  <a:pt x="705" y="21600"/>
                  <a:pt x="616" y="21600"/>
                  <a:pt x="541" y="21591"/>
                </a:cubicBezTo>
                <a:cubicBezTo>
                  <a:pt x="466" y="21581"/>
                  <a:pt x="404" y="21563"/>
                  <a:pt x="340" y="21525"/>
                </a:cubicBezTo>
                <a:cubicBezTo>
                  <a:pt x="270" y="21478"/>
                  <a:pt x="208" y="21404"/>
                  <a:pt x="157" y="21309"/>
                </a:cubicBezTo>
                <a:cubicBezTo>
                  <a:pt x="106" y="21214"/>
                  <a:pt x="66" y="21098"/>
                  <a:pt x="40" y="20969"/>
                </a:cubicBezTo>
                <a:cubicBezTo>
                  <a:pt x="20" y="20851"/>
                  <a:pt x="10" y="20736"/>
                  <a:pt x="5" y="20595"/>
                </a:cubicBezTo>
                <a:cubicBezTo>
                  <a:pt x="0" y="20455"/>
                  <a:pt x="0" y="20288"/>
                  <a:pt x="0" y="20065"/>
                </a:cubicBezTo>
                <a:lnTo>
                  <a:pt x="0" y="1528"/>
                </a:lnTo>
                <a:cubicBezTo>
                  <a:pt x="0" y="1309"/>
                  <a:pt x="0" y="1144"/>
                  <a:pt x="5" y="1004"/>
                </a:cubicBezTo>
                <a:cubicBezTo>
                  <a:pt x="10" y="864"/>
                  <a:pt x="20" y="749"/>
                  <a:pt x="40" y="631"/>
                </a:cubicBezTo>
                <a:cubicBezTo>
                  <a:pt x="66" y="502"/>
                  <a:pt x="106" y="386"/>
                  <a:pt x="157" y="291"/>
                </a:cubicBezTo>
                <a:cubicBezTo>
                  <a:pt x="208" y="196"/>
                  <a:pt x="270" y="122"/>
                  <a:pt x="340" y="75"/>
                </a:cubicBezTo>
                <a:cubicBezTo>
                  <a:pt x="404" y="37"/>
                  <a:pt x="466" y="19"/>
                  <a:pt x="541" y="9"/>
                </a:cubicBezTo>
                <a:cubicBezTo>
                  <a:pt x="617" y="0"/>
                  <a:pt x="707" y="0"/>
                  <a:pt x="827" y="0"/>
                </a:cubicBezTo>
                <a:lnTo>
                  <a:pt x="823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" name="Text Placeholder">
            <a:extLst>
              <a:ext uri="{FF2B5EF4-FFF2-40B4-BE49-F238E27FC236}">
                <a16:creationId xmlns:a16="http://schemas.microsoft.com/office/drawing/2014/main" id="{249FD6BE-2A21-4448-AB2A-D582B1010DFD}"/>
              </a:ext>
            </a:extLst>
          </p:cNvPr>
          <p:cNvSpPr txBox="1"/>
          <p:nvPr/>
        </p:nvSpPr>
        <p:spPr>
          <a:xfrm>
            <a:off x="12174738" y="5888472"/>
            <a:ext cx="346883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Maddie R.</a:t>
            </a:r>
            <a:endParaRPr sz="36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23" name="Rectangle 56">
            <a:extLst>
              <a:ext uri="{FF2B5EF4-FFF2-40B4-BE49-F238E27FC236}">
                <a16:creationId xmlns:a16="http://schemas.microsoft.com/office/drawing/2014/main" id="{70070F4C-1E49-C142-A6DF-F7F48699B719}"/>
              </a:ext>
            </a:extLst>
          </p:cNvPr>
          <p:cNvSpPr/>
          <p:nvPr/>
        </p:nvSpPr>
        <p:spPr>
          <a:xfrm flipH="1">
            <a:off x="12148771" y="6394172"/>
            <a:ext cx="2872569" cy="52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Management</a:t>
            </a:r>
          </a:p>
        </p:txBody>
      </p:sp>
      <p:sp>
        <p:nvSpPr>
          <p:cNvPr id="27" name="Text Placeholder">
            <a:extLst>
              <a:ext uri="{FF2B5EF4-FFF2-40B4-BE49-F238E27FC236}">
                <a16:creationId xmlns:a16="http://schemas.microsoft.com/office/drawing/2014/main" id="{A175707C-C7B1-C240-9322-19EA73821D07}"/>
              </a:ext>
            </a:extLst>
          </p:cNvPr>
          <p:cNvSpPr txBox="1"/>
          <p:nvPr/>
        </p:nvSpPr>
        <p:spPr>
          <a:xfrm>
            <a:off x="5923055" y="10017759"/>
            <a:ext cx="346883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Katy M.</a:t>
            </a:r>
            <a:endParaRPr sz="36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28" name="Rectangle 56">
            <a:extLst>
              <a:ext uri="{FF2B5EF4-FFF2-40B4-BE49-F238E27FC236}">
                <a16:creationId xmlns:a16="http://schemas.microsoft.com/office/drawing/2014/main" id="{8A5D8FF0-913F-D141-81D0-CC664814266C}"/>
              </a:ext>
            </a:extLst>
          </p:cNvPr>
          <p:cNvSpPr/>
          <p:nvPr/>
        </p:nvSpPr>
        <p:spPr>
          <a:xfrm flipH="1">
            <a:off x="5897088" y="10523459"/>
            <a:ext cx="2872569" cy="52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Production</a:t>
            </a:r>
          </a:p>
        </p:txBody>
      </p:sp>
      <p:sp>
        <p:nvSpPr>
          <p:cNvPr id="31" name="Text Placeholder">
            <a:extLst>
              <a:ext uri="{FF2B5EF4-FFF2-40B4-BE49-F238E27FC236}">
                <a16:creationId xmlns:a16="http://schemas.microsoft.com/office/drawing/2014/main" id="{010AD46F-2BF0-B94E-B421-26B07B1AD2EC}"/>
              </a:ext>
            </a:extLst>
          </p:cNvPr>
          <p:cNvSpPr txBox="1"/>
          <p:nvPr/>
        </p:nvSpPr>
        <p:spPr>
          <a:xfrm>
            <a:off x="18597657" y="10017759"/>
            <a:ext cx="346883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Tylor S.</a:t>
            </a:r>
            <a:endParaRPr sz="36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4F47D624-A794-9249-88CC-6ED7A572CAF1}"/>
              </a:ext>
            </a:extLst>
          </p:cNvPr>
          <p:cNvSpPr/>
          <p:nvPr/>
        </p:nvSpPr>
        <p:spPr>
          <a:xfrm flipH="1">
            <a:off x="18571690" y="10523459"/>
            <a:ext cx="2872569" cy="52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Sales</a:t>
            </a:r>
          </a:p>
        </p:txBody>
      </p:sp>
      <p:sp>
        <p:nvSpPr>
          <p:cNvPr id="37" name="Rectangle 56">
            <a:extLst>
              <a:ext uri="{FF2B5EF4-FFF2-40B4-BE49-F238E27FC236}">
                <a16:creationId xmlns:a16="http://schemas.microsoft.com/office/drawing/2014/main" id="{F537A3FF-EF9F-3744-AEB5-5D0A88EBB9D3}"/>
              </a:ext>
            </a:extLst>
          </p:cNvPr>
          <p:cNvSpPr/>
          <p:nvPr/>
        </p:nvSpPr>
        <p:spPr>
          <a:xfrm flipH="1">
            <a:off x="3615067" y="7527031"/>
            <a:ext cx="45640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8" name="Rectangle 56">
            <a:extLst>
              <a:ext uri="{FF2B5EF4-FFF2-40B4-BE49-F238E27FC236}">
                <a16:creationId xmlns:a16="http://schemas.microsoft.com/office/drawing/2014/main" id="{597A0A95-DC66-6243-880B-98C9C287FA9C}"/>
              </a:ext>
            </a:extLst>
          </p:cNvPr>
          <p:cNvSpPr/>
          <p:nvPr/>
        </p:nvSpPr>
        <p:spPr>
          <a:xfrm flipH="1">
            <a:off x="16315636" y="7527031"/>
            <a:ext cx="45640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pic>
        <p:nvPicPr>
          <p:cNvPr id="9" name="Picture Placeholder 8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05FDDE7-A23F-A947-90BE-342919D9566C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7" b="1347"/>
          <a:stretch>
            <a:fillRect/>
          </a:stretch>
        </p:blipFill>
        <p:spPr/>
      </p:pic>
      <p:pic>
        <p:nvPicPr>
          <p:cNvPr id="12" name="Picture Placeholder 11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B7AF5AAE-801B-5E4C-81E6-51C5B4F014CD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14" name="Picture Placeholder 1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0B0E7550-5823-5742-A827-1D7105AAD95D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4" name="Line">
            <a:extLst>
              <a:ext uri="{FF2B5EF4-FFF2-40B4-BE49-F238E27FC236}">
                <a16:creationId xmlns:a16="http://schemas.microsoft.com/office/drawing/2014/main" id="{4001BFE2-99D4-5C4A-A548-B2375588B2FA}"/>
              </a:ext>
            </a:extLst>
          </p:cNvPr>
          <p:cNvSpPr/>
          <p:nvPr/>
        </p:nvSpPr>
        <p:spPr>
          <a:xfrm>
            <a:off x="12651766" y="8665821"/>
            <a:ext cx="2741549" cy="0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87" name="Line">
            <a:extLst>
              <a:ext uri="{FF2B5EF4-FFF2-40B4-BE49-F238E27FC236}">
                <a16:creationId xmlns:a16="http://schemas.microsoft.com/office/drawing/2014/main" id="{27EFFE7F-57A7-924F-A392-C5125C65005B}"/>
              </a:ext>
            </a:extLst>
          </p:cNvPr>
          <p:cNvSpPr/>
          <p:nvPr/>
        </p:nvSpPr>
        <p:spPr>
          <a:xfrm>
            <a:off x="12651766" y="11630694"/>
            <a:ext cx="2741549" cy="0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83" name="Line">
            <a:extLst>
              <a:ext uri="{FF2B5EF4-FFF2-40B4-BE49-F238E27FC236}">
                <a16:creationId xmlns:a16="http://schemas.microsoft.com/office/drawing/2014/main" id="{4E51C0D9-F378-ED4A-A647-4E16A2F95030}"/>
              </a:ext>
            </a:extLst>
          </p:cNvPr>
          <p:cNvSpPr/>
          <p:nvPr/>
        </p:nvSpPr>
        <p:spPr>
          <a:xfrm>
            <a:off x="12651766" y="5673239"/>
            <a:ext cx="2741549" cy="0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4" name="Line">
            <a:extLst>
              <a:ext uri="{FF2B5EF4-FFF2-40B4-BE49-F238E27FC236}">
                <a16:creationId xmlns:a16="http://schemas.microsoft.com/office/drawing/2014/main" id="{E1DCA0D9-FAC7-9648-AF48-4E1C604DE53C}"/>
              </a:ext>
            </a:extLst>
          </p:cNvPr>
          <p:cNvSpPr/>
          <p:nvPr/>
        </p:nvSpPr>
        <p:spPr>
          <a:xfrm>
            <a:off x="7047444" y="8885970"/>
            <a:ext cx="2613110" cy="2750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2587" y="21600"/>
                </a:lnTo>
                <a:cubicBezTo>
                  <a:pt x="12101" y="21576"/>
                  <a:pt x="11638" y="21399"/>
                  <a:pt x="11271" y="21096"/>
                </a:cubicBezTo>
                <a:cubicBezTo>
                  <a:pt x="10816" y="20721"/>
                  <a:pt x="10543" y="20186"/>
                  <a:pt x="10515" y="19615"/>
                </a:cubicBezTo>
                <a:lnTo>
                  <a:pt x="10515" y="2153"/>
                </a:lnTo>
                <a:cubicBezTo>
                  <a:pt x="10536" y="1597"/>
                  <a:pt x="10322" y="1056"/>
                  <a:pt x="9920" y="651"/>
                </a:cubicBezTo>
                <a:cubicBezTo>
                  <a:pt x="9508" y="238"/>
                  <a:pt x="8937" y="2"/>
                  <a:pt x="8338" y="0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rgbClr val="D6D7DC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" name="Line">
            <a:extLst>
              <a:ext uri="{FF2B5EF4-FFF2-40B4-BE49-F238E27FC236}">
                <a16:creationId xmlns:a16="http://schemas.microsoft.com/office/drawing/2014/main" id="{9A43654D-3617-554E-A849-65EFA5CDA232}"/>
              </a:ext>
            </a:extLst>
          </p:cNvPr>
          <p:cNvSpPr/>
          <p:nvPr/>
        </p:nvSpPr>
        <p:spPr>
          <a:xfrm>
            <a:off x="7047444" y="5683563"/>
            <a:ext cx="2613110" cy="2750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2587" y="0"/>
                </a:lnTo>
                <a:cubicBezTo>
                  <a:pt x="12101" y="24"/>
                  <a:pt x="11638" y="201"/>
                  <a:pt x="11271" y="504"/>
                </a:cubicBezTo>
                <a:cubicBezTo>
                  <a:pt x="10816" y="879"/>
                  <a:pt x="10543" y="1414"/>
                  <a:pt x="10515" y="1985"/>
                </a:cubicBezTo>
                <a:lnTo>
                  <a:pt x="10515" y="19447"/>
                </a:lnTo>
                <a:cubicBezTo>
                  <a:pt x="10536" y="20003"/>
                  <a:pt x="10322" y="20544"/>
                  <a:pt x="9920" y="20949"/>
                </a:cubicBezTo>
                <a:cubicBezTo>
                  <a:pt x="9508" y="21362"/>
                  <a:pt x="8937" y="21598"/>
                  <a:pt x="8338" y="21600"/>
                </a:cubicBez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D6D7DC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" name="Line">
            <a:extLst>
              <a:ext uri="{FF2B5EF4-FFF2-40B4-BE49-F238E27FC236}">
                <a16:creationId xmlns:a16="http://schemas.microsoft.com/office/drawing/2014/main" id="{13C15F4C-E571-5445-AE3A-ACA514602130}"/>
              </a:ext>
            </a:extLst>
          </p:cNvPr>
          <p:cNvSpPr/>
          <p:nvPr/>
        </p:nvSpPr>
        <p:spPr>
          <a:xfrm>
            <a:off x="7221375" y="8653143"/>
            <a:ext cx="2741549" cy="0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E621E3D-7311-A742-BEC3-07A669877550}"/>
              </a:ext>
            </a:extLst>
          </p:cNvPr>
          <p:cNvSpPr/>
          <p:nvPr/>
        </p:nvSpPr>
        <p:spPr>
          <a:xfrm>
            <a:off x="9385050" y="5126149"/>
            <a:ext cx="4971505" cy="1116585"/>
          </a:xfrm>
          <a:prstGeom prst="roundRect">
            <a:avLst>
              <a:gd name="adj" fmla="val 278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B1C5B05-F745-7042-8438-B6F9F4EB6108}"/>
              </a:ext>
            </a:extLst>
          </p:cNvPr>
          <p:cNvSpPr/>
          <p:nvPr/>
        </p:nvSpPr>
        <p:spPr>
          <a:xfrm>
            <a:off x="9385050" y="8094849"/>
            <a:ext cx="4971505" cy="1116585"/>
          </a:xfrm>
          <a:prstGeom prst="roundRect">
            <a:avLst>
              <a:gd name="adj" fmla="val 278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E8CC8A6-D454-5E41-B58A-576315B47CAA}"/>
              </a:ext>
            </a:extLst>
          </p:cNvPr>
          <p:cNvSpPr/>
          <p:nvPr/>
        </p:nvSpPr>
        <p:spPr>
          <a:xfrm>
            <a:off x="9385050" y="11063547"/>
            <a:ext cx="4971505" cy="1116585"/>
          </a:xfrm>
          <a:prstGeom prst="roundRect">
            <a:avLst>
              <a:gd name="adj" fmla="val 2781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">
            <a:extLst>
              <a:ext uri="{FF2B5EF4-FFF2-40B4-BE49-F238E27FC236}">
                <a16:creationId xmlns:a16="http://schemas.microsoft.com/office/drawing/2014/main" id="{DF924542-7113-CF4F-89ED-D829494E75BB}"/>
              </a:ext>
            </a:extLst>
          </p:cNvPr>
          <p:cNvSpPr txBox="1"/>
          <p:nvPr/>
        </p:nvSpPr>
        <p:spPr>
          <a:xfrm>
            <a:off x="9852410" y="5421748"/>
            <a:ext cx="274154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b="1" dirty="0">
                <a:latin typeface="Poppins SemiBold" pitchFamily="2" charset="77"/>
                <a:cs typeface="Poppins SemiBold" pitchFamily="2" charset="77"/>
              </a:rPr>
              <a:t>Production</a:t>
            </a:r>
            <a:endParaRPr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41" name="Text Placeholder">
            <a:extLst>
              <a:ext uri="{FF2B5EF4-FFF2-40B4-BE49-F238E27FC236}">
                <a16:creationId xmlns:a16="http://schemas.microsoft.com/office/drawing/2014/main" id="{1CE6C849-4E79-2342-A86F-8D6EE9CE344A}"/>
              </a:ext>
            </a:extLst>
          </p:cNvPr>
          <p:cNvSpPr txBox="1"/>
          <p:nvPr/>
        </p:nvSpPr>
        <p:spPr>
          <a:xfrm>
            <a:off x="9852410" y="11387726"/>
            <a:ext cx="274154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b="1" dirty="0">
                <a:latin typeface="Poppins SemiBold" pitchFamily="2" charset="77"/>
                <a:cs typeface="Poppins SemiBold" pitchFamily="2" charset="77"/>
              </a:rPr>
              <a:t>Distribution</a:t>
            </a:r>
            <a:endParaRPr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42" name="Text Placeholder">
            <a:extLst>
              <a:ext uri="{FF2B5EF4-FFF2-40B4-BE49-F238E27FC236}">
                <a16:creationId xmlns:a16="http://schemas.microsoft.com/office/drawing/2014/main" id="{3F795AE9-A17B-5E41-8184-CDAB957BC963}"/>
              </a:ext>
            </a:extLst>
          </p:cNvPr>
          <p:cNvSpPr txBox="1"/>
          <p:nvPr/>
        </p:nvSpPr>
        <p:spPr>
          <a:xfrm>
            <a:off x="9852410" y="8404737"/>
            <a:ext cx="274154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b="1" dirty="0">
                <a:latin typeface="Poppins SemiBold" pitchFamily="2" charset="77"/>
                <a:cs typeface="Poppins SemiBold" pitchFamily="2" charset="77"/>
              </a:rPr>
              <a:t>Sales</a:t>
            </a:r>
            <a:endParaRPr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1B38EE3-EA40-8C45-9937-324564064D68}"/>
              </a:ext>
            </a:extLst>
          </p:cNvPr>
          <p:cNvSpPr/>
          <p:nvPr/>
        </p:nvSpPr>
        <p:spPr>
          <a:xfrm>
            <a:off x="2718706" y="6315887"/>
            <a:ext cx="4654034" cy="465402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8D8BDE9F-5576-F249-89AC-4CD5D4C888A9}"/>
              </a:ext>
            </a:extLst>
          </p:cNvPr>
          <p:cNvSpPr/>
          <p:nvPr/>
        </p:nvSpPr>
        <p:spPr>
          <a:xfrm>
            <a:off x="15393315" y="5126149"/>
            <a:ext cx="6265628" cy="1768425"/>
          </a:xfrm>
          <a:prstGeom prst="roundRect">
            <a:avLst>
              <a:gd name="adj" fmla="val 253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59EC8DAE-BBA8-C542-B735-C786B0A7A892}"/>
              </a:ext>
            </a:extLst>
          </p:cNvPr>
          <p:cNvSpPr/>
          <p:nvPr/>
        </p:nvSpPr>
        <p:spPr>
          <a:xfrm>
            <a:off x="15393315" y="7753899"/>
            <a:ext cx="6265628" cy="1768425"/>
          </a:xfrm>
          <a:prstGeom prst="roundRect">
            <a:avLst>
              <a:gd name="adj" fmla="val 253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A736E052-E8A9-E942-9463-B15658A09CE6}"/>
              </a:ext>
            </a:extLst>
          </p:cNvPr>
          <p:cNvSpPr/>
          <p:nvPr/>
        </p:nvSpPr>
        <p:spPr>
          <a:xfrm>
            <a:off x="15393315" y="10411707"/>
            <a:ext cx="6265628" cy="1768425"/>
          </a:xfrm>
          <a:prstGeom prst="roundRect">
            <a:avLst>
              <a:gd name="adj" fmla="val 253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56">
            <a:extLst>
              <a:ext uri="{FF2B5EF4-FFF2-40B4-BE49-F238E27FC236}">
                <a16:creationId xmlns:a16="http://schemas.microsoft.com/office/drawing/2014/main" id="{667F5482-85D9-AB44-9744-A6168382D067}"/>
              </a:ext>
            </a:extLst>
          </p:cNvPr>
          <p:cNvSpPr/>
          <p:nvPr/>
        </p:nvSpPr>
        <p:spPr>
          <a:xfrm flipH="1">
            <a:off x="15862160" y="10818865"/>
            <a:ext cx="53279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6EFB82C5-CEFF-ED48-90E8-5330CA16B131}"/>
              </a:ext>
            </a:extLst>
          </p:cNvPr>
          <p:cNvSpPr/>
          <p:nvPr/>
        </p:nvSpPr>
        <p:spPr>
          <a:xfrm flipH="1">
            <a:off x="15862160" y="8188767"/>
            <a:ext cx="53279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8" name="Rectangle 56">
            <a:extLst>
              <a:ext uri="{FF2B5EF4-FFF2-40B4-BE49-F238E27FC236}">
                <a16:creationId xmlns:a16="http://schemas.microsoft.com/office/drawing/2014/main" id="{63B49466-AA1F-5E41-B150-B4A6B75A10FD}"/>
              </a:ext>
            </a:extLst>
          </p:cNvPr>
          <p:cNvSpPr/>
          <p:nvPr/>
        </p:nvSpPr>
        <p:spPr>
          <a:xfrm flipH="1">
            <a:off x="15862160" y="5551424"/>
            <a:ext cx="53279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AC8C261-3D6C-4048-9E4A-8A011EDDE5C2}"/>
              </a:ext>
            </a:extLst>
          </p:cNvPr>
          <p:cNvGrpSpPr/>
          <p:nvPr/>
        </p:nvGrpSpPr>
        <p:grpSpPr>
          <a:xfrm>
            <a:off x="3149047" y="8945355"/>
            <a:ext cx="3787230" cy="1075337"/>
            <a:chOff x="10295210" y="8976078"/>
            <a:chExt cx="3787230" cy="1075337"/>
          </a:xfrm>
        </p:grpSpPr>
        <p:sp>
          <p:nvSpPr>
            <p:cNvPr id="102" name="Text Placeholder">
              <a:extLst>
                <a:ext uri="{FF2B5EF4-FFF2-40B4-BE49-F238E27FC236}">
                  <a16:creationId xmlns:a16="http://schemas.microsoft.com/office/drawing/2014/main" id="{A4C26A19-2552-B04A-AAC6-8863D9A50785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John Smith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EEE5CCA5-B7A2-2242-AC22-07F8FD9384FB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Management</a:t>
              </a:r>
            </a:p>
          </p:txBody>
        </p:sp>
      </p:grpSp>
      <p:pic>
        <p:nvPicPr>
          <p:cNvPr id="9" name="Picture Placeholder 8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C37394C9-02EA-A842-BF07-810A8E8AE4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11" name="Picture Placeholder 10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2F25383-43A6-B048-8DE6-E197AA6C29AD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13" name="Picture Placeholder 12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2F41C709-C0EB-2249-9892-4B98E350D3C6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 b="1433"/>
          <a:stretch>
            <a:fillRect/>
          </a:stretch>
        </p:blipFill>
        <p:spPr/>
      </p:pic>
      <p:pic>
        <p:nvPicPr>
          <p:cNvPr id="7" name="Picture Placeholder 6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1197D721-3768-2D47-B4C4-B91C69452CAC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61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D10D3D-808D-6640-BF5B-3D92BBBAE432}"/>
              </a:ext>
            </a:extLst>
          </p:cNvPr>
          <p:cNvCxnSpPr>
            <a:cxnSpLocks/>
          </p:cNvCxnSpPr>
          <p:nvPr/>
        </p:nvCxnSpPr>
        <p:spPr>
          <a:xfrm>
            <a:off x="5919998" y="6783411"/>
            <a:ext cx="10392946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656F7DE-0828-9F4D-B2AC-F21C82D0FA6B}"/>
              </a:ext>
            </a:extLst>
          </p:cNvPr>
          <p:cNvGrpSpPr/>
          <p:nvPr/>
        </p:nvGrpSpPr>
        <p:grpSpPr>
          <a:xfrm>
            <a:off x="5919998" y="7574797"/>
            <a:ext cx="12537654" cy="3666173"/>
            <a:chOff x="6754378" y="4602787"/>
            <a:chExt cx="10849589" cy="659314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179491E-1C68-3747-BCA5-146719ECE5E0}"/>
                </a:ext>
              </a:extLst>
            </p:cNvPr>
            <p:cNvCxnSpPr/>
            <p:nvPr/>
          </p:nvCxnSpPr>
          <p:spPr>
            <a:xfrm>
              <a:off x="6754378" y="4602787"/>
              <a:ext cx="0" cy="6593145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2137389-1C32-5D4E-B44E-A53E25EC0452}"/>
                </a:ext>
              </a:extLst>
            </p:cNvPr>
            <p:cNvCxnSpPr/>
            <p:nvPr/>
          </p:nvCxnSpPr>
          <p:spPr>
            <a:xfrm>
              <a:off x="17603967" y="4602787"/>
              <a:ext cx="0" cy="6593145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2CF21E2-9D42-A047-889C-84A10EB9CA9C}"/>
              </a:ext>
            </a:extLst>
          </p:cNvPr>
          <p:cNvSpPr/>
          <p:nvPr/>
        </p:nvSpPr>
        <p:spPr>
          <a:xfrm>
            <a:off x="3318665" y="9344976"/>
            <a:ext cx="5145418" cy="26371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460B0D4-0F86-094B-B3F4-9ECD89CE327F}"/>
              </a:ext>
            </a:extLst>
          </p:cNvPr>
          <p:cNvSpPr/>
          <p:nvPr/>
        </p:nvSpPr>
        <p:spPr>
          <a:xfrm>
            <a:off x="15921890" y="9344976"/>
            <a:ext cx="5145418" cy="26371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AC89CD1-B254-1E49-A851-57AD3A1FA240}"/>
              </a:ext>
            </a:extLst>
          </p:cNvPr>
          <p:cNvSpPr/>
          <p:nvPr/>
        </p:nvSpPr>
        <p:spPr>
          <a:xfrm>
            <a:off x="3310341" y="5744525"/>
            <a:ext cx="5220234" cy="199543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78E3C87-C226-544A-BADD-9FF3D433B635}"/>
              </a:ext>
            </a:extLst>
          </p:cNvPr>
          <p:cNvSpPr/>
          <p:nvPr/>
        </p:nvSpPr>
        <p:spPr>
          <a:xfrm>
            <a:off x="15847073" y="5744525"/>
            <a:ext cx="5220234" cy="199543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entury Gothic" panose="020B0502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607D48-F715-6646-B028-5F11E431C643}"/>
              </a:ext>
            </a:extLst>
          </p:cNvPr>
          <p:cNvGrpSpPr/>
          <p:nvPr/>
        </p:nvGrpSpPr>
        <p:grpSpPr>
          <a:xfrm>
            <a:off x="9372207" y="9101028"/>
            <a:ext cx="5655306" cy="3069657"/>
            <a:chOff x="3064353" y="8139105"/>
            <a:chExt cx="4893878" cy="265635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76F90D-6147-8846-9CD2-39B80417C799}"/>
                </a:ext>
              </a:extLst>
            </p:cNvPr>
            <p:cNvSpPr/>
            <p:nvPr/>
          </p:nvSpPr>
          <p:spPr>
            <a:xfrm>
              <a:off x="3064353" y="8139105"/>
              <a:ext cx="4893878" cy="506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Management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9B6B69-09C7-794E-BFE3-9DB48732C13B}"/>
                </a:ext>
              </a:extLst>
            </p:cNvPr>
            <p:cNvSpPr txBox="1"/>
            <p:nvPr/>
          </p:nvSpPr>
          <p:spPr>
            <a:xfrm>
              <a:off x="3429092" y="9596944"/>
              <a:ext cx="4197446" cy="1198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CBDC91-D81B-DA41-B441-BFD535BF0570}"/>
                </a:ext>
              </a:extLst>
            </p:cNvPr>
            <p:cNvSpPr txBox="1"/>
            <p:nvPr/>
          </p:nvSpPr>
          <p:spPr>
            <a:xfrm>
              <a:off x="3429092" y="8647163"/>
              <a:ext cx="4197446" cy="45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Ben Anderson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15F5894-3A8F-F24B-B1BA-BB22ECBC35C8}"/>
              </a:ext>
            </a:extLst>
          </p:cNvPr>
          <p:cNvSpPr/>
          <p:nvPr/>
        </p:nvSpPr>
        <p:spPr>
          <a:xfrm>
            <a:off x="3909655" y="6422650"/>
            <a:ext cx="3963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Product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648038-DAB5-5C4D-9204-035CE076E1FF}"/>
              </a:ext>
            </a:extLst>
          </p:cNvPr>
          <p:cNvSpPr/>
          <p:nvPr/>
        </p:nvSpPr>
        <p:spPr>
          <a:xfrm>
            <a:off x="16457661" y="6422650"/>
            <a:ext cx="3963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Product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E06EAD-911F-2A44-AB1D-65286B23F411}"/>
              </a:ext>
            </a:extLst>
          </p:cNvPr>
          <p:cNvSpPr/>
          <p:nvPr/>
        </p:nvSpPr>
        <p:spPr>
          <a:xfrm>
            <a:off x="3909655" y="9815811"/>
            <a:ext cx="3963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Distribution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741510-0896-4E40-83F7-9FE5F89FA848}"/>
              </a:ext>
            </a:extLst>
          </p:cNvPr>
          <p:cNvSpPr/>
          <p:nvPr/>
        </p:nvSpPr>
        <p:spPr>
          <a:xfrm>
            <a:off x="16525099" y="9815169"/>
            <a:ext cx="3963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Distribution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4EA22C-584D-AF42-B642-A922F43E99CC}"/>
              </a:ext>
            </a:extLst>
          </p:cNvPr>
          <p:cNvSpPr txBox="1"/>
          <p:nvPr/>
        </p:nvSpPr>
        <p:spPr>
          <a:xfrm>
            <a:off x="4463326" y="10461500"/>
            <a:ext cx="2913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John Smith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24EF64-102C-784B-A414-6EFAD332895F}"/>
              </a:ext>
            </a:extLst>
          </p:cNvPr>
          <p:cNvSpPr txBox="1"/>
          <p:nvPr/>
        </p:nvSpPr>
        <p:spPr>
          <a:xfrm>
            <a:off x="17023050" y="10461500"/>
            <a:ext cx="2913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Katy Mills</a:t>
            </a:r>
          </a:p>
        </p:txBody>
      </p:sp>
      <p:pic>
        <p:nvPicPr>
          <p:cNvPr id="31" name="Picture Placeholder 30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C62384F8-43FA-8D4B-AB6F-B5F2FFD2DD66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29" name="Picture Placeholder 2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39B395A7-E30B-8449-9C79-6D361FD52719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22" name="Picture Placeholder 21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52166F9C-0BB4-3643-AC02-1649E9C80D2D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454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8" name="Line">
            <a:extLst>
              <a:ext uri="{FF2B5EF4-FFF2-40B4-BE49-F238E27FC236}">
                <a16:creationId xmlns:a16="http://schemas.microsoft.com/office/drawing/2014/main" id="{D33D91E2-441C-4A4A-9D3D-8B9F0B9CF7EB}"/>
              </a:ext>
            </a:extLst>
          </p:cNvPr>
          <p:cNvSpPr/>
          <p:nvPr/>
        </p:nvSpPr>
        <p:spPr>
          <a:xfrm>
            <a:off x="4900421" y="7760148"/>
            <a:ext cx="4999772" cy="0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2" name="Line">
            <a:extLst>
              <a:ext uri="{FF2B5EF4-FFF2-40B4-BE49-F238E27FC236}">
                <a16:creationId xmlns:a16="http://schemas.microsoft.com/office/drawing/2014/main" id="{583E4298-E863-FE4F-B4FD-B9C32D79A1DE}"/>
              </a:ext>
            </a:extLst>
          </p:cNvPr>
          <p:cNvSpPr/>
          <p:nvPr/>
        </p:nvSpPr>
        <p:spPr>
          <a:xfrm>
            <a:off x="14366993" y="7760148"/>
            <a:ext cx="4999772" cy="0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" name="Line">
            <a:extLst>
              <a:ext uri="{FF2B5EF4-FFF2-40B4-BE49-F238E27FC236}">
                <a16:creationId xmlns:a16="http://schemas.microsoft.com/office/drawing/2014/main" id="{F37A2582-2E76-0540-B11F-4BE08597C1D6}"/>
              </a:ext>
            </a:extLst>
          </p:cNvPr>
          <p:cNvSpPr/>
          <p:nvPr/>
        </p:nvSpPr>
        <p:spPr>
          <a:xfrm>
            <a:off x="7387617" y="5755163"/>
            <a:ext cx="9590559" cy="0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7" name="Line">
            <a:extLst>
              <a:ext uri="{FF2B5EF4-FFF2-40B4-BE49-F238E27FC236}">
                <a16:creationId xmlns:a16="http://schemas.microsoft.com/office/drawing/2014/main" id="{93FC1389-49B2-284A-9F56-A5F51253EE14}"/>
              </a:ext>
            </a:extLst>
          </p:cNvPr>
          <p:cNvSpPr/>
          <p:nvPr/>
        </p:nvSpPr>
        <p:spPr>
          <a:xfrm rot="5400000">
            <a:off x="6385125" y="6757655"/>
            <a:ext cx="2004985" cy="0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A3FD9E-1A08-DE43-8131-35E2B3956B0D}"/>
              </a:ext>
            </a:extLst>
          </p:cNvPr>
          <p:cNvGrpSpPr/>
          <p:nvPr/>
        </p:nvGrpSpPr>
        <p:grpSpPr>
          <a:xfrm>
            <a:off x="4900421" y="7760148"/>
            <a:ext cx="4999772" cy="2411058"/>
            <a:chOff x="4267201" y="8126670"/>
            <a:chExt cx="5458691" cy="2189018"/>
          </a:xfrm>
        </p:grpSpPr>
        <p:sp>
          <p:nvSpPr>
            <p:cNvPr id="61" name="Line">
              <a:extLst>
                <a:ext uri="{FF2B5EF4-FFF2-40B4-BE49-F238E27FC236}">
                  <a16:creationId xmlns:a16="http://schemas.microsoft.com/office/drawing/2014/main" id="{1AAC7C94-5F6C-724E-AC89-0E9DBF342742}"/>
                </a:ext>
              </a:extLst>
            </p:cNvPr>
            <p:cNvSpPr/>
            <p:nvPr/>
          </p:nvSpPr>
          <p:spPr>
            <a:xfrm rot="5400000">
              <a:off x="3172692" y="9221179"/>
              <a:ext cx="2189018" cy="0"/>
            </a:xfrm>
            <a:prstGeom prst="line">
              <a:avLst/>
            </a:prstGeom>
            <a:noFill/>
            <a:ln w="25400" cap="flat">
              <a:solidFill>
                <a:srgbClr val="D6D7DA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2" name="Line">
              <a:extLst>
                <a:ext uri="{FF2B5EF4-FFF2-40B4-BE49-F238E27FC236}">
                  <a16:creationId xmlns:a16="http://schemas.microsoft.com/office/drawing/2014/main" id="{52FA4514-5972-EA45-AB9D-8BB8C0EB324F}"/>
                </a:ext>
              </a:extLst>
            </p:cNvPr>
            <p:cNvSpPr/>
            <p:nvPr/>
          </p:nvSpPr>
          <p:spPr>
            <a:xfrm rot="5400000">
              <a:off x="8631383" y="9221179"/>
              <a:ext cx="2189018" cy="0"/>
            </a:xfrm>
            <a:prstGeom prst="line">
              <a:avLst/>
            </a:prstGeom>
            <a:noFill/>
            <a:ln w="25400" cap="flat">
              <a:solidFill>
                <a:srgbClr val="D6D7DA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70" name="Line">
            <a:extLst>
              <a:ext uri="{FF2B5EF4-FFF2-40B4-BE49-F238E27FC236}">
                <a16:creationId xmlns:a16="http://schemas.microsoft.com/office/drawing/2014/main" id="{35C18049-03E9-654C-BB70-689028BCC8E0}"/>
              </a:ext>
            </a:extLst>
          </p:cNvPr>
          <p:cNvSpPr/>
          <p:nvPr/>
        </p:nvSpPr>
        <p:spPr>
          <a:xfrm rot="5400000">
            <a:off x="15975686" y="6757655"/>
            <a:ext cx="2004985" cy="0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62353CB-318C-8547-8865-4B25134845F1}"/>
              </a:ext>
            </a:extLst>
          </p:cNvPr>
          <p:cNvGrpSpPr/>
          <p:nvPr/>
        </p:nvGrpSpPr>
        <p:grpSpPr>
          <a:xfrm>
            <a:off x="14366993" y="7760148"/>
            <a:ext cx="4999772" cy="2411058"/>
            <a:chOff x="4267201" y="8126670"/>
            <a:chExt cx="5458691" cy="2189018"/>
          </a:xfrm>
        </p:grpSpPr>
        <p:sp>
          <p:nvSpPr>
            <p:cNvPr id="74" name="Line">
              <a:extLst>
                <a:ext uri="{FF2B5EF4-FFF2-40B4-BE49-F238E27FC236}">
                  <a16:creationId xmlns:a16="http://schemas.microsoft.com/office/drawing/2014/main" id="{8BC5E404-AC95-1A45-B44A-2F4526AF9AD3}"/>
                </a:ext>
              </a:extLst>
            </p:cNvPr>
            <p:cNvSpPr/>
            <p:nvPr/>
          </p:nvSpPr>
          <p:spPr>
            <a:xfrm rot="5400000">
              <a:off x="3172692" y="9221179"/>
              <a:ext cx="2189018" cy="0"/>
            </a:xfrm>
            <a:prstGeom prst="line">
              <a:avLst/>
            </a:prstGeom>
            <a:noFill/>
            <a:ln w="25400" cap="flat">
              <a:solidFill>
                <a:srgbClr val="D6D7DA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079AE841-BC89-6944-84A0-05B04A4BBE20}"/>
                </a:ext>
              </a:extLst>
            </p:cNvPr>
            <p:cNvSpPr/>
            <p:nvPr/>
          </p:nvSpPr>
          <p:spPr>
            <a:xfrm rot="5400000">
              <a:off x="8631383" y="9221179"/>
              <a:ext cx="2189018" cy="0"/>
            </a:xfrm>
            <a:prstGeom prst="line">
              <a:avLst/>
            </a:prstGeom>
            <a:noFill/>
            <a:ln w="25400" cap="flat">
              <a:solidFill>
                <a:srgbClr val="D6D7DA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605D1D20-653B-9645-A059-F168F81DD66E}"/>
              </a:ext>
            </a:extLst>
          </p:cNvPr>
          <p:cNvSpPr/>
          <p:nvPr/>
        </p:nvSpPr>
        <p:spPr>
          <a:xfrm>
            <a:off x="10992666" y="4525135"/>
            <a:ext cx="2479075" cy="2479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F128E0B-FBC8-9F4E-BAF9-0B9FEC201C8D}"/>
              </a:ext>
            </a:extLst>
          </p:cNvPr>
          <p:cNvSpPr/>
          <p:nvPr/>
        </p:nvSpPr>
        <p:spPr>
          <a:xfrm>
            <a:off x="6170552" y="6539881"/>
            <a:ext cx="2479075" cy="247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E36A77D-8D44-A74E-AE13-2CFABB4A9A00}"/>
              </a:ext>
            </a:extLst>
          </p:cNvPr>
          <p:cNvSpPr/>
          <p:nvPr/>
        </p:nvSpPr>
        <p:spPr>
          <a:xfrm>
            <a:off x="15789401" y="6539881"/>
            <a:ext cx="2479075" cy="247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C8D426B-1239-6146-8682-CB4C424C324D}"/>
              </a:ext>
            </a:extLst>
          </p:cNvPr>
          <p:cNvSpPr/>
          <p:nvPr/>
        </p:nvSpPr>
        <p:spPr>
          <a:xfrm>
            <a:off x="3640718" y="9018955"/>
            <a:ext cx="2479075" cy="24790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306638E-F4F3-AA4C-B7C4-A9F3F04CCD4D}"/>
              </a:ext>
            </a:extLst>
          </p:cNvPr>
          <p:cNvSpPr/>
          <p:nvPr/>
        </p:nvSpPr>
        <p:spPr>
          <a:xfrm>
            <a:off x="8675006" y="9018955"/>
            <a:ext cx="2479075" cy="24790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62FF545-F610-F149-A601-61F83A13E46C}"/>
              </a:ext>
            </a:extLst>
          </p:cNvPr>
          <p:cNvSpPr/>
          <p:nvPr/>
        </p:nvSpPr>
        <p:spPr>
          <a:xfrm>
            <a:off x="13132671" y="9018955"/>
            <a:ext cx="2479075" cy="24790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4674A7D-7715-244B-9472-0E28D490CDAA}"/>
              </a:ext>
            </a:extLst>
          </p:cNvPr>
          <p:cNvSpPr/>
          <p:nvPr/>
        </p:nvSpPr>
        <p:spPr>
          <a:xfrm>
            <a:off x="18141580" y="9018955"/>
            <a:ext cx="2479075" cy="24790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9A6556F-DD75-C041-BED8-D64A4358F634}"/>
              </a:ext>
            </a:extLst>
          </p:cNvPr>
          <p:cNvGrpSpPr/>
          <p:nvPr/>
        </p:nvGrpSpPr>
        <p:grpSpPr>
          <a:xfrm>
            <a:off x="10505956" y="7249306"/>
            <a:ext cx="3468833" cy="984932"/>
            <a:chOff x="10295210" y="8976078"/>
            <a:chExt cx="3787230" cy="1075337"/>
          </a:xfrm>
        </p:grpSpPr>
        <p:sp>
          <p:nvSpPr>
            <p:cNvPr id="79" name="Text Placeholder">
              <a:extLst>
                <a:ext uri="{FF2B5EF4-FFF2-40B4-BE49-F238E27FC236}">
                  <a16:creationId xmlns:a16="http://schemas.microsoft.com/office/drawing/2014/main" id="{AE187FE4-F0ED-6A41-83D9-49E55140CE26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Poppins SemiBold" pitchFamily="2" charset="77"/>
                  <a:cs typeface="Poppins SemiBold" pitchFamily="2" charset="77"/>
                </a:rPr>
                <a:t>John Smith</a:t>
              </a:r>
              <a:endParaRPr sz="36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06CD12A4-3073-C34C-A66F-15EA1E88AD56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Management</a:t>
              </a:r>
            </a:p>
          </p:txBody>
        </p:sp>
      </p:grpSp>
      <p:sp>
        <p:nvSpPr>
          <p:cNvPr id="91" name="Text Placeholder">
            <a:extLst>
              <a:ext uri="{FF2B5EF4-FFF2-40B4-BE49-F238E27FC236}">
                <a16:creationId xmlns:a16="http://schemas.microsoft.com/office/drawing/2014/main" id="{E69989BE-153C-2F46-BD29-03CC3B8E2AE7}"/>
              </a:ext>
            </a:extLst>
          </p:cNvPr>
          <p:cNvSpPr txBox="1"/>
          <p:nvPr/>
        </p:nvSpPr>
        <p:spPr>
          <a:xfrm>
            <a:off x="5662983" y="9155892"/>
            <a:ext cx="3468833" cy="601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36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rPr>
              <a:t>Katy M.</a:t>
            </a:r>
            <a:endParaRPr sz="3600" b="1" dirty="0">
              <a:solidFill>
                <a:schemeClr val="tx2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92" name="Rectangle 56">
            <a:extLst>
              <a:ext uri="{FF2B5EF4-FFF2-40B4-BE49-F238E27FC236}">
                <a16:creationId xmlns:a16="http://schemas.microsoft.com/office/drawing/2014/main" id="{265C87E0-C802-C745-9C97-B51097EEC2CA}"/>
              </a:ext>
            </a:extLst>
          </p:cNvPr>
          <p:cNvSpPr/>
          <p:nvPr/>
        </p:nvSpPr>
        <p:spPr>
          <a:xfrm flipH="1">
            <a:off x="5961115" y="9661592"/>
            <a:ext cx="2872569" cy="479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Sales</a:t>
            </a:r>
          </a:p>
        </p:txBody>
      </p:sp>
      <p:sp>
        <p:nvSpPr>
          <p:cNvPr id="103" name="Text Placeholder">
            <a:extLst>
              <a:ext uri="{FF2B5EF4-FFF2-40B4-BE49-F238E27FC236}">
                <a16:creationId xmlns:a16="http://schemas.microsoft.com/office/drawing/2014/main" id="{A071125D-7F90-C945-B64D-FE9A763D66D9}"/>
              </a:ext>
            </a:extLst>
          </p:cNvPr>
          <p:cNvSpPr txBox="1"/>
          <p:nvPr/>
        </p:nvSpPr>
        <p:spPr>
          <a:xfrm>
            <a:off x="15313190" y="9155892"/>
            <a:ext cx="3468833" cy="601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36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rPr>
              <a:t>Matt S.</a:t>
            </a:r>
            <a:endParaRPr sz="3600" b="1" dirty="0">
              <a:solidFill>
                <a:schemeClr val="tx2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5712E591-FAC8-9C47-98D7-C61F7AD5A9BF}"/>
              </a:ext>
            </a:extLst>
          </p:cNvPr>
          <p:cNvSpPr/>
          <p:nvPr/>
        </p:nvSpPr>
        <p:spPr>
          <a:xfrm flipH="1">
            <a:off x="15611321" y="9661592"/>
            <a:ext cx="2872569" cy="479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Sales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6F1826B-7177-AB4A-98DD-A9269C54051C}"/>
              </a:ext>
            </a:extLst>
          </p:cNvPr>
          <p:cNvGrpSpPr/>
          <p:nvPr/>
        </p:nvGrpSpPr>
        <p:grpSpPr>
          <a:xfrm>
            <a:off x="3145839" y="11684167"/>
            <a:ext cx="3468833" cy="984932"/>
            <a:chOff x="10295210" y="8976078"/>
            <a:chExt cx="3787230" cy="1075337"/>
          </a:xfrm>
        </p:grpSpPr>
        <p:sp>
          <p:nvSpPr>
            <p:cNvPr id="106" name="Text Placeholder">
              <a:extLst>
                <a:ext uri="{FF2B5EF4-FFF2-40B4-BE49-F238E27FC236}">
                  <a16:creationId xmlns:a16="http://schemas.microsoft.com/office/drawing/2014/main" id="{57199424-62D1-AE49-AEBF-F7512C23A443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Poppins SemiBold" pitchFamily="2" charset="77"/>
                  <a:cs typeface="Poppins SemiBold" pitchFamily="2" charset="77"/>
                </a:rPr>
                <a:t>Maddie R.</a:t>
              </a:r>
              <a:endParaRPr sz="36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107" name="Rectangle 56">
              <a:extLst>
                <a:ext uri="{FF2B5EF4-FFF2-40B4-BE49-F238E27FC236}">
                  <a16:creationId xmlns:a16="http://schemas.microsoft.com/office/drawing/2014/main" id="{52E34677-FC43-514C-880B-153AC0683191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Production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EA6500E-6CB8-8340-A7CC-C624F51F398E}"/>
              </a:ext>
            </a:extLst>
          </p:cNvPr>
          <p:cNvGrpSpPr/>
          <p:nvPr/>
        </p:nvGrpSpPr>
        <p:grpSpPr>
          <a:xfrm>
            <a:off x="8165776" y="11684167"/>
            <a:ext cx="3468833" cy="984932"/>
            <a:chOff x="10295210" y="8976078"/>
            <a:chExt cx="3787230" cy="1075337"/>
          </a:xfrm>
        </p:grpSpPr>
        <p:sp>
          <p:nvSpPr>
            <p:cNvPr id="109" name="Text Placeholder">
              <a:extLst>
                <a:ext uri="{FF2B5EF4-FFF2-40B4-BE49-F238E27FC236}">
                  <a16:creationId xmlns:a16="http://schemas.microsoft.com/office/drawing/2014/main" id="{B38BD43C-F35E-B547-A65D-4C182A8F8663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Poppins SemiBold" pitchFamily="2" charset="77"/>
                  <a:cs typeface="Poppins SemiBold" pitchFamily="2" charset="77"/>
                </a:rPr>
                <a:t>Robert J.</a:t>
              </a:r>
              <a:endParaRPr sz="36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110" name="Rectangle 56">
              <a:extLst>
                <a:ext uri="{FF2B5EF4-FFF2-40B4-BE49-F238E27FC236}">
                  <a16:creationId xmlns:a16="http://schemas.microsoft.com/office/drawing/2014/main" id="{1E0A7258-DF70-1941-BC81-1222855B2FF8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266CCCC-B419-0E47-A29C-749B76BE4188}"/>
              </a:ext>
            </a:extLst>
          </p:cNvPr>
          <p:cNvGrpSpPr/>
          <p:nvPr/>
        </p:nvGrpSpPr>
        <p:grpSpPr>
          <a:xfrm>
            <a:off x="12612413" y="11684167"/>
            <a:ext cx="3468833" cy="984932"/>
            <a:chOff x="10295210" y="8976078"/>
            <a:chExt cx="3787230" cy="1075337"/>
          </a:xfrm>
        </p:grpSpPr>
        <p:sp>
          <p:nvSpPr>
            <p:cNvPr id="112" name="Text Placeholder">
              <a:extLst>
                <a:ext uri="{FF2B5EF4-FFF2-40B4-BE49-F238E27FC236}">
                  <a16:creationId xmlns:a16="http://schemas.microsoft.com/office/drawing/2014/main" id="{2B39504F-00C1-094C-980D-A77B0BDEE5BC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Poppins SemiBold" pitchFamily="2" charset="77"/>
                  <a:cs typeface="Poppins SemiBold" pitchFamily="2" charset="77"/>
                </a:rPr>
                <a:t>Jenny N.</a:t>
              </a:r>
              <a:endParaRPr sz="36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9F050023-13FE-8A42-A710-91D582BD82A3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Production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E3E145E-AACB-2345-8A40-2247F7CE28BB}"/>
              </a:ext>
            </a:extLst>
          </p:cNvPr>
          <p:cNvGrpSpPr/>
          <p:nvPr/>
        </p:nvGrpSpPr>
        <p:grpSpPr>
          <a:xfrm>
            <a:off x="17632350" y="11684167"/>
            <a:ext cx="3468833" cy="984932"/>
            <a:chOff x="10295210" y="8976078"/>
            <a:chExt cx="3787230" cy="1075337"/>
          </a:xfrm>
        </p:grpSpPr>
        <p:sp>
          <p:nvSpPr>
            <p:cNvPr id="115" name="Text Placeholder">
              <a:extLst>
                <a:ext uri="{FF2B5EF4-FFF2-40B4-BE49-F238E27FC236}">
                  <a16:creationId xmlns:a16="http://schemas.microsoft.com/office/drawing/2014/main" id="{BD924C3B-D9C8-8E48-A07D-B621C6157C2B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Poppins SemiBold" pitchFamily="2" charset="77"/>
                  <a:cs typeface="Poppins SemiBold" pitchFamily="2" charset="77"/>
                </a:rPr>
                <a:t>Kate C.</a:t>
              </a:r>
              <a:endParaRPr sz="36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116" name="Rectangle 56">
              <a:extLst>
                <a:ext uri="{FF2B5EF4-FFF2-40B4-BE49-F238E27FC236}">
                  <a16:creationId xmlns:a16="http://schemas.microsoft.com/office/drawing/2014/main" id="{08241E04-DCED-574F-B9C1-1B0AA357314C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</a:t>
              </a:r>
            </a:p>
          </p:txBody>
        </p:sp>
      </p:grpSp>
      <p:pic>
        <p:nvPicPr>
          <p:cNvPr id="30" name="Picture Placeholder 29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E65E8EAC-3DED-3A4A-9E41-C95AF8928792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24" name="Picture Placeholder 23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DA97FA01-A1D3-BE49-B809-5E01059B1FA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" b="694"/>
          <a:stretch>
            <a:fillRect/>
          </a:stretch>
        </p:blipFill>
        <p:spPr/>
      </p:pic>
      <p:pic>
        <p:nvPicPr>
          <p:cNvPr id="26" name="Picture Placeholder 2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DF06147-10CC-A441-A16D-51AB1482E919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28" name="Picture Placeholder 2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F6618405-2D7A-2545-9C23-1DE54F3E2FFC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18" name="Picture Placeholder 17" descr="A person in a blue shirt&#10;&#10;Description automatically generated">
            <a:extLst>
              <a:ext uri="{FF2B5EF4-FFF2-40B4-BE49-F238E27FC236}">
                <a16:creationId xmlns:a16="http://schemas.microsoft.com/office/drawing/2014/main" id="{52A8D45A-3A7E-8942-A533-B4F211F2649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22" name="Picture Placeholder 21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C7AE572-E24D-E941-8096-DC33BE7EC2F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C8608607-53AB-1E4E-BD17-BBEADEDD1DF5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6477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7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98" name="Line">
            <a:extLst>
              <a:ext uri="{FF2B5EF4-FFF2-40B4-BE49-F238E27FC236}">
                <a16:creationId xmlns:a16="http://schemas.microsoft.com/office/drawing/2014/main" id="{D60061EA-38A3-9A46-A2C4-0BDE19303ECA}"/>
              </a:ext>
            </a:extLst>
          </p:cNvPr>
          <p:cNvSpPr/>
          <p:nvPr/>
        </p:nvSpPr>
        <p:spPr>
          <a:xfrm rot="16200000">
            <a:off x="9207015" y="4454218"/>
            <a:ext cx="2511532" cy="8266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2" extrusionOk="0">
                <a:moveTo>
                  <a:pt x="0" y="21581"/>
                </a:moveTo>
                <a:lnTo>
                  <a:pt x="0" y="403"/>
                </a:lnTo>
                <a:cubicBezTo>
                  <a:pt x="3" y="294"/>
                  <a:pt x="215" y="190"/>
                  <a:pt x="588" y="114"/>
                </a:cubicBezTo>
                <a:cubicBezTo>
                  <a:pt x="987" y="33"/>
                  <a:pt x="1533" y="-8"/>
                  <a:pt x="2087" y="1"/>
                </a:cubicBezTo>
                <a:lnTo>
                  <a:pt x="19718" y="1"/>
                </a:lnTo>
                <a:cubicBezTo>
                  <a:pt x="20272" y="2"/>
                  <a:pt x="20796" y="54"/>
                  <a:pt x="21153" y="143"/>
                </a:cubicBezTo>
                <a:cubicBezTo>
                  <a:pt x="21438" y="213"/>
                  <a:pt x="21596" y="303"/>
                  <a:pt x="21600" y="395"/>
                </a:cubicBezTo>
                <a:lnTo>
                  <a:pt x="21600" y="21592"/>
                </a:lnTo>
              </a:path>
            </a:pathLst>
          </a:cu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9" name="Line">
            <a:extLst>
              <a:ext uri="{FF2B5EF4-FFF2-40B4-BE49-F238E27FC236}">
                <a16:creationId xmlns:a16="http://schemas.microsoft.com/office/drawing/2014/main" id="{B9E83904-D82D-AD4D-94C1-839DE86CBF1C}"/>
              </a:ext>
            </a:extLst>
          </p:cNvPr>
          <p:cNvSpPr/>
          <p:nvPr/>
        </p:nvSpPr>
        <p:spPr>
          <a:xfrm>
            <a:off x="5458399" y="8584949"/>
            <a:ext cx="877746" cy="0"/>
          </a:xfrm>
          <a:prstGeom prst="line">
            <a:avLst/>
          </a:prstGeom>
          <a:noFill/>
          <a:ln w="25400" cap="flat">
            <a:solidFill>
              <a:srgbClr val="D6D7DC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0" name="Line">
            <a:extLst>
              <a:ext uri="{FF2B5EF4-FFF2-40B4-BE49-F238E27FC236}">
                <a16:creationId xmlns:a16="http://schemas.microsoft.com/office/drawing/2014/main" id="{213ABA44-6751-1347-B772-A2FF678C3087}"/>
              </a:ext>
            </a:extLst>
          </p:cNvPr>
          <p:cNvSpPr/>
          <p:nvPr/>
        </p:nvSpPr>
        <p:spPr>
          <a:xfrm rot="16200000">
            <a:off x="12293875" y="4506983"/>
            <a:ext cx="1253163" cy="4416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828" y="0"/>
                </a:lnTo>
                <a:cubicBezTo>
                  <a:pt x="18938" y="3"/>
                  <a:pt x="19988" y="125"/>
                  <a:pt x="20705" y="334"/>
                </a:cubicBezTo>
                <a:cubicBezTo>
                  <a:pt x="21276" y="500"/>
                  <a:pt x="21592" y="710"/>
                  <a:pt x="21600" y="928"/>
                </a:cubicBezTo>
                <a:lnTo>
                  <a:pt x="21600" y="21600"/>
                </a:lnTo>
              </a:path>
            </a:pathLst>
          </a:cu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1" name="Line">
            <a:extLst>
              <a:ext uri="{FF2B5EF4-FFF2-40B4-BE49-F238E27FC236}">
                <a16:creationId xmlns:a16="http://schemas.microsoft.com/office/drawing/2014/main" id="{34DC67CB-7DF6-A946-B299-4EB0A0924FAA}"/>
              </a:ext>
            </a:extLst>
          </p:cNvPr>
          <p:cNvSpPr/>
          <p:nvPr/>
        </p:nvSpPr>
        <p:spPr>
          <a:xfrm rot="16200000">
            <a:off x="12293874" y="8250958"/>
            <a:ext cx="1253163" cy="4416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3772" y="0"/>
                </a:lnTo>
                <a:cubicBezTo>
                  <a:pt x="2662" y="3"/>
                  <a:pt x="1612" y="125"/>
                  <a:pt x="895" y="334"/>
                </a:cubicBezTo>
                <a:cubicBezTo>
                  <a:pt x="324" y="500"/>
                  <a:pt x="8" y="710"/>
                  <a:pt x="0" y="928"/>
                </a:cubicBezTo>
                <a:lnTo>
                  <a:pt x="0" y="21600"/>
                </a:lnTo>
              </a:path>
            </a:pathLst>
          </a:cu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2" name="Line">
            <a:extLst>
              <a:ext uri="{FF2B5EF4-FFF2-40B4-BE49-F238E27FC236}">
                <a16:creationId xmlns:a16="http://schemas.microsoft.com/office/drawing/2014/main" id="{24929CC2-6420-1F45-9226-4DAEF4904DF8}"/>
              </a:ext>
            </a:extLst>
          </p:cNvPr>
          <p:cNvSpPr/>
          <p:nvPr/>
        </p:nvSpPr>
        <p:spPr>
          <a:xfrm rot="16200000">
            <a:off x="16074698" y="3915486"/>
            <a:ext cx="1220400" cy="3112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726" y="0"/>
                </a:lnTo>
                <a:cubicBezTo>
                  <a:pt x="18867" y="6"/>
                  <a:pt x="19944" y="237"/>
                  <a:pt x="20681" y="632"/>
                </a:cubicBezTo>
                <a:cubicBezTo>
                  <a:pt x="21267" y="947"/>
                  <a:pt x="21592" y="1345"/>
                  <a:pt x="21600" y="1758"/>
                </a:cubicBezTo>
                <a:lnTo>
                  <a:pt x="21600" y="21600"/>
                </a:lnTo>
              </a:path>
            </a:pathLst>
          </a:cu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3" name="Line">
            <a:extLst>
              <a:ext uri="{FF2B5EF4-FFF2-40B4-BE49-F238E27FC236}">
                <a16:creationId xmlns:a16="http://schemas.microsoft.com/office/drawing/2014/main" id="{5A6728ED-79CD-9246-B5AC-8E59D32C95AB}"/>
              </a:ext>
            </a:extLst>
          </p:cNvPr>
          <p:cNvSpPr/>
          <p:nvPr/>
        </p:nvSpPr>
        <p:spPr>
          <a:xfrm rot="16200000">
            <a:off x="16058316" y="10147911"/>
            <a:ext cx="1253164" cy="3112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3772" y="0"/>
                </a:lnTo>
                <a:cubicBezTo>
                  <a:pt x="2662" y="6"/>
                  <a:pt x="1612" y="237"/>
                  <a:pt x="895" y="632"/>
                </a:cubicBezTo>
                <a:cubicBezTo>
                  <a:pt x="324" y="947"/>
                  <a:pt x="8" y="1345"/>
                  <a:pt x="0" y="1758"/>
                </a:cubicBezTo>
                <a:lnTo>
                  <a:pt x="0" y="21600"/>
                </a:lnTo>
              </a:path>
            </a:pathLst>
          </a:cu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D9E04DD-738D-5043-82B6-CB4DC414CED1}"/>
              </a:ext>
            </a:extLst>
          </p:cNvPr>
          <p:cNvSpPr/>
          <p:nvPr/>
        </p:nvSpPr>
        <p:spPr>
          <a:xfrm>
            <a:off x="15691403" y="4486378"/>
            <a:ext cx="6265628" cy="3907099"/>
          </a:xfrm>
          <a:prstGeom prst="roundRect">
            <a:avLst>
              <a:gd name="adj" fmla="val 63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ounded Rectangle 235">
            <a:extLst>
              <a:ext uri="{FF2B5EF4-FFF2-40B4-BE49-F238E27FC236}">
                <a16:creationId xmlns:a16="http://schemas.microsoft.com/office/drawing/2014/main" id="{FEEE23A4-DC32-784D-B912-446C931B8F44}"/>
              </a:ext>
            </a:extLst>
          </p:cNvPr>
          <p:cNvSpPr/>
          <p:nvPr/>
        </p:nvSpPr>
        <p:spPr>
          <a:xfrm>
            <a:off x="15691403" y="8762000"/>
            <a:ext cx="6265628" cy="3907099"/>
          </a:xfrm>
          <a:prstGeom prst="roundRect">
            <a:avLst>
              <a:gd name="adj" fmla="val 63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ounded Rectangle 236">
            <a:extLst>
              <a:ext uri="{FF2B5EF4-FFF2-40B4-BE49-F238E27FC236}">
                <a16:creationId xmlns:a16="http://schemas.microsoft.com/office/drawing/2014/main" id="{B3CAD6AB-DB68-2241-8E27-4792604F7EDA}"/>
              </a:ext>
            </a:extLst>
          </p:cNvPr>
          <p:cNvSpPr/>
          <p:nvPr/>
        </p:nvSpPr>
        <p:spPr>
          <a:xfrm>
            <a:off x="11267806" y="5727574"/>
            <a:ext cx="3328328" cy="732024"/>
          </a:xfrm>
          <a:prstGeom prst="roundRect">
            <a:avLst>
              <a:gd name="adj" fmla="val 636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ounded Rectangle 237">
            <a:extLst>
              <a:ext uri="{FF2B5EF4-FFF2-40B4-BE49-F238E27FC236}">
                <a16:creationId xmlns:a16="http://schemas.microsoft.com/office/drawing/2014/main" id="{083C257C-88FF-AE44-A563-0D911D7F97F6}"/>
              </a:ext>
            </a:extLst>
          </p:cNvPr>
          <p:cNvSpPr/>
          <p:nvPr/>
        </p:nvSpPr>
        <p:spPr>
          <a:xfrm>
            <a:off x="11267806" y="6970587"/>
            <a:ext cx="3328328" cy="732024"/>
          </a:xfrm>
          <a:prstGeom prst="roundRect">
            <a:avLst>
              <a:gd name="adj" fmla="val 636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ounded Rectangle 238">
            <a:extLst>
              <a:ext uri="{FF2B5EF4-FFF2-40B4-BE49-F238E27FC236}">
                <a16:creationId xmlns:a16="http://schemas.microsoft.com/office/drawing/2014/main" id="{67A8E66F-FF85-E341-991E-FF7A1CF08A70}"/>
              </a:ext>
            </a:extLst>
          </p:cNvPr>
          <p:cNvSpPr/>
          <p:nvPr/>
        </p:nvSpPr>
        <p:spPr>
          <a:xfrm>
            <a:off x="11267806" y="9470900"/>
            <a:ext cx="3328328" cy="732024"/>
          </a:xfrm>
          <a:prstGeom prst="roundRect">
            <a:avLst>
              <a:gd name="adj" fmla="val 636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ounded Rectangle 239">
            <a:extLst>
              <a:ext uri="{FF2B5EF4-FFF2-40B4-BE49-F238E27FC236}">
                <a16:creationId xmlns:a16="http://schemas.microsoft.com/office/drawing/2014/main" id="{0D7299E6-56D7-D149-86B2-BD7016D3854B}"/>
              </a:ext>
            </a:extLst>
          </p:cNvPr>
          <p:cNvSpPr/>
          <p:nvPr/>
        </p:nvSpPr>
        <p:spPr>
          <a:xfrm>
            <a:off x="11267806" y="10713913"/>
            <a:ext cx="3328328" cy="732024"/>
          </a:xfrm>
          <a:prstGeom prst="roundRect">
            <a:avLst>
              <a:gd name="adj" fmla="val 636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76B36324-DE70-E646-B545-B8A2E59F1A05}"/>
              </a:ext>
            </a:extLst>
          </p:cNvPr>
          <p:cNvSpPr/>
          <p:nvPr/>
        </p:nvSpPr>
        <p:spPr>
          <a:xfrm>
            <a:off x="6851015" y="6970587"/>
            <a:ext cx="3328328" cy="732024"/>
          </a:xfrm>
          <a:prstGeom prst="roundRect">
            <a:avLst>
              <a:gd name="adj" fmla="val 636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ounded Rectangle 241">
            <a:extLst>
              <a:ext uri="{FF2B5EF4-FFF2-40B4-BE49-F238E27FC236}">
                <a16:creationId xmlns:a16="http://schemas.microsoft.com/office/drawing/2014/main" id="{C3745CE4-F3C2-3449-B60A-DB0C31213E0E}"/>
              </a:ext>
            </a:extLst>
          </p:cNvPr>
          <p:cNvSpPr/>
          <p:nvPr/>
        </p:nvSpPr>
        <p:spPr>
          <a:xfrm>
            <a:off x="6851015" y="9469715"/>
            <a:ext cx="3328328" cy="732024"/>
          </a:xfrm>
          <a:prstGeom prst="roundRect">
            <a:avLst>
              <a:gd name="adj" fmla="val 636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 Placeholder">
            <a:extLst>
              <a:ext uri="{FF2B5EF4-FFF2-40B4-BE49-F238E27FC236}">
                <a16:creationId xmlns:a16="http://schemas.microsoft.com/office/drawing/2014/main" id="{9BBD3017-FCB6-4340-9781-4A01B5784AC6}"/>
              </a:ext>
            </a:extLst>
          </p:cNvPr>
          <p:cNvSpPr txBox="1"/>
          <p:nvPr/>
        </p:nvSpPr>
        <p:spPr>
          <a:xfrm>
            <a:off x="8092732" y="7080066"/>
            <a:ext cx="161397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2800" b="1" dirty="0">
                <a:latin typeface="Poppins SemiBold" pitchFamily="2" charset="77"/>
                <a:cs typeface="Poppins SemiBold" pitchFamily="2" charset="77"/>
              </a:rPr>
              <a:t>Sales</a:t>
            </a:r>
            <a:endParaRPr sz="2800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207" name="Text Placeholder">
            <a:extLst>
              <a:ext uri="{FF2B5EF4-FFF2-40B4-BE49-F238E27FC236}">
                <a16:creationId xmlns:a16="http://schemas.microsoft.com/office/drawing/2014/main" id="{31FFD96C-3693-1D44-880B-9DE3A4822413}"/>
              </a:ext>
            </a:extLst>
          </p:cNvPr>
          <p:cNvSpPr txBox="1"/>
          <p:nvPr/>
        </p:nvSpPr>
        <p:spPr>
          <a:xfrm>
            <a:off x="8092732" y="9571733"/>
            <a:ext cx="161397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2800" b="1" dirty="0">
                <a:latin typeface="Poppins SemiBold" pitchFamily="2" charset="77"/>
                <a:cs typeface="Poppins SemiBold" pitchFamily="2" charset="77"/>
              </a:rPr>
              <a:t>Sales</a:t>
            </a:r>
            <a:endParaRPr sz="2800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209" name="Text Placeholder">
            <a:extLst>
              <a:ext uri="{FF2B5EF4-FFF2-40B4-BE49-F238E27FC236}">
                <a16:creationId xmlns:a16="http://schemas.microsoft.com/office/drawing/2014/main" id="{3432AD98-2B3E-674B-8205-F7366B2BB356}"/>
              </a:ext>
            </a:extLst>
          </p:cNvPr>
          <p:cNvSpPr txBox="1"/>
          <p:nvPr/>
        </p:nvSpPr>
        <p:spPr>
          <a:xfrm>
            <a:off x="11711412" y="7087195"/>
            <a:ext cx="248245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b="1" dirty="0">
                <a:latin typeface="Poppins SemiBold" pitchFamily="2" charset="77"/>
                <a:cs typeface="Poppins SemiBold" pitchFamily="2" charset="77"/>
              </a:rPr>
              <a:t>Production</a:t>
            </a:r>
          </a:p>
        </p:txBody>
      </p:sp>
      <p:sp>
        <p:nvSpPr>
          <p:cNvPr id="211" name="Text Placeholder">
            <a:extLst>
              <a:ext uri="{FF2B5EF4-FFF2-40B4-BE49-F238E27FC236}">
                <a16:creationId xmlns:a16="http://schemas.microsoft.com/office/drawing/2014/main" id="{9143D010-3685-1E44-9C44-82BB70318D83}"/>
              </a:ext>
            </a:extLst>
          </p:cNvPr>
          <p:cNvSpPr txBox="1"/>
          <p:nvPr/>
        </p:nvSpPr>
        <p:spPr>
          <a:xfrm>
            <a:off x="11711412" y="9578862"/>
            <a:ext cx="248245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b="1" dirty="0">
                <a:latin typeface="Poppins SemiBold" pitchFamily="2" charset="77"/>
                <a:cs typeface="Poppins SemiBold" pitchFamily="2" charset="77"/>
              </a:rPr>
              <a:t>Marketing</a:t>
            </a:r>
          </a:p>
        </p:txBody>
      </p:sp>
      <p:sp>
        <p:nvSpPr>
          <p:cNvPr id="213" name="Text Placeholder">
            <a:extLst>
              <a:ext uri="{FF2B5EF4-FFF2-40B4-BE49-F238E27FC236}">
                <a16:creationId xmlns:a16="http://schemas.microsoft.com/office/drawing/2014/main" id="{8067C61A-65DE-474D-A0FC-8609B1B6595D}"/>
              </a:ext>
            </a:extLst>
          </p:cNvPr>
          <p:cNvSpPr txBox="1"/>
          <p:nvPr/>
        </p:nvSpPr>
        <p:spPr>
          <a:xfrm>
            <a:off x="11711412" y="10824698"/>
            <a:ext cx="248245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b="1" dirty="0">
                <a:latin typeface="Poppins SemiBold" pitchFamily="2" charset="77"/>
                <a:cs typeface="Poppins SemiBold" pitchFamily="2" charset="77"/>
              </a:rPr>
              <a:t>Production</a:t>
            </a:r>
          </a:p>
        </p:txBody>
      </p:sp>
      <p:sp>
        <p:nvSpPr>
          <p:cNvPr id="223" name="Text Placeholder">
            <a:extLst>
              <a:ext uri="{FF2B5EF4-FFF2-40B4-BE49-F238E27FC236}">
                <a16:creationId xmlns:a16="http://schemas.microsoft.com/office/drawing/2014/main" id="{D7FE2B75-011A-8B4C-B7A2-5EBC5FD17791}"/>
              </a:ext>
            </a:extLst>
          </p:cNvPr>
          <p:cNvSpPr txBox="1"/>
          <p:nvPr/>
        </p:nvSpPr>
        <p:spPr>
          <a:xfrm>
            <a:off x="11711412" y="5841360"/>
            <a:ext cx="248245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b="1" dirty="0">
                <a:latin typeface="Poppins SemiBold" pitchFamily="2" charset="77"/>
                <a:cs typeface="Poppins SemiBold" pitchFamily="2" charset="77"/>
              </a:rPr>
              <a:t>Marketing</a:t>
            </a:r>
            <a:endParaRPr sz="2800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4CA700AD-9924-DA4C-9216-B93B5F120549}"/>
              </a:ext>
            </a:extLst>
          </p:cNvPr>
          <p:cNvSpPr/>
          <p:nvPr/>
        </p:nvSpPr>
        <p:spPr>
          <a:xfrm>
            <a:off x="2420618" y="6970587"/>
            <a:ext cx="3328328" cy="3239288"/>
          </a:xfrm>
          <a:prstGeom prst="roundRect">
            <a:avLst>
              <a:gd name="adj" fmla="val 63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Rectangle 56">
            <a:extLst>
              <a:ext uri="{FF2B5EF4-FFF2-40B4-BE49-F238E27FC236}">
                <a16:creationId xmlns:a16="http://schemas.microsoft.com/office/drawing/2014/main" id="{D8E9832E-0DB4-B04C-A1DF-25CACCFFB099}"/>
              </a:ext>
            </a:extLst>
          </p:cNvPr>
          <p:cNvSpPr/>
          <p:nvPr/>
        </p:nvSpPr>
        <p:spPr>
          <a:xfrm flipH="1">
            <a:off x="16160248" y="5117861"/>
            <a:ext cx="53279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245" name="Rectangle 56">
            <a:extLst>
              <a:ext uri="{FF2B5EF4-FFF2-40B4-BE49-F238E27FC236}">
                <a16:creationId xmlns:a16="http://schemas.microsoft.com/office/drawing/2014/main" id="{7072D9CB-0D78-4843-B836-AD94E964FCA5}"/>
              </a:ext>
            </a:extLst>
          </p:cNvPr>
          <p:cNvSpPr/>
          <p:nvPr/>
        </p:nvSpPr>
        <p:spPr>
          <a:xfrm flipH="1">
            <a:off x="16160248" y="9399990"/>
            <a:ext cx="53279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258" name="Text Placeholder">
            <a:extLst>
              <a:ext uri="{FF2B5EF4-FFF2-40B4-BE49-F238E27FC236}">
                <a16:creationId xmlns:a16="http://schemas.microsoft.com/office/drawing/2014/main" id="{E4FA2D10-C961-6849-B89F-8A91877DC593}"/>
              </a:ext>
            </a:extLst>
          </p:cNvPr>
          <p:cNvSpPr txBox="1"/>
          <p:nvPr/>
        </p:nvSpPr>
        <p:spPr>
          <a:xfrm>
            <a:off x="2191167" y="9365788"/>
            <a:ext cx="378723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John Smith</a:t>
            </a:r>
            <a:endParaRPr sz="32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pic>
        <p:nvPicPr>
          <p:cNvPr id="8" name="Picture Placeholder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C8870EB7-CDCD-9E47-872D-9F62F4D8591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-614" r="8086" b="15577"/>
          <a:stretch/>
        </p:blipFill>
        <p:spPr>
          <a:xfrm>
            <a:off x="3212704" y="7465764"/>
            <a:ext cx="1744156" cy="1744151"/>
          </a:xfrm>
        </p:spPr>
      </p:pic>
      <p:pic>
        <p:nvPicPr>
          <p:cNvPr id="10" name="Picture Placeholder 9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DD44794E-7CCC-D248-9BB6-068A998154E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12" name="Picture Placeholder 11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C77AC7F4-001B-A940-B67C-F8D843E252D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8209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BFE7B408-1042-CC41-8A33-2CFCDDD9FB6D}"/>
              </a:ext>
            </a:extLst>
          </p:cNvPr>
          <p:cNvSpPr/>
          <p:nvPr/>
        </p:nvSpPr>
        <p:spPr>
          <a:xfrm>
            <a:off x="7379112" y="8583315"/>
            <a:ext cx="2613110" cy="2750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9013" y="21600"/>
                </a:lnTo>
                <a:cubicBezTo>
                  <a:pt x="9499" y="21576"/>
                  <a:pt x="9962" y="21399"/>
                  <a:pt x="10329" y="21096"/>
                </a:cubicBezTo>
                <a:cubicBezTo>
                  <a:pt x="10784" y="20721"/>
                  <a:pt x="11057" y="20186"/>
                  <a:pt x="11085" y="19615"/>
                </a:cubicBezTo>
                <a:lnTo>
                  <a:pt x="11085" y="2153"/>
                </a:lnTo>
                <a:cubicBezTo>
                  <a:pt x="11064" y="1597"/>
                  <a:pt x="11278" y="1056"/>
                  <a:pt x="11680" y="651"/>
                </a:cubicBezTo>
                <a:cubicBezTo>
                  <a:pt x="12092" y="238"/>
                  <a:pt x="12663" y="2"/>
                  <a:pt x="13262" y="0"/>
                </a:cubicBezTo>
                <a:lnTo>
                  <a:pt x="21600" y="0"/>
                </a:lnTo>
              </a:path>
            </a:pathLst>
          </a:custGeom>
          <a:noFill/>
          <a:ln w="25400" cap="flat">
            <a:solidFill>
              <a:srgbClr val="D6D7DC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1C0E8162-1770-4E4E-ADE3-FE70018E10D0}"/>
              </a:ext>
            </a:extLst>
          </p:cNvPr>
          <p:cNvSpPr/>
          <p:nvPr/>
        </p:nvSpPr>
        <p:spPr>
          <a:xfrm>
            <a:off x="14400231" y="8583315"/>
            <a:ext cx="2613110" cy="2750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2587" y="21600"/>
                </a:lnTo>
                <a:cubicBezTo>
                  <a:pt x="12101" y="21576"/>
                  <a:pt x="11638" y="21399"/>
                  <a:pt x="11271" y="21096"/>
                </a:cubicBezTo>
                <a:cubicBezTo>
                  <a:pt x="10816" y="20721"/>
                  <a:pt x="10543" y="20186"/>
                  <a:pt x="10515" y="19615"/>
                </a:cubicBezTo>
                <a:lnTo>
                  <a:pt x="10515" y="2153"/>
                </a:lnTo>
                <a:cubicBezTo>
                  <a:pt x="10536" y="1597"/>
                  <a:pt x="10322" y="1056"/>
                  <a:pt x="9920" y="651"/>
                </a:cubicBezTo>
                <a:cubicBezTo>
                  <a:pt x="9508" y="238"/>
                  <a:pt x="8937" y="2"/>
                  <a:pt x="8338" y="0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rgbClr val="D6D7DC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A2EED2D0-6CD9-CE46-9C33-FE33BCE7C939}"/>
              </a:ext>
            </a:extLst>
          </p:cNvPr>
          <p:cNvSpPr/>
          <p:nvPr/>
        </p:nvSpPr>
        <p:spPr>
          <a:xfrm>
            <a:off x="7379112" y="5380908"/>
            <a:ext cx="2613110" cy="2750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9013" y="0"/>
                </a:lnTo>
                <a:cubicBezTo>
                  <a:pt x="9499" y="24"/>
                  <a:pt x="9962" y="201"/>
                  <a:pt x="10329" y="504"/>
                </a:cubicBezTo>
                <a:cubicBezTo>
                  <a:pt x="10784" y="879"/>
                  <a:pt x="11057" y="1414"/>
                  <a:pt x="11085" y="1985"/>
                </a:cubicBezTo>
                <a:lnTo>
                  <a:pt x="11085" y="19447"/>
                </a:lnTo>
                <a:cubicBezTo>
                  <a:pt x="11064" y="20003"/>
                  <a:pt x="11278" y="20544"/>
                  <a:pt x="11680" y="20949"/>
                </a:cubicBezTo>
                <a:cubicBezTo>
                  <a:pt x="12092" y="21362"/>
                  <a:pt x="12663" y="21598"/>
                  <a:pt x="13262" y="21600"/>
                </a:cubicBez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D6D7DC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05AD1BA4-6BF0-9E46-A80C-EE42B04F818A}"/>
              </a:ext>
            </a:extLst>
          </p:cNvPr>
          <p:cNvSpPr/>
          <p:nvPr/>
        </p:nvSpPr>
        <p:spPr>
          <a:xfrm>
            <a:off x="14400231" y="5380908"/>
            <a:ext cx="2613110" cy="2750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2587" y="0"/>
                </a:lnTo>
                <a:cubicBezTo>
                  <a:pt x="12101" y="24"/>
                  <a:pt x="11638" y="201"/>
                  <a:pt x="11271" y="504"/>
                </a:cubicBezTo>
                <a:cubicBezTo>
                  <a:pt x="10816" y="879"/>
                  <a:pt x="10543" y="1414"/>
                  <a:pt x="10515" y="1985"/>
                </a:cubicBezTo>
                <a:lnTo>
                  <a:pt x="10515" y="19447"/>
                </a:lnTo>
                <a:cubicBezTo>
                  <a:pt x="10536" y="20003"/>
                  <a:pt x="10322" y="20544"/>
                  <a:pt x="9920" y="20949"/>
                </a:cubicBezTo>
                <a:cubicBezTo>
                  <a:pt x="9508" y="21362"/>
                  <a:pt x="8937" y="21598"/>
                  <a:pt x="8338" y="21600"/>
                </a:cubicBez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D6D7DC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F3C445F5-9EBE-DE4B-9FB6-4CC2899212B4}"/>
              </a:ext>
            </a:extLst>
          </p:cNvPr>
          <p:cNvSpPr/>
          <p:nvPr/>
        </p:nvSpPr>
        <p:spPr>
          <a:xfrm>
            <a:off x="7314893" y="8350488"/>
            <a:ext cx="2741549" cy="0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0E2A61C3-BF0B-8D4F-A934-87E6071904E1}"/>
              </a:ext>
            </a:extLst>
          </p:cNvPr>
          <p:cNvSpPr/>
          <p:nvPr/>
        </p:nvSpPr>
        <p:spPr>
          <a:xfrm>
            <a:off x="14574162" y="8350488"/>
            <a:ext cx="2741549" cy="0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0BB85BE-B1F1-E946-AC2C-05E17C53F211}"/>
              </a:ext>
            </a:extLst>
          </p:cNvPr>
          <p:cNvSpPr/>
          <p:nvPr/>
        </p:nvSpPr>
        <p:spPr>
          <a:xfrm>
            <a:off x="2668304" y="4823494"/>
            <a:ext cx="4971505" cy="1116585"/>
          </a:xfrm>
          <a:prstGeom prst="roundRect">
            <a:avLst>
              <a:gd name="adj" fmla="val 278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E955C79-EABC-7449-A3D7-3CBBAC068114}"/>
              </a:ext>
            </a:extLst>
          </p:cNvPr>
          <p:cNvSpPr/>
          <p:nvPr/>
        </p:nvSpPr>
        <p:spPr>
          <a:xfrm>
            <a:off x="2668304" y="7792194"/>
            <a:ext cx="4971505" cy="1116585"/>
          </a:xfrm>
          <a:prstGeom prst="roundRect">
            <a:avLst>
              <a:gd name="adj" fmla="val 278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A2DF27F-7480-0A45-A45A-62AB928AD39C}"/>
              </a:ext>
            </a:extLst>
          </p:cNvPr>
          <p:cNvSpPr/>
          <p:nvPr/>
        </p:nvSpPr>
        <p:spPr>
          <a:xfrm>
            <a:off x="2668304" y="10760892"/>
            <a:ext cx="4971505" cy="1116585"/>
          </a:xfrm>
          <a:prstGeom prst="roundRect">
            <a:avLst>
              <a:gd name="adj" fmla="val 278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">
            <a:extLst>
              <a:ext uri="{FF2B5EF4-FFF2-40B4-BE49-F238E27FC236}">
                <a16:creationId xmlns:a16="http://schemas.microsoft.com/office/drawing/2014/main" id="{D4483067-C39F-6841-9AEE-17615A2181B8}"/>
              </a:ext>
            </a:extLst>
          </p:cNvPr>
          <p:cNvSpPr txBox="1"/>
          <p:nvPr/>
        </p:nvSpPr>
        <p:spPr>
          <a:xfrm>
            <a:off x="3297717" y="5148347"/>
            <a:ext cx="371268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b="1" dirty="0">
                <a:latin typeface="Poppins SemiBold" pitchFamily="2" charset="77"/>
                <a:cs typeface="Poppins SemiBold" pitchFamily="2" charset="77"/>
              </a:rPr>
              <a:t>Sales</a:t>
            </a:r>
            <a:endParaRPr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6" name="Text Placeholder">
            <a:extLst>
              <a:ext uri="{FF2B5EF4-FFF2-40B4-BE49-F238E27FC236}">
                <a16:creationId xmlns:a16="http://schemas.microsoft.com/office/drawing/2014/main" id="{7A05ED6A-933B-E041-A211-F58502F9F9D0}"/>
              </a:ext>
            </a:extLst>
          </p:cNvPr>
          <p:cNvSpPr txBox="1"/>
          <p:nvPr/>
        </p:nvSpPr>
        <p:spPr>
          <a:xfrm>
            <a:off x="3297717" y="11085749"/>
            <a:ext cx="371268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b="1" dirty="0">
                <a:latin typeface="Poppins SemiBold" pitchFamily="2" charset="77"/>
                <a:cs typeface="Poppins SemiBold" pitchFamily="2" charset="77"/>
              </a:rPr>
              <a:t>Marketing</a:t>
            </a:r>
            <a:endParaRPr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22" name="Text Placeholder">
            <a:extLst>
              <a:ext uri="{FF2B5EF4-FFF2-40B4-BE49-F238E27FC236}">
                <a16:creationId xmlns:a16="http://schemas.microsoft.com/office/drawing/2014/main" id="{740EB601-E413-5C47-B31D-D1AAD8CCCEE8}"/>
              </a:ext>
            </a:extLst>
          </p:cNvPr>
          <p:cNvSpPr txBox="1"/>
          <p:nvPr/>
        </p:nvSpPr>
        <p:spPr>
          <a:xfrm>
            <a:off x="3297717" y="8117048"/>
            <a:ext cx="371268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b="1" dirty="0">
                <a:latin typeface="Poppins SemiBold" pitchFamily="2" charset="77"/>
                <a:cs typeface="Poppins SemiBold" pitchFamily="2" charset="77"/>
              </a:rPr>
              <a:t>Production</a:t>
            </a:r>
            <a:endParaRPr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25B9892-1D09-DC40-ABCB-D2B6F1BFCB94}"/>
              </a:ext>
            </a:extLst>
          </p:cNvPr>
          <p:cNvSpPr/>
          <p:nvPr/>
        </p:nvSpPr>
        <p:spPr>
          <a:xfrm>
            <a:off x="16737837" y="4823494"/>
            <a:ext cx="4971505" cy="1116585"/>
          </a:xfrm>
          <a:prstGeom prst="roundRect">
            <a:avLst>
              <a:gd name="adj" fmla="val 278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258D30E-31D9-994D-998C-3DFCC4630BC3}"/>
              </a:ext>
            </a:extLst>
          </p:cNvPr>
          <p:cNvSpPr/>
          <p:nvPr/>
        </p:nvSpPr>
        <p:spPr>
          <a:xfrm>
            <a:off x="16737837" y="7792194"/>
            <a:ext cx="4971505" cy="1116585"/>
          </a:xfrm>
          <a:prstGeom prst="roundRect">
            <a:avLst>
              <a:gd name="adj" fmla="val 278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0DA2DA8-E3F5-1146-8D13-F9AA97135FFD}"/>
              </a:ext>
            </a:extLst>
          </p:cNvPr>
          <p:cNvSpPr/>
          <p:nvPr/>
        </p:nvSpPr>
        <p:spPr>
          <a:xfrm>
            <a:off x="16737837" y="10760892"/>
            <a:ext cx="4971505" cy="1116585"/>
          </a:xfrm>
          <a:prstGeom prst="roundRect">
            <a:avLst>
              <a:gd name="adj" fmla="val 278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">
            <a:extLst>
              <a:ext uri="{FF2B5EF4-FFF2-40B4-BE49-F238E27FC236}">
                <a16:creationId xmlns:a16="http://schemas.microsoft.com/office/drawing/2014/main" id="{084A9186-E511-B349-B6F0-A3D37630BD95}"/>
              </a:ext>
            </a:extLst>
          </p:cNvPr>
          <p:cNvSpPr txBox="1"/>
          <p:nvPr/>
        </p:nvSpPr>
        <p:spPr>
          <a:xfrm>
            <a:off x="17367250" y="5104805"/>
            <a:ext cx="371268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r"/>
            <a:r>
              <a:rPr lang="en-US" b="1" dirty="0">
                <a:latin typeface="Poppins SemiBold" pitchFamily="2" charset="77"/>
                <a:cs typeface="Poppins SemiBold" pitchFamily="2" charset="77"/>
              </a:rPr>
              <a:t>Sales</a:t>
            </a:r>
            <a:endParaRPr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20" name="Text Placeholder">
            <a:extLst>
              <a:ext uri="{FF2B5EF4-FFF2-40B4-BE49-F238E27FC236}">
                <a16:creationId xmlns:a16="http://schemas.microsoft.com/office/drawing/2014/main" id="{3F68C222-CD46-E945-B042-28F7E2846177}"/>
              </a:ext>
            </a:extLst>
          </p:cNvPr>
          <p:cNvSpPr txBox="1"/>
          <p:nvPr/>
        </p:nvSpPr>
        <p:spPr>
          <a:xfrm>
            <a:off x="17367250" y="11042207"/>
            <a:ext cx="371268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r"/>
            <a:r>
              <a:rPr lang="en-US" b="1" dirty="0">
                <a:latin typeface="Poppins SemiBold" pitchFamily="2" charset="77"/>
                <a:cs typeface="Poppins SemiBold" pitchFamily="2" charset="77"/>
              </a:rPr>
              <a:t>Marketing</a:t>
            </a:r>
            <a:endParaRPr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24" name="Text Placeholder">
            <a:extLst>
              <a:ext uri="{FF2B5EF4-FFF2-40B4-BE49-F238E27FC236}">
                <a16:creationId xmlns:a16="http://schemas.microsoft.com/office/drawing/2014/main" id="{E21A527D-9AB0-2444-9B6C-EC490A667B0E}"/>
              </a:ext>
            </a:extLst>
          </p:cNvPr>
          <p:cNvSpPr txBox="1"/>
          <p:nvPr/>
        </p:nvSpPr>
        <p:spPr>
          <a:xfrm>
            <a:off x="17367250" y="8073506"/>
            <a:ext cx="371268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r"/>
            <a:r>
              <a:rPr lang="en-US" b="1" dirty="0">
                <a:latin typeface="Poppins SemiBold" pitchFamily="2" charset="77"/>
                <a:cs typeface="Poppins SemiBold" pitchFamily="2" charset="77"/>
              </a:rPr>
              <a:t>Production</a:t>
            </a:r>
            <a:endParaRPr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846915E-178A-C740-BB50-DD79C4EAF619}"/>
              </a:ext>
            </a:extLst>
          </p:cNvPr>
          <p:cNvSpPr/>
          <p:nvPr/>
        </p:nvSpPr>
        <p:spPr>
          <a:xfrm>
            <a:off x="9977415" y="6430237"/>
            <a:ext cx="4596747" cy="3907099"/>
          </a:xfrm>
          <a:prstGeom prst="roundRect">
            <a:avLst>
              <a:gd name="adj" fmla="val 190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C1D13F62-AA1A-5647-9071-E57AC3C9337E}"/>
              </a:ext>
            </a:extLst>
          </p:cNvPr>
          <p:cNvSpPr/>
          <p:nvPr/>
        </p:nvSpPr>
        <p:spPr>
          <a:xfrm flipH="1">
            <a:off x="16737837" y="6355402"/>
            <a:ext cx="53279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D12F3201-79E8-E349-8F24-182DC031EAF8}"/>
              </a:ext>
            </a:extLst>
          </p:cNvPr>
          <p:cNvSpPr/>
          <p:nvPr/>
        </p:nvSpPr>
        <p:spPr>
          <a:xfrm flipH="1">
            <a:off x="16737837" y="9408497"/>
            <a:ext cx="53279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8" name="Rectangle 56">
            <a:extLst>
              <a:ext uri="{FF2B5EF4-FFF2-40B4-BE49-F238E27FC236}">
                <a16:creationId xmlns:a16="http://schemas.microsoft.com/office/drawing/2014/main" id="{56BA15C3-E294-8A4B-88E4-425E6417C4CC}"/>
              </a:ext>
            </a:extLst>
          </p:cNvPr>
          <p:cNvSpPr/>
          <p:nvPr/>
        </p:nvSpPr>
        <p:spPr>
          <a:xfrm flipH="1">
            <a:off x="2431179" y="6355402"/>
            <a:ext cx="53279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5D130164-9586-EE42-A054-2D7835036E70}"/>
              </a:ext>
            </a:extLst>
          </p:cNvPr>
          <p:cNvSpPr/>
          <p:nvPr/>
        </p:nvSpPr>
        <p:spPr>
          <a:xfrm flipH="1">
            <a:off x="2431179" y="9408497"/>
            <a:ext cx="53279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383399C-E088-9A43-8123-AAA5A7A9219D}"/>
              </a:ext>
            </a:extLst>
          </p:cNvPr>
          <p:cNvGrpSpPr/>
          <p:nvPr/>
        </p:nvGrpSpPr>
        <p:grpSpPr>
          <a:xfrm>
            <a:off x="10295210" y="8908779"/>
            <a:ext cx="3787230" cy="1075337"/>
            <a:chOff x="10295210" y="8976078"/>
            <a:chExt cx="3787230" cy="1075337"/>
          </a:xfrm>
        </p:grpSpPr>
        <p:sp>
          <p:nvSpPr>
            <p:cNvPr id="12" name="Text Placeholder">
              <a:extLst>
                <a:ext uri="{FF2B5EF4-FFF2-40B4-BE49-F238E27FC236}">
                  <a16:creationId xmlns:a16="http://schemas.microsoft.com/office/drawing/2014/main" id="{BEB7858E-FB38-6640-B0D4-2208FC214100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Poppins SemiBold" pitchFamily="2" charset="77"/>
                  <a:cs typeface="Poppins SemiBold" pitchFamily="2" charset="77"/>
                </a:rPr>
                <a:t>John Smith</a:t>
              </a:r>
              <a:endParaRPr sz="36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A2F833FA-F907-1C42-9A3F-8E6A10F8643B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Management</a:t>
              </a:r>
            </a:p>
          </p:txBody>
        </p:sp>
      </p:grpSp>
      <p:pic>
        <p:nvPicPr>
          <p:cNvPr id="26" name="Picture Placeholder 25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42A13775-8C65-4040-A829-620B08C2670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" b="1339"/>
          <a:stretch>
            <a:fillRect/>
          </a:stretch>
        </p:blipFill>
        <p:spPr/>
      </p:pic>
      <p:pic>
        <p:nvPicPr>
          <p:cNvPr id="35" name="Picture Placeholder 3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E4860517-631F-6745-BE9E-BAA69373D2E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" b="1339"/>
          <a:stretch>
            <a:fillRect/>
          </a:stretch>
        </p:blipFill>
        <p:spPr/>
      </p:pic>
      <p:pic>
        <p:nvPicPr>
          <p:cNvPr id="37" name="Picture Placeholder 36" descr="A person wearing a suit and tie smiling and looking at the camera&#10;&#10;Description automatically generated">
            <a:extLst>
              <a:ext uri="{FF2B5EF4-FFF2-40B4-BE49-F238E27FC236}">
                <a16:creationId xmlns:a16="http://schemas.microsoft.com/office/drawing/2014/main" id="{5DDD6D9A-36FD-704B-B505-3ECB4FD308F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39" name="Picture Placeholder 38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86ABAA11-9739-7C4E-9AD5-12D2DB243C6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" b="1339"/>
          <a:stretch>
            <a:fillRect/>
          </a:stretch>
        </p:blipFill>
        <p:spPr/>
      </p:pic>
      <p:pic>
        <p:nvPicPr>
          <p:cNvPr id="41" name="Picture Placeholder 40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16615CFB-68DE-344B-9E33-6678F6D7D05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" b="1339"/>
          <a:stretch>
            <a:fillRect/>
          </a:stretch>
        </p:blipFill>
        <p:spPr/>
      </p:pic>
      <p:pic>
        <p:nvPicPr>
          <p:cNvPr id="58" name="Picture Placeholder 5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09B089D6-8925-4C45-8BD6-F4E0339C4B5F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21" name="Picture Placeholder 20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325991F9-BE09-3F45-9964-D3247B357F3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" r="10190" b="10774"/>
          <a:stretch/>
        </p:blipFill>
        <p:spPr>
          <a:xfrm>
            <a:off x="11316743" y="6815533"/>
            <a:ext cx="1744156" cy="1744151"/>
          </a:xfrm>
        </p:spPr>
      </p:pic>
    </p:spTree>
    <p:extLst>
      <p:ext uri="{BB962C8B-B14F-4D97-AF65-F5344CB8AC3E}">
        <p14:creationId xmlns:p14="http://schemas.microsoft.com/office/powerpoint/2010/main" val="97580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6E2A21-FDAE-BE4D-8AA2-593EB1C89CF8}"/>
              </a:ext>
            </a:extLst>
          </p:cNvPr>
          <p:cNvCxnSpPr/>
          <p:nvPr/>
        </p:nvCxnSpPr>
        <p:spPr>
          <a:xfrm rot="2988634">
            <a:off x="12121420" y="5645673"/>
            <a:ext cx="0" cy="593144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2603646-1578-A842-9F3C-B09F40EF3504}"/>
              </a:ext>
            </a:extLst>
          </p:cNvPr>
          <p:cNvCxnSpPr>
            <a:cxnSpLocks/>
          </p:cNvCxnSpPr>
          <p:nvPr/>
        </p:nvCxnSpPr>
        <p:spPr>
          <a:xfrm rot="18611366" flipH="1">
            <a:off x="12276746" y="5645673"/>
            <a:ext cx="0" cy="593144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9F372A-99BA-974C-B5CA-F8C8270D08FE}"/>
              </a:ext>
            </a:extLst>
          </p:cNvPr>
          <p:cNvCxnSpPr/>
          <p:nvPr/>
        </p:nvCxnSpPr>
        <p:spPr>
          <a:xfrm>
            <a:off x="12183796" y="5671659"/>
            <a:ext cx="0" cy="593144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5E31B-298E-524E-ABD8-A70AA3BC1790}"/>
              </a:ext>
            </a:extLst>
          </p:cNvPr>
          <p:cNvGrpSpPr/>
          <p:nvPr/>
        </p:nvGrpSpPr>
        <p:grpSpPr>
          <a:xfrm>
            <a:off x="5866621" y="6100309"/>
            <a:ext cx="3226540" cy="4735690"/>
            <a:chOff x="5866621" y="6100309"/>
            <a:chExt cx="3226540" cy="4735690"/>
          </a:xfrm>
        </p:grpSpPr>
        <p:sp>
          <p:nvSpPr>
            <p:cNvPr id="74" name="Rectangle 56">
              <a:extLst>
                <a:ext uri="{FF2B5EF4-FFF2-40B4-BE49-F238E27FC236}">
                  <a16:creationId xmlns:a16="http://schemas.microsoft.com/office/drawing/2014/main" id="{4432061C-78F1-1F47-BB71-48C566CADFD0}"/>
                </a:ext>
              </a:extLst>
            </p:cNvPr>
            <p:cNvSpPr/>
            <p:nvPr/>
          </p:nvSpPr>
          <p:spPr>
            <a:xfrm flipH="1">
              <a:off x="6559061" y="6100309"/>
              <a:ext cx="2534100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John Smith</a:t>
              </a:r>
            </a:p>
          </p:txBody>
        </p:sp>
        <p:sp>
          <p:nvSpPr>
            <p:cNvPr id="75" name="Rectangle 56">
              <a:extLst>
                <a:ext uri="{FF2B5EF4-FFF2-40B4-BE49-F238E27FC236}">
                  <a16:creationId xmlns:a16="http://schemas.microsoft.com/office/drawing/2014/main" id="{7C0E6459-3981-D84F-844F-4010E2366385}"/>
                </a:ext>
              </a:extLst>
            </p:cNvPr>
            <p:cNvSpPr/>
            <p:nvPr/>
          </p:nvSpPr>
          <p:spPr>
            <a:xfrm flipH="1">
              <a:off x="6559061" y="10312780"/>
              <a:ext cx="2534100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Katy Mills</a:t>
              </a:r>
            </a:p>
          </p:txBody>
        </p:sp>
        <p:sp>
          <p:nvSpPr>
            <p:cNvPr id="76" name="Rectangle 56">
              <a:extLst>
                <a:ext uri="{FF2B5EF4-FFF2-40B4-BE49-F238E27FC236}">
                  <a16:creationId xmlns:a16="http://schemas.microsoft.com/office/drawing/2014/main" id="{8D468CAC-AC75-AE40-A78D-E7CD61D0DA8D}"/>
                </a:ext>
              </a:extLst>
            </p:cNvPr>
            <p:cNvSpPr/>
            <p:nvPr/>
          </p:nvSpPr>
          <p:spPr>
            <a:xfrm flipH="1">
              <a:off x="5866621" y="8206544"/>
              <a:ext cx="2534100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David Clark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E7A2231-A97A-A240-A43F-9012091EA90D}"/>
              </a:ext>
            </a:extLst>
          </p:cNvPr>
          <p:cNvGrpSpPr/>
          <p:nvPr/>
        </p:nvGrpSpPr>
        <p:grpSpPr>
          <a:xfrm flipH="1">
            <a:off x="15284489" y="6100309"/>
            <a:ext cx="3226540" cy="4735690"/>
            <a:chOff x="5866621" y="6100309"/>
            <a:chExt cx="3226540" cy="4735690"/>
          </a:xfrm>
        </p:grpSpPr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1939276F-4169-DF4F-804D-A17199EA2A79}"/>
                </a:ext>
              </a:extLst>
            </p:cNvPr>
            <p:cNvSpPr/>
            <p:nvPr/>
          </p:nvSpPr>
          <p:spPr>
            <a:xfrm flipH="1">
              <a:off x="6124819" y="6100309"/>
              <a:ext cx="29683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Maddie Courtney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63ACAC08-B4B5-9A43-92D5-C71D844026E7}"/>
                </a:ext>
              </a:extLst>
            </p:cNvPr>
            <p:cNvSpPr/>
            <p:nvPr/>
          </p:nvSpPr>
          <p:spPr>
            <a:xfrm flipH="1">
              <a:off x="6124819" y="10312780"/>
              <a:ext cx="2968342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Ben Anderson</a:t>
              </a: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9F4B8FE3-A360-724A-B3A8-C926A1F8B117}"/>
                </a:ext>
              </a:extLst>
            </p:cNvPr>
            <p:cNvSpPr/>
            <p:nvPr/>
          </p:nvSpPr>
          <p:spPr>
            <a:xfrm flipH="1">
              <a:off x="5866621" y="8206544"/>
              <a:ext cx="2534100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Chris Fisher</a:t>
              </a:r>
            </a:p>
          </p:txBody>
        </p:sp>
      </p:grpSp>
      <p:sp>
        <p:nvSpPr>
          <p:cNvPr id="81" name="Rectangle 56">
            <a:extLst>
              <a:ext uri="{FF2B5EF4-FFF2-40B4-BE49-F238E27FC236}">
                <a16:creationId xmlns:a16="http://schemas.microsoft.com/office/drawing/2014/main" id="{4B3810B5-6578-5B46-997E-AEC220C065FA}"/>
              </a:ext>
            </a:extLst>
          </p:cNvPr>
          <p:cNvSpPr/>
          <p:nvPr/>
        </p:nvSpPr>
        <p:spPr>
          <a:xfrm>
            <a:off x="10699625" y="4484094"/>
            <a:ext cx="2968342" cy="52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Tom Withe</a:t>
            </a:r>
          </a:p>
        </p:txBody>
      </p:sp>
      <p:sp>
        <p:nvSpPr>
          <p:cNvPr id="82" name="Rectangle 56">
            <a:extLst>
              <a:ext uri="{FF2B5EF4-FFF2-40B4-BE49-F238E27FC236}">
                <a16:creationId xmlns:a16="http://schemas.microsoft.com/office/drawing/2014/main" id="{B1EB1012-147F-7E42-AB05-0B9CBD1A3F6E}"/>
              </a:ext>
            </a:extLst>
          </p:cNvPr>
          <p:cNvSpPr/>
          <p:nvPr/>
        </p:nvSpPr>
        <p:spPr>
          <a:xfrm>
            <a:off x="10699625" y="12267451"/>
            <a:ext cx="2968342" cy="52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Tom Boss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454234E-7807-6348-8B19-06535390CFA0}"/>
              </a:ext>
            </a:extLst>
          </p:cNvPr>
          <p:cNvCxnSpPr/>
          <p:nvPr/>
        </p:nvCxnSpPr>
        <p:spPr>
          <a:xfrm rot="5400000">
            <a:off x="12290825" y="5533527"/>
            <a:ext cx="0" cy="593144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56">
            <a:extLst>
              <a:ext uri="{FF2B5EF4-FFF2-40B4-BE49-F238E27FC236}">
                <a16:creationId xmlns:a16="http://schemas.microsoft.com/office/drawing/2014/main" id="{B4F01005-43AC-5D45-B581-C891713E6C1D}"/>
              </a:ext>
            </a:extLst>
          </p:cNvPr>
          <p:cNvSpPr/>
          <p:nvPr/>
        </p:nvSpPr>
        <p:spPr>
          <a:xfrm flipH="1">
            <a:off x="1693657" y="7887493"/>
            <a:ext cx="31983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9" name="Rectangle 56">
            <a:extLst>
              <a:ext uri="{FF2B5EF4-FFF2-40B4-BE49-F238E27FC236}">
                <a16:creationId xmlns:a16="http://schemas.microsoft.com/office/drawing/2014/main" id="{56C25F61-04ED-E346-AFD7-D220E75BB07F}"/>
              </a:ext>
            </a:extLst>
          </p:cNvPr>
          <p:cNvSpPr/>
          <p:nvPr/>
        </p:nvSpPr>
        <p:spPr>
          <a:xfrm flipH="1">
            <a:off x="19485681" y="7887493"/>
            <a:ext cx="31983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1C25864F-DFEF-3349-BA42-DD7FC9818819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" b="1467"/>
          <a:stretch>
            <a:fillRect/>
          </a:stretch>
        </p:blipFill>
        <p:spPr/>
      </p:pic>
      <p:pic>
        <p:nvPicPr>
          <p:cNvPr id="24" name="Picture Placeholder 2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0988BBC9-C1D7-5D43-929F-5805E51A661F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" b="1311"/>
          <a:stretch>
            <a:fillRect/>
          </a:stretch>
        </p:blipFill>
        <p:spPr/>
      </p:pic>
      <p:pic>
        <p:nvPicPr>
          <p:cNvPr id="26" name="Picture Placeholder 2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DD148CC1-30B3-D743-997A-DBAEDE1337CA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" b="1311"/>
          <a:stretch>
            <a:fillRect/>
          </a:stretch>
        </p:blipFill>
        <p:spPr/>
      </p:pic>
      <p:pic>
        <p:nvPicPr>
          <p:cNvPr id="28" name="Picture Placeholder 2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A0342E2D-47D0-544C-A4C5-7CAC10BEAFCF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30" name="Picture Placeholder 29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71F7D900-2E8C-864D-99BE-0D4133B459AB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40" name="Picture Placeholder 39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02ECF1BA-25D9-F44F-8D04-639D7A7AFE72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" b="1311"/>
          <a:stretch>
            <a:fillRect/>
          </a:stretch>
        </p:blipFill>
        <p:spPr/>
      </p:pic>
      <p:pic>
        <p:nvPicPr>
          <p:cNvPr id="46" name="Picture Placeholder 45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73371B05-1701-FC44-9058-5E70BE96C737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" b="1311"/>
          <a:stretch>
            <a:fillRect/>
          </a:stretch>
        </p:blipFill>
        <p:spPr/>
      </p:pic>
      <p:pic>
        <p:nvPicPr>
          <p:cNvPr id="48" name="Picture Placeholder 4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3B892525-2139-4E47-AD75-4639C87A2EE3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  <p:pic>
        <p:nvPicPr>
          <p:cNvPr id="16" name="Picture Placeholder 15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CA84C0CE-E25E-2F4D-A614-06787504CBD9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4" b="1364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044AEE-EE2C-F24F-B251-E767883EB0C2}"/>
              </a:ext>
            </a:extLst>
          </p:cNvPr>
          <p:cNvSpPr/>
          <p:nvPr/>
        </p:nvSpPr>
        <p:spPr>
          <a:xfrm>
            <a:off x="10449379" y="9380806"/>
            <a:ext cx="3478892" cy="6451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 Placeholder">
            <a:extLst>
              <a:ext uri="{FF2B5EF4-FFF2-40B4-BE49-F238E27FC236}">
                <a16:creationId xmlns:a16="http://schemas.microsoft.com/office/drawing/2014/main" id="{F1EE589D-57B8-5546-B1A0-D3C5C55E2D68}"/>
              </a:ext>
            </a:extLst>
          </p:cNvPr>
          <p:cNvSpPr txBox="1"/>
          <p:nvPr/>
        </p:nvSpPr>
        <p:spPr>
          <a:xfrm>
            <a:off x="10633944" y="9455454"/>
            <a:ext cx="309970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Tylor Johnson</a:t>
            </a:r>
            <a:endParaRPr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9236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23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FF7A67"/>
      </a:accent1>
      <a:accent2>
        <a:srgbClr val="0289BD"/>
      </a:accent2>
      <a:accent3>
        <a:srgbClr val="01B2C0"/>
      </a:accent3>
      <a:accent4>
        <a:srgbClr val="4BBBDF"/>
      </a:accent4>
      <a:accent5>
        <a:srgbClr val="027174"/>
      </a:accent5>
      <a:accent6>
        <a:srgbClr val="FF7A67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117624</TotalTime>
  <Words>1395</Words>
  <Application>Microsoft Macintosh PowerPoint</Application>
  <PresentationFormat>Custom</PresentationFormat>
  <Paragraphs>249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Lato Light</vt:lpstr>
      <vt:lpstr>Poppins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19662</cp:revision>
  <dcterms:created xsi:type="dcterms:W3CDTF">2014-11-12T21:47:38Z</dcterms:created>
  <dcterms:modified xsi:type="dcterms:W3CDTF">2020-11-19T19:48:17Z</dcterms:modified>
  <cp:category/>
</cp:coreProperties>
</file>