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31" r:id="rId2"/>
    <p:sldId id="321" r:id="rId3"/>
    <p:sldId id="335" r:id="rId4"/>
    <p:sldId id="336" r:id="rId5"/>
    <p:sldId id="337" r:id="rId6"/>
    <p:sldId id="332" r:id="rId7"/>
    <p:sldId id="322" r:id="rId8"/>
    <p:sldId id="323" r:id="rId9"/>
    <p:sldId id="326" r:id="rId10"/>
    <p:sldId id="324" r:id="rId11"/>
    <p:sldId id="329" r:id="rId12"/>
    <p:sldId id="327" r:id="rId13"/>
    <p:sldId id="330" r:id="rId14"/>
    <p:sldId id="328" r:id="rId15"/>
    <p:sldId id="333" r:id="rId16"/>
    <p:sldId id="342" r:id="rId17"/>
    <p:sldId id="334" r:id="rId18"/>
    <p:sldId id="338" r:id="rId19"/>
    <p:sldId id="340" r:id="rId20"/>
    <p:sldId id="341" r:id="rId21"/>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C"/>
    <a:srgbClr val="F5F8FB"/>
    <a:srgbClr val="F0F1FA"/>
    <a:srgbClr val="F3F4FF"/>
    <a:srgbClr val="FF8B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42"/>
    <p:restoredTop sz="95970"/>
  </p:normalViewPr>
  <p:slideViewPr>
    <p:cSldViewPr snapToGrid="0" snapToObjects="1">
      <p:cViewPr>
        <p:scale>
          <a:sx n="28" d="100"/>
          <a:sy n="28" d="100"/>
        </p:scale>
        <p:origin x="1576" y="1480"/>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D9DDE0"/>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5D12-2E4A-B0D9-A745918F7255}"/>
              </c:ext>
            </c:extLst>
          </c:dPt>
          <c:dPt>
            <c:idx val="1"/>
            <c:bubble3D val="0"/>
            <c:spPr>
              <a:solidFill>
                <a:schemeClr val="bg1">
                  <a:lumMod val="95000"/>
                </a:schemeClr>
              </a:solidFill>
              <a:ln w="12700" cap="flat">
                <a:noFill/>
                <a:miter lim="400000"/>
              </a:ln>
              <a:effectLst/>
            </c:spPr>
            <c:extLst>
              <c:ext xmlns:c16="http://schemas.microsoft.com/office/drawing/2014/chart" uri="{C3380CC4-5D6E-409C-BE32-E72D297353CC}">
                <c16:uniqueId val="{00000003-5D12-2E4A-B0D9-A745918F7255}"/>
              </c:ext>
            </c:extLst>
          </c:dPt>
          <c:cat>
            <c:strRef>
              <c:f>Sheet1!$B$1:$C$1</c:f>
              <c:strCache>
                <c:ptCount val="2"/>
                <c:pt idx="0">
                  <c:v>April</c:v>
                </c:pt>
                <c:pt idx="1">
                  <c:v>May</c:v>
                </c:pt>
              </c:strCache>
            </c:strRef>
          </c:cat>
          <c:val>
            <c:numRef>
              <c:f>Sheet1!$B$2:$C$2</c:f>
              <c:numCache>
                <c:formatCode>General</c:formatCode>
                <c:ptCount val="2"/>
                <c:pt idx="0">
                  <c:v>43</c:v>
                </c:pt>
                <c:pt idx="1">
                  <c:v>91</c:v>
                </c:pt>
              </c:numCache>
            </c:numRef>
          </c:val>
          <c:extLst>
            <c:ext xmlns:c16="http://schemas.microsoft.com/office/drawing/2014/chart" uri="{C3380CC4-5D6E-409C-BE32-E72D297353CC}">
              <c16:uniqueId val="{00000004-5D12-2E4A-B0D9-A745918F7255}"/>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824C1-3D05-2945-8CAD-B16B27066FBC}" type="datetimeFigureOut">
              <a:rPr lang="en-US" smtClean="0"/>
              <a:t>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F874-8904-1140-9345-65A2416DE114}" type="slidenum">
              <a:rPr lang="en-US" smtClean="0"/>
              <a:t>‹#›</a:t>
            </a:fld>
            <a:endParaRPr lang="en-US"/>
          </a:p>
        </p:txBody>
      </p:sp>
    </p:spTree>
    <p:extLst>
      <p:ext uri="{BB962C8B-B14F-4D97-AF65-F5344CB8AC3E}">
        <p14:creationId xmlns:p14="http://schemas.microsoft.com/office/powerpoint/2010/main" val="2020839280"/>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01490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777573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882D376-C84E-C049-915A-B4A822C0A43F}"/>
              </a:ext>
            </a:extLst>
          </p:cNvPr>
          <p:cNvCxnSpPr>
            <a:cxnSpLocks/>
          </p:cNvCxnSpPr>
          <p:nvPr/>
        </p:nvCxnSpPr>
        <p:spPr>
          <a:xfrm>
            <a:off x="2011680" y="11955780"/>
            <a:ext cx="20756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FF2EED-EC8D-CD4F-9B00-59F49DE88DD0}"/>
              </a:ext>
            </a:extLst>
          </p:cNvPr>
          <p:cNvCxnSpPr/>
          <p:nvPr/>
        </p:nvCxnSpPr>
        <p:spPr>
          <a:xfrm flipV="1">
            <a:off x="201168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6E382FA-01BB-A34D-AD65-9BF392E3650C}"/>
              </a:ext>
            </a:extLst>
          </p:cNvPr>
          <p:cNvCxnSpPr/>
          <p:nvPr/>
        </p:nvCxnSpPr>
        <p:spPr>
          <a:xfrm flipV="1">
            <a:off x="374904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A91B959-7FF0-0E43-B135-10A9C9DDD40C}"/>
              </a:ext>
            </a:extLst>
          </p:cNvPr>
          <p:cNvCxnSpPr/>
          <p:nvPr/>
        </p:nvCxnSpPr>
        <p:spPr>
          <a:xfrm flipV="1">
            <a:off x="548640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78AF811-62F1-7340-87BE-7B20D0C4A014}"/>
              </a:ext>
            </a:extLst>
          </p:cNvPr>
          <p:cNvCxnSpPr/>
          <p:nvPr/>
        </p:nvCxnSpPr>
        <p:spPr>
          <a:xfrm flipV="1">
            <a:off x="722376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6698A6E-F2AE-704B-8AB9-BD6F59D72E8C}"/>
              </a:ext>
            </a:extLst>
          </p:cNvPr>
          <p:cNvCxnSpPr/>
          <p:nvPr/>
        </p:nvCxnSpPr>
        <p:spPr>
          <a:xfrm flipV="1">
            <a:off x="893064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C75941A-8154-914D-B7AA-AFF38B026B9F}"/>
              </a:ext>
            </a:extLst>
          </p:cNvPr>
          <p:cNvCxnSpPr/>
          <p:nvPr/>
        </p:nvCxnSpPr>
        <p:spPr>
          <a:xfrm flipV="1">
            <a:off x="1066800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3D4C1A-B938-7744-BE47-4502BE42EB3C}"/>
              </a:ext>
            </a:extLst>
          </p:cNvPr>
          <p:cNvCxnSpPr/>
          <p:nvPr/>
        </p:nvCxnSpPr>
        <p:spPr>
          <a:xfrm flipV="1">
            <a:off x="1240536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E3D5AA-75F8-0A45-883A-029CFF55822B}"/>
              </a:ext>
            </a:extLst>
          </p:cNvPr>
          <p:cNvCxnSpPr/>
          <p:nvPr/>
        </p:nvCxnSpPr>
        <p:spPr>
          <a:xfrm flipV="1">
            <a:off x="1414272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38367AA-8B85-7B47-9DA0-CBA4DEDD9C8D}"/>
              </a:ext>
            </a:extLst>
          </p:cNvPr>
          <p:cNvCxnSpPr/>
          <p:nvPr/>
        </p:nvCxnSpPr>
        <p:spPr>
          <a:xfrm flipV="1">
            <a:off x="1584960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EE56ADF-B99B-C146-A0D3-63A20CF64018}"/>
              </a:ext>
            </a:extLst>
          </p:cNvPr>
          <p:cNvCxnSpPr/>
          <p:nvPr/>
        </p:nvCxnSpPr>
        <p:spPr>
          <a:xfrm flipV="1">
            <a:off x="1758696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99E24B6-B3E0-FB48-8748-4DBD91F711D8}"/>
              </a:ext>
            </a:extLst>
          </p:cNvPr>
          <p:cNvCxnSpPr/>
          <p:nvPr/>
        </p:nvCxnSpPr>
        <p:spPr>
          <a:xfrm flipV="1">
            <a:off x="1932432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3745371-FA46-8D47-AFCF-88787A02641F}"/>
              </a:ext>
            </a:extLst>
          </p:cNvPr>
          <p:cNvCxnSpPr/>
          <p:nvPr/>
        </p:nvCxnSpPr>
        <p:spPr>
          <a:xfrm flipV="1">
            <a:off x="2106168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AAFC7AE-AB87-C54B-8E4F-21E4FDAA98DD}"/>
              </a:ext>
            </a:extLst>
          </p:cNvPr>
          <p:cNvCxnSpPr/>
          <p:nvPr/>
        </p:nvCxnSpPr>
        <p:spPr>
          <a:xfrm flipV="1">
            <a:off x="22768560" y="6084461"/>
            <a:ext cx="0" cy="590397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Rectangle 1">
            <a:extLst>
              <a:ext uri="{FF2B5EF4-FFF2-40B4-BE49-F238E27FC236}">
                <a16:creationId xmlns:a16="http://schemas.microsoft.com/office/drawing/2014/main" id="{026D6A65-9B79-1946-BACA-EB2B5AAB281A}"/>
              </a:ext>
            </a:extLst>
          </p:cNvPr>
          <p:cNvSpPr/>
          <p:nvPr/>
        </p:nvSpPr>
        <p:spPr>
          <a:xfrm>
            <a:off x="2776197" y="5468410"/>
            <a:ext cx="19264017" cy="6485709"/>
          </a:xfrm>
          <a:custGeom>
            <a:avLst/>
            <a:gdLst>
              <a:gd name="connsiteX0" fmla="*/ 0 w 18333720"/>
              <a:gd name="connsiteY0" fmla="*/ 0 h 3445329"/>
              <a:gd name="connsiteX1" fmla="*/ 18333720 w 18333720"/>
              <a:gd name="connsiteY1" fmla="*/ 0 h 3445329"/>
              <a:gd name="connsiteX2" fmla="*/ 18333720 w 18333720"/>
              <a:gd name="connsiteY2" fmla="*/ 3445329 h 3445329"/>
              <a:gd name="connsiteX3" fmla="*/ 0 w 18333720"/>
              <a:gd name="connsiteY3" fmla="*/ 3445329 h 3445329"/>
              <a:gd name="connsiteX4" fmla="*/ 0 w 18333720"/>
              <a:gd name="connsiteY4" fmla="*/ 0 h 3445329"/>
              <a:gd name="connsiteX0" fmla="*/ 0 w 18333720"/>
              <a:gd name="connsiteY0" fmla="*/ 0 h 3445329"/>
              <a:gd name="connsiteX1" fmla="*/ 1645920 w 18333720"/>
              <a:gd name="connsiteY1" fmla="*/ 0 h 3445329"/>
              <a:gd name="connsiteX2" fmla="*/ 18333720 w 18333720"/>
              <a:gd name="connsiteY2" fmla="*/ 0 h 3445329"/>
              <a:gd name="connsiteX3" fmla="*/ 18333720 w 18333720"/>
              <a:gd name="connsiteY3" fmla="*/ 3445329 h 3445329"/>
              <a:gd name="connsiteX4" fmla="*/ 0 w 18333720"/>
              <a:gd name="connsiteY4" fmla="*/ 3445329 h 3445329"/>
              <a:gd name="connsiteX5" fmla="*/ 0 w 18333720"/>
              <a:gd name="connsiteY5" fmla="*/ 0 h 3445329"/>
              <a:gd name="connsiteX0" fmla="*/ 0 w 18333720"/>
              <a:gd name="connsiteY0" fmla="*/ 22860 h 3468189"/>
              <a:gd name="connsiteX1" fmla="*/ 1645920 w 18333720"/>
              <a:gd name="connsiteY1" fmla="*/ 22860 h 3468189"/>
              <a:gd name="connsiteX2" fmla="*/ 3360420 w 18333720"/>
              <a:gd name="connsiteY2" fmla="*/ 0 h 3468189"/>
              <a:gd name="connsiteX3" fmla="*/ 18333720 w 18333720"/>
              <a:gd name="connsiteY3" fmla="*/ 22860 h 3468189"/>
              <a:gd name="connsiteX4" fmla="*/ 18333720 w 18333720"/>
              <a:gd name="connsiteY4" fmla="*/ 3468189 h 3468189"/>
              <a:gd name="connsiteX5" fmla="*/ 0 w 18333720"/>
              <a:gd name="connsiteY5" fmla="*/ 3468189 h 3468189"/>
              <a:gd name="connsiteX6" fmla="*/ 0 w 18333720"/>
              <a:gd name="connsiteY6"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18333720 w 18333720"/>
              <a:gd name="connsiteY4" fmla="*/ 22860 h 3468189"/>
              <a:gd name="connsiteX5" fmla="*/ 18333720 w 18333720"/>
              <a:gd name="connsiteY5" fmla="*/ 3468189 h 3468189"/>
              <a:gd name="connsiteX6" fmla="*/ 0 w 18333720"/>
              <a:gd name="connsiteY6" fmla="*/ 3468189 h 3468189"/>
              <a:gd name="connsiteX7" fmla="*/ 0 w 18333720"/>
              <a:gd name="connsiteY7"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18333720 w 18333720"/>
              <a:gd name="connsiteY5" fmla="*/ 22860 h 3468189"/>
              <a:gd name="connsiteX6" fmla="*/ 18333720 w 18333720"/>
              <a:gd name="connsiteY6" fmla="*/ 3468189 h 3468189"/>
              <a:gd name="connsiteX7" fmla="*/ 0 w 18333720"/>
              <a:gd name="connsiteY7" fmla="*/ 3468189 h 3468189"/>
              <a:gd name="connsiteX8" fmla="*/ 0 w 18333720"/>
              <a:gd name="connsiteY8"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18333720 w 18333720"/>
              <a:gd name="connsiteY6" fmla="*/ 22860 h 3468189"/>
              <a:gd name="connsiteX7" fmla="*/ 18333720 w 18333720"/>
              <a:gd name="connsiteY7" fmla="*/ 3468189 h 3468189"/>
              <a:gd name="connsiteX8" fmla="*/ 0 w 18333720"/>
              <a:gd name="connsiteY8" fmla="*/ 3468189 h 3468189"/>
              <a:gd name="connsiteX9" fmla="*/ 0 w 18333720"/>
              <a:gd name="connsiteY9"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8333720 w 18333720"/>
              <a:gd name="connsiteY7" fmla="*/ 22860 h 3468189"/>
              <a:gd name="connsiteX8" fmla="*/ 18333720 w 18333720"/>
              <a:gd name="connsiteY8" fmla="*/ 3468189 h 3468189"/>
              <a:gd name="connsiteX9" fmla="*/ 0 w 18333720"/>
              <a:gd name="connsiteY9" fmla="*/ 3468189 h 3468189"/>
              <a:gd name="connsiteX10" fmla="*/ 0 w 18333720"/>
              <a:gd name="connsiteY10"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8333720 w 18333720"/>
              <a:gd name="connsiteY8" fmla="*/ 22860 h 3468189"/>
              <a:gd name="connsiteX9" fmla="*/ 18333720 w 18333720"/>
              <a:gd name="connsiteY9" fmla="*/ 3468189 h 3468189"/>
              <a:gd name="connsiteX10" fmla="*/ 0 w 18333720"/>
              <a:gd name="connsiteY10" fmla="*/ 3468189 h 3468189"/>
              <a:gd name="connsiteX11" fmla="*/ 0 w 18333720"/>
              <a:gd name="connsiteY11"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8333720 w 18333720"/>
              <a:gd name="connsiteY9" fmla="*/ 22860 h 3468189"/>
              <a:gd name="connsiteX10" fmla="*/ 18333720 w 18333720"/>
              <a:gd name="connsiteY10" fmla="*/ 3468189 h 3468189"/>
              <a:gd name="connsiteX11" fmla="*/ 0 w 18333720"/>
              <a:gd name="connsiteY11" fmla="*/ 3468189 h 3468189"/>
              <a:gd name="connsiteX12" fmla="*/ 0 w 18333720"/>
              <a:gd name="connsiteY12"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8333720 w 18333720"/>
              <a:gd name="connsiteY10" fmla="*/ 22860 h 3468189"/>
              <a:gd name="connsiteX11" fmla="*/ 18333720 w 18333720"/>
              <a:gd name="connsiteY11" fmla="*/ 3468189 h 3468189"/>
              <a:gd name="connsiteX12" fmla="*/ 0 w 18333720"/>
              <a:gd name="connsiteY12" fmla="*/ 3468189 h 3468189"/>
              <a:gd name="connsiteX13" fmla="*/ 0 w 18333720"/>
              <a:gd name="connsiteY13"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2860 h 3468189"/>
              <a:gd name="connsiteX0" fmla="*/ 0 w 18333720"/>
              <a:gd name="connsiteY0" fmla="*/ 269748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33720"/>
              <a:gd name="connsiteY0" fmla="*/ 2697480 h 3468189"/>
              <a:gd name="connsiteX1" fmla="*/ 1714500 w 18333720"/>
              <a:gd name="connsiteY1" fmla="*/ 24231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56580"/>
              <a:gd name="connsiteY0" fmla="*/ 2743200 h 3468189"/>
              <a:gd name="connsiteX1" fmla="*/ 1737360 w 18356580"/>
              <a:gd name="connsiteY1" fmla="*/ 2423160 h 3468189"/>
              <a:gd name="connsiteX2" fmla="*/ 3383280 w 18356580"/>
              <a:gd name="connsiteY2" fmla="*/ 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720840 w 18356580"/>
              <a:gd name="connsiteY4" fmla="*/ 15087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12680 w 18356580"/>
              <a:gd name="connsiteY6" fmla="*/ 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727180 w 18356580"/>
              <a:gd name="connsiteY7" fmla="*/ 66294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903220 h 3628209"/>
              <a:gd name="connsiteX1" fmla="*/ 1737360 w 18356580"/>
              <a:gd name="connsiteY1" fmla="*/ 2583180 h 3628209"/>
              <a:gd name="connsiteX2" fmla="*/ 3406140 w 18356580"/>
              <a:gd name="connsiteY2" fmla="*/ 1943100 h 3628209"/>
              <a:gd name="connsiteX3" fmla="*/ 5052060 w 18356580"/>
              <a:gd name="connsiteY3" fmla="*/ 1554480 h 3628209"/>
              <a:gd name="connsiteX4" fmla="*/ 6720840 w 18356580"/>
              <a:gd name="connsiteY4" fmla="*/ 1668780 h 3628209"/>
              <a:gd name="connsiteX5" fmla="*/ 8366760 w 18356580"/>
              <a:gd name="connsiteY5" fmla="*/ 1074420 h 3628209"/>
              <a:gd name="connsiteX6" fmla="*/ 10035540 w 18356580"/>
              <a:gd name="connsiteY6" fmla="*/ 525780 h 3628209"/>
              <a:gd name="connsiteX7" fmla="*/ 11727180 w 18356580"/>
              <a:gd name="connsiteY7" fmla="*/ 845820 h 3628209"/>
              <a:gd name="connsiteX8" fmla="*/ 13304520 w 18356580"/>
              <a:gd name="connsiteY8" fmla="*/ 0 h 3628209"/>
              <a:gd name="connsiteX9" fmla="*/ 15201900 w 18356580"/>
              <a:gd name="connsiteY9" fmla="*/ 205740 h 3628209"/>
              <a:gd name="connsiteX10" fmla="*/ 16687800 w 18356580"/>
              <a:gd name="connsiteY10" fmla="*/ 205740 h 3628209"/>
              <a:gd name="connsiteX11" fmla="*/ 18356580 w 18356580"/>
              <a:gd name="connsiteY11" fmla="*/ 182880 h 3628209"/>
              <a:gd name="connsiteX12" fmla="*/ 18356580 w 18356580"/>
              <a:gd name="connsiteY12" fmla="*/ 3628209 h 3628209"/>
              <a:gd name="connsiteX13" fmla="*/ 22860 w 18356580"/>
              <a:gd name="connsiteY13" fmla="*/ 3628209 h 3628209"/>
              <a:gd name="connsiteX14" fmla="*/ 0 w 18356580"/>
              <a:gd name="connsiteY14" fmla="*/ 2903220 h 3628209"/>
              <a:gd name="connsiteX0" fmla="*/ 0 w 18356580"/>
              <a:gd name="connsiteY0" fmla="*/ 3314700 h 4039689"/>
              <a:gd name="connsiteX1" fmla="*/ 1737360 w 18356580"/>
              <a:gd name="connsiteY1" fmla="*/ 2994660 h 4039689"/>
              <a:gd name="connsiteX2" fmla="*/ 3406140 w 18356580"/>
              <a:gd name="connsiteY2" fmla="*/ 2354580 h 4039689"/>
              <a:gd name="connsiteX3" fmla="*/ 5052060 w 18356580"/>
              <a:gd name="connsiteY3" fmla="*/ 1965960 h 4039689"/>
              <a:gd name="connsiteX4" fmla="*/ 6720840 w 18356580"/>
              <a:gd name="connsiteY4" fmla="*/ 2080260 h 4039689"/>
              <a:gd name="connsiteX5" fmla="*/ 8366760 w 18356580"/>
              <a:gd name="connsiteY5" fmla="*/ 1485900 h 4039689"/>
              <a:gd name="connsiteX6" fmla="*/ 10035540 w 18356580"/>
              <a:gd name="connsiteY6" fmla="*/ 937260 h 4039689"/>
              <a:gd name="connsiteX7" fmla="*/ 11727180 w 18356580"/>
              <a:gd name="connsiteY7" fmla="*/ 1257300 h 4039689"/>
              <a:gd name="connsiteX8" fmla="*/ 13304520 w 18356580"/>
              <a:gd name="connsiteY8" fmla="*/ 411480 h 4039689"/>
              <a:gd name="connsiteX9" fmla="*/ 15019020 w 18356580"/>
              <a:gd name="connsiteY9" fmla="*/ 0 h 4039689"/>
              <a:gd name="connsiteX10" fmla="*/ 16687800 w 18356580"/>
              <a:gd name="connsiteY10" fmla="*/ 617220 h 4039689"/>
              <a:gd name="connsiteX11" fmla="*/ 18356580 w 18356580"/>
              <a:gd name="connsiteY11" fmla="*/ 594360 h 4039689"/>
              <a:gd name="connsiteX12" fmla="*/ 18356580 w 18356580"/>
              <a:gd name="connsiteY12" fmla="*/ 4039689 h 4039689"/>
              <a:gd name="connsiteX13" fmla="*/ 22860 w 18356580"/>
              <a:gd name="connsiteY13" fmla="*/ 4039689 h 4039689"/>
              <a:gd name="connsiteX14" fmla="*/ 0 w 18356580"/>
              <a:gd name="connsiteY14" fmla="*/ 3314700 h 4039689"/>
              <a:gd name="connsiteX0" fmla="*/ 0 w 18356580"/>
              <a:gd name="connsiteY0" fmla="*/ 3909060 h 4634049"/>
              <a:gd name="connsiteX1" fmla="*/ 1737360 w 18356580"/>
              <a:gd name="connsiteY1" fmla="*/ 3589020 h 4634049"/>
              <a:gd name="connsiteX2" fmla="*/ 3406140 w 18356580"/>
              <a:gd name="connsiteY2" fmla="*/ 2948940 h 4634049"/>
              <a:gd name="connsiteX3" fmla="*/ 5052060 w 18356580"/>
              <a:gd name="connsiteY3" fmla="*/ 2560320 h 4634049"/>
              <a:gd name="connsiteX4" fmla="*/ 6720840 w 18356580"/>
              <a:gd name="connsiteY4" fmla="*/ 2674620 h 4634049"/>
              <a:gd name="connsiteX5" fmla="*/ 8366760 w 18356580"/>
              <a:gd name="connsiteY5" fmla="*/ 2080260 h 4634049"/>
              <a:gd name="connsiteX6" fmla="*/ 10035540 w 18356580"/>
              <a:gd name="connsiteY6" fmla="*/ 1531620 h 4634049"/>
              <a:gd name="connsiteX7" fmla="*/ 11727180 w 18356580"/>
              <a:gd name="connsiteY7" fmla="*/ 1851660 h 4634049"/>
              <a:gd name="connsiteX8" fmla="*/ 13304520 w 18356580"/>
              <a:gd name="connsiteY8" fmla="*/ 1005840 h 4634049"/>
              <a:gd name="connsiteX9" fmla="*/ 15019020 w 18356580"/>
              <a:gd name="connsiteY9" fmla="*/ 594360 h 4634049"/>
              <a:gd name="connsiteX10" fmla="*/ 16687800 w 18356580"/>
              <a:gd name="connsiteY10" fmla="*/ 0 h 4634049"/>
              <a:gd name="connsiteX11" fmla="*/ 18356580 w 18356580"/>
              <a:gd name="connsiteY11" fmla="*/ 1188720 h 4634049"/>
              <a:gd name="connsiteX12" fmla="*/ 18356580 w 18356580"/>
              <a:gd name="connsiteY12" fmla="*/ 4634049 h 4634049"/>
              <a:gd name="connsiteX13" fmla="*/ 22860 w 18356580"/>
              <a:gd name="connsiteY13" fmla="*/ 4634049 h 4634049"/>
              <a:gd name="connsiteX14" fmla="*/ 0 w 18356580"/>
              <a:gd name="connsiteY14" fmla="*/ 3909060 h 4634049"/>
              <a:gd name="connsiteX0" fmla="*/ 0 w 18379440"/>
              <a:gd name="connsiteY0" fmla="*/ 5760720 h 6485709"/>
              <a:gd name="connsiteX1" fmla="*/ 1737360 w 18379440"/>
              <a:gd name="connsiteY1" fmla="*/ 5440680 h 6485709"/>
              <a:gd name="connsiteX2" fmla="*/ 3406140 w 18379440"/>
              <a:gd name="connsiteY2" fmla="*/ 4800600 h 6485709"/>
              <a:gd name="connsiteX3" fmla="*/ 5052060 w 18379440"/>
              <a:gd name="connsiteY3" fmla="*/ 4411980 h 6485709"/>
              <a:gd name="connsiteX4" fmla="*/ 6720840 w 18379440"/>
              <a:gd name="connsiteY4" fmla="*/ 4526280 h 6485709"/>
              <a:gd name="connsiteX5" fmla="*/ 8366760 w 18379440"/>
              <a:gd name="connsiteY5" fmla="*/ 3931920 h 6485709"/>
              <a:gd name="connsiteX6" fmla="*/ 10035540 w 18379440"/>
              <a:gd name="connsiteY6" fmla="*/ 3383280 h 6485709"/>
              <a:gd name="connsiteX7" fmla="*/ 11727180 w 18379440"/>
              <a:gd name="connsiteY7" fmla="*/ 3703320 h 6485709"/>
              <a:gd name="connsiteX8" fmla="*/ 13304520 w 18379440"/>
              <a:gd name="connsiteY8" fmla="*/ 2857500 h 6485709"/>
              <a:gd name="connsiteX9" fmla="*/ 15019020 w 18379440"/>
              <a:gd name="connsiteY9" fmla="*/ 2446020 h 6485709"/>
              <a:gd name="connsiteX10" fmla="*/ 16687800 w 18379440"/>
              <a:gd name="connsiteY10" fmla="*/ 1851660 h 6485709"/>
              <a:gd name="connsiteX11" fmla="*/ 18379440 w 18379440"/>
              <a:gd name="connsiteY11" fmla="*/ 0 h 6485709"/>
              <a:gd name="connsiteX12" fmla="*/ 18356580 w 18379440"/>
              <a:gd name="connsiteY12" fmla="*/ 6485709 h 6485709"/>
              <a:gd name="connsiteX13" fmla="*/ 22860 w 18379440"/>
              <a:gd name="connsiteY13" fmla="*/ 6485709 h 6485709"/>
              <a:gd name="connsiteX14" fmla="*/ 0 w 18379440"/>
              <a:gd name="connsiteY14" fmla="*/ 5760720 h 648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79440" h="6485709">
                <a:moveTo>
                  <a:pt x="0" y="5760720"/>
                </a:moveTo>
                <a:lnTo>
                  <a:pt x="1737360" y="5440680"/>
                </a:lnTo>
                <a:lnTo>
                  <a:pt x="3406140" y="4800600"/>
                </a:lnTo>
                <a:lnTo>
                  <a:pt x="5052060" y="4411980"/>
                </a:lnTo>
                <a:lnTo>
                  <a:pt x="6720840" y="4526280"/>
                </a:lnTo>
                <a:lnTo>
                  <a:pt x="8366760" y="3931920"/>
                </a:lnTo>
                <a:lnTo>
                  <a:pt x="10035540" y="3383280"/>
                </a:lnTo>
                <a:lnTo>
                  <a:pt x="11727180" y="3703320"/>
                </a:lnTo>
                <a:lnTo>
                  <a:pt x="13304520" y="2857500"/>
                </a:lnTo>
                <a:lnTo>
                  <a:pt x="15019020" y="2446020"/>
                </a:lnTo>
                <a:lnTo>
                  <a:pt x="16687800" y="1851660"/>
                </a:lnTo>
                <a:lnTo>
                  <a:pt x="18379440" y="0"/>
                </a:lnTo>
                <a:lnTo>
                  <a:pt x="18356580" y="6485709"/>
                </a:lnTo>
                <a:lnTo>
                  <a:pt x="22860" y="6485709"/>
                </a:lnTo>
                <a:lnTo>
                  <a:pt x="0" y="57607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709D462F-AEA7-7D4E-B863-C3DA90EB171B}"/>
              </a:ext>
            </a:extLst>
          </p:cNvPr>
          <p:cNvGrpSpPr/>
          <p:nvPr/>
        </p:nvGrpSpPr>
        <p:grpSpPr>
          <a:xfrm>
            <a:off x="2831895" y="4630863"/>
            <a:ext cx="3954780" cy="1175403"/>
            <a:chOff x="10952151" y="4959412"/>
            <a:chExt cx="3954780" cy="1175403"/>
          </a:xfrm>
        </p:grpSpPr>
        <p:sp>
          <p:nvSpPr>
            <p:cNvPr id="31" name="Oval 30">
              <a:extLst>
                <a:ext uri="{FF2B5EF4-FFF2-40B4-BE49-F238E27FC236}">
                  <a16:creationId xmlns:a16="http://schemas.microsoft.com/office/drawing/2014/main" id="{A8F1E9A9-9F4A-BB47-9FD5-03211F25B6FE}"/>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24C3155-E7D5-0B4F-83CD-FE34A0EB355E}"/>
                </a:ext>
              </a:extLst>
            </p:cNvPr>
            <p:cNvGrpSpPr/>
            <p:nvPr/>
          </p:nvGrpSpPr>
          <p:grpSpPr>
            <a:xfrm>
              <a:off x="11699160" y="4959412"/>
              <a:ext cx="3207771" cy="1175403"/>
              <a:chOff x="11079729" y="5178028"/>
              <a:chExt cx="3207771" cy="1175403"/>
            </a:xfrm>
          </p:grpSpPr>
          <p:sp>
            <p:nvSpPr>
              <p:cNvPr id="33" name="TextBox 32">
                <a:extLst>
                  <a:ext uri="{FF2B5EF4-FFF2-40B4-BE49-F238E27FC236}">
                    <a16:creationId xmlns:a16="http://schemas.microsoft.com/office/drawing/2014/main" id="{B108A820-DB9E-BF46-930E-2AA8D85E021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4" name="TextBox 33">
                <a:extLst>
                  <a:ext uri="{FF2B5EF4-FFF2-40B4-BE49-F238E27FC236}">
                    <a16:creationId xmlns:a16="http://schemas.microsoft.com/office/drawing/2014/main" id="{6CA3D9B1-44EC-D249-A694-6B3E5B2819C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grpSp>
        <p:nvGrpSpPr>
          <p:cNvPr id="36" name="Group 35">
            <a:extLst>
              <a:ext uri="{FF2B5EF4-FFF2-40B4-BE49-F238E27FC236}">
                <a16:creationId xmlns:a16="http://schemas.microsoft.com/office/drawing/2014/main" id="{FAFAF8EC-CF43-7D4F-8FE3-8C6701AE70C3}"/>
              </a:ext>
            </a:extLst>
          </p:cNvPr>
          <p:cNvGrpSpPr/>
          <p:nvPr/>
        </p:nvGrpSpPr>
        <p:grpSpPr>
          <a:xfrm>
            <a:off x="6009809" y="4630863"/>
            <a:ext cx="3954780" cy="1175403"/>
            <a:chOff x="10952151" y="4959412"/>
            <a:chExt cx="3954780" cy="1175403"/>
          </a:xfrm>
        </p:grpSpPr>
        <p:sp>
          <p:nvSpPr>
            <p:cNvPr id="38" name="Oval 37">
              <a:extLst>
                <a:ext uri="{FF2B5EF4-FFF2-40B4-BE49-F238E27FC236}">
                  <a16:creationId xmlns:a16="http://schemas.microsoft.com/office/drawing/2014/main" id="{DA5B0D6B-1C68-9A4F-ADD3-45B041FC50AF}"/>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248D011A-DD47-B34B-93BC-A0213BF78E5C}"/>
                </a:ext>
              </a:extLst>
            </p:cNvPr>
            <p:cNvGrpSpPr/>
            <p:nvPr/>
          </p:nvGrpSpPr>
          <p:grpSpPr>
            <a:xfrm>
              <a:off x="11699160" y="4959412"/>
              <a:ext cx="3207771" cy="1175403"/>
              <a:chOff x="11079729" y="5178028"/>
              <a:chExt cx="3207771" cy="1175403"/>
            </a:xfrm>
          </p:grpSpPr>
          <p:sp>
            <p:nvSpPr>
              <p:cNvPr id="40" name="TextBox 39">
                <a:extLst>
                  <a:ext uri="{FF2B5EF4-FFF2-40B4-BE49-F238E27FC236}">
                    <a16:creationId xmlns:a16="http://schemas.microsoft.com/office/drawing/2014/main" id="{82750EE7-A86B-F245-B714-7E3BFEE3C09F}"/>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44" name="TextBox 43">
                <a:extLst>
                  <a:ext uri="{FF2B5EF4-FFF2-40B4-BE49-F238E27FC236}">
                    <a16:creationId xmlns:a16="http://schemas.microsoft.com/office/drawing/2014/main" id="{4DA39815-5B10-0E4D-95C5-B602604A94A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45" name="TextBox 44">
            <a:extLst>
              <a:ext uri="{FF2B5EF4-FFF2-40B4-BE49-F238E27FC236}">
                <a16:creationId xmlns:a16="http://schemas.microsoft.com/office/drawing/2014/main" id="{17653146-CB8A-094A-8F31-5725652D5CE4}"/>
              </a:ext>
            </a:extLst>
          </p:cNvPr>
          <p:cNvSpPr txBox="1"/>
          <p:nvPr/>
        </p:nvSpPr>
        <p:spPr>
          <a:xfrm>
            <a:off x="16450187" y="9894617"/>
            <a:ext cx="5142226" cy="1384995"/>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30" name="Group 29">
            <a:extLst>
              <a:ext uri="{FF2B5EF4-FFF2-40B4-BE49-F238E27FC236}">
                <a16:creationId xmlns:a16="http://schemas.microsoft.com/office/drawing/2014/main" id="{EB448B8F-2D5F-3249-9F98-6ED6E0A72EAF}"/>
              </a:ext>
            </a:extLst>
          </p:cNvPr>
          <p:cNvGrpSpPr/>
          <p:nvPr/>
        </p:nvGrpSpPr>
        <p:grpSpPr>
          <a:xfrm>
            <a:off x="3548355" y="824518"/>
            <a:ext cx="17281166" cy="2182173"/>
            <a:chOff x="3548355" y="1071658"/>
            <a:chExt cx="17281166" cy="2182173"/>
          </a:xfrm>
        </p:grpSpPr>
        <p:sp>
          <p:nvSpPr>
            <p:cNvPr id="35" name="CuadroTexto 350">
              <a:extLst>
                <a:ext uri="{FF2B5EF4-FFF2-40B4-BE49-F238E27FC236}">
                  <a16:creationId xmlns:a16="http://schemas.microsoft.com/office/drawing/2014/main" id="{C3CE6B81-B653-DA4B-A5B8-F4E77FB5B84F}"/>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7" name="CuadroTexto 351">
              <a:extLst>
                <a:ext uri="{FF2B5EF4-FFF2-40B4-BE49-F238E27FC236}">
                  <a16:creationId xmlns:a16="http://schemas.microsoft.com/office/drawing/2014/main" id="{F242F439-AC7C-F347-93F0-415B9C7C22ED}"/>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7" name="Rectangle 45">
              <a:extLst>
                <a:ext uri="{FF2B5EF4-FFF2-40B4-BE49-F238E27FC236}">
                  <a16:creationId xmlns:a16="http://schemas.microsoft.com/office/drawing/2014/main" id="{333F653C-479E-9744-A911-D8DC460063A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1">
            <a:extLst>
              <a:ext uri="{FF2B5EF4-FFF2-40B4-BE49-F238E27FC236}">
                <a16:creationId xmlns:a16="http://schemas.microsoft.com/office/drawing/2014/main" id="{A1446882-8025-924D-A68E-1D619EAF9C39}"/>
              </a:ext>
            </a:extLst>
          </p:cNvPr>
          <p:cNvSpPr/>
          <p:nvPr/>
        </p:nvSpPr>
        <p:spPr>
          <a:xfrm>
            <a:off x="2791190" y="8019276"/>
            <a:ext cx="11734410" cy="3934843"/>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789517 w 8490857"/>
              <a:gd name="connsiteY2" fmla="*/ 1232509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0 h 5331854"/>
              <a:gd name="connsiteX1" fmla="*/ 1417806 w 8490857"/>
              <a:gd name="connsiteY1" fmla="*/ 2020894 h 5331854"/>
              <a:gd name="connsiteX2" fmla="*/ 2789517 w 8490857"/>
              <a:gd name="connsiteY2" fmla="*/ 1116599 h 5331854"/>
              <a:gd name="connsiteX3" fmla="*/ 4241443 w 8490857"/>
              <a:gd name="connsiteY3" fmla="*/ 1850301 h 5331854"/>
              <a:gd name="connsiteX4" fmla="*/ 5670997 w 8490857"/>
              <a:gd name="connsiteY4" fmla="*/ 708338 h 5331854"/>
              <a:gd name="connsiteX5" fmla="*/ 7100552 w 8490857"/>
              <a:gd name="connsiteY5" fmla="*/ 412124 h 5331854"/>
              <a:gd name="connsiteX6" fmla="*/ 8490857 w 8490857"/>
              <a:gd name="connsiteY6" fmla="*/ 978795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100552 w 8490857"/>
              <a:gd name="connsiteY5" fmla="*/ 499106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27441 h 5418836"/>
              <a:gd name="connsiteX7" fmla="*/ 8490857 w 8490857"/>
              <a:gd name="connsiteY7" fmla="*/ 5418836 h 5418836"/>
              <a:gd name="connsiteX8" fmla="*/ 0 w 8490857"/>
              <a:gd name="connsiteY8" fmla="*/ 5418836 h 5418836"/>
              <a:gd name="connsiteX9" fmla="*/ 0 w 8490857"/>
              <a:gd name="connsiteY9" fmla="*/ 86982 h 54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18836">
                <a:moveTo>
                  <a:pt x="0" y="86982"/>
                </a:moveTo>
                <a:lnTo>
                  <a:pt x="1417806" y="2107876"/>
                </a:lnTo>
                <a:lnTo>
                  <a:pt x="2789517" y="1203581"/>
                </a:lnTo>
                <a:lnTo>
                  <a:pt x="4241443" y="1937283"/>
                </a:lnTo>
                <a:lnTo>
                  <a:pt x="5654955" y="0"/>
                </a:lnTo>
                <a:lnTo>
                  <a:pt x="7068468" y="366552"/>
                </a:lnTo>
                <a:lnTo>
                  <a:pt x="8490857" y="27441"/>
                </a:lnTo>
                <a:lnTo>
                  <a:pt x="8490857" y="5418836"/>
                </a:lnTo>
                <a:lnTo>
                  <a:pt x="0" y="5418836"/>
                </a:lnTo>
                <a:lnTo>
                  <a:pt x="0" y="86982"/>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ine">
            <a:extLst>
              <a:ext uri="{FF2B5EF4-FFF2-40B4-BE49-F238E27FC236}">
                <a16:creationId xmlns:a16="http://schemas.microsoft.com/office/drawing/2014/main" id="{4D9E8D44-E584-5F41-BB86-4C82655B4570}"/>
              </a:ext>
            </a:extLst>
          </p:cNvPr>
          <p:cNvSpPr/>
          <p:nvPr/>
        </p:nvSpPr>
        <p:spPr>
          <a:xfrm rot="10800000" flipV="1">
            <a:off x="14525602" y="5790521"/>
            <a:ext cx="0" cy="6197916"/>
          </a:xfrm>
          <a:prstGeom prst="line">
            <a:avLst/>
          </a:prstGeom>
          <a:ln w="63500">
            <a:solidFill>
              <a:schemeClr val="tx2"/>
            </a:solidFill>
            <a:prstDash val="solid"/>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r>
              <a:rPr lang="en-US" dirty="0"/>
              <a:t>ccc</a:t>
            </a:r>
            <a:endParaRPr dirty="0"/>
          </a:p>
        </p:txBody>
      </p:sp>
      <p:sp>
        <p:nvSpPr>
          <p:cNvPr id="24" name="Oval 23">
            <a:extLst>
              <a:ext uri="{FF2B5EF4-FFF2-40B4-BE49-F238E27FC236}">
                <a16:creationId xmlns:a16="http://schemas.microsoft.com/office/drawing/2014/main" id="{692BBFDA-E056-5942-A50C-5D5FDCBA71FB}"/>
              </a:ext>
            </a:extLst>
          </p:cNvPr>
          <p:cNvSpPr/>
          <p:nvPr/>
        </p:nvSpPr>
        <p:spPr>
          <a:xfrm>
            <a:off x="14144963" y="8730913"/>
            <a:ext cx="683145" cy="683145"/>
          </a:xfrm>
          <a:prstGeom prst="ellipse">
            <a:avLst/>
          </a:prstGeom>
          <a:solidFill>
            <a:schemeClr val="accent1">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750DF23-032E-BA4F-8574-6CF2FDFFBD74}"/>
              </a:ext>
            </a:extLst>
          </p:cNvPr>
          <p:cNvSpPr/>
          <p:nvPr/>
        </p:nvSpPr>
        <p:spPr>
          <a:xfrm>
            <a:off x="14300631" y="8889456"/>
            <a:ext cx="366058" cy="36605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2D11120F-5D6E-4740-AF31-E4548530BD8C}"/>
              </a:ext>
            </a:extLst>
          </p:cNvPr>
          <p:cNvSpPr/>
          <p:nvPr/>
        </p:nvSpPr>
        <p:spPr>
          <a:xfrm>
            <a:off x="12080550" y="4396128"/>
            <a:ext cx="4824788" cy="1688333"/>
          </a:xfrm>
          <a:prstGeom prst="roundRect">
            <a:avLst>
              <a:gd name="adj" fmla="val 14119"/>
            </a:avLst>
          </a:prstGeom>
          <a:solidFill>
            <a:schemeClr val="tx2"/>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60">
            <a:extLst>
              <a:ext uri="{FF2B5EF4-FFF2-40B4-BE49-F238E27FC236}">
                <a16:creationId xmlns:a16="http://schemas.microsoft.com/office/drawing/2014/main" id="{1F63E1DF-434D-DD4A-A376-0C5DAE6697C0}"/>
              </a:ext>
            </a:extLst>
          </p:cNvPr>
          <p:cNvSpPr txBox="1"/>
          <p:nvPr/>
        </p:nvSpPr>
        <p:spPr>
          <a:xfrm>
            <a:off x="12572657" y="4933774"/>
            <a:ext cx="1468666" cy="646331"/>
          </a:xfrm>
          <a:prstGeom prst="rect">
            <a:avLst/>
          </a:prstGeom>
          <a:noFill/>
        </p:spPr>
        <p:txBody>
          <a:bodyPr wrap="square" rtlCol="0">
            <a:spAutoFit/>
          </a:bodyPr>
          <a:lstStyle/>
          <a:p>
            <a:r>
              <a:rPr lang="en-US" sz="3600" b="1" dirty="0">
                <a:solidFill>
                  <a:schemeClr val="bg1"/>
                </a:solidFill>
                <a:latin typeface="Century Gothic" panose="020B0502020202020204" pitchFamily="34" charset="0"/>
                <a:ea typeface="Lato" panose="020F0502020204030203" pitchFamily="34" charset="0"/>
                <a:cs typeface="Poppins Medium" pitchFamily="2" charset="77"/>
              </a:rPr>
              <a:t>2.4%</a:t>
            </a:r>
          </a:p>
        </p:txBody>
      </p:sp>
      <p:grpSp>
        <p:nvGrpSpPr>
          <p:cNvPr id="4" name="Group 3">
            <a:extLst>
              <a:ext uri="{FF2B5EF4-FFF2-40B4-BE49-F238E27FC236}">
                <a16:creationId xmlns:a16="http://schemas.microsoft.com/office/drawing/2014/main" id="{6B211D8F-237C-A345-8C37-5E9E3F9E66D7}"/>
              </a:ext>
            </a:extLst>
          </p:cNvPr>
          <p:cNvGrpSpPr/>
          <p:nvPr/>
        </p:nvGrpSpPr>
        <p:grpSpPr>
          <a:xfrm>
            <a:off x="14235316" y="4736236"/>
            <a:ext cx="2326305" cy="1066290"/>
            <a:chOff x="13597245" y="4772901"/>
            <a:chExt cx="2326305" cy="1066290"/>
          </a:xfrm>
        </p:grpSpPr>
        <p:sp>
          <p:nvSpPr>
            <p:cNvPr id="52" name="Oval 51">
              <a:extLst>
                <a:ext uri="{FF2B5EF4-FFF2-40B4-BE49-F238E27FC236}">
                  <a16:creationId xmlns:a16="http://schemas.microsoft.com/office/drawing/2014/main" id="{C073E1EC-0ACC-C143-8531-933C2C0A416A}"/>
                </a:ext>
              </a:extLst>
            </p:cNvPr>
            <p:cNvSpPr/>
            <p:nvPr/>
          </p:nvSpPr>
          <p:spPr>
            <a:xfrm>
              <a:off x="13597245" y="4920583"/>
              <a:ext cx="210344" cy="210344"/>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6E22D20C-9EF8-BC40-B92F-632FF45250B0}"/>
                </a:ext>
              </a:extLst>
            </p:cNvPr>
            <p:cNvSpPr/>
            <p:nvPr/>
          </p:nvSpPr>
          <p:spPr>
            <a:xfrm>
              <a:off x="13597245" y="5445514"/>
              <a:ext cx="210344" cy="210344"/>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D23AA779-24FC-6649-8492-DA1E9FAB217B}"/>
                </a:ext>
              </a:extLst>
            </p:cNvPr>
            <p:cNvSpPr txBox="1"/>
            <p:nvPr/>
          </p:nvSpPr>
          <p:spPr>
            <a:xfrm>
              <a:off x="13815481" y="4772901"/>
              <a:ext cx="2108069"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Business professionals like you connecting. </a:t>
              </a:r>
            </a:p>
          </p:txBody>
        </p:sp>
        <p:sp>
          <p:nvSpPr>
            <p:cNvPr id="55" name="TextBox 54">
              <a:extLst>
                <a:ext uri="{FF2B5EF4-FFF2-40B4-BE49-F238E27FC236}">
                  <a16:creationId xmlns:a16="http://schemas.microsoft.com/office/drawing/2014/main" id="{DB490219-1B97-314D-A95C-0F23D6EEDE25}"/>
                </a:ext>
              </a:extLst>
            </p:cNvPr>
            <p:cNvSpPr txBox="1"/>
            <p:nvPr/>
          </p:nvSpPr>
          <p:spPr>
            <a:xfrm>
              <a:off x="13815481" y="5315971"/>
              <a:ext cx="1896295" cy="523220"/>
            </a:xfrm>
            <a:prstGeom prst="rect">
              <a:avLst/>
            </a:prstGeom>
            <a:noFill/>
          </p:spPr>
          <p:txBody>
            <a:bodyPr wrap="square" rtlCol="0">
              <a:spAutoFit/>
            </a:bodyPr>
            <a:lstStyle/>
            <a:p>
              <a:r>
                <a:rPr lang="en-US" sz="14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Promotions only work as well.</a:t>
              </a:r>
            </a:p>
          </p:txBody>
        </p:sp>
      </p:grpSp>
      <p:grpSp>
        <p:nvGrpSpPr>
          <p:cNvPr id="64" name="Group 63">
            <a:extLst>
              <a:ext uri="{FF2B5EF4-FFF2-40B4-BE49-F238E27FC236}">
                <a16:creationId xmlns:a16="http://schemas.microsoft.com/office/drawing/2014/main" id="{CDAE676B-06A5-2A42-B8BC-711B9A9DEBB7}"/>
              </a:ext>
            </a:extLst>
          </p:cNvPr>
          <p:cNvGrpSpPr/>
          <p:nvPr/>
        </p:nvGrpSpPr>
        <p:grpSpPr>
          <a:xfrm>
            <a:off x="575666" y="5580105"/>
            <a:ext cx="1028410" cy="6528064"/>
            <a:chOff x="2041670" y="2340713"/>
            <a:chExt cx="1028410" cy="9580370"/>
          </a:xfrm>
        </p:grpSpPr>
        <p:sp>
          <p:nvSpPr>
            <p:cNvPr id="65" name="TextBox 64">
              <a:extLst>
                <a:ext uri="{FF2B5EF4-FFF2-40B4-BE49-F238E27FC236}">
                  <a16:creationId xmlns:a16="http://schemas.microsoft.com/office/drawing/2014/main" id="{40F65C71-323F-8646-B0B8-1E6BDE23B817}"/>
                </a:ext>
              </a:extLst>
            </p:cNvPr>
            <p:cNvSpPr txBox="1"/>
            <p:nvPr/>
          </p:nvSpPr>
          <p:spPr>
            <a:xfrm>
              <a:off x="2041670" y="5882200"/>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66" name="TextBox 65">
              <a:extLst>
                <a:ext uri="{FF2B5EF4-FFF2-40B4-BE49-F238E27FC236}">
                  <a16:creationId xmlns:a16="http://schemas.microsoft.com/office/drawing/2014/main" id="{10CBA207-103C-EB47-822F-9B3809FA7812}"/>
                </a:ext>
              </a:extLst>
            </p:cNvPr>
            <p:cNvSpPr txBox="1"/>
            <p:nvPr/>
          </p:nvSpPr>
          <p:spPr>
            <a:xfrm>
              <a:off x="2041670" y="6765427"/>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67" name="TextBox 66">
              <a:extLst>
                <a:ext uri="{FF2B5EF4-FFF2-40B4-BE49-F238E27FC236}">
                  <a16:creationId xmlns:a16="http://schemas.microsoft.com/office/drawing/2014/main" id="{28C8CFAC-EED0-104B-9039-18E0528D2BA6}"/>
                </a:ext>
              </a:extLst>
            </p:cNvPr>
            <p:cNvSpPr txBox="1"/>
            <p:nvPr/>
          </p:nvSpPr>
          <p:spPr>
            <a:xfrm>
              <a:off x="2041670" y="764865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68" name="TextBox 67">
              <a:extLst>
                <a:ext uri="{FF2B5EF4-FFF2-40B4-BE49-F238E27FC236}">
                  <a16:creationId xmlns:a16="http://schemas.microsoft.com/office/drawing/2014/main" id="{C1F6BE44-6A10-D343-8EE0-BD27E0144065}"/>
                </a:ext>
              </a:extLst>
            </p:cNvPr>
            <p:cNvSpPr txBox="1"/>
            <p:nvPr/>
          </p:nvSpPr>
          <p:spPr>
            <a:xfrm>
              <a:off x="2041670" y="8531881"/>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69" name="TextBox 68">
              <a:extLst>
                <a:ext uri="{FF2B5EF4-FFF2-40B4-BE49-F238E27FC236}">
                  <a16:creationId xmlns:a16="http://schemas.microsoft.com/office/drawing/2014/main" id="{39659BF1-6831-E249-B7EC-5DF6C76514C1}"/>
                </a:ext>
              </a:extLst>
            </p:cNvPr>
            <p:cNvSpPr txBox="1"/>
            <p:nvPr/>
          </p:nvSpPr>
          <p:spPr>
            <a:xfrm>
              <a:off x="2041670" y="9435892"/>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70" name="TextBox 69">
              <a:extLst>
                <a:ext uri="{FF2B5EF4-FFF2-40B4-BE49-F238E27FC236}">
                  <a16:creationId xmlns:a16="http://schemas.microsoft.com/office/drawing/2014/main" id="{A733EC54-C374-784E-9F03-10EC42EE390F}"/>
                </a:ext>
              </a:extLst>
            </p:cNvPr>
            <p:cNvSpPr txBox="1"/>
            <p:nvPr/>
          </p:nvSpPr>
          <p:spPr>
            <a:xfrm>
              <a:off x="2041670" y="10319116"/>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71" name="TextBox 70">
              <a:extLst>
                <a:ext uri="{FF2B5EF4-FFF2-40B4-BE49-F238E27FC236}">
                  <a16:creationId xmlns:a16="http://schemas.microsoft.com/office/drawing/2014/main" id="{D40B9E5C-DA75-E14A-9E10-26A84A6394F4}"/>
                </a:ext>
              </a:extLst>
            </p:cNvPr>
            <p:cNvSpPr txBox="1"/>
            <p:nvPr/>
          </p:nvSpPr>
          <p:spPr>
            <a:xfrm>
              <a:off x="2041670" y="1120234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72" name="TextBox 71">
              <a:extLst>
                <a:ext uri="{FF2B5EF4-FFF2-40B4-BE49-F238E27FC236}">
                  <a16:creationId xmlns:a16="http://schemas.microsoft.com/office/drawing/2014/main" id="{B112F612-240B-D64C-A0EF-07CF20928ECA}"/>
                </a:ext>
              </a:extLst>
            </p:cNvPr>
            <p:cNvSpPr txBox="1"/>
            <p:nvPr/>
          </p:nvSpPr>
          <p:spPr>
            <a:xfrm>
              <a:off x="2041670" y="322608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9</a:t>
              </a:r>
            </a:p>
          </p:txBody>
        </p:sp>
        <p:sp>
          <p:nvSpPr>
            <p:cNvPr id="73" name="TextBox 72">
              <a:extLst>
                <a:ext uri="{FF2B5EF4-FFF2-40B4-BE49-F238E27FC236}">
                  <a16:creationId xmlns:a16="http://schemas.microsoft.com/office/drawing/2014/main" id="{9DBCF44F-FB6D-AB4B-94A1-5A7986037AD9}"/>
                </a:ext>
              </a:extLst>
            </p:cNvPr>
            <p:cNvSpPr txBox="1"/>
            <p:nvPr/>
          </p:nvSpPr>
          <p:spPr>
            <a:xfrm>
              <a:off x="2041670" y="4109312"/>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74" name="TextBox 73">
              <a:extLst>
                <a:ext uri="{FF2B5EF4-FFF2-40B4-BE49-F238E27FC236}">
                  <a16:creationId xmlns:a16="http://schemas.microsoft.com/office/drawing/2014/main" id="{1D46F513-4304-8B45-BC9D-4C456BE85FFA}"/>
                </a:ext>
              </a:extLst>
            </p:cNvPr>
            <p:cNvSpPr txBox="1"/>
            <p:nvPr/>
          </p:nvSpPr>
          <p:spPr>
            <a:xfrm>
              <a:off x="2041670" y="4992539"/>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sp>
          <p:nvSpPr>
            <p:cNvPr id="75" name="TextBox 74">
              <a:extLst>
                <a:ext uri="{FF2B5EF4-FFF2-40B4-BE49-F238E27FC236}">
                  <a16:creationId xmlns:a16="http://schemas.microsoft.com/office/drawing/2014/main" id="{B6F81C5A-B9BA-C141-9B7D-C4E64EFBAE29}"/>
                </a:ext>
              </a:extLst>
            </p:cNvPr>
            <p:cNvSpPr txBox="1"/>
            <p:nvPr/>
          </p:nvSpPr>
          <p:spPr>
            <a:xfrm>
              <a:off x="2041670" y="2340713"/>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10</a:t>
              </a:r>
            </a:p>
          </p:txBody>
        </p:sp>
      </p:grpSp>
      <p:sp>
        <p:nvSpPr>
          <p:cNvPr id="77" name="TextBox 76">
            <a:extLst>
              <a:ext uri="{FF2B5EF4-FFF2-40B4-BE49-F238E27FC236}">
                <a16:creationId xmlns:a16="http://schemas.microsoft.com/office/drawing/2014/main" id="{1FB6006A-3072-E94F-91F4-093FBAB3D79A}"/>
              </a:ext>
            </a:extLst>
          </p:cNvPr>
          <p:cNvSpPr txBox="1"/>
          <p:nvPr/>
        </p:nvSpPr>
        <p:spPr>
          <a:xfrm>
            <a:off x="2317690"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78" name="TextBox 77">
            <a:extLst>
              <a:ext uri="{FF2B5EF4-FFF2-40B4-BE49-F238E27FC236}">
                <a16:creationId xmlns:a16="http://schemas.microsoft.com/office/drawing/2014/main" id="{00AC8095-EF3C-EE47-A46A-891DBF884390}"/>
              </a:ext>
            </a:extLst>
          </p:cNvPr>
          <p:cNvSpPr txBox="1"/>
          <p:nvPr/>
        </p:nvSpPr>
        <p:spPr>
          <a:xfrm>
            <a:off x="4086855"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79" name="TextBox 78">
            <a:extLst>
              <a:ext uri="{FF2B5EF4-FFF2-40B4-BE49-F238E27FC236}">
                <a16:creationId xmlns:a16="http://schemas.microsoft.com/office/drawing/2014/main" id="{9753F6FB-C099-774F-9D0F-A8C5C9FB8E5C}"/>
              </a:ext>
            </a:extLst>
          </p:cNvPr>
          <p:cNvSpPr txBox="1"/>
          <p:nvPr/>
        </p:nvSpPr>
        <p:spPr>
          <a:xfrm>
            <a:off x="5915655"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80" name="TextBox 79">
            <a:extLst>
              <a:ext uri="{FF2B5EF4-FFF2-40B4-BE49-F238E27FC236}">
                <a16:creationId xmlns:a16="http://schemas.microsoft.com/office/drawing/2014/main" id="{A2F3AE73-3507-9141-AB1F-90DF70AF2BD4}"/>
              </a:ext>
            </a:extLst>
          </p:cNvPr>
          <p:cNvSpPr txBox="1"/>
          <p:nvPr/>
        </p:nvSpPr>
        <p:spPr>
          <a:xfrm>
            <a:off x="7684820"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81" name="TextBox 80">
            <a:extLst>
              <a:ext uri="{FF2B5EF4-FFF2-40B4-BE49-F238E27FC236}">
                <a16:creationId xmlns:a16="http://schemas.microsoft.com/office/drawing/2014/main" id="{708EEECC-923A-A74D-BCFC-1B16EE44C6F8}"/>
              </a:ext>
            </a:extLst>
          </p:cNvPr>
          <p:cNvSpPr txBox="1"/>
          <p:nvPr/>
        </p:nvSpPr>
        <p:spPr>
          <a:xfrm>
            <a:off x="9334716"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82" name="TextBox 81">
            <a:extLst>
              <a:ext uri="{FF2B5EF4-FFF2-40B4-BE49-F238E27FC236}">
                <a16:creationId xmlns:a16="http://schemas.microsoft.com/office/drawing/2014/main" id="{392F5598-F691-5247-B7F6-D5C22DCAA9B1}"/>
              </a:ext>
            </a:extLst>
          </p:cNvPr>
          <p:cNvSpPr txBox="1"/>
          <p:nvPr/>
        </p:nvSpPr>
        <p:spPr>
          <a:xfrm>
            <a:off x="11103881"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83" name="TextBox 82">
            <a:extLst>
              <a:ext uri="{FF2B5EF4-FFF2-40B4-BE49-F238E27FC236}">
                <a16:creationId xmlns:a16="http://schemas.microsoft.com/office/drawing/2014/main" id="{4FB9D512-9639-CC49-93B4-02B024D1C30F}"/>
              </a:ext>
            </a:extLst>
          </p:cNvPr>
          <p:cNvSpPr txBox="1"/>
          <p:nvPr/>
        </p:nvSpPr>
        <p:spPr>
          <a:xfrm>
            <a:off x="12932681"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84" name="TextBox 83">
            <a:extLst>
              <a:ext uri="{FF2B5EF4-FFF2-40B4-BE49-F238E27FC236}">
                <a16:creationId xmlns:a16="http://schemas.microsoft.com/office/drawing/2014/main" id="{EA32D304-B124-0647-B449-1934FF1C8C3E}"/>
              </a:ext>
            </a:extLst>
          </p:cNvPr>
          <p:cNvSpPr txBox="1"/>
          <p:nvPr/>
        </p:nvSpPr>
        <p:spPr>
          <a:xfrm>
            <a:off x="14701846"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Ago</a:t>
            </a:r>
          </a:p>
        </p:txBody>
      </p:sp>
      <p:sp>
        <p:nvSpPr>
          <p:cNvPr id="85" name="TextBox 84">
            <a:extLst>
              <a:ext uri="{FF2B5EF4-FFF2-40B4-BE49-F238E27FC236}">
                <a16:creationId xmlns:a16="http://schemas.microsoft.com/office/drawing/2014/main" id="{95D1FCAC-699C-A045-A987-C6EF8BACBC36}"/>
              </a:ext>
            </a:extLst>
          </p:cNvPr>
          <p:cNvSpPr txBox="1"/>
          <p:nvPr/>
        </p:nvSpPr>
        <p:spPr>
          <a:xfrm>
            <a:off x="16272229"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Sep</a:t>
            </a:r>
          </a:p>
        </p:txBody>
      </p:sp>
      <p:sp>
        <p:nvSpPr>
          <p:cNvPr id="86" name="TextBox 85">
            <a:extLst>
              <a:ext uri="{FF2B5EF4-FFF2-40B4-BE49-F238E27FC236}">
                <a16:creationId xmlns:a16="http://schemas.microsoft.com/office/drawing/2014/main" id="{720975A3-7E73-344C-8D6C-235A42A189FF}"/>
              </a:ext>
            </a:extLst>
          </p:cNvPr>
          <p:cNvSpPr txBox="1"/>
          <p:nvPr/>
        </p:nvSpPr>
        <p:spPr>
          <a:xfrm>
            <a:off x="18041394"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Oct</a:t>
            </a:r>
          </a:p>
        </p:txBody>
      </p:sp>
      <p:sp>
        <p:nvSpPr>
          <p:cNvPr id="87" name="TextBox 86">
            <a:extLst>
              <a:ext uri="{FF2B5EF4-FFF2-40B4-BE49-F238E27FC236}">
                <a16:creationId xmlns:a16="http://schemas.microsoft.com/office/drawing/2014/main" id="{CDCF2734-C1E0-3B4E-9B1D-0EE88E216743}"/>
              </a:ext>
            </a:extLst>
          </p:cNvPr>
          <p:cNvSpPr txBox="1"/>
          <p:nvPr/>
        </p:nvSpPr>
        <p:spPr>
          <a:xfrm>
            <a:off x="19870194" y="12163073"/>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Nov</a:t>
            </a:r>
          </a:p>
        </p:txBody>
      </p:sp>
      <p:sp>
        <p:nvSpPr>
          <p:cNvPr id="88" name="TextBox 87">
            <a:extLst>
              <a:ext uri="{FF2B5EF4-FFF2-40B4-BE49-F238E27FC236}">
                <a16:creationId xmlns:a16="http://schemas.microsoft.com/office/drawing/2014/main" id="{4B576862-12D1-034D-BAC4-A91C7F577C5E}"/>
              </a:ext>
            </a:extLst>
          </p:cNvPr>
          <p:cNvSpPr txBox="1"/>
          <p:nvPr/>
        </p:nvSpPr>
        <p:spPr>
          <a:xfrm>
            <a:off x="21526009" y="12163073"/>
            <a:ext cx="1028410" cy="507831"/>
          </a:xfrm>
          <a:prstGeom prst="rect">
            <a:avLst/>
          </a:prstGeom>
          <a:noFill/>
        </p:spPr>
        <p:txBody>
          <a:bodyPr wrap="square" rtlCol="0">
            <a:spAutoFit/>
          </a:bodyPr>
          <a:lstStyle/>
          <a:p>
            <a:pPr algn="ctr">
              <a:lnSpc>
                <a:spcPts val="3560"/>
              </a:lnSpc>
            </a:pPr>
            <a:r>
              <a:rPr lang="en-US" dirty="0" err="1">
                <a:latin typeface="Poppins Light" pitchFamily="2" charset="77"/>
                <a:ea typeface="Lato Light" panose="020F0502020204030203" pitchFamily="34" charset="0"/>
                <a:cs typeface="Poppins Light" pitchFamily="2" charset="77"/>
              </a:rPr>
              <a:t>Dic</a:t>
            </a:r>
            <a:endParaRPr lang="en-US" dirty="0">
              <a:latin typeface="Poppins Light" pitchFamily="2" charset="77"/>
              <a:ea typeface="Lato Light" panose="020F0502020204030203" pitchFamily="34" charset="0"/>
              <a:cs typeface="Poppins Light" pitchFamily="2" charset="77"/>
            </a:endParaRPr>
          </a:p>
        </p:txBody>
      </p:sp>
    </p:spTree>
    <p:extLst>
      <p:ext uri="{BB962C8B-B14F-4D97-AF65-F5344CB8AC3E}">
        <p14:creationId xmlns:p14="http://schemas.microsoft.com/office/powerpoint/2010/main" val="349019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6F23BE8B-6C80-F54F-944D-FAFB1453FF47}"/>
              </a:ext>
            </a:extLst>
          </p:cNvPr>
          <p:cNvSpPr/>
          <p:nvPr/>
        </p:nvSpPr>
        <p:spPr>
          <a:xfrm>
            <a:off x="1670979" y="8339483"/>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AF07701-2B48-C744-B4F3-D4B5F21856D6}"/>
              </a:ext>
            </a:extLst>
          </p:cNvPr>
          <p:cNvSpPr txBox="1"/>
          <p:nvPr/>
        </p:nvSpPr>
        <p:spPr>
          <a:xfrm>
            <a:off x="10572366" y="4768564"/>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45</a:t>
            </a:r>
          </a:p>
        </p:txBody>
      </p:sp>
      <p:sp>
        <p:nvSpPr>
          <p:cNvPr id="13" name="TextBox 12">
            <a:extLst>
              <a:ext uri="{FF2B5EF4-FFF2-40B4-BE49-F238E27FC236}">
                <a16:creationId xmlns:a16="http://schemas.microsoft.com/office/drawing/2014/main" id="{21DC3F9B-CD77-B144-98A3-0D03996F14C9}"/>
              </a:ext>
            </a:extLst>
          </p:cNvPr>
          <p:cNvSpPr txBox="1"/>
          <p:nvPr/>
        </p:nvSpPr>
        <p:spPr>
          <a:xfrm>
            <a:off x="11655894" y="7389494"/>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4" name="TextBox 13">
            <a:extLst>
              <a:ext uri="{FF2B5EF4-FFF2-40B4-BE49-F238E27FC236}">
                <a16:creationId xmlns:a16="http://schemas.microsoft.com/office/drawing/2014/main" id="{2E4DF5E0-185B-3745-9C28-1A5E3366664E}"/>
              </a:ext>
            </a:extLst>
          </p:cNvPr>
          <p:cNvSpPr txBox="1"/>
          <p:nvPr/>
        </p:nvSpPr>
        <p:spPr>
          <a:xfrm>
            <a:off x="14876185" y="4620207"/>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5" name="TextBox 14">
            <a:extLst>
              <a:ext uri="{FF2B5EF4-FFF2-40B4-BE49-F238E27FC236}">
                <a16:creationId xmlns:a16="http://schemas.microsoft.com/office/drawing/2014/main" id="{60B9554A-3932-C042-A677-B44D10958795}"/>
              </a:ext>
            </a:extLst>
          </p:cNvPr>
          <p:cNvSpPr txBox="1"/>
          <p:nvPr/>
        </p:nvSpPr>
        <p:spPr>
          <a:xfrm>
            <a:off x="13840065" y="7389494"/>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sp>
        <p:nvSpPr>
          <p:cNvPr id="16" name="TextBox 15">
            <a:extLst>
              <a:ext uri="{FF2B5EF4-FFF2-40B4-BE49-F238E27FC236}">
                <a16:creationId xmlns:a16="http://schemas.microsoft.com/office/drawing/2014/main" id="{B2356BA1-30AE-D645-B20C-B65A9EC1B7B7}"/>
              </a:ext>
            </a:extLst>
          </p:cNvPr>
          <p:cNvSpPr txBox="1"/>
          <p:nvPr/>
        </p:nvSpPr>
        <p:spPr>
          <a:xfrm>
            <a:off x="16973932" y="5872978"/>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35</a:t>
            </a:r>
          </a:p>
        </p:txBody>
      </p:sp>
      <p:sp>
        <p:nvSpPr>
          <p:cNvPr id="17" name="TextBox 16">
            <a:extLst>
              <a:ext uri="{FF2B5EF4-FFF2-40B4-BE49-F238E27FC236}">
                <a16:creationId xmlns:a16="http://schemas.microsoft.com/office/drawing/2014/main" id="{A83ABA22-83F3-7945-9FD5-D413FF5B80D4}"/>
              </a:ext>
            </a:extLst>
          </p:cNvPr>
          <p:cNvSpPr txBox="1"/>
          <p:nvPr/>
        </p:nvSpPr>
        <p:spPr>
          <a:xfrm>
            <a:off x="18101288" y="8279618"/>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20</a:t>
            </a:r>
          </a:p>
        </p:txBody>
      </p:sp>
      <p:sp>
        <p:nvSpPr>
          <p:cNvPr id="36" name="Rounded Rectangle 35">
            <a:extLst>
              <a:ext uri="{FF2B5EF4-FFF2-40B4-BE49-F238E27FC236}">
                <a16:creationId xmlns:a16="http://schemas.microsoft.com/office/drawing/2014/main" id="{41129DA0-62B0-CC48-A6D0-C22E32E1A97F}"/>
              </a:ext>
            </a:extLst>
          </p:cNvPr>
          <p:cNvSpPr/>
          <p:nvPr/>
        </p:nvSpPr>
        <p:spPr>
          <a:xfrm>
            <a:off x="1670979" y="4183119"/>
            <a:ext cx="6803560" cy="3569031"/>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FD6F6F44-446D-7749-AA2C-D5194C5F0AAF}"/>
              </a:ext>
            </a:extLst>
          </p:cNvPr>
          <p:cNvGrpSpPr/>
          <p:nvPr/>
        </p:nvGrpSpPr>
        <p:grpSpPr>
          <a:xfrm>
            <a:off x="2161797" y="4536809"/>
            <a:ext cx="3954780" cy="1175403"/>
            <a:chOff x="10952151" y="4959412"/>
            <a:chExt cx="3954780" cy="1175403"/>
          </a:xfrm>
        </p:grpSpPr>
        <p:sp>
          <p:nvSpPr>
            <p:cNvPr id="40" name="Oval 39">
              <a:extLst>
                <a:ext uri="{FF2B5EF4-FFF2-40B4-BE49-F238E27FC236}">
                  <a16:creationId xmlns:a16="http://schemas.microsoft.com/office/drawing/2014/main" id="{624FAAAB-CFE0-3B49-95AC-D7BC83978DAC}"/>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1D46100A-89ED-294B-ABDF-E55855179D6A}"/>
                </a:ext>
              </a:extLst>
            </p:cNvPr>
            <p:cNvGrpSpPr/>
            <p:nvPr/>
          </p:nvGrpSpPr>
          <p:grpSpPr>
            <a:xfrm>
              <a:off x="11699160" y="4959412"/>
              <a:ext cx="3207771" cy="1175403"/>
              <a:chOff x="11079729" y="5178028"/>
              <a:chExt cx="3207771" cy="1175403"/>
            </a:xfrm>
          </p:grpSpPr>
          <p:sp>
            <p:nvSpPr>
              <p:cNvPr id="45" name="TextBox 44">
                <a:extLst>
                  <a:ext uri="{FF2B5EF4-FFF2-40B4-BE49-F238E27FC236}">
                    <a16:creationId xmlns:a16="http://schemas.microsoft.com/office/drawing/2014/main" id="{A0A5A053-68B2-ED42-BB51-3F15A6E9A9FE}"/>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46" name="TextBox 45">
                <a:extLst>
                  <a:ext uri="{FF2B5EF4-FFF2-40B4-BE49-F238E27FC236}">
                    <a16:creationId xmlns:a16="http://schemas.microsoft.com/office/drawing/2014/main" id="{B0C55D55-B04D-9745-B359-035917D4B83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39" name="TextBox 38">
            <a:extLst>
              <a:ext uri="{FF2B5EF4-FFF2-40B4-BE49-F238E27FC236}">
                <a16:creationId xmlns:a16="http://schemas.microsoft.com/office/drawing/2014/main" id="{9105310D-796B-DE42-B878-C827FE0A125B}"/>
              </a:ext>
            </a:extLst>
          </p:cNvPr>
          <p:cNvSpPr txBox="1"/>
          <p:nvPr/>
        </p:nvSpPr>
        <p:spPr>
          <a:xfrm>
            <a:off x="2908807" y="5985399"/>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48" name="Group 47">
            <a:extLst>
              <a:ext uri="{FF2B5EF4-FFF2-40B4-BE49-F238E27FC236}">
                <a16:creationId xmlns:a16="http://schemas.microsoft.com/office/drawing/2014/main" id="{9FD98358-3231-3A40-AF10-EF0791AC245C}"/>
              </a:ext>
            </a:extLst>
          </p:cNvPr>
          <p:cNvGrpSpPr/>
          <p:nvPr/>
        </p:nvGrpSpPr>
        <p:grpSpPr>
          <a:xfrm>
            <a:off x="2161797" y="8726651"/>
            <a:ext cx="3954780" cy="1175403"/>
            <a:chOff x="10952151" y="4959412"/>
            <a:chExt cx="3954780" cy="1175403"/>
          </a:xfrm>
        </p:grpSpPr>
        <p:sp>
          <p:nvSpPr>
            <p:cNvPr id="50" name="Oval 49">
              <a:extLst>
                <a:ext uri="{FF2B5EF4-FFF2-40B4-BE49-F238E27FC236}">
                  <a16:creationId xmlns:a16="http://schemas.microsoft.com/office/drawing/2014/main" id="{BC2133F0-6C0C-7845-94E5-D8501DA03CD9}"/>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B87C1AC-2C14-BE4B-A030-47915F213584}"/>
                </a:ext>
              </a:extLst>
            </p:cNvPr>
            <p:cNvGrpSpPr/>
            <p:nvPr/>
          </p:nvGrpSpPr>
          <p:grpSpPr>
            <a:xfrm>
              <a:off x="11699160" y="4959412"/>
              <a:ext cx="3207771" cy="1175403"/>
              <a:chOff x="11079729" y="5178028"/>
              <a:chExt cx="3207771" cy="1175403"/>
            </a:xfrm>
          </p:grpSpPr>
          <p:sp>
            <p:nvSpPr>
              <p:cNvPr id="52" name="TextBox 51">
                <a:extLst>
                  <a:ext uri="{FF2B5EF4-FFF2-40B4-BE49-F238E27FC236}">
                    <a16:creationId xmlns:a16="http://schemas.microsoft.com/office/drawing/2014/main" id="{26266FB7-BCFA-B74D-BD69-FA5A271EA4FD}"/>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53" name="TextBox 52">
                <a:extLst>
                  <a:ext uri="{FF2B5EF4-FFF2-40B4-BE49-F238E27FC236}">
                    <a16:creationId xmlns:a16="http://schemas.microsoft.com/office/drawing/2014/main" id="{A1423BFB-150D-7340-882D-2BAD480BFAB6}"/>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49" name="TextBox 48">
            <a:extLst>
              <a:ext uri="{FF2B5EF4-FFF2-40B4-BE49-F238E27FC236}">
                <a16:creationId xmlns:a16="http://schemas.microsoft.com/office/drawing/2014/main" id="{30482BD5-DF13-944D-BFF8-23684A2A86D4}"/>
              </a:ext>
            </a:extLst>
          </p:cNvPr>
          <p:cNvSpPr txBox="1"/>
          <p:nvPr/>
        </p:nvSpPr>
        <p:spPr>
          <a:xfrm>
            <a:off x="2908807" y="10175241"/>
            <a:ext cx="5142226"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30" name="Group 29">
            <a:extLst>
              <a:ext uri="{FF2B5EF4-FFF2-40B4-BE49-F238E27FC236}">
                <a16:creationId xmlns:a16="http://schemas.microsoft.com/office/drawing/2014/main" id="{B674E51A-2D0A-DB40-A651-33614E956EA6}"/>
              </a:ext>
            </a:extLst>
          </p:cNvPr>
          <p:cNvGrpSpPr/>
          <p:nvPr/>
        </p:nvGrpSpPr>
        <p:grpSpPr>
          <a:xfrm>
            <a:off x="3548355" y="824518"/>
            <a:ext cx="17281166" cy="2182173"/>
            <a:chOff x="3548355" y="1071658"/>
            <a:chExt cx="17281166" cy="2182173"/>
          </a:xfrm>
        </p:grpSpPr>
        <p:sp>
          <p:nvSpPr>
            <p:cNvPr id="31" name="CuadroTexto 350">
              <a:extLst>
                <a:ext uri="{FF2B5EF4-FFF2-40B4-BE49-F238E27FC236}">
                  <a16:creationId xmlns:a16="http://schemas.microsoft.com/office/drawing/2014/main" id="{3C0CC864-9166-6341-B521-ED545309D1E2}"/>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2" name="CuadroTexto 351">
              <a:extLst>
                <a:ext uri="{FF2B5EF4-FFF2-40B4-BE49-F238E27FC236}">
                  <a16:creationId xmlns:a16="http://schemas.microsoft.com/office/drawing/2014/main" id="{783105AB-A819-B745-AFB7-9EECC460767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3" name="Rectangle 45">
              <a:extLst>
                <a:ext uri="{FF2B5EF4-FFF2-40B4-BE49-F238E27FC236}">
                  <a16:creationId xmlns:a16="http://schemas.microsoft.com/office/drawing/2014/main" id="{58CB6AAD-C4AE-7040-B087-5300C2DEF1E3}"/>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D115D3F5-E51D-7C49-A1FE-31CB2B6145A5}"/>
              </a:ext>
            </a:extLst>
          </p:cNvPr>
          <p:cNvGrpSpPr/>
          <p:nvPr/>
        </p:nvGrpSpPr>
        <p:grpSpPr>
          <a:xfrm>
            <a:off x="10068531" y="4487186"/>
            <a:ext cx="12416331" cy="6967237"/>
            <a:chOff x="1979451" y="13056674"/>
            <a:chExt cx="19840998" cy="5003800"/>
          </a:xfrm>
        </p:grpSpPr>
        <p:cxnSp>
          <p:nvCxnSpPr>
            <p:cNvPr id="127" name="Straight Connector 126">
              <a:extLst>
                <a:ext uri="{FF2B5EF4-FFF2-40B4-BE49-F238E27FC236}">
                  <a16:creationId xmlns:a16="http://schemas.microsoft.com/office/drawing/2014/main" id="{4A2EAC33-39D3-D642-9039-88866C183C6F}"/>
                </a:ext>
              </a:extLst>
            </p:cNvPr>
            <p:cNvCxnSpPr/>
            <p:nvPr/>
          </p:nvCxnSpPr>
          <p:spPr>
            <a:xfrm>
              <a:off x="1979451" y="130566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BB87109-BCE4-584F-9B7F-2F76ECB4DA31}"/>
                </a:ext>
              </a:extLst>
            </p:cNvPr>
            <p:cNvCxnSpPr/>
            <p:nvPr/>
          </p:nvCxnSpPr>
          <p:spPr>
            <a:xfrm>
              <a:off x="1979451" y="136916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026D91-6A06-314E-936F-11924C56E639}"/>
                </a:ext>
              </a:extLst>
            </p:cNvPr>
            <p:cNvCxnSpPr/>
            <p:nvPr/>
          </p:nvCxnSpPr>
          <p:spPr>
            <a:xfrm>
              <a:off x="1979451" y="14301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0541D7-1DBC-0E49-B77A-391471248D72}"/>
                </a:ext>
              </a:extLst>
            </p:cNvPr>
            <p:cNvCxnSpPr/>
            <p:nvPr/>
          </p:nvCxnSpPr>
          <p:spPr>
            <a:xfrm>
              <a:off x="1979451" y="14936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8F9A80B-D8E4-CB44-A21E-46FFFE7C26A2}"/>
                </a:ext>
              </a:extLst>
            </p:cNvPr>
            <p:cNvCxnSpPr/>
            <p:nvPr/>
          </p:nvCxnSpPr>
          <p:spPr>
            <a:xfrm>
              <a:off x="1979451" y="15571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198DB7E-2CD6-A446-BD77-EC78789D4664}"/>
                </a:ext>
              </a:extLst>
            </p:cNvPr>
            <p:cNvCxnSpPr/>
            <p:nvPr/>
          </p:nvCxnSpPr>
          <p:spPr>
            <a:xfrm>
              <a:off x="1979451" y="16206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EFC9A9D-7C69-C143-B22E-638FB3A9D25D}"/>
                </a:ext>
              </a:extLst>
            </p:cNvPr>
            <p:cNvCxnSpPr/>
            <p:nvPr/>
          </p:nvCxnSpPr>
          <p:spPr>
            <a:xfrm>
              <a:off x="1979451" y="168158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D346930-D932-1440-899E-78AA2C3BDA37}"/>
                </a:ext>
              </a:extLst>
            </p:cNvPr>
            <p:cNvCxnSpPr/>
            <p:nvPr/>
          </p:nvCxnSpPr>
          <p:spPr>
            <a:xfrm>
              <a:off x="1979451" y="174508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018848C3-B6F6-3E4E-9BE0-C56C4D018A33}"/>
                </a:ext>
              </a:extLst>
            </p:cNvPr>
            <p:cNvCxnSpPr/>
            <p:nvPr/>
          </p:nvCxnSpPr>
          <p:spPr>
            <a:xfrm>
              <a:off x="1979451" y="180604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D245B60F-DD23-D745-82EA-3BEF25170EA8}"/>
              </a:ext>
            </a:extLst>
          </p:cNvPr>
          <p:cNvSpPr txBox="1"/>
          <p:nvPr/>
        </p:nvSpPr>
        <p:spPr>
          <a:xfrm>
            <a:off x="10556782"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Jan</a:t>
            </a:r>
          </a:p>
        </p:txBody>
      </p:sp>
      <p:sp>
        <p:nvSpPr>
          <p:cNvPr id="101" name="TextBox 100">
            <a:extLst>
              <a:ext uri="{FF2B5EF4-FFF2-40B4-BE49-F238E27FC236}">
                <a16:creationId xmlns:a16="http://schemas.microsoft.com/office/drawing/2014/main" id="{E63C284E-8F8C-DC42-A9AC-1EE8661A28FA}"/>
              </a:ext>
            </a:extLst>
          </p:cNvPr>
          <p:cNvSpPr txBox="1"/>
          <p:nvPr/>
        </p:nvSpPr>
        <p:spPr>
          <a:xfrm>
            <a:off x="12649511"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Feb</a:t>
            </a:r>
          </a:p>
        </p:txBody>
      </p:sp>
      <p:sp>
        <p:nvSpPr>
          <p:cNvPr id="102" name="TextBox 101">
            <a:extLst>
              <a:ext uri="{FF2B5EF4-FFF2-40B4-BE49-F238E27FC236}">
                <a16:creationId xmlns:a16="http://schemas.microsoft.com/office/drawing/2014/main" id="{0AAE8F72-B65A-614A-96DD-3248A0268AD2}"/>
              </a:ext>
            </a:extLst>
          </p:cNvPr>
          <p:cNvSpPr txBox="1"/>
          <p:nvPr/>
        </p:nvSpPr>
        <p:spPr>
          <a:xfrm>
            <a:off x="14666426"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Mar</a:t>
            </a:r>
          </a:p>
        </p:txBody>
      </p:sp>
      <p:sp>
        <p:nvSpPr>
          <p:cNvPr id="103" name="TextBox 102">
            <a:extLst>
              <a:ext uri="{FF2B5EF4-FFF2-40B4-BE49-F238E27FC236}">
                <a16:creationId xmlns:a16="http://schemas.microsoft.com/office/drawing/2014/main" id="{175F7D00-318A-724C-8A53-622D794BF678}"/>
              </a:ext>
            </a:extLst>
          </p:cNvPr>
          <p:cNvSpPr txBox="1"/>
          <p:nvPr/>
        </p:nvSpPr>
        <p:spPr>
          <a:xfrm>
            <a:off x="16706869"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Apr</a:t>
            </a:r>
          </a:p>
        </p:txBody>
      </p:sp>
      <p:sp>
        <p:nvSpPr>
          <p:cNvPr id="104" name="TextBox 103">
            <a:extLst>
              <a:ext uri="{FF2B5EF4-FFF2-40B4-BE49-F238E27FC236}">
                <a16:creationId xmlns:a16="http://schemas.microsoft.com/office/drawing/2014/main" id="{694A1F55-A004-2E4C-9A45-82B81983408C}"/>
              </a:ext>
            </a:extLst>
          </p:cNvPr>
          <p:cNvSpPr txBox="1"/>
          <p:nvPr/>
        </p:nvSpPr>
        <p:spPr>
          <a:xfrm>
            <a:off x="18747313"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May</a:t>
            </a:r>
          </a:p>
        </p:txBody>
      </p:sp>
      <p:sp>
        <p:nvSpPr>
          <p:cNvPr id="105" name="TextBox 104">
            <a:extLst>
              <a:ext uri="{FF2B5EF4-FFF2-40B4-BE49-F238E27FC236}">
                <a16:creationId xmlns:a16="http://schemas.microsoft.com/office/drawing/2014/main" id="{4D42935C-A24A-534F-AA8D-A8DC825C1229}"/>
              </a:ext>
            </a:extLst>
          </p:cNvPr>
          <p:cNvSpPr txBox="1"/>
          <p:nvPr/>
        </p:nvSpPr>
        <p:spPr>
          <a:xfrm>
            <a:off x="20567040" y="11452903"/>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Jun</a:t>
            </a:r>
          </a:p>
        </p:txBody>
      </p:sp>
      <p:sp>
        <p:nvSpPr>
          <p:cNvPr id="106" name="TextBox 105">
            <a:extLst>
              <a:ext uri="{FF2B5EF4-FFF2-40B4-BE49-F238E27FC236}">
                <a16:creationId xmlns:a16="http://schemas.microsoft.com/office/drawing/2014/main" id="{6CB0C5E8-BA37-1449-A680-85B1ACAFEE7F}"/>
              </a:ext>
            </a:extLst>
          </p:cNvPr>
          <p:cNvSpPr txBox="1"/>
          <p:nvPr/>
        </p:nvSpPr>
        <p:spPr>
          <a:xfrm>
            <a:off x="9407575" y="575401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107" name="TextBox 106">
            <a:extLst>
              <a:ext uri="{FF2B5EF4-FFF2-40B4-BE49-F238E27FC236}">
                <a16:creationId xmlns:a16="http://schemas.microsoft.com/office/drawing/2014/main" id="{07CB97D6-4D66-4944-A20E-07B8F59CB196}"/>
              </a:ext>
            </a:extLst>
          </p:cNvPr>
          <p:cNvSpPr txBox="1"/>
          <p:nvPr/>
        </p:nvSpPr>
        <p:spPr>
          <a:xfrm>
            <a:off x="9407575" y="6656410"/>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108" name="TextBox 107">
            <a:extLst>
              <a:ext uri="{FF2B5EF4-FFF2-40B4-BE49-F238E27FC236}">
                <a16:creationId xmlns:a16="http://schemas.microsoft.com/office/drawing/2014/main" id="{C89AF030-3D55-B140-A324-844BB45B53E6}"/>
              </a:ext>
            </a:extLst>
          </p:cNvPr>
          <p:cNvSpPr txBox="1"/>
          <p:nvPr/>
        </p:nvSpPr>
        <p:spPr>
          <a:xfrm>
            <a:off x="9407575" y="7540077"/>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109" name="TextBox 108">
            <a:extLst>
              <a:ext uri="{FF2B5EF4-FFF2-40B4-BE49-F238E27FC236}">
                <a16:creationId xmlns:a16="http://schemas.microsoft.com/office/drawing/2014/main" id="{4785617B-9742-E944-8830-C2AA62F4967F}"/>
              </a:ext>
            </a:extLst>
          </p:cNvPr>
          <p:cNvSpPr txBox="1"/>
          <p:nvPr/>
        </p:nvSpPr>
        <p:spPr>
          <a:xfrm>
            <a:off x="9407575" y="8423747"/>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110" name="TextBox 109">
            <a:extLst>
              <a:ext uri="{FF2B5EF4-FFF2-40B4-BE49-F238E27FC236}">
                <a16:creationId xmlns:a16="http://schemas.microsoft.com/office/drawing/2014/main" id="{1898CC44-2053-8043-A460-7D8E14521EE3}"/>
              </a:ext>
            </a:extLst>
          </p:cNvPr>
          <p:cNvSpPr txBox="1"/>
          <p:nvPr/>
        </p:nvSpPr>
        <p:spPr>
          <a:xfrm>
            <a:off x="9407575" y="9257720"/>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111" name="TextBox 110">
            <a:extLst>
              <a:ext uri="{FF2B5EF4-FFF2-40B4-BE49-F238E27FC236}">
                <a16:creationId xmlns:a16="http://schemas.microsoft.com/office/drawing/2014/main" id="{EF840976-F3CE-3241-8686-4F71EBB3A289}"/>
              </a:ext>
            </a:extLst>
          </p:cNvPr>
          <p:cNvSpPr txBox="1"/>
          <p:nvPr/>
        </p:nvSpPr>
        <p:spPr>
          <a:xfrm>
            <a:off x="9407575" y="10178836"/>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112" name="TextBox 111">
            <a:extLst>
              <a:ext uri="{FF2B5EF4-FFF2-40B4-BE49-F238E27FC236}">
                <a16:creationId xmlns:a16="http://schemas.microsoft.com/office/drawing/2014/main" id="{E02B3F67-F706-D341-81B8-2BEBDE61861B}"/>
              </a:ext>
            </a:extLst>
          </p:cNvPr>
          <p:cNvSpPr txBox="1"/>
          <p:nvPr/>
        </p:nvSpPr>
        <p:spPr>
          <a:xfrm>
            <a:off x="9407575" y="11008857"/>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113" name="TextBox 112">
            <a:extLst>
              <a:ext uri="{FF2B5EF4-FFF2-40B4-BE49-F238E27FC236}">
                <a16:creationId xmlns:a16="http://schemas.microsoft.com/office/drawing/2014/main" id="{DFF05D71-D78A-A54C-9B71-213B1592CDDC}"/>
              </a:ext>
            </a:extLst>
          </p:cNvPr>
          <p:cNvSpPr txBox="1"/>
          <p:nvPr/>
        </p:nvSpPr>
        <p:spPr>
          <a:xfrm>
            <a:off x="9407575" y="403505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114" name="TextBox 113">
            <a:extLst>
              <a:ext uri="{FF2B5EF4-FFF2-40B4-BE49-F238E27FC236}">
                <a16:creationId xmlns:a16="http://schemas.microsoft.com/office/drawing/2014/main" id="{8A7C9E38-002B-1848-BA21-686A4CDC1669}"/>
              </a:ext>
            </a:extLst>
          </p:cNvPr>
          <p:cNvSpPr txBox="1"/>
          <p:nvPr/>
        </p:nvSpPr>
        <p:spPr>
          <a:xfrm>
            <a:off x="9407575" y="4918721"/>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grpSp>
        <p:nvGrpSpPr>
          <p:cNvPr id="2" name="Group 1">
            <a:extLst>
              <a:ext uri="{FF2B5EF4-FFF2-40B4-BE49-F238E27FC236}">
                <a16:creationId xmlns:a16="http://schemas.microsoft.com/office/drawing/2014/main" id="{D2409F5D-7DFB-914A-9534-8B9CF78AE993}"/>
              </a:ext>
            </a:extLst>
          </p:cNvPr>
          <p:cNvGrpSpPr/>
          <p:nvPr/>
        </p:nvGrpSpPr>
        <p:grpSpPr>
          <a:xfrm>
            <a:off x="10454815" y="5286288"/>
            <a:ext cx="1949209" cy="6183435"/>
            <a:chOff x="10554220" y="10568651"/>
            <a:chExt cx="805501" cy="901072"/>
          </a:xfrm>
        </p:grpSpPr>
        <p:sp>
          <p:nvSpPr>
            <p:cNvPr id="115" name="Rectangle 114">
              <a:extLst>
                <a:ext uri="{FF2B5EF4-FFF2-40B4-BE49-F238E27FC236}">
                  <a16:creationId xmlns:a16="http://schemas.microsoft.com/office/drawing/2014/main" id="{CD0E72FB-28BE-524B-888E-D3000D278E47}"/>
                </a:ext>
              </a:extLst>
            </p:cNvPr>
            <p:cNvSpPr/>
            <p:nvPr/>
          </p:nvSpPr>
          <p:spPr>
            <a:xfrm>
              <a:off x="10981615" y="10957050"/>
              <a:ext cx="378106" cy="51267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44DF30CA-4B07-DE4B-AD1C-49E79E6CEA36}"/>
                </a:ext>
              </a:extLst>
            </p:cNvPr>
            <p:cNvSpPr/>
            <p:nvPr/>
          </p:nvSpPr>
          <p:spPr>
            <a:xfrm>
              <a:off x="10554220" y="10568651"/>
              <a:ext cx="378106" cy="901072"/>
            </a:xfrm>
            <a:prstGeom prst="rect">
              <a:avLst/>
            </a:prstGeom>
            <a:pattFill prst="wdUp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2FBF83B4-AC9B-8944-B9EF-D1B58FA1E149}"/>
              </a:ext>
            </a:extLst>
          </p:cNvPr>
          <p:cNvGrpSpPr/>
          <p:nvPr/>
        </p:nvGrpSpPr>
        <p:grpSpPr>
          <a:xfrm>
            <a:off x="13670981" y="5163224"/>
            <a:ext cx="1949209" cy="6306504"/>
            <a:chOff x="10554220" y="10550717"/>
            <a:chExt cx="805501" cy="919006"/>
          </a:xfrm>
        </p:grpSpPr>
        <p:sp>
          <p:nvSpPr>
            <p:cNvPr id="137" name="Rectangle 136">
              <a:extLst>
                <a:ext uri="{FF2B5EF4-FFF2-40B4-BE49-F238E27FC236}">
                  <a16:creationId xmlns:a16="http://schemas.microsoft.com/office/drawing/2014/main" id="{4A891B6E-6139-194C-9E6F-D524D8DE0C76}"/>
                </a:ext>
              </a:extLst>
            </p:cNvPr>
            <p:cNvSpPr/>
            <p:nvPr/>
          </p:nvSpPr>
          <p:spPr>
            <a:xfrm>
              <a:off x="10981615" y="10550717"/>
              <a:ext cx="378106" cy="919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BBFF76C-FCDF-4A4E-A0D1-07D22B388C01}"/>
                </a:ext>
              </a:extLst>
            </p:cNvPr>
            <p:cNvSpPr/>
            <p:nvPr/>
          </p:nvSpPr>
          <p:spPr>
            <a:xfrm>
              <a:off x="10554220" y="10943646"/>
              <a:ext cx="378106" cy="526077"/>
            </a:xfrm>
            <a:prstGeom prst="rect">
              <a:avLst/>
            </a:prstGeom>
            <a:pattFill prst="wdUp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C3916DF7-451E-A24A-B5A2-ED4168781B31}"/>
              </a:ext>
            </a:extLst>
          </p:cNvPr>
          <p:cNvGrpSpPr/>
          <p:nvPr/>
        </p:nvGrpSpPr>
        <p:grpSpPr>
          <a:xfrm>
            <a:off x="16855615" y="6349031"/>
            <a:ext cx="1949209" cy="5120711"/>
            <a:chOff x="10554220" y="10723516"/>
            <a:chExt cx="805501" cy="746208"/>
          </a:xfrm>
        </p:grpSpPr>
        <p:sp>
          <p:nvSpPr>
            <p:cNvPr id="140" name="Rectangle 139">
              <a:extLst>
                <a:ext uri="{FF2B5EF4-FFF2-40B4-BE49-F238E27FC236}">
                  <a16:creationId xmlns:a16="http://schemas.microsoft.com/office/drawing/2014/main" id="{7176F67D-1980-1747-8EC6-411DF1C7D8D3}"/>
                </a:ext>
              </a:extLst>
            </p:cNvPr>
            <p:cNvSpPr/>
            <p:nvPr/>
          </p:nvSpPr>
          <p:spPr>
            <a:xfrm>
              <a:off x="10981615" y="11074219"/>
              <a:ext cx="378106" cy="3955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83B8EED-08E8-5C4F-ACC2-114B3D8615AC}"/>
                </a:ext>
              </a:extLst>
            </p:cNvPr>
            <p:cNvSpPr/>
            <p:nvPr/>
          </p:nvSpPr>
          <p:spPr>
            <a:xfrm>
              <a:off x="10554220" y="10723516"/>
              <a:ext cx="378106" cy="746208"/>
            </a:xfrm>
            <a:prstGeom prst="rect">
              <a:avLst/>
            </a:prstGeom>
            <a:pattFill prst="wdUp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TextBox 144">
            <a:extLst>
              <a:ext uri="{FF2B5EF4-FFF2-40B4-BE49-F238E27FC236}">
                <a16:creationId xmlns:a16="http://schemas.microsoft.com/office/drawing/2014/main" id="{8BDC247F-2E98-D749-956C-8825F7F4CF53}"/>
              </a:ext>
            </a:extLst>
          </p:cNvPr>
          <p:cNvSpPr txBox="1"/>
          <p:nvPr/>
        </p:nvSpPr>
        <p:spPr>
          <a:xfrm>
            <a:off x="21371578" y="4620207"/>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47</a:t>
            </a:r>
          </a:p>
        </p:txBody>
      </p:sp>
      <p:sp>
        <p:nvSpPr>
          <p:cNvPr id="146" name="TextBox 145">
            <a:extLst>
              <a:ext uri="{FF2B5EF4-FFF2-40B4-BE49-F238E27FC236}">
                <a16:creationId xmlns:a16="http://schemas.microsoft.com/office/drawing/2014/main" id="{E518409A-22BF-4047-B284-4A46850B5B1F}"/>
              </a:ext>
            </a:extLst>
          </p:cNvPr>
          <p:cNvSpPr txBox="1"/>
          <p:nvPr/>
        </p:nvSpPr>
        <p:spPr>
          <a:xfrm>
            <a:off x="20335458" y="7389494"/>
            <a:ext cx="551336" cy="476042"/>
          </a:xfrm>
          <a:prstGeom prst="rect">
            <a:avLst/>
          </a:prstGeom>
          <a:noFill/>
        </p:spPr>
        <p:txBody>
          <a:bodyPr wrap="square" rtlCol="0">
            <a:spAutoFit/>
          </a:bodyPr>
          <a:lstStyle/>
          <a:p>
            <a:pPr algn="ctr"/>
            <a:r>
              <a:rPr lang="en-US" sz="2000" dirty="0">
                <a:latin typeface="Century Gothic" panose="020B0502020202020204" pitchFamily="34" charset="0"/>
                <a:ea typeface="Lato Light" panose="020F0502020204030203" pitchFamily="34" charset="0"/>
                <a:cs typeface="Lato Light" panose="020F0502020204030203" pitchFamily="34" charset="0"/>
              </a:rPr>
              <a:t>30</a:t>
            </a:r>
          </a:p>
        </p:txBody>
      </p:sp>
      <p:grpSp>
        <p:nvGrpSpPr>
          <p:cNvPr id="147" name="Group 146">
            <a:extLst>
              <a:ext uri="{FF2B5EF4-FFF2-40B4-BE49-F238E27FC236}">
                <a16:creationId xmlns:a16="http://schemas.microsoft.com/office/drawing/2014/main" id="{FEB5B0A9-8BFC-C74A-9B58-7826758541BF}"/>
              </a:ext>
            </a:extLst>
          </p:cNvPr>
          <p:cNvGrpSpPr/>
          <p:nvPr/>
        </p:nvGrpSpPr>
        <p:grpSpPr>
          <a:xfrm>
            <a:off x="20166374" y="5163224"/>
            <a:ext cx="1949209" cy="6306504"/>
            <a:chOff x="10554220" y="10550717"/>
            <a:chExt cx="805501" cy="919006"/>
          </a:xfrm>
        </p:grpSpPr>
        <p:sp>
          <p:nvSpPr>
            <p:cNvPr id="148" name="Rectangle 147">
              <a:extLst>
                <a:ext uri="{FF2B5EF4-FFF2-40B4-BE49-F238E27FC236}">
                  <a16:creationId xmlns:a16="http://schemas.microsoft.com/office/drawing/2014/main" id="{80C57C3C-C77D-F848-85DC-02B3ECE9C2ED}"/>
                </a:ext>
              </a:extLst>
            </p:cNvPr>
            <p:cNvSpPr/>
            <p:nvPr/>
          </p:nvSpPr>
          <p:spPr>
            <a:xfrm>
              <a:off x="10981615" y="10550717"/>
              <a:ext cx="378106" cy="919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5ABEE55E-F05C-514B-86A9-9F07BB4BDF4E}"/>
                </a:ext>
              </a:extLst>
            </p:cNvPr>
            <p:cNvSpPr/>
            <p:nvPr/>
          </p:nvSpPr>
          <p:spPr>
            <a:xfrm>
              <a:off x="10554220" y="10943646"/>
              <a:ext cx="378106" cy="526077"/>
            </a:xfrm>
            <a:prstGeom prst="rect">
              <a:avLst/>
            </a:prstGeom>
            <a:pattFill prst="wdUpDiag">
              <a:fgClr>
                <a:schemeClr val="accent1"/>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518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a:extLst>
              <a:ext uri="{FF2B5EF4-FFF2-40B4-BE49-F238E27FC236}">
                <a16:creationId xmlns:a16="http://schemas.microsoft.com/office/drawing/2014/main" id="{33D55B9C-225A-4544-910B-5B072538DA26}"/>
              </a:ext>
            </a:extLst>
          </p:cNvPr>
          <p:cNvGrpSpPr/>
          <p:nvPr/>
        </p:nvGrpSpPr>
        <p:grpSpPr>
          <a:xfrm>
            <a:off x="16365939" y="4301783"/>
            <a:ext cx="6704010" cy="4711455"/>
            <a:chOff x="1271877" y="4301783"/>
            <a:chExt cx="6704010" cy="4711455"/>
          </a:xfrm>
        </p:grpSpPr>
        <p:grpSp>
          <p:nvGrpSpPr>
            <p:cNvPr id="105" name="Group 104">
              <a:extLst>
                <a:ext uri="{FF2B5EF4-FFF2-40B4-BE49-F238E27FC236}">
                  <a16:creationId xmlns:a16="http://schemas.microsoft.com/office/drawing/2014/main" id="{1302C3EB-DB31-1D43-B338-338ABE6005CD}"/>
                </a:ext>
              </a:extLst>
            </p:cNvPr>
            <p:cNvGrpSpPr/>
            <p:nvPr/>
          </p:nvGrpSpPr>
          <p:grpSpPr>
            <a:xfrm>
              <a:off x="2309327" y="4301783"/>
              <a:ext cx="4725436" cy="4711455"/>
              <a:chOff x="2309327" y="4301783"/>
              <a:chExt cx="4725436" cy="4711455"/>
            </a:xfrm>
          </p:grpSpPr>
          <p:grpSp>
            <p:nvGrpSpPr>
              <p:cNvPr id="108" name="Group 107">
                <a:extLst>
                  <a:ext uri="{FF2B5EF4-FFF2-40B4-BE49-F238E27FC236}">
                    <a16:creationId xmlns:a16="http://schemas.microsoft.com/office/drawing/2014/main" id="{715C503D-A086-E44B-950D-F5E9F8A28A7A}"/>
                  </a:ext>
                </a:extLst>
              </p:cNvPr>
              <p:cNvGrpSpPr/>
              <p:nvPr/>
            </p:nvGrpSpPr>
            <p:grpSpPr>
              <a:xfrm>
                <a:off x="2309327" y="4301783"/>
                <a:ext cx="4725436" cy="4711455"/>
                <a:chOff x="3065929" y="5091954"/>
                <a:chExt cx="6060141" cy="6042212"/>
              </a:xfrm>
            </p:grpSpPr>
            <p:sp>
              <p:nvSpPr>
                <p:cNvPr id="110" name="Pie 109">
                  <a:extLst>
                    <a:ext uri="{FF2B5EF4-FFF2-40B4-BE49-F238E27FC236}">
                      <a16:creationId xmlns:a16="http://schemas.microsoft.com/office/drawing/2014/main" id="{67072588-1E64-1748-A351-8305E0FC6611}"/>
                    </a:ext>
                  </a:extLst>
                </p:cNvPr>
                <p:cNvSpPr/>
                <p:nvPr/>
              </p:nvSpPr>
              <p:spPr>
                <a:xfrm>
                  <a:off x="3065929" y="5091954"/>
                  <a:ext cx="6042212" cy="6042212"/>
                </a:xfrm>
                <a:prstGeom prst="pie">
                  <a:avLst>
                    <a:gd name="adj1" fmla="val 16238735"/>
                    <a:gd name="adj2" fmla="val 65779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Pie 110">
                  <a:extLst>
                    <a:ext uri="{FF2B5EF4-FFF2-40B4-BE49-F238E27FC236}">
                      <a16:creationId xmlns:a16="http://schemas.microsoft.com/office/drawing/2014/main" id="{C8EB6C22-DFC4-A347-8902-540536DB9485}"/>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Oval 111">
                  <a:extLst>
                    <a:ext uri="{FF2B5EF4-FFF2-40B4-BE49-F238E27FC236}">
                      <a16:creationId xmlns:a16="http://schemas.microsoft.com/office/drawing/2014/main" id="{96BF9FF5-DE62-1244-A975-D1B7BF31BEB4}"/>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Oval 108">
                <a:extLst>
                  <a:ext uri="{FF2B5EF4-FFF2-40B4-BE49-F238E27FC236}">
                    <a16:creationId xmlns:a16="http://schemas.microsoft.com/office/drawing/2014/main" id="{57F51BAD-E542-EF41-B8C7-97B397C94EB5}"/>
                  </a:ext>
                </a:extLst>
              </p:cNvPr>
              <p:cNvSpPr/>
              <p:nvPr/>
            </p:nvSpPr>
            <p:spPr>
              <a:xfrm>
                <a:off x="2481987" y="4486745"/>
                <a:ext cx="4410696" cy="434153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TextBox 105">
              <a:extLst>
                <a:ext uri="{FF2B5EF4-FFF2-40B4-BE49-F238E27FC236}">
                  <a16:creationId xmlns:a16="http://schemas.microsoft.com/office/drawing/2014/main" id="{1FE59732-E96C-9343-920B-8DF088A3FDC1}"/>
                </a:ext>
              </a:extLst>
            </p:cNvPr>
            <p:cNvSpPr txBox="1"/>
            <p:nvPr/>
          </p:nvSpPr>
          <p:spPr>
            <a:xfrm flipH="1">
              <a:off x="1271877" y="5969294"/>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46%</a:t>
              </a:r>
            </a:p>
          </p:txBody>
        </p:sp>
        <p:sp>
          <p:nvSpPr>
            <p:cNvPr id="107" name="TextBox 106">
              <a:extLst>
                <a:ext uri="{FF2B5EF4-FFF2-40B4-BE49-F238E27FC236}">
                  <a16:creationId xmlns:a16="http://schemas.microsoft.com/office/drawing/2014/main" id="{BCFE7C64-6C69-9F4F-BB6A-219D2368AADA}"/>
                </a:ext>
              </a:extLst>
            </p:cNvPr>
            <p:cNvSpPr txBox="1"/>
            <p:nvPr/>
          </p:nvSpPr>
          <p:spPr>
            <a:xfrm flipH="1">
              <a:off x="6827289" y="6987211"/>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54%</a:t>
              </a:r>
            </a:p>
          </p:txBody>
        </p:sp>
      </p:grpSp>
      <p:grpSp>
        <p:nvGrpSpPr>
          <p:cNvPr id="95" name="Group 94">
            <a:extLst>
              <a:ext uri="{FF2B5EF4-FFF2-40B4-BE49-F238E27FC236}">
                <a16:creationId xmlns:a16="http://schemas.microsoft.com/office/drawing/2014/main" id="{B4A65376-6DB5-DB4A-9EDC-F16C9B6A4CA2}"/>
              </a:ext>
            </a:extLst>
          </p:cNvPr>
          <p:cNvGrpSpPr/>
          <p:nvPr/>
        </p:nvGrpSpPr>
        <p:grpSpPr>
          <a:xfrm>
            <a:off x="8765496" y="4301783"/>
            <a:ext cx="6704010" cy="4711455"/>
            <a:chOff x="1271877" y="4301783"/>
            <a:chExt cx="6704010" cy="4711455"/>
          </a:xfrm>
        </p:grpSpPr>
        <p:grpSp>
          <p:nvGrpSpPr>
            <p:cNvPr id="96" name="Group 95">
              <a:extLst>
                <a:ext uri="{FF2B5EF4-FFF2-40B4-BE49-F238E27FC236}">
                  <a16:creationId xmlns:a16="http://schemas.microsoft.com/office/drawing/2014/main" id="{A524C7C9-F191-BA45-B168-BB2CF6397CFA}"/>
                </a:ext>
              </a:extLst>
            </p:cNvPr>
            <p:cNvGrpSpPr/>
            <p:nvPr/>
          </p:nvGrpSpPr>
          <p:grpSpPr>
            <a:xfrm>
              <a:off x="2309327" y="4301783"/>
              <a:ext cx="4725436" cy="4711455"/>
              <a:chOff x="2309327" y="4301783"/>
              <a:chExt cx="4725436" cy="4711455"/>
            </a:xfrm>
          </p:grpSpPr>
          <p:grpSp>
            <p:nvGrpSpPr>
              <p:cNvPr id="99" name="Group 98">
                <a:extLst>
                  <a:ext uri="{FF2B5EF4-FFF2-40B4-BE49-F238E27FC236}">
                    <a16:creationId xmlns:a16="http://schemas.microsoft.com/office/drawing/2014/main" id="{B96F9845-F4A8-5942-919B-DD6B4349B926}"/>
                  </a:ext>
                </a:extLst>
              </p:cNvPr>
              <p:cNvGrpSpPr/>
              <p:nvPr/>
            </p:nvGrpSpPr>
            <p:grpSpPr>
              <a:xfrm>
                <a:off x="2309327" y="4301783"/>
                <a:ext cx="4725436" cy="4711455"/>
                <a:chOff x="3065929" y="5091954"/>
                <a:chExt cx="6060141" cy="6042212"/>
              </a:xfrm>
            </p:grpSpPr>
            <p:sp>
              <p:nvSpPr>
                <p:cNvPr id="101" name="Pie 100">
                  <a:extLst>
                    <a:ext uri="{FF2B5EF4-FFF2-40B4-BE49-F238E27FC236}">
                      <a16:creationId xmlns:a16="http://schemas.microsoft.com/office/drawing/2014/main" id="{75B0A55E-CF97-4A4A-809B-C5B50A172709}"/>
                    </a:ext>
                  </a:extLst>
                </p:cNvPr>
                <p:cNvSpPr/>
                <p:nvPr/>
              </p:nvSpPr>
              <p:spPr>
                <a:xfrm>
                  <a:off x="3065929" y="5091954"/>
                  <a:ext cx="6042212" cy="6042212"/>
                </a:xfrm>
                <a:prstGeom prst="pie">
                  <a:avLst>
                    <a:gd name="adj1" fmla="val 16238735"/>
                    <a:gd name="adj2" fmla="val 65779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2" name="Pie 101">
                  <a:extLst>
                    <a:ext uri="{FF2B5EF4-FFF2-40B4-BE49-F238E27FC236}">
                      <a16:creationId xmlns:a16="http://schemas.microsoft.com/office/drawing/2014/main" id="{07D4E7B5-3850-6A44-B697-4C0E34E67E08}"/>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Oval 102">
                  <a:extLst>
                    <a:ext uri="{FF2B5EF4-FFF2-40B4-BE49-F238E27FC236}">
                      <a16:creationId xmlns:a16="http://schemas.microsoft.com/office/drawing/2014/main" id="{EF44E99D-C5D4-1942-9586-890CD206AC7A}"/>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0" name="Oval 99">
                <a:extLst>
                  <a:ext uri="{FF2B5EF4-FFF2-40B4-BE49-F238E27FC236}">
                    <a16:creationId xmlns:a16="http://schemas.microsoft.com/office/drawing/2014/main" id="{2277D904-33E4-7B44-83C8-3645DF2F9B62}"/>
                  </a:ext>
                </a:extLst>
              </p:cNvPr>
              <p:cNvSpPr/>
              <p:nvPr/>
            </p:nvSpPr>
            <p:spPr>
              <a:xfrm>
                <a:off x="2481987" y="4486745"/>
                <a:ext cx="4410696" cy="434153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7" name="TextBox 96">
              <a:extLst>
                <a:ext uri="{FF2B5EF4-FFF2-40B4-BE49-F238E27FC236}">
                  <a16:creationId xmlns:a16="http://schemas.microsoft.com/office/drawing/2014/main" id="{4037C1E5-D189-1A4C-92E6-E50C8A39F06A}"/>
                </a:ext>
              </a:extLst>
            </p:cNvPr>
            <p:cNvSpPr txBox="1"/>
            <p:nvPr/>
          </p:nvSpPr>
          <p:spPr>
            <a:xfrm flipH="1">
              <a:off x="1271877" y="5969294"/>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46%</a:t>
              </a:r>
            </a:p>
          </p:txBody>
        </p:sp>
        <p:sp>
          <p:nvSpPr>
            <p:cNvPr id="98" name="TextBox 97">
              <a:extLst>
                <a:ext uri="{FF2B5EF4-FFF2-40B4-BE49-F238E27FC236}">
                  <a16:creationId xmlns:a16="http://schemas.microsoft.com/office/drawing/2014/main" id="{2E030F5A-AEC6-0C47-B508-AB5AE4F1B71D}"/>
                </a:ext>
              </a:extLst>
            </p:cNvPr>
            <p:cNvSpPr txBox="1"/>
            <p:nvPr/>
          </p:nvSpPr>
          <p:spPr>
            <a:xfrm flipH="1">
              <a:off x="6827289" y="6987211"/>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54%</a:t>
              </a:r>
            </a:p>
          </p:txBody>
        </p:sp>
      </p:grpSp>
      <p:grpSp>
        <p:nvGrpSpPr>
          <p:cNvPr id="4" name="Group 3">
            <a:extLst>
              <a:ext uri="{FF2B5EF4-FFF2-40B4-BE49-F238E27FC236}">
                <a16:creationId xmlns:a16="http://schemas.microsoft.com/office/drawing/2014/main" id="{F00561BD-F79C-B641-ADBA-13AB2885BDDF}"/>
              </a:ext>
            </a:extLst>
          </p:cNvPr>
          <p:cNvGrpSpPr/>
          <p:nvPr/>
        </p:nvGrpSpPr>
        <p:grpSpPr>
          <a:xfrm>
            <a:off x="1271877" y="4301783"/>
            <a:ext cx="6704010" cy="4711455"/>
            <a:chOff x="1271877" y="4301783"/>
            <a:chExt cx="6704010" cy="4711455"/>
          </a:xfrm>
        </p:grpSpPr>
        <p:grpSp>
          <p:nvGrpSpPr>
            <p:cNvPr id="3" name="Group 2">
              <a:extLst>
                <a:ext uri="{FF2B5EF4-FFF2-40B4-BE49-F238E27FC236}">
                  <a16:creationId xmlns:a16="http://schemas.microsoft.com/office/drawing/2014/main" id="{01CCD243-3FFD-3945-B5E2-77374BE2057E}"/>
                </a:ext>
              </a:extLst>
            </p:cNvPr>
            <p:cNvGrpSpPr/>
            <p:nvPr/>
          </p:nvGrpSpPr>
          <p:grpSpPr>
            <a:xfrm>
              <a:off x="2309327" y="4301783"/>
              <a:ext cx="4725436" cy="4711455"/>
              <a:chOff x="2309327" y="4301783"/>
              <a:chExt cx="4725436" cy="4711455"/>
            </a:xfrm>
          </p:grpSpPr>
          <p:grpSp>
            <p:nvGrpSpPr>
              <p:cNvPr id="71" name="Group 70">
                <a:extLst>
                  <a:ext uri="{FF2B5EF4-FFF2-40B4-BE49-F238E27FC236}">
                    <a16:creationId xmlns:a16="http://schemas.microsoft.com/office/drawing/2014/main" id="{A18E55DD-883D-BA4F-B287-5C3EEC73DD7F}"/>
                  </a:ext>
                </a:extLst>
              </p:cNvPr>
              <p:cNvGrpSpPr/>
              <p:nvPr/>
            </p:nvGrpSpPr>
            <p:grpSpPr>
              <a:xfrm>
                <a:off x="2309327" y="4301783"/>
                <a:ext cx="4725436" cy="4711455"/>
                <a:chOff x="3065929" y="5091954"/>
                <a:chExt cx="6060141" cy="6042212"/>
              </a:xfrm>
            </p:grpSpPr>
            <p:sp>
              <p:nvSpPr>
                <p:cNvPr id="82" name="Pie 81">
                  <a:extLst>
                    <a:ext uri="{FF2B5EF4-FFF2-40B4-BE49-F238E27FC236}">
                      <a16:creationId xmlns:a16="http://schemas.microsoft.com/office/drawing/2014/main" id="{0FCFA85D-9730-0B4E-8108-A330AB50EA5C}"/>
                    </a:ext>
                  </a:extLst>
                </p:cNvPr>
                <p:cNvSpPr/>
                <p:nvPr/>
              </p:nvSpPr>
              <p:spPr>
                <a:xfrm>
                  <a:off x="3065929" y="5091954"/>
                  <a:ext cx="6042212" cy="6042212"/>
                </a:xfrm>
                <a:prstGeom prst="pie">
                  <a:avLst>
                    <a:gd name="adj1" fmla="val 16238735"/>
                    <a:gd name="adj2" fmla="val 65779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Pie 84">
                  <a:extLst>
                    <a:ext uri="{FF2B5EF4-FFF2-40B4-BE49-F238E27FC236}">
                      <a16:creationId xmlns:a16="http://schemas.microsoft.com/office/drawing/2014/main" id="{7E6E7848-B40B-5C40-AC8A-F4B6EBD23806}"/>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Oval 85">
                  <a:extLst>
                    <a:ext uri="{FF2B5EF4-FFF2-40B4-BE49-F238E27FC236}">
                      <a16:creationId xmlns:a16="http://schemas.microsoft.com/office/drawing/2014/main" id="{7055CE34-8280-A442-A013-806E64E94E0F}"/>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Oval 23">
                <a:extLst>
                  <a:ext uri="{FF2B5EF4-FFF2-40B4-BE49-F238E27FC236}">
                    <a16:creationId xmlns:a16="http://schemas.microsoft.com/office/drawing/2014/main" id="{3C2C83F7-405B-2448-B221-BC1F8923A1F6}"/>
                  </a:ext>
                </a:extLst>
              </p:cNvPr>
              <p:cNvSpPr/>
              <p:nvPr/>
            </p:nvSpPr>
            <p:spPr>
              <a:xfrm>
                <a:off x="2481987" y="4486745"/>
                <a:ext cx="4410696" cy="434153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7" name="TextBox 86">
              <a:extLst>
                <a:ext uri="{FF2B5EF4-FFF2-40B4-BE49-F238E27FC236}">
                  <a16:creationId xmlns:a16="http://schemas.microsoft.com/office/drawing/2014/main" id="{F90A3D28-04AF-CB46-9C37-580470EA84C6}"/>
                </a:ext>
              </a:extLst>
            </p:cNvPr>
            <p:cNvSpPr txBox="1"/>
            <p:nvPr/>
          </p:nvSpPr>
          <p:spPr>
            <a:xfrm flipH="1">
              <a:off x="1271877" y="5969294"/>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46%</a:t>
              </a:r>
            </a:p>
          </p:txBody>
        </p:sp>
        <p:sp>
          <p:nvSpPr>
            <p:cNvPr id="88" name="TextBox 87">
              <a:extLst>
                <a:ext uri="{FF2B5EF4-FFF2-40B4-BE49-F238E27FC236}">
                  <a16:creationId xmlns:a16="http://schemas.microsoft.com/office/drawing/2014/main" id="{3C3F3006-5106-B24F-B9DA-BFC6246D8FE8}"/>
                </a:ext>
              </a:extLst>
            </p:cNvPr>
            <p:cNvSpPr txBox="1"/>
            <p:nvPr/>
          </p:nvSpPr>
          <p:spPr>
            <a:xfrm flipH="1">
              <a:off x="6827289" y="6987211"/>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54%</a:t>
              </a:r>
            </a:p>
          </p:txBody>
        </p:sp>
      </p:grpSp>
      <p:grpSp>
        <p:nvGrpSpPr>
          <p:cNvPr id="28" name="Group 27">
            <a:extLst>
              <a:ext uri="{FF2B5EF4-FFF2-40B4-BE49-F238E27FC236}">
                <a16:creationId xmlns:a16="http://schemas.microsoft.com/office/drawing/2014/main" id="{BFC40C91-5714-7D4C-BDEC-2FFBC9BC87F3}"/>
              </a:ext>
            </a:extLst>
          </p:cNvPr>
          <p:cNvGrpSpPr/>
          <p:nvPr/>
        </p:nvGrpSpPr>
        <p:grpSpPr>
          <a:xfrm>
            <a:off x="3052796" y="5687533"/>
            <a:ext cx="3279746" cy="1744067"/>
            <a:chOff x="10330047" y="4243408"/>
            <a:chExt cx="3717559" cy="1976882"/>
          </a:xfrm>
        </p:grpSpPr>
        <p:sp>
          <p:nvSpPr>
            <p:cNvPr id="29" name="Rectangle 25">
              <a:extLst>
                <a:ext uri="{FF2B5EF4-FFF2-40B4-BE49-F238E27FC236}">
                  <a16:creationId xmlns:a16="http://schemas.microsoft.com/office/drawing/2014/main" id="{279929AD-7EEE-1047-A51F-1A9BF544FC98}"/>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0" name="Rectangle 26">
              <a:extLst>
                <a:ext uri="{FF2B5EF4-FFF2-40B4-BE49-F238E27FC236}">
                  <a16:creationId xmlns:a16="http://schemas.microsoft.com/office/drawing/2014/main" id="{B8527F72-8A37-0E48-BCFF-2A0C7CACEDC0}"/>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34" name="Group 33">
            <a:extLst>
              <a:ext uri="{FF2B5EF4-FFF2-40B4-BE49-F238E27FC236}">
                <a16:creationId xmlns:a16="http://schemas.microsoft.com/office/drawing/2014/main" id="{D82A760F-7F73-1042-A5C3-117FE99F4E83}"/>
              </a:ext>
            </a:extLst>
          </p:cNvPr>
          <p:cNvGrpSpPr/>
          <p:nvPr/>
        </p:nvGrpSpPr>
        <p:grpSpPr>
          <a:xfrm>
            <a:off x="10556496" y="5687533"/>
            <a:ext cx="3279746" cy="1744067"/>
            <a:chOff x="10330047" y="4243408"/>
            <a:chExt cx="3717559" cy="1976882"/>
          </a:xfrm>
        </p:grpSpPr>
        <p:sp>
          <p:nvSpPr>
            <p:cNvPr id="35" name="Rectangle 25">
              <a:extLst>
                <a:ext uri="{FF2B5EF4-FFF2-40B4-BE49-F238E27FC236}">
                  <a16:creationId xmlns:a16="http://schemas.microsoft.com/office/drawing/2014/main" id="{E9014BB4-67C7-CB4C-B574-F5680BD45D37}"/>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36" name="Rectangle 26">
              <a:extLst>
                <a:ext uri="{FF2B5EF4-FFF2-40B4-BE49-F238E27FC236}">
                  <a16:creationId xmlns:a16="http://schemas.microsoft.com/office/drawing/2014/main" id="{09D84CFD-592D-FC42-98BD-83EC4DA2BD91}"/>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124</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44" name="Group 43">
            <a:extLst>
              <a:ext uri="{FF2B5EF4-FFF2-40B4-BE49-F238E27FC236}">
                <a16:creationId xmlns:a16="http://schemas.microsoft.com/office/drawing/2014/main" id="{8BBCE0D9-D16F-AF4B-9BB1-13DA50655C3A}"/>
              </a:ext>
            </a:extLst>
          </p:cNvPr>
          <p:cNvGrpSpPr/>
          <p:nvPr/>
        </p:nvGrpSpPr>
        <p:grpSpPr>
          <a:xfrm>
            <a:off x="18092178" y="5687533"/>
            <a:ext cx="3279746" cy="1744067"/>
            <a:chOff x="10330047" y="4243408"/>
            <a:chExt cx="3717559" cy="1976882"/>
          </a:xfrm>
        </p:grpSpPr>
        <p:sp>
          <p:nvSpPr>
            <p:cNvPr id="45" name="Rectangle 25">
              <a:extLst>
                <a:ext uri="{FF2B5EF4-FFF2-40B4-BE49-F238E27FC236}">
                  <a16:creationId xmlns:a16="http://schemas.microsoft.com/office/drawing/2014/main" id="{6909F087-990F-2349-BF5E-43FCA11D55C3}"/>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6" name="Rectangle 26">
              <a:extLst>
                <a:ext uri="{FF2B5EF4-FFF2-40B4-BE49-F238E27FC236}">
                  <a16:creationId xmlns:a16="http://schemas.microsoft.com/office/drawing/2014/main" id="{0128B403-536E-5C41-923A-9C94C78D4E3A}"/>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79</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10" name="Group 9">
            <a:extLst>
              <a:ext uri="{FF2B5EF4-FFF2-40B4-BE49-F238E27FC236}">
                <a16:creationId xmlns:a16="http://schemas.microsoft.com/office/drawing/2014/main" id="{96403A6D-EA90-7B42-90AB-22B95C60BB77}"/>
              </a:ext>
            </a:extLst>
          </p:cNvPr>
          <p:cNvGrpSpPr/>
          <p:nvPr/>
        </p:nvGrpSpPr>
        <p:grpSpPr>
          <a:xfrm>
            <a:off x="1531761" y="9510594"/>
            <a:ext cx="6321816" cy="3075048"/>
            <a:chOff x="1531761" y="9510594"/>
            <a:chExt cx="6321816" cy="3075048"/>
          </a:xfrm>
        </p:grpSpPr>
        <p:grpSp>
          <p:nvGrpSpPr>
            <p:cNvPr id="50" name="Group 49">
              <a:extLst>
                <a:ext uri="{FF2B5EF4-FFF2-40B4-BE49-F238E27FC236}">
                  <a16:creationId xmlns:a16="http://schemas.microsoft.com/office/drawing/2014/main" id="{E9DC3147-A11B-3343-BED0-B919574E521A}"/>
                </a:ext>
              </a:extLst>
            </p:cNvPr>
            <p:cNvGrpSpPr/>
            <p:nvPr/>
          </p:nvGrpSpPr>
          <p:grpSpPr>
            <a:xfrm>
              <a:off x="1531761" y="9510594"/>
              <a:ext cx="6321816" cy="1701235"/>
              <a:chOff x="3394358" y="7403501"/>
              <a:chExt cx="6321816" cy="1701235"/>
            </a:xfrm>
          </p:grpSpPr>
          <p:sp>
            <p:nvSpPr>
              <p:cNvPr id="56" name="TextBox 55">
                <a:extLst>
                  <a:ext uri="{FF2B5EF4-FFF2-40B4-BE49-F238E27FC236}">
                    <a16:creationId xmlns:a16="http://schemas.microsoft.com/office/drawing/2014/main" id="{F62E8E86-0488-B64A-81C9-F45D3093290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57" name="Rectangle 56">
                <a:extLst>
                  <a:ext uri="{FF2B5EF4-FFF2-40B4-BE49-F238E27FC236}">
                    <a16:creationId xmlns:a16="http://schemas.microsoft.com/office/drawing/2014/main" id="{343DFB85-F0C0-2F42-8EB2-A23CF554D179}"/>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01</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51" name="Group 50">
              <a:extLst>
                <a:ext uri="{FF2B5EF4-FFF2-40B4-BE49-F238E27FC236}">
                  <a16:creationId xmlns:a16="http://schemas.microsoft.com/office/drawing/2014/main" id="{24985319-EF7D-4E4D-9318-9754DD158671}"/>
                </a:ext>
              </a:extLst>
            </p:cNvPr>
            <p:cNvGrpSpPr/>
            <p:nvPr/>
          </p:nvGrpSpPr>
          <p:grpSpPr>
            <a:xfrm>
              <a:off x="2061971" y="11512166"/>
              <a:ext cx="5246310" cy="1073476"/>
              <a:chOff x="2285078" y="9343449"/>
              <a:chExt cx="5246310" cy="1073476"/>
            </a:xfrm>
          </p:grpSpPr>
          <p:sp>
            <p:nvSpPr>
              <p:cNvPr id="52" name="TextBox 51">
                <a:extLst>
                  <a:ext uri="{FF2B5EF4-FFF2-40B4-BE49-F238E27FC236}">
                    <a16:creationId xmlns:a16="http://schemas.microsoft.com/office/drawing/2014/main" id="{0EEA5286-7A23-9F48-9D47-E6A9130C4F08}"/>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53" name="TextBox 52">
                <a:extLst>
                  <a:ext uri="{FF2B5EF4-FFF2-40B4-BE49-F238E27FC236}">
                    <a16:creationId xmlns:a16="http://schemas.microsoft.com/office/drawing/2014/main" id="{14F3188D-4F26-E044-A06F-0D9798ED36D1}"/>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4" name="TextBox 53">
                <a:extLst>
                  <a:ext uri="{FF2B5EF4-FFF2-40B4-BE49-F238E27FC236}">
                    <a16:creationId xmlns:a16="http://schemas.microsoft.com/office/drawing/2014/main" id="{0214BAC0-EBD6-3947-B319-A8D78BD43E44}"/>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55" name="TextBox 54">
                <a:extLst>
                  <a:ext uri="{FF2B5EF4-FFF2-40B4-BE49-F238E27FC236}">
                    <a16:creationId xmlns:a16="http://schemas.microsoft.com/office/drawing/2014/main" id="{709FB661-2EF9-DE47-9F41-D7419785255F}"/>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58" name="Group 57">
            <a:extLst>
              <a:ext uri="{FF2B5EF4-FFF2-40B4-BE49-F238E27FC236}">
                <a16:creationId xmlns:a16="http://schemas.microsoft.com/office/drawing/2014/main" id="{0AE5244B-02D4-6642-951D-C2377641A686}"/>
              </a:ext>
            </a:extLst>
          </p:cNvPr>
          <p:cNvGrpSpPr/>
          <p:nvPr/>
        </p:nvGrpSpPr>
        <p:grpSpPr>
          <a:xfrm>
            <a:off x="9043909" y="9510594"/>
            <a:ext cx="6321816" cy="3075048"/>
            <a:chOff x="1531761" y="9510594"/>
            <a:chExt cx="6321816" cy="3075048"/>
          </a:xfrm>
        </p:grpSpPr>
        <p:grpSp>
          <p:nvGrpSpPr>
            <p:cNvPr id="59" name="Group 58">
              <a:extLst>
                <a:ext uri="{FF2B5EF4-FFF2-40B4-BE49-F238E27FC236}">
                  <a16:creationId xmlns:a16="http://schemas.microsoft.com/office/drawing/2014/main" id="{C2E7CE0B-AE78-E74F-B733-69BA222A1B15}"/>
                </a:ext>
              </a:extLst>
            </p:cNvPr>
            <p:cNvGrpSpPr/>
            <p:nvPr/>
          </p:nvGrpSpPr>
          <p:grpSpPr>
            <a:xfrm>
              <a:off x="1531761" y="9510594"/>
              <a:ext cx="6321816" cy="1701235"/>
              <a:chOff x="3394358" y="7403501"/>
              <a:chExt cx="6321816" cy="1701235"/>
            </a:xfrm>
          </p:grpSpPr>
          <p:sp>
            <p:nvSpPr>
              <p:cNvPr id="65" name="TextBox 64">
                <a:extLst>
                  <a:ext uri="{FF2B5EF4-FFF2-40B4-BE49-F238E27FC236}">
                    <a16:creationId xmlns:a16="http://schemas.microsoft.com/office/drawing/2014/main" id="{DA24AF2D-30D0-C748-8859-8ECE1C8BEB33}"/>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4" name="Rectangle 73">
                <a:extLst>
                  <a:ext uri="{FF2B5EF4-FFF2-40B4-BE49-F238E27FC236}">
                    <a16:creationId xmlns:a16="http://schemas.microsoft.com/office/drawing/2014/main" id="{A77FAFFF-D35A-4E47-A25C-BAD094577E3A}"/>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02</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60" name="Group 59">
              <a:extLst>
                <a:ext uri="{FF2B5EF4-FFF2-40B4-BE49-F238E27FC236}">
                  <a16:creationId xmlns:a16="http://schemas.microsoft.com/office/drawing/2014/main" id="{A2AC8076-A9C5-064C-AF55-2FF8A27F5383}"/>
                </a:ext>
              </a:extLst>
            </p:cNvPr>
            <p:cNvGrpSpPr/>
            <p:nvPr/>
          </p:nvGrpSpPr>
          <p:grpSpPr>
            <a:xfrm>
              <a:off x="2061971" y="11512166"/>
              <a:ext cx="5246310" cy="1073476"/>
              <a:chOff x="2285078" y="9343449"/>
              <a:chExt cx="5246310" cy="1073476"/>
            </a:xfrm>
          </p:grpSpPr>
          <p:sp>
            <p:nvSpPr>
              <p:cNvPr id="61" name="TextBox 60">
                <a:extLst>
                  <a:ext uri="{FF2B5EF4-FFF2-40B4-BE49-F238E27FC236}">
                    <a16:creationId xmlns:a16="http://schemas.microsoft.com/office/drawing/2014/main" id="{58994C60-EB00-CF44-9ACD-8AF479773F26}"/>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62" name="TextBox 61">
                <a:extLst>
                  <a:ext uri="{FF2B5EF4-FFF2-40B4-BE49-F238E27FC236}">
                    <a16:creationId xmlns:a16="http://schemas.microsoft.com/office/drawing/2014/main" id="{0D47D53C-155C-5349-8160-0F52391EEB1A}"/>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872D7F6F-A16F-5D4B-A931-C7F6C368B101}"/>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64" name="TextBox 63">
                <a:extLst>
                  <a:ext uri="{FF2B5EF4-FFF2-40B4-BE49-F238E27FC236}">
                    <a16:creationId xmlns:a16="http://schemas.microsoft.com/office/drawing/2014/main" id="{FF001C3E-6B87-394D-8DE8-69BFFC4DEC64}"/>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75" name="Group 74">
            <a:extLst>
              <a:ext uri="{FF2B5EF4-FFF2-40B4-BE49-F238E27FC236}">
                <a16:creationId xmlns:a16="http://schemas.microsoft.com/office/drawing/2014/main" id="{DD051341-7CE6-8649-BF90-6970926C2A61}"/>
              </a:ext>
            </a:extLst>
          </p:cNvPr>
          <p:cNvGrpSpPr/>
          <p:nvPr/>
        </p:nvGrpSpPr>
        <p:grpSpPr>
          <a:xfrm>
            <a:off x="16575504" y="9510594"/>
            <a:ext cx="6321816" cy="3075048"/>
            <a:chOff x="1531761" y="9510594"/>
            <a:chExt cx="6321816" cy="3075048"/>
          </a:xfrm>
        </p:grpSpPr>
        <p:grpSp>
          <p:nvGrpSpPr>
            <p:cNvPr id="76" name="Group 75">
              <a:extLst>
                <a:ext uri="{FF2B5EF4-FFF2-40B4-BE49-F238E27FC236}">
                  <a16:creationId xmlns:a16="http://schemas.microsoft.com/office/drawing/2014/main" id="{68FED18C-13C6-1247-89A6-89888DBEA654}"/>
                </a:ext>
              </a:extLst>
            </p:cNvPr>
            <p:cNvGrpSpPr/>
            <p:nvPr/>
          </p:nvGrpSpPr>
          <p:grpSpPr>
            <a:xfrm>
              <a:off x="1531761" y="9510594"/>
              <a:ext cx="6321816" cy="1701235"/>
              <a:chOff x="3394358" y="7403501"/>
              <a:chExt cx="6321816" cy="1701235"/>
            </a:xfrm>
          </p:grpSpPr>
          <p:sp>
            <p:nvSpPr>
              <p:cNvPr id="83" name="TextBox 82">
                <a:extLst>
                  <a:ext uri="{FF2B5EF4-FFF2-40B4-BE49-F238E27FC236}">
                    <a16:creationId xmlns:a16="http://schemas.microsoft.com/office/drawing/2014/main" id="{73254524-DA52-F84C-98DC-2DD4064903BE}"/>
                  </a:ext>
                </a:extLst>
              </p:cNvPr>
              <p:cNvSpPr txBox="1"/>
              <p:nvPr/>
            </p:nvSpPr>
            <p:spPr>
              <a:xfrm>
                <a:off x="3653335" y="8150629"/>
                <a:ext cx="5803862"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4" name="Rectangle 83">
                <a:extLst>
                  <a:ext uri="{FF2B5EF4-FFF2-40B4-BE49-F238E27FC236}">
                    <a16:creationId xmlns:a16="http://schemas.microsoft.com/office/drawing/2014/main" id="{EAA0FA87-7207-9744-9BA2-4C06BD6BA581}"/>
                  </a:ext>
                </a:extLst>
              </p:cNvPr>
              <p:cNvSpPr>
                <a:spLocks/>
              </p:cNvSpPr>
              <p:nvPr/>
            </p:nvSpPr>
            <p:spPr bwMode="auto">
              <a:xfrm>
                <a:off x="3394358" y="7403501"/>
                <a:ext cx="6321816" cy="718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4000" b="1" baseline="0" dirty="0">
                    <a:solidFill>
                      <a:schemeClr val="tx2"/>
                    </a:solidFill>
                    <a:latin typeface="Century Gothic" panose="020B0502020202020204" pitchFamily="34" charset="0"/>
                    <a:ea typeface="Open Sans Light" charset="0"/>
                    <a:cs typeface="Open Sans Light" charset="0"/>
                    <a:sym typeface="Open Sans Light" charset="0"/>
                  </a:rPr>
                  <a:t>Product 03</a:t>
                </a:r>
                <a:endParaRPr lang="x-none" altLang="x-none" sz="4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77" name="Group 76">
              <a:extLst>
                <a:ext uri="{FF2B5EF4-FFF2-40B4-BE49-F238E27FC236}">
                  <a16:creationId xmlns:a16="http://schemas.microsoft.com/office/drawing/2014/main" id="{6036D3C9-CEA8-B54E-BCEB-693B95259E71}"/>
                </a:ext>
              </a:extLst>
            </p:cNvPr>
            <p:cNvGrpSpPr/>
            <p:nvPr/>
          </p:nvGrpSpPr>
          <p:grpSpPr>
            <a:xfrm>
              <a:off x="2061971" y="11512166"/>
              <a:ext cx="5246310" cy="1073476"/>
              <a:chOff x="2285078" y="9343449"/>
              <a:chExt cx="5246310" cy="1073476"/>
            </a:xfrm>
          </p:grpSpPr>
          <p:sp>
            <p:nvSpPr>
              <p:cNvPr id="78" name="TextBox 77">
                <a:extLst>
                  <a:ext uri="{FF2B5EF4-FFF2-40B4-BE49-F238E27FC236}">
                    <a16:creationId xmlns:a16="http://schemas.microsoft.com/office/drawing/2014/main" id="{6072FB92-B5B2-5F4C-87AC-98037678C37E}"/>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+1.5</a:t>
                </a:r>
              </a:p>
            </p:txBody>
          </p:sp>
          <p:sp>
            <p:nvSpPr>
              <p:cNvPr id="79" name="TextBox 78">
                <a:extLst>
                  <a:ext uri="{FF2B5EF4-FFF2-40B4-BE49-F238E27FC236}">
                    <a16:creationId xmlns:a16="http://schemas.microsoft.com/office/drawing/2014/main" id="{6BAFDCEE-4117-7C40-A9E1-43B4569CB37E}"/>
                  </a:ext>
                </a:extLst>
              </p:cNvPr>
              <p:cNvSpPr txBox="1"/>
              <p:nvPr/>
            </p:nvSpPr>
            <p:spPr>
              <a:xfrm flipH="1">
                <a:off x="2285078" y="9343449"/>
                <a:ext cx="2512136"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80" name="TextBox 79">
                <a:extLst>
                  <a:ext uri="{FF2B5EF4-FFF2-40B4-BE49-F238E27FC236}">
                    <a16:creationId xmlns:a16="http://schemas.microsoft.com/office/drawing/2014/main" id="{402BD735-9C67-984E-905C-A31DB6624AC5}"/>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+2.7</a:t>
                </a:r>
              </a:p>
            </p:txBody>
          </p:sp>
          <p:sp>
            <p:nvSpPr>
              <p:cNvPr id="81" name="TextBox 80">
                <a:extLst>
                  <a:ext uri="{FF2B5EF4-FFF2-40B4-BE49-F238E27FC236}">
                    <a16:creationId xmlns:a16="http://schemas.microsoft.com/office/drawing/2014/main" id="{F4C5577D-F8FC-3F46-8ACE-484C6B509A91}"/>
                  </a:ext>
                </a:extLst>
              </p:cNvPr>
              <p:cNvSpPr txBox="1"/>
              <p:nvPr/>
            </p:nvSpPr>
            <p:spPr>
              <a:xfrm flipH="1">
                <a:off x="4919610" y="9343449"/>
                <a:ext cx="2611778" cy="576120"/>
              </a:xfrm>
              <a:prstGeom prst="rect">
                <a:avLst/>
              </a:prstGeom>
              <a:noFill/>
            </p:spPr>
            <p:txBody>
              <a:bodyPr wrap="square" rtlCol="0">
                <a:spAutoFit/>
              </a:bodyPr>
              <a:lstStyle/>
              <a:p>
                <a:pPr algn="ctr">
                  <a:lnSpc>
                    <a:spcPts val="4080"/>
                  </a:lnSpc>
                </a:pPr>
                <a:r>
                  <a:rPr lang="en-US" sz="2800" b="1" dirty="0">
                    <a:solidFill>
                      <a:schemeClr val="accent3"/>
                    </a:solidFill>
                    <a:latin typeface="Century Gothic" panose="020B0502020202020204" pitchFamily="34" charset="0"/>
                    <a:ea typeface="Lato Light" panose="020F0502020204030203" pitchFamily="34" charset="0"/>
                    <a:cs typeface="Lato Light" panose="020F0502020204030203" pitchFamily="34" charset="0"/>
                  </a:rPr>
                  <a:t>Analyze</a:t>
                </a:r>
              </a:p>
            </p:txBody>
          </p:sp>
        </p:grpSp>
      </p:grpSp>
      <p:grpSp>
        <p:nvGrpSpPr>
          <p:cNvPr id="66" name="Group 65">
            <a:extLst>
              <a:ext uri="{FF2B5EF4-FFF2-40B4-BE49-F238E27FC236}">
                <a16:creationId xmlns:a16="http://schemas.microsoft.com/office/drawing/2014/main" id="{AB6282BA-7039-1443-AB0C-AF9791A5C503}"/>
              </a:ext>
            </a:extLst>
          </p:cNvPr>
          <p:cNvGrpSpPr/>
          <p:nvPr/>
        </p:nvGrpSpPr>
        <p:grpSpPr>
          <a:xfrm>
            <a:off x="3548355" y="824518"/>
            <a:ext cx="17281166" cy="2182173"/>
            <a:chOff x="3548355" y="1071658"/>
            <a:chExt cx="17281166" cy="2182173"/>
          </a:xfrm>
        </p:grpSpPr>
        <p:sp>
          <p:nvSpPr>
            <p:cNvPr id="67" name="CuadroTexto 350">
              <a:extLst>
                <a:ext uri="{FF2B5EF4-FFF2-40B4-BE49-F238E27FC236}">
                  <a16:creationId xmlns:a16="http://schemas.microsoft.com/office/drawing/2014/main" id="{F040AAE2-B64F-2C4E-8117-1F29F5E3B4CA}"/>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68" name="CuadroTexto 351">
              <a:extLst>
                <a:ext uri="{FF2B5EF4-FFF2-40B4-BE49-F238E27FC236}">
                  <a16:creationId xmlns:a16="http://schemas.microsoft.com/office/drawing/2014/main" id="{CD0A597D-C277-4E44-8F35-F35813B39AB8}"/>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69" name="Rectangle 45">
              <a:extLst>
                <a:ext uri="{FF2B5EF4-FFF2-40B4-BE49-F238E27FC236}">
                  <a16:creationId xmlns:a16="http://schemas.microsoft.com/office/drawing/2014/main" id="{8B9CD311-97E7-FB44-92C4-5F4A683443D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549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9DC178D-0C99-7948-8BF0-BF7EFB22D9B3}"/>
              </a:ext>
            </a:extLst>
          </p:cNvPr>
          <p:cNvGrpSpPr/>
          <p:nvPr/>
        </p:nvGrpSpPr>
        <p:grpSpPr>
          <a:xfrm>
            <a:off x="5818812" y="6241775"/>
            <a:ext cx="1681918" cy="3322348"/>
            <a:chOff x="2916586" y="6241775"/>
            <a:chExt cx="1586937" cy="3322348"/>
          </a:xfrm>
        </p:grpSpPr>
        <p:sp>
          <p:nvSpPr>
            <p:cNvPr id="27" name="Rectangle 26">
              <a:extLst>
                <a:ext uri="{FF2B5EF4-FFF2-40B4-BE49-F238E27FC236}">
                  <a16:creationId xmlns:a16="http://schemas.microsoft.com/office/drawing/2014/main" id="{A68CEFFE-EE86-3049-926B-E9B2EB264C3F}"/>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7D7958-9DA8-0348-ABF3-543EF0B1CFF8}"/>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876E7C1-4F59-2C46-8432-32F0FB04209F}"/>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169D88F-7684-1B4C-BABE-8460369E818F}"/>
              </a:ext>
            </a:extLst>
          </p:cNvPr>
          <p:cNvGrpSpPr/>
          <p:nvPr/>
        </p:nvGrpSpPr>
        <p:grpSpPr>
          <a:xfrm>
            <a:off x="2916586" y="5751444"/>
            <a:ext cx="1681918" cy="3812680"/>
            <a:chOff x="2916586" y="5751444"/>
            <a:chExt cx="1586937" cy="3812680"/>
          </a:xfrm>
        </p:grpSpPr>
        <p:sp>
          <p:nvSpPr>
            <p:cNvPr id="2" name="Rectangle 1">
              <a:extLst>
                <a:ext uri="{FF2B5EF4-FFF2-40B4-BE49-F238E27FC236}">
                  <a16:creationId xmlns:a16="http://schemas.microsoft.com/office/drawing/2014/main" id="{67A498E2-5B67-9742-BCCC-827BBC92D27E}"/>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AF9B335-2646-DA41-909F-B47A2AE88551}"/>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D08A474-FB4A-8B44-86AB-CAFD94202809}"/>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Rounded Rectangle 109">
            <a:extLst>
              <a:ext uri="{FF2B5EF4-FFF2-40B4-BE49-F238E27FC236}">
                <a16:creationId xmlns:a16="http://schemas.microsoft.com/office/drawing/2014/main" id="{E9842F65-107A-A347-89DC-0E38DB927EFA}"/>
              </a:ext>
            </a:extLst>
          </p:cNvPr>
          <p:cNvSpPr/>
          <p:nvPr/>
        </p:nvSpPr>
        <p:spPr>
          <a:xfrm>
            <a:off x="21253040" y="11107391"/>
            <a:ext cx="1558982" cy="751516"/>
          </a:xfrm>
          <a:prstGeom prst="roundRect">
            <a:avLst>
              <a:gd name="adj" fmla="val 13623"/>
            </a:avLst>
          </a:prstGeom>
          <a:solidFill>
            <a:schemeClr val="accent3"/>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ounded Rectangle 108">
            <a:extLst>
              <a:ext uri="{FF2B5EF4-FFF2-40B4-BE49-F238E27FC236}">
                <a16:creationId xmlns:a16="http://schemas.microsoft.com/office/drawing/2014/main" id="{368D9C66-EED0-4441-9FFA-8ED5A92EB2EB}"/>
              </a:ext>
            </a:extLst>
          </p:cNvPr>
          <p:cNvSpPr/>
          <p:nvPr/>
        </p:nvSpPr>
        <p:spPr>
          <a:xfrm>
            <a:off x="13586126" y="11107391"/>
            <a:ext cx="1558982" cy="751516"/>
          </a:xfrm>
          <a:prstGeom prst="roundRect">
            <a:avLst>
              <a:gd name="adj" fmla="val 13623"/>
            </a:avLst>
          </a:prstGeom>
          <a:solidFill>
            <a:schemeClr val="accent2"/>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58B17789-8702-C243-95A6-1E15E6939BE2}"/>
              </a:ext>
            </a:extLst>
          </p:cNvPr>
          <p:cNvSpPr/>
          <p:nvPr/>
        </p:nvSpPr>
        <p:spPr>
          <a:xfrm>
            <a:off x="5925124" y="11107391"/>
            <a:ext cx="1558982" cy="751516"/>
          </a:xfrm>
          <a:prstGeom prst="roundRect">
            <a:avLst>
              <a:gd name="adj" fmla="val 13623"/>
            </a:avLst>
          </a:prstGeom>
          <a:solidFill>
            <a:schemeClr val="accent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CDBA7CD1-D454-4A46-AB4C-FEBA3D98F867}"/>
              </a:ext>
            </a:extLst>
          </p:cNvPr>
          <p:cNvSpPr/>
          <p:nvPr/>
        </p:nvSpPr>
        <p:spPr>
          <a:xfrm>
            <a:off x="1741183"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2252B0F1-E9D6-A64C-94BF-72FA6A0EDFE9}"/>
              </a:ext>
            </a:extLst>
          </p:cNvPr>
          <p:cNvSpPr txBox="1"/>
          <p:nvPr/>
        </p:nvSpPr>
        <p:spPr>
          <a:xfrm>
            <a:off x="6104704"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93" name="TextBox 92">
            <a:extLst>
              <a:ext uri="{FF2B5EF4-FFF2-40B4-BE49-F238E27FC236}">
                <a16:creationId xmlns:a16="http://schemas.microsoft.com/office/drawing/2014/main" id="{5AB8729B-FAAF-9144-9A67-310988FB85A4}"/>
              </a:ext>
            </a:extLst>
          </p:cNvPr>
          <p:cNvSpPr txBox="1"/>
          <p:nvPr/>
        </p:nvSpPr>
        <p:spPr>
          <a:xfrm>
            <a:off x="3229961" y="11227963"/>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99" name="Oval 98">
            <a:extLst>
              <a:ext uri="{FF2B5EF4-FFF2-40B4-BE49-F238E27FC236}">
                <a16:creationId xmlns:a16="http://schemas.microsoft.com/office/drawing/2014/main" id="{5155053A-FE3E-284A-A475-715BF1713480}"/>
              </a:ext>
            </a:extLst>
          </p:cNvPr>
          <p:cNvSpPr/>
          <p:nvPr/>
        </p:nvSpPr>
        <p:spPr>
          <a:xfrm>
            <a:off x="9399281" y="1088327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C94A1D20-2676-C146-AB41-E73FBA6D0E1C}"/>
              </a:ext>
            </a:extLst>
          </p:cNvPr>
          <p:cNvSpPr txBox="1"/>
          <p:nvPr/>
        </p:nvSpPr>
        <p:spPr>
          <a:xfrm>
            <a:off x="1376280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2" name="TextBox 101">
            <a:extLst>
              <a:ext uri="{FF2B5EF4-FFF2-40B4-BE49-F238E27FC236}">
                <a16:creationId xmlns:a16="http://schemas.microsoft.com/office/drawing/2014/main" id="{5874927F-3E86-7945-9357-7D38B72535D3}"/>
              </a:ext>
            </a:extLst>
          </p:cNvPr>
          <p:cNvSpPr txBox="1"/>
          <p:nvPr/>
        </p:nvSpPr>
        <p:spPr>
          <a:xfrm>
            <a:off x="10888059" y="11227963"/>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104" name="Oval 103">
            <a:extLst>
              <a:ext uri="{FF2B5EF4-FFF2-40B4-BE49-F238E27FC236}">
                <a16:creationId xmlns:a16="http://schemas.microsoft.com/office/drawing/2014/main" id="{74D5FD6A-4F35-CB48-B978-41D45C677B3B}"/>
              </a:ext>
            </a:extLst>
          </p:cNvPr>
          <p:cNvSpPr/>
          <p:nvPr/>
        </p:nvSpPr>
        <p:spPr>
          <a:xfrm>
            <a:off x="17057379" y="10937059"/>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a:extLst>
              <a:ext uri="{FF2B5EF4-FFF2-40B4-BE49-F238E27FC236}">
                <a16:creationId xmlns:a16="http://schemas.microsoft.com/office/drawing/2014/main" id="{C3A327E2-C5A3-7841-B363-9FAC8E8E6480}"/>
              </a:ext>
            </a:extLst>
          </p:cNvPr>
          <p:cNvSpPr txBox="1"/>
          <p:nvPr/>
        </p:nvSpPr>
        <p:spPr>
          <a:xfrm>
            <a:off x="21350222" y="11227963"/>
            <a:ext cx="1391122"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+2.4%</a:t>
            </a:r>
          </a:p>
        </p:txBody>
      </p:sp>
      <p:sp>
        <p:nvSpPr>
          <p:cNvPr id="107" name="TextBox 106">
            <a:extLst>
              <a:ext uri="{FF2B5EF4-FFF2-40B4-BE49-F238E27FC236}">
                <a16:creationId xmlns:a16="http://schemas.microsoft.com/office/drawing/2014/main" id="{6B0ADB56-8201-1844-8D4E-5F6D7DC6E8C1}"/>
              </a:ext>
            </a:extLst>
          </p:cNvPr>
          <p:cNvSpPr txBox="1"/>
          <p:nvPr/>
        </p:nvSpPr>
        <p:spPr>
          <a:xfrm>
            <a:off x="18546157" y="11281751"/>
            <a:ext cx="2645059"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grpSp>
        <p:nvGrpSpPr>
          <p:cNvPr id="20" name="Group 19">
            <a:extLst>
              <a:ext uri="{FF2B5EF4-FFF2-40B4-BE49-F238E27FC236}">
                <a16:creationId xmlns:a16="http://schemas.microsoft.com/office/drawing/2014/main" id="{161EB75A-734E-2D4A-9390-2F69D8C7D258}"/>
              </a:ext>
            </a:extLst>
          </p:cNvPr>
          <p:cNvGrpSpPr/>
          <p:nvPr/>
        </p:nvGrpSpPr>
        <p:grpSpPr>
          <a:xfrm>
            <a:off x="3548355" y="824518"/>
            <a:ext cx="17281166" cy="2182173"/>
            <a:chOff x="3548355" y="1071658"/>
            <a:chExt cx="17281166" cy="2182173"/>
          </a:xfrm>
        </p:grpSpPr>
        <p:sp>
          <p:nvSpPr>
            <p:cNvPr id="21" name="CuadroTexto 350">
              <a:extLst>
                <a:ext uri="{FF2B5EF4-FFF2-40B4-BE49-F238E27FC236}">
                  <a16:creationId xmlns:a16="http://schemas.microsoft.com/office/drawing/2014/main" id="{EBCDF444-8D22-5A49-BA97-0F12B81E3D67}"/>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2" name="CuadroTexto 351">
              <a:extLst>
                <a:ext uri="{FF2B5EF4-FFF2-40B4-BE49-F238E27FC236}">
                  <a16:creationId xmlns:a16="http://schemas.microsoft.com/office/drawing/2014/main" id="{83AD2AB5-88D6-C546-B870-FEEF13807475}"/>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D8E27C3A-5575-C844-93AE-DDA811B747F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65EEA050-603E-374A-8B70-A4E5F5A7FDB5}"/>
              </a:ext>
            </a:extLst>
          </p:cNvPr>
          <p:cNvGrpSpPr/>
          <p:nvPr/>
        </p:nvGrpSpPr>
        <p:grpSpPr>
          <a:xfrm>
            <a:off x="11610012" y="6241775"/>
            <a:ext cx="1681918" cy="3322348"/>
            <a:chOff x="2916586" y="6241775"/>
            <a:chExt cx="1586937" cy="3322348"/>
          </a:xfrm>
        </p:grpSpPr>
        <p:sp>
          <p:nvSpPr>
            <p:cNvPr id="31" name="Rectangle 30">
              <a:extLst>
                <a:ext uri="{FF2B5EF4-FFF2-40B4-BE49-F238E27FC236}">
                  <a16:creationId xmlns:a16="http://schemas.microsoft.com/office/drawing/2014/main" id="{CD3D2AAD-CA2F-EE4C-9204-6134D4AAD4D3}"/>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12D1FD3-2D6C-8842-B4B5-44166A50557C}"/>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E0D37EC-1D6C-3045-BABF-1FE70D293D42}"/>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B1AE876-81E3-D84B-AC01-863637FF940D}"/>
              </a:ext>
            </a:extLst>
          </p:cNvPr>
          <p:cNvGrpSpPr/>
          <p:nvPr/>
        </p:nvGrpSpPr>
        <p:grpSpPr>
          <a:xfrm>
            <a:off x="8707786" y="5751444"/>
            <a:ext cx="1681918" cy="3812680"/>
            <a:chOff x="2916586" y="5751444"/>
            <a:chExt cx="1586937" cy="3812680"/>
          </a:xfrm>
        </p:grpSpPr>
        <p:sp>
          <p:nvSpPr>
            <p:cNvPr id="35" name="Rectangle 34">
              <a:extLst>
                <a:ext uri="{FF2B5EF4-FFF2-40B4-BE49-F238E27FC236}">
                  <a16:creationId xmlns:a16="http://schemas.microsoft.com/office/drawing/2014/main" id="{73E6BEF0-2321-BB4D-9AB2-3176B0DACBE9}"/>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D417A3B-EA94-CF45-8F9C-C65232B664A9}"/>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B458C36-9140-714F-8594-7BD56BCDBDB2}"/>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A27D7A34-7B91-7941-8CBB-DC528BB3CEEE}"/>
              </a:ext>
            </a:extLst>
          </p:cNvPr>
          <p:cNvGrpSpPr/>
          <p:nvPr/>
        </p:nvGrpSpPr>
        <p:grpSpPr>
          <a:xfrm>
            <a:off x="17401212" y="6241775"/>
            <a:ext cx="1681918" cy="3322348"/>
            <a:chOff x="2916586" y="6241775"/>
            <a:chExt cx="1586937" cy="3322348"/>
          </a:xfrm>
        </p:grpSpPr>
        <p:sp>
          <p:nvSpPr>
            <p:cNvPr id="47" name="Rectangle 46">
              <a:extLst>
                <a:ext uri="{FF2B5EF4-FFF2-40B4-BE49-F238E27FC236}">
                  <a16:creationId xmlns:a16="http://schemas.microsoft.com/office/drawing/2014/main" id="{58A243F5-6A4C-8640-BA82-935AA59C44D8}"/>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1FD1169-44F6-0140-91C5-5F8F87718F8B}"/>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4F7D756-6B36-2348-804E-2EE5B68C0A32}"/>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C28E3B5B-97BF-1840-810F-9610906B7FAB}"/>
              </a:ext>
            </a:extLst>
          </p:cNvPr>
          <p:cNvGrpSpPr/>
          <p:nvPr/>
        </p:nvGrpSpPr>
        <p:grpSpPr>
          <a:xfrm>
            <a:off x="14498986" y="5751444"/>
            <a:ext cx="1681918" cy="3812680"/>
            <a:chOff x="2916586" y="5751444"/>
            <a:chExt cx="1586937" cy="3812680"/>
          </a:xfrm>
        </p:grpSpPr>
        <p:sp>
          <p:nvSpPr>
            <p:cNvPr id="51" name="Rectangle 50">
              <a:extLst>
                <a:ext uri="{FF2B5EF4-FFF2-40B4-BE49-F238E27FC236}">
                  <a16:creationId xmlns:a16="http://schemas.microsoft.com/office/drawing/2014/main" id="{DAE5284B-CDA2-A04E-A793-FEF257A877B9}"/>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AA1E477-EB1D-8145-8A92-DC2973ECCB24}"/>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2707677-F172-BB48-BEF8-4A7C0F121AB6}"/>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E3FC5231-27E6-F04E-8A6F-F25F90FB63FB}"/>
              </a:ext>
            </a:extLst>
          </p:cNvPr>
          <p:cNvGrpSpPr/>
          <p:nvPr/>
        </p:nvGrpSpPr>
        <p:grpSpPr>
          <a:xfrm>
            <a:off x="20316690" y="5751444"/>
            <a:ext cx="1681918" cy="3812680"/>
            <a:chOff x="2916586" y="5751444"/>
            <a:chExt cx="1586937" cy="3812680"/>
          </a:xfrm>
        </p:grpSpPr>
        <p:sp>
          <p:nvSpPr>
            <p:cNvPr id="55" name="Rectangle 54">
              <a:extLst>
                <a:ext uri="{FF2B5EF4-FFF2-40B4-BE49-F238E27FC236}">
                  <a16:creationId xmlns:a16="http://schemas.microsoft.com/office/drawing/2014/main" id="{88ED9589-1109-CB4E-9072-2818E2F77616}"/>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766B602-B3DB-0443-8485-1E9CCEBC3D15}"/>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838D35B-8F62-5141-9FF3-9F0D56BA2A22}"/>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C8019FDB-F664-F24E-975F-8BEFDDC23F32}"/>
              </a:ext>
            </a:extLst>
          </p:cNvPr>
          <p:cNvCxnSpPr/>
          <p:nvPr/>
        </p:nvCxnSpPr>
        <p:spPr>
          <a:xfrm>
            <a:off x="2327564"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EA862EB-EC4E-EB43-ACD4-CDF1F65F7B58}"/>
              </a:ext>
            </a:extLst>
          </p:cNvPr>
          <p:cNvCxnSpPr/>
          <p:nvPr/>
        </p:nvCxnSpPr>
        <p:spPr>
          <a:xfrm>
            <a:off x="5186449"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09B0E7-4EE8-5842-A5AA-C26C777BB8A2}"/>
              </a:ext>
            </a:extLst>
          </p:cNvPr>
          <p:cNvCxnSpPr/>
          <p:nvPr/>
        </p:nvCxnSpPr>
        <p:spPr>
          <a:xfrm>
            <a:off x="8095903"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29D232-EBBE-2D4C-B7AE-06CF06C14233}"/>
              </a:ext>
            </a:extLst>
          </p:cNvPr>
          <p:cNvCxnSpPr/>
          <p:nvPr/>
        </p:nvCxnSpPr>
        <p:spPr>
          <a:xfrm>
            <a:off x="10977648"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6ABB0FF-2C59-2C4E-A3BE-16643A34AE3F}"/>
              </a:ext>
            </a:extLst>
          </p:cNvPr>
          <p:cNvCxnSpPr/>
          <p:nvPr/>
        </p:nvCxnSpPr>
        <p:spPr>
          <a:xfrm>
            <a:off x="13859394"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DA303E-DD96-EE4D-AC8A-CB1D19E145F1}"/>
              </a:ext>
            </a:extLst>
          </p:cNvPr>
          <p:cNvCxnSpPr/>
          <p:nvPr/>
        </p:nvCxnSpPr>
        <p:spPr>
          <a:xfrm>
            <a:off x="16796557"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4F0F113-31D0-9647-B855-F4886F7FAE12}"/>
              </a:ext>
            </a:extLst>
          </p:cNvPr>
          <p:cNvCxnSpPr/>
          <p:nvPr/>
        </p:nvCxnSpPr>
        <p:spPr>
          <a:xfrm>
            <a:off x="19678303"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29EA65D-22B5-F24A-B2EC-4ED36A5E3123}"/>
              </a:ext>
            </a:extLst>
          </p:cNvPr>
          <p:cNvCxnSpPr/>
          <p:nvPr/>
        </p:nvCxnSpPr>
        <p:spPr>
          <a:xfrm>
            <a:off x="22560048" y="4987636"/>
            <a:ext cx="0" cy="4576487"/>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450F8F8-FE91-7B4D-9C7A-D41022807C2F}"/>
              </a:ext>
            </a:extLst>
          </p:cNvPr>
          <p:cNvCxnSpPr/>
          <p:nvPr/>
        </p:nvCxnSpPr>
        <p:spPr>
          <a:xfrm>
            <a:off x="2327564" y="9564123"/>
            <a:ext cx="20413780" cy="0"/>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81489E1-2F17-3145-946B-69C7393A121B}"/>
              </a:ext>
            </a:extLst>
          </p:cNvPr>
          <p:cNvSpPr txBox="1"/>
          <p:nvPr/>
        </p:nvSpPr>
        <p:spPr>
          <a:xfrm>
            <a:off x="3141009" y="9670785"/>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Jan</a:t>
            </a:r>
          </a:p>
        </p:txBody>
      </p:sp>
      <p:grpSp>
        <p:nvGrpSpPr>
          <p:cNvPr id="8" name="Group 7">
            <a:extLst>
              <a:ext uri="{FF2B5EF4-FFF2-40B4-BE49-F238E27FC236}">
                <a16:creationId xmlns:a16="http://schemas.microsoft.com/office/drawing/2014/main" id="{E04E7B7C-AAF2-D049-B364-65E15E5F812B}"/>
              </a:ext>
            </a:extLst>
          </p:cNvPr>
          <p:cNvGrpSpPr/>
          <p:nvPr/>
        </p:nvGrpSpPr>
        <p:grpSpPr>
          <a:xfrm>
            <a:off x="1482914" y="4724406"/>
            <a:ext cx="564394" cy="4946379"/>
            <a:chOff x="1482914" y="2252934"/>
            <a:chExt cx="564394" cy="7727562"/>
          </a:xfrm>
        </p:grpSpPr>
        <p:sp>
          <p:nvSpPr>
            <p:cNvPr id="68" name="TextBox 67">
              <a:extLst>
                <a:ext uri="{FF2B5EF4-FFF2-40B4-BE49-F238E27FC236}">
                  <a16:creationId xmlns:a16="http://schemas.microsoft.com/office/drawing/2014/main" id="{A89F9D79-4BE0-904C-9F5B-68C565B96DDE}"/>
                </a:ext>
              </a:extLst>
            </p:cNvPr>
            <p:cNvSpPr txBox="1"/>
            <p:nvPr/>
          </p:nvSpPr>
          <p:spPr>
            <a:xfrm>
              <a:off x="1482914" y="3971901"/>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69" name="TextBox 68">
              <a:extLst>
                <a:ext uri="{FF2B5EF4-FFF2-40B4-BE49-F238E27FC236}">
                  <a16:creationId xmlns:a16="http://schemas.microsoft.com/office/drawing/2014/main" id="{8AE7FBE6-D9AD-364D-BC0E-5F693C9CBFE8}"/>
                </a:ext>
              </a:extLst>
            </p:cNvPr>
            <p:cNvSpPr txBox="1"/>
            <p:nvPr/>
          </p:nvSpPr>
          <p:spPr>
            <a:xfrm>
              <a:off x="1482914" y="487429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70" name="TextBox 69">
              <a:extLst>
                <a:ext uri="{FF2B5EF4-FFF2-40B4-BE49-F238E27FC236}">
                  <a16:creationId xmlns:a16="http://schemas.microsoft.com/office/drawing/2014/main" id="{75D6598A-B647-BA43-9A81-31C4406C6E3C}"/>
                </a:ext>
              </a:extLst>
            </p:cNvPr>
            <p:cNvSpPr txBox="1"/>
            <p:nvPr/>
          </p:nvSpPr>
          <p:spPr>
            <a:xfrm>
              <a:off x="1482914" y="575795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71" name="TextBox 70">
              <a:extLst>
                <a:ext uri="{FF2B5EF4-FFF2-40B4-BE49-F238E27FC236}">
                  <a16:creationId xmlns:a16="http://schemas.microsoft.com/office/drawing/2014/main" id="{F7B9DBA9-101D-E345-82B3-F62438BDDECC}"/>
                </a:ext>
              </a:extLst>
            </p:cNvPr>
            <p:cNvSpPr txBox="1"/>
            <p:nvPr/>
          </p:nvSpPr>
          <p:spPr>
            <a:xfrm>
              <a:off x="1482914" y="664162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72" name="TextBox 71">
              <a:extLst>
                <a:ext uri="{FF2B5EF4-FFF2-40B4-BE49-F238E27FC236}">
                  <a16:creationId xmlns:a16="http://schemas.microsoft.com/office/drawing/2014/main" id="{DBB75B4E-7B80-E74C-B1E6-6B05F7FD6015}"/>
                </a:ext>
              </a:extLst>
            </p:cNvPr>
            <p:cNvSpPr txBox="1"/>
            <p:nvPr/>
          </p:nvSpPr>
          <p:spPr>
            <a:xfrm>
              <a:off x="1482914" y="747560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73" name="TextBox 72">
              <a:extLst>
                <a:ext uri="{FF2B5EF4-FFF2-40B4-BE49-F238E27FC236}">
                  <a16:creationId xmlns:a16="http://schemas.microsoft.com/office/drawing/2014/main" id="{1EA525A8-138D-B949-A72B-091BB62C8774}"/>
                </a:ext>
              </a:extLst>
            </p:cNvPr>
            <p:cNvSpPr txBox="1"/>
            <p:nvPr/>
          </p:nvSpPr>
          <p:spPr>
            <a:xfrm>
              <a:off x="1482914" y="8396718"/>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74" name="TextBox 73">
              <a:extLst>
                <a:ext uri="{FF2B5EF4-FFF2-40B4-BE49-F238E27FC236}">
                  <a16:creationId xmlns:a16="http://schemas.microsoft.com/office/drawing/2014/main" id="{88F214BD-74CE-CB4D-9B07-369D8B329F34}"/>
                </a:ext>
              </a:extLst>
            </p:cNvPr>
            <p:cNvSpPr txBox="1"/>
            <p:nvPr/>
          </p:nvSpPr>
          <p:spPr>
            <a:xfrm>
              <a:off x="1482914" y="922673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75" name="TextBox 74">
              <a:extLst>
                <a:ext uri="{FF2B5EF4-FFF2-40B4-BE49-F238E27FC236}">
                  <a16:creationId xmlns:a16="http://schemas.microsoft.com/office/drawing/2014/main" id="{65C11878-4F24-5043-9FF1-966F02A3E74E}"/>
                </a:ext>
              </a:extLst>
            </p:cNvPr>
            <p:cNvSpPr txBox="1"/>
            <p:nvPr/>
          </p:nvSpPr>
          <p:spPr>
            <a:xfrm>
              <a:off x="1482914" y="2252934"/>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76" name="TextBox 75">
              <a:extLst>
                <a:ext uri="{FF2B5EF4-FFF2-40B4-BE49-F238E27FC236}">
                  <a16:creationId xmlns:a16="http://schemas.microsoft.com/office/drawing/2014/main" id="{EE8CD0A6-D274-1242-94DA-4AC8FDA24583}"/>
                </a:ext>
              </a:extLst>
            </p:cNvPr>
            <p:cNvSpPr txBox="1"/>
            <p:nvPr/>
          </p:nvSpPr>
          <p:spPr>
            <a:xfrm>
              <a:off x="1482914" y="3136603"/>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grpSp>
      <p:sp>
        <p:nvSpPr>
          <p:cNvPr id="78" name="TextBox 77">
            <a:extLst>
              <a:ext uri="{FF2B5EF4-FFF2-40B4-BE49-F238E27FC236}">
                <a16:creationId xmlns:a16="http://schemas.microsoft.com/office/drawing/2014/main" id="{79E6782E-59DC-0B4B-AF8F-866B7D13D9A4}"/>
              </a:ext>
            </a:extLst>
          </p:cNvPr>
          <p:cNvSpPr txBox="1"/>
          <p:nvPr/>
        </p:nvSpPr>
        <p:spPr>
          <a:xfrm>
            <a:off x="6121276"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Feb</a:t>
            </a:r>
          </a:p>
        </p:txBody>
      </p:sp>
      <p:sp>
        <p:nvSpPr>
          <p:cNvPr id="79" name="TextBox 78">
            <a:extLst>
              <a:ext uri="{FF2B5EF4-FFF2-40B4-BE49-F238E27FC236}">
                <a16:creationId xmlns:a16="http://schemas.microsoft.com/office/drawing/2014/main" id="{E30F19E2-4A36-CE4C-B171-4CDEA0919B74}"/>
              </a:ext>
            </a:extLst>
          </p:cNvPr>
          <p:cNvSpPr txBox="1"/>
          <p:nvPr/>
        </p:nvSpPr>
        <p:spPr>
          <a:xfrm>
            <a:off x="8999942"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Mar</a:t>
            </a:r>
          </a:p>
        </p:txBody>
      </p:sp>
      <p:sp>
        <p:nvSpPr>
          <p:cNvPr id="80" name="TextBox 79">
            <a:extLst>
              <a:ext uri="{FF2B5EF4-FFF2-40B4-BE49-F238E27FC236}">
                <a16:creationId xmlns:a16="http://schemas.microsoft.com/office/drawing/2014/main" id="{65B2BACA-7ED0-8048-8CE7-EF147FE37DCB}"/>
              </a:ext>
            </a:extLst>
          </p:cNvPr>
          <p:cNvSpPr txBox="1"/>
          <p:nvPr/>
        </p:nvSpPr>
        <p:spPr>
          <a:xfrm>
            <a:off x="11895544"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Apr</a:t>
            </a:r>
          </a:p>
        </p:txBody>
      </p:sp>
      <p:sp>
        <p:nvSpPr>
          <p:cNvPr id="81" name="TextBox 80">
            <a:extLst>
              <a:ext uri="{FF2B5EF4-FFF2-40B4-BE49-F238E27FC236}">
                <a16:creationId xmlns:a16="http://schemas.microsoft.com/office/drawing/2014/main" id="{9E158BE9-1822-C047-924A-5C908DAEFFE4}"/>
              </a:ext>
            </a:extLst>
          </p:cNvPr>
          <p:cNvSpPr txBox="1"/>
          <p:nvPr/>
        </p:nvSpPr>
        <p:spPr>
          <a:xfrm>
            <a:off x="14791144"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May</a:t>
            </a:r>
          </a:p>
        </p:txBody>
      </p:sp>
      <p:sp>
        <p:nvSpPr>
          <p:cNvPr id="82" name="TextBox 81">
            <a:extLst>
              <a:ext uri="{FF2B5EF4-FFF2-40B4-BE49-F238E27FC236}">
                <a16:creationId xmlns:a16="http://schemas.microsoft.com/office/drawing/2014/main" id="{13ABCD8F-5B1D-C24B-84EA-BA73F46ACE34}"/>
              </a:ext>
            </a:extLst>
          </p:cNvPr>
          <p:cNvSpPr txBox="1"/>
          <p:nvPr/>
        </p:nvSpPr>
        <p:spPr>
          <a:xfrm>
            <a:off x="17703677"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Jun</a:t>
            </a:r>
          </a:p>
        </p:txBody>
      </p:sp>
      <p:sp>
        <p:nvSpPr>
          <p:cNvPr id="85" name="TextBox 84">
            <a:extLst>
              <a:ext uri="{FF2B5EF4-FFF2-40B4-BE49-F238E27FC236}">
                <a16:creationId xmlns:a16="http://schemas.microsoft.com/office/drawing/2014/main" id="{A3E55F48-D8E2-BC46-9E0B-5169722AD3D4}"/>
              </a:ext>
            </a:extLst>
          </p:cNvPr>
          <p:cNvSpPr txBox="1"/>
          <p:nvPr/>
        </p:nvSpPr>
        <p:spPr>
          <a:xfrm>
            <a:off x="20633144" y="9670785"/>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Jul</a:t>
            </a:r>
          </a:p>
        </p:txBody>
      </p:sp>
    </p:spTree>
    <p:extLst>
      <p:ext uri="{BB962C8B-B14F-4D97-AF65-F5344CB8AC3E}">
        <p14:creationId xmlns:p14="http://schemas.microsoft.com/office/powerpoint/2010/main" val="10734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ECA51939-F52E-3848-A14C-BC108C42B1A3}"/>
              </a:ext>
            </a:extLst>
          </p:cNvPr>
          <p:cNvSpPr/>
          <p:nvPr/>
        </p:nvSpPr>
        <p:spPr>
          <a:xfrm>
            <a:off x="2352550" y="5240167"/>
            <a:ext cx="10877255" cy="3690134"/>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FDE6D7B-8C37-5B45-B846-3E578C605770}"/>
              </a:ext>
            </a:extLst>
          </p:cNvPr>
          <p:cNvCxnSpPr/>
          <p:nvPr/>
        </p:nvCxnSpPr>
        <p:spPr>
          <a:xfrm>
            <a:off x="2351482" y="5243577"/>
            <a:ext cx="0" cy="585553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E9B268-9D84-9641-A707-7E09DB010948}"/>
              </a:ext>
            </a:extLst>
          </p:cNvPr>
          <p:cNvCxnSpPr/>
          <p:nvPr/>
        </p:nvCxnSpPr>
        <p:spPr>
          <a:xfrm>
            <a:off x="5096481" y="5243577"/>
            <a:ext cx="0" cy="585553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7BF9F2-DCE9-1B41-953C-201A39FC6932}"/>
              </a:ext>
            </a:extLst>
          </p:cNvPr>
          <p:cNvCxnSpPr/>
          <p:nvPr/>
        </p:nvCxnSpPr>
        <p:spPr>
          <a:xfrm>
            <a:off x="7790645" y="5243577"/>
            <a:ext cx="0" cy="585553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70316D-8814-A94A-8176-192BDCABB748}"/>
              </a:ext>
            </a:extLst>
          </p:cNvPr>
          <p:cNvCxnSpPr/>
          <p:nvPr/>
        </p:nvCxnSpPr>
        <p:spPr>
          <a:xfrm>
            <a:off x="10484811" y="5243577"/>
            <a:ext cx="0" cy="585553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CD6123-EF4B-D74D-A259-427BFB836A29}"/>
              </a:ext>
            </a:extLst>
          </p:cNvPr>
          <p:cNvCxnSpPr/>
          <p:nvPr/>
        </p:nvCxnSpPr>
        <p:spPr>
          <a:xfrm>
            <a:off x="13229808" y="5243577"/>
            <a:ext cx="0" cy="5855537"/>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FAF64E-5777-3341-8011-F68D276DA455}"/>
              </a:ext>
            </a:extLst>
          </p:cNvPr>
          <p:cNvCxnSpPr>
            <a:cxnSpLocks/>
          </p:cNvCxnSpPr>
          <p:nvPr/>
        </p:nvCxnSpPr>
        <p:spPr>
          <a:xfrm flipH="1">
            <a:off x="2351482" y="5243577"/>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DCD43A-3EBA-5A4E-8F4F-ED65A62BA1CF}"/>
              </a:ext>
            </a:extLst>
          </p:cNvPr>
          <p:cNvCxnSpPr>
            <a:cxnSpLocks/>
          </p:cNvCxnSpPr>
          <p:nvPr/>
        </p:nvCxnSpPr>
        <p:spPr>
          <a:xfrm flipH="1">
            <a:off x="2351482" y="5991091"/>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9967DA-0705-6746-96E4-4F467A592155}"/>
              </a:ext>
            </a:extLst>
          </p:cNvPr>
          <p:cNvCxnSpPr>
            <a:cxnSpLocks/>
          </p:cNvCxnSpPr>
          <p:nvPr/>
        </p:nvCxnSpPr>
        <p:spPr>
          <a:xfrm flipH="1">
            <a:off x="2351482" y="6707461"/>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A86C43-A5A9-C347-B83C-31E2CD167FD6}"/>
              </a:ext>
            </a:extLst>
          </p:cNvPr>
          <p:cNvCxnSpPr>
            <a:cxnSpLocks/>
          </p:cNvCxnSpPr>
          <p:nvPr/>
        </p:nvCxnSpPr>
        <p:spPr>
          <a:xfrm flipH="1">
            <a:off x="2351482" y="7454975"/>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2DDFFF9-85BD-3047-AC3F-98FE4371827C}"/>
              </a:ext>
            </a:extLst>
          </p:cNvPr>
          <p:cNvCxnSpPr>
            <a:cxnSpLocks/>
          </p:cNvCxnSpPr>
          <p:nvPr/>
        </p:nvCxnSpPr>
        <p:spPr>
          <a:xfrm flipH="1">
            <a:off x="2351482" y="8140200"/>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E4FA0EC-1FE3-3341-835D-F7DE29F7DE2A}"/>
              </a:ext>
            </a:extLst>
          </p:cNvPr>
          <p:cNvCxnSpPr>
            <a:cxnSpLocks/>
          </p:cNvCxnSpPr>
          <p:nvPr/>
        </p:nvCxnSpPr>
        <p:spPr>
          <a:xfrm flipH="1">
            <a:off x="2351482" y="8887714"/>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C178703-AAEF-DA43-ADDB-1AC1710F2CB2}"/>
              </a:ext>
            </a:extLst>
          </p:cNvPr>
          <p:cNvCxnSpPr>
            <a:cxnSpLocks/>
          </p:cNvCxnSpPr>
          <p:nvPr/>
        </p:nvCxnSpPr>
        <p:spPr>
          <a:xfrm flipH="1">
            <a:off x="2351482" y="9604084"/>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AF757A-2DB4-5D41-A0CF-CFC81893F449}"/>
              </a:ext>
            </a:extLst>
          </p:cNvPr>
          <p:cNvCxnSpPr>
            <a:cxnSpLocks/>
          </p:cNvCxnSpPr>
          <p:nvPr/>
        </p:nvCxnSpPr>
        <p:spPr>
          <a:xfrm flipH="1">
            <a:off x="2351482" y="10351598"/>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97BA9F-AEC0-C04C-838D-90F1D8DECA82}"/>
              </a:ext>
            </a:extLst>
          </p:cNvPr>
          <p:cNvCxnSpPr>
            <a:cxnSpLocks/>
          </p:cNvCxnSpPr>
          <p:nvPr/>
        </p:nvCxnSpPr>
        <p:spPr>
          <a:xfrm flipH="1">
            <a:off x="2351482" y="11067968"/>
            <a:ext cx="1087832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9D002147-87C0-B94B-8296-8C12BB66057B}"/>
              </a:ext>
            </a:extLst>
          </p:cNvPr>
          <p:cNvSpPr/>
          <p:nvPr/>
        </p:nvSpPr>
        <p:spPr>
          <a:xfrm>
            <a:off x="3835401" y="6330009"/>
            <a:ext cx="1600810" cy="15772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E4FB376-4EC7-7545-982C-F0E0BE1E1553}"/>
              </a:ext>
            </a:extLst>
          </p:cNvPr>
          <p:cNvSpPr/>
          <p:nvPr/>
        </p:nvSpPr>
        <p:spPr>
          <a:xfrm>
            <a:off x="9798039" y="9245158"/>
            <a:ext cx="1359328" cy="13392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9BE9511A-39E6-C043-A63D-E0FC621DED82}"/>
              </a:ext>
            </a:extLst>
          </p:cNvPr>
          <p:cNvSpPr/>
          <p:nvPr/>
        </p:nvSpPr>
        <p:spPr>
          <a:xfrm>
            <a:off x="7415859" y="5879772"/>
            <a:ext cx="1055722" cy="10401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27FC34B0-869A-F945-B7D2-1C5027B0ED5A}"/>
              </a:ext>
            </a:extLst>
          </p:cNvPr>
          <p:cNvSpPr txBox="1"/>
          <p:nvPr/>
        </p:nvSpPr>
        <p:spPr>
          <a:xfrm>
            <a:off x="656492" y="6275327"/>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6</a:t>
            </a:r>
          </a:p>
        </p:txBody>
      </p:sp>
      <p:sp>
        <p:nvSpPr>
          <p:cNvPr id="43" name="TextBox 42">
            <a:extLst>
              <a:ext uri="{FF2B5EF4-FFF2-40B4-BE49-F238E27FC236}">
                <a16:creationId xmlns:a16="http://schemas.microsoft.com/office/drawing/2014/main" id="{CDAC21D3-89EC-9D4E-B548-BFB7F94E1650}"/>
              </a:ext>
            </a:extLst>
          </p:cNvPr>
          <p:cNvSpPr txBox="1"/>
          <p:nvPr/>
        </p:nvSpPr>
        <p:spPr>
          <a:xfrm>
            <a:off x="656492" y="7045960"/>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44" name="TextBox 43">
            <a:extLst>
              <a:ext uri="{FF2B5EF4-FFF2-40B4-BE49-F238E27FC236}">
                <a16:creationId xmlns:a16="http://schemas.microsoft.com/office/drawing/2014/main" id="{53BBCDA1-E535-734E-A261-C975C7E42B89}"/>
              </a:ext>
            </a:extLst>
          </p:cNvPr>
          <p:cNvSpPr txBox="1"/>
          <p:nvPr/>
        </p:nvSpPr>
        <p:spPr>
          <a:xfrm>
            <a:off x="656492" y="7750007"/>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45" name="TextBox 44">
            <a:extLst>
              <a:ext uri="{FF2B5EF4-FFF2-40B4-BE49-F238E27FC236}">
                <a16:creationId xmlns:a16="http://schemas.microsoft.com/office/drawing/2014/main" id="{B69274F0-FB9E-2040-B783-69BB2E20A8AB}"/>
              </a:ext>
            </a:extLst>
          </p:cNvPr>
          <p:cNvSpPr txBox="1"/>
          <p:nvPr/>
        </p:nvSpPr>
        <p:spPr>
          <a:xfrm>
            <a:off x="656492" y="8485202"/>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3</a:t>
            </a:r>
          </a:p>
        </p:txBody>
      </p:sp>
      <p:sp>
        <p:nvSpPr>
          <p:cNvPr id="46" name="TextBox 45">
            <a:extLst>
              <a:ext uri="{FF2B5EF4-FFF2-40B4-BE49-F238E27FC236}">
                <a16:creationId xmlns:a16="http://schemas.microsoft.com/office/drawing/2014/main" id="{BACE7C09-11E6-AC46-9758-314E86D6D5FA}"/>
              </a:ext>
            </a:extLst>
          </p:cNvPr>
          <p:cNvSpPr txBox="1"/>
          <p:nvPr/>
        </p:nvSpPr>
        <p:spPr>
          <a:xfrm>
            <a:off x="656492" y="9198812"/>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47" name="TextBox 46">
            <a:extLst>
              <a:ext uri="{FF2B5EF4-FFF2-40B4-BE49-F238E27FC236}">
                <a16:creationId xmlns:a16="http://schemas.microsoft.com/office/drawing/2014/main" id="{A7F1BF7A-FDB1-4B43-8E53-9EF90D5249E6}"/>
              </a:ext>
            </a:extLst>
          </p:cNvPr>
          <p:cNvSpPr txBox="1"/>
          <p:nvPr/>
        </p:nvSpPr>
        <p:spPr>
          <a:xfrm>
            <a:off x="656492" y="9927022"/>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48" name="TextBox 47">
            <a:extLst>
              <a:ext uri="{FF2B5EF4-FFF2-40B4-BE49-F238E27FC236}">
                <a16:creationId xmlns:a16="http://schemas.microsoft.com/office/drawing/2014/main" id="{3B7A6047-6947-7E49-B487-41C81C403F65}"/>
              </a:ext>
            </a:extLst>
          </p:cNvPr>
          <p:cNvSpPr txBox="1"/>
          <p:nvPr/>
        </p:nvSpPr>
        <p:spPr>
          <a:xfrm>
            <a:off x="656492" y="10686295"/>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49" name="TextBox 48">
            <a:extLst>
              <a:ext uri="{FF2B5EF4-FFF2-40B4-BE49-F238E27FC236}">
                <a16:creationId xmlns:a16="http://schemas.microsoft.com/office/drawing/2014/main" id="{3493126A-EFEE-2942-8913-5BA71A2D0AA8}"/>
              </a:ext>
            </a:extLst>
          </p:cNvPr>
          <p:cNvSpPr txBox="1"/>
          <p:nvPr/>
        </p:nvSpPr>
        <p:spPr>
          <a:xfrm>
            <a:off x="656492" y="4809543"/>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8</a:t>
            </a:r>
          </a:p>
        </p:txBody>
      </p:sp>
      <p:sp>
        <p:nvSpPr>
          <p:cNvPr id="50" name="TextBox 49">
            <a:extLst>
              <a:ext uri="{FF2B5EF4-FFF2-40B4-BE49-F238E27FC236}">
                <a16:creationId xmlns:a16="http://schemas.microsoft.com/office/drawing/2014/main" id="{542DCBB2-143A-F341-8CD0-2808B11487F0}"/>
              </a:ext>
            </a:extLst>
          </p:cNvPr>
          <p:cNvSpPr txBox="1"/>
          <p:nvPr/>
        </p:nvSpPr>
        <p:spPr>
          <a:xfrm>
            <a:off x="656492" y="5575884"/>
            <a:ext cx="1148954" cy="507831"/>
          </a:xfrm>
          <a:prstGeom prst="rect">
            <a:avLst/>
          </a:prstGeom>
          <a:noFill/>
        </p:spPr>
        <p:txBody>
          <a:bodyPr wrap="square" rtlCol="0">
            <a:spAutoFit/>
          </a:bodyPr>
          <a:lstStyle/>
          <a:p>
            <a:pPr algn="r">
              <a:lnSpc>
                <a:spcPts val="3560"/>
              </a:lnSpc>
            </a:pPr>
            <a:r>
              <a:rPr lang="en-US" dirty="0">
                <a:latin typeface="Poppins Light" pitchFamily="2" charset="77"/>
                <a:ea typeface="Lato Light" panose="020F0502020204030203" pitchFamily="34" charset="0"/>
                <a:cs typeface="Poppins Light" pitchFamily="2" charset="77"/>
              </a:rPr>
              <a:t>7</a:t>
            </a:r>
          </a:p>
        </p:txBody>
      </p:sp>
      <p:sp>
        <p:nvSpPr>
          <p:cNvPr id="51" name="TextBox 50">
            <a:extLst>
              <a:ext uri="{FF2B5EF4-FFF2-40B4-BE49-F238E27FC236}">
                <a16:creationId xmlns:a16="http://schemas.microsoft.com/office/drawing/2014/main" id="{577FF915-519D-3446-9E3A-811897789D62}"/>
              </a:ext>
            </a:extLst>
          </p:cNvPr>
          <p:cNvSpPr txBox="1"/>
          <p:nvPr/>
        </p:nvSpPr>
        <p:spPr>
          <a:xfrm>
            <a:off x="1755777" y="11206093"/>
            <a:ext cx="1148954"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0</a:t>
            </a:r>
          </a:p>
        </p:txBody>
      </p:sp>
      <p:sp>
        <p:nvSpPr>
          <p:cNvPr id="52" name="TextBox 51">
            <a:extLst>
              <a:ext uri="{FF2B5EF4-FFF2-40B4-BE49-F238E27FC236}">
                <a16:creationId xmlns:a16="http://schemas.microsoft.com/office/drawing/2014/main" id="{26B50A4D-D1AD-474D-9FFD-E81E1FDE2C91}"/>
              </a:ext>
            </a:extLst>
          </p:cNvPr>
          <p:cNvSpPr txBox="1"/>
          <p:nvPr/>
        </p:nvSpPr>
        <p:spPr>
          <a:xfrm>
            <a:off x="4496047" y="11206093"/>
            <a:ext cx="1148954"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1</a:t>
            </a:r>
          </a:p>
        </p:txBody>
      </p:sp>
      <p:sp>
        <p:nvSpPr>
          <p:cNvPr id="53" name="TextBox 52">
            <a:extLst>
              <a:ext uri="{FF2B5EF4-FFF2-40B4-BE49-F238E27FC236}">
                <a16:creationId xmlns:a16="http://schemas.microsoft.com/office/drawing/2014/main" id="{06BA51D1-55B2-EA41-943B-7BEEBAADE18D}"/>
              </a:ext>
            </a:extLst>
          </p:cNvPr>
          <p:cNvSpPr txBox="1"/>
          <p:nvPr/>
        </p:nvSpPr>
        <p:spPr>
          <a:xfrm>
            <a:off x="7213854" y="11206093"/>
            <a:ext cx="1148954"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2</a:t>
            </a:r>
          </a:p>
        </p:txBody>
      </p:sp>
      <p:sp>
        <p:nvSpPr>
          <p:cNvPr id="54" name="TextBox 53">
            <a:extLst>
              <a:ext uri="{FF2B5EF4-FFF2-40B4-BE49-F238E27FC236}">
                <a16:creationId xmlns:a16="http://schemas.microsoft.com/office/drawing/2014/main" id="{827CF668-137B-3E48-A74E-CD64C353E231}"/>
              </a:ext>
            </a:extLst>
          </p:cNvPr>
          <p:cNvSpPr txBox="1"/>
          <p:nvPr/>
        </p:nvSpPr>
        <p:spPr>
          <a:xfrm>
            <a:off x="9954123" y="11206093"/>
            <a:ext cx="1148954"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4</a:t>
            </a:r>
          </a:p>
        </p:txBody>
      </p:sp>
      <p:sp>
        <p:nvSpPr>
          <p:cNvPr id="55" name="TextBox 54">
            <a:extLst>
              <a:ext uri="{FF2B5EF4-FFF2-40B4-BE49-F238E27FC236}">
                <a16:creationId xmlns:a16="http://schemas.microsoft.com/office/drawing/2014/main" id="{05F032C5-C810-904D-8D8B-A0546CD8A599}"/>
              </a:ext>
            </a:extLst>
          </p:cNvPr>
          <p:cNvSpPr txBox="1"/>
          <p:nvPr/>
        </p:nvSpPr>
        <p:spPr>
          <a:xfrm>
            <a:off x="12627008" y="11206093"/>
            <a:ext cx="1148954"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5</a:t>
            </a:r>
          </a:p>
        </p:txBody>
      </p:sp>
      <p:sp>
        <p:nvSpPr>
          <p:cNvPr id="68" name="Rectangle 67">
            <a:extLst>
              <a:ext uri="{FF2B5EF4-FFF2-40B4-BE49-F238E27FC236}">
                <a16:creationId xmlns:a16="http://schemas.microsoft.com/office/drawing/2014/main" id="{DB00FC1A-203F-DC46-99B8-21F9A5014589}"/>
              </a:ext>
            </a:extLst>
          </p:cNvPr>
          <p:cNvSpPr/>
          <p:nvPr/>
        </p:nvSpPr>
        <p:spPr>
          <a:xfrm>
            <a:off x="14485146" y="5146383"/>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112C207-A7DC-3442-ABC2-4A4A0711EDC1}"/>
              </a:ext>
            </a:extLst>
          </p:cNvPr>
          <p:cNvSpPr txBox="1"/>
          <p:nvPr/>
        </p:nvSpPr>
        <p:spPr>
          <a:xfrm>
            <a:off x="1799073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71" name="TextBox 70">
            <a:extLst>
              <a:ext uri="{FF2B5EF4-FFF2-40B4-BE49-F238E27FC236}">
                <a16:creationId xmlns:a16="http://schemas.microsoft.com/office/drawing/2014/main" id="{18B1046C-C95D-F347-B0B6-48D84EBD0F24}"/>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73" name="Rectangle 72">
            <a:extLst>
              <a:ext uri="{FF2B5EF4-FFF2-40B4-BE49-F238E27FC236}">
                <a16:creationId xmlns:a16="http://schemas.microsoft.com/office/drawing/2014/main" id="{55B87532-0F9F-BC49-A120-261D8F546B22}"/>
              </a:ext>
            </a:extLst>
          </p:cNvPr>
          <p:cNvSpPr/>
          <p:nvPr/>
        </p:nvSpPr>
        <p:spPr>
          <a:xfrm>
            <a:off x="14485146" y="7534384"/>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5B609FF8-C62E-EC42-A226-CDE1822CB718}"/>
              </a:ext>
            </a:extLst>
          </p:cNvPr>
          <p:cNvSpPr txBox="1"/>
          <p:nvPr/>
        </p:nvSpPr>
        <p:spPr>
          <a:xfrm>
            <a:off x="17990734" y="7969803"/>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86" name="TextBox 85">
            <a:extLst>
              <a:ext uri="{FF2B5EF4-FFF2-40B4-BE49-F238E27FC236}">
                <a16:creationId xmlns:a16="http://schemas.microsoft.com/office/drawing/2014/main" id="{BB03DA94-03CD-1142-B94F-82107F101411}"/>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Transaction</a:t>
            </a:r>
          </a:p>
        </p:txBody>
      </p:sp>
      <p:sp>
        <p:nvSpPr>
          <p:cNvPr id="88" name="Rectangle 87">
            <a:extLst>
              <a:ext uri="{FF2B5EF4-FFF2-40B4-BE49-F238E27FC236}">
                <a16:creationId xmlns:a16="http://schemas.microsoft.com/office/drawing/2014/main" id="{EE7098E4-8394-814B-A457-B60E32596C0B}"/>
              </a:ext>
            </a:extLst>
          </p:cNvPr>
          <p:cNvSpPr/>
          <p:nvPr/>
        </p:nvSpPr>
        <p:spPr>
          <a:xfrm>
            <a:off x="14485146" y="9922386"/>
            <a:ext cx="8123664"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57E43EF-54EE-D646-B02A-1CA22ADD435E}"/>
              </a:ext>
            </a:extLst>
          </p:cNvPr>
          <p:cNvSpPr txBox="1"/>
          <p:nvPr/>
        </p:nvSpPr>
        <p:spPr>
          <a:xfrm>
            <a:off x="17990734" y="10357805"/>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91" name="TextBox 90">
            <a:extLst>
              <a:ext uri="{FF2B5EF4-FFF2-40B4-BE49-F238E27FC236}">
                <a16:creationId xmlns:a16="http://schemas.microsoft.com/office/drawing/2014/main" id="{31AFF4F7-62AF-8E49-A83C-0A5247631122}"/>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Payments</a:t>
            </a:r>
          </a:p>
        </p:txBody>
      </p:sp>
      <p:sp>
        <p:nvSpPr>
          <p:cNvPr id="92" name="TextBox 91">
            <a:extLst>
              <a:ext uri="{FF2B5EF4-FFF2-40B4-BE49-F238E27FC236}">
                <a16:creationId xmlns:a16="http://schemas.microsoft.com/office/drawing/2014/main" id="{CFBB7876-36BE-2A4E-8484-45EAE6B32232}"/>
              </a:ext>
            </a:extLst>
          </p:cNvPr>
          <p:cNvSpPr txBox="1"/>
          <p:nvPr/>
        </p:nvSpPr>
        <p:spPr>
          <a:xfrm flipH="1">
            <a:off x="3640023" y="6812970"/>
            <a:ext cx="1874952" cy="618118"/>
          </a:xfrm>
          <a:prstGeom prst="rect">
            <a:avLst/>
          </a:prstGeom>
          <a:noFill/>
        </p:spPr>
        <p:txBody>
          <a:bodyPr wrap="square" rtlCol="0">
            <a:spAutoFit/>
          </a:bodyPr>
          <a:lstStyle/>
          <a:p>
            <a:pPr algn="ctr">
              <a:lnSpc>
                <a:spcPts val="4080"/>
              </a:lnSpc>
            </a:pPr>
            <a:r>
              <a:rPr lang="en-US" sz="36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75%</a:t>
            </a:r>
          </a:p>
        </p:txBody>
      </p:sp>
      <p:sp>
        <p:nvSpPr>
          <p:cNvPr id="93" name="TextBox 92">
            <a:extLst>
              <a:ext uri="{FF2B5EF4-FFF2-40B4-BE49-F238E27FC236}">
                <a16:creationId xmlns:a16="http://schemas.microsoft.com/office/drawing/2014/main" id="{C2862739-DD39-544B-963C-7A527D6CB118}"/>
              </a:ext>
            </a:extLst>
          </p:cNvPr>
          <p:cNvSpPr txBox="1"/>
          <p:nvPr/>
        </p:nvSpPr>
        <p:spPr>
          <a:xfrm flipH="1">
            <a:off x="9955100" y="9592909"/>
            <a:ext cx="1066686" cy="576120"/>
          </a:xfrm>
          <a:prstGeom prst="rect">
            <a:avLst/>
          </a:prstGeom>
          <a:noFill/>
        </p:spPr>
        <p:txBody>
          <a:bodyPr wrap="square" rtlCol="0">
            <a:spAutoFit/>
          </a:bodyPr>
          <a:lstStyle/>
          <a:p>
            <a:pPr algn="ctr">
              <a:lnSpc>
                <a:spcPts val="4080"/>
              </a:lnSpc>
            </a:pPr>
            <a:r>
              <a:rPr lang="en-US" sz="28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60%</a:t>
            </a:r>
          </a:p>
        </p:txBody>
      </p:sp>
      <p:sp>
        <p:nvSpPr>
          <p:cNvPr id="94" name="TextBox 93">
            <a:extLst>
              <a:ext uri="{FF2B5EF4-FFF2-40B4-BE49-F238E27FC236}">
                <a16:creationId xmlns:a16="http://schemas.microsoft.com/office/drawing/2014/main" id="{907DDBBB-BE4B-1A4A-A811-CBF1E878826D}"/>
              </a:ext>
            </a:extLst>
          </p:cNvPr>
          <p:cNvSpPr txBox="1"/>
          <p:nvPr/>
        </p:nvSpPr>
        <p:spPr>
          <a:xfrm flipH="1">
            <a:off x="7456828" y="6033280"/>
            <a:ext cx="1066686" cy="553741"/>
          </a:xfrm>
          <a:prstGeom prst="rect">
            <a:avLst/>
          </a:prstGeom>
          <a:noFill/>
        </p:spPr>
        <p:txBody>
          <a:bodyPr wrap="square" rtlCol="0">
            <a:spAutoFit/>
          </a:bodyPr>
          <a:lstStyle/>
          <a:p>
            <a:pPr algn="ctr">
              <a:lnSpc>
                <a:spcPts val="4080"/>
              </a:lnSpc>
            </a:pPr>
            <a:r>
              <a:rPr lang="en-US" sz="20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25%</a:t>
            </a:r>
          </a:p>
        </p:txBody>
      </p:sp>
      <p:grpSp>
        <p:nvGrpSpPr>
          <p:cNvPr id="20" name="Group 19">
            <a:extLst>
              <a:ext uri="{FF2B5EF4-FFF2-40B4-BE49-F238E27FC236}">
                <a16:creationId xmlns:a16="http://schemas.microsoft.com/office/drawing/2014/main" id="{DEE12679-3A41-8140-B376-4D36634B8A62}"/>
              </a:ext>
            </a:extLst>
          </p:cNvPr>
          <p:cNvGrpSpPr/>
          <p:nvPr/>
        </p:nvGrpSpPr>
        <p:grpSpPr>
          <a:xfrm>
            <a:off x="3548355" y="824518"/>
            <a:ext cx="17281166" cy="2182173"/>
            <a:chOff x="3548355" y="1071658"/>
            <a:chExt cx="17281166" cy="2182173"/>
          </a:xfrm>
        </p:grpSpPr>
        <p:sp>
          <p:nvSpPr>
            <p:cNvPr id="21" name="CuadroTexto 350">
              <a:extLst>
                <a:ext uri="{FF2B5EF4-FFF2-40B4-BE49-F238E27FC236}">
                  <a16:creationId xmlns:a16="http://schemas.microsoft.com/office/drawing/2014/main" id="{8FB6A5BC-2228-E645-AA0B-C2C168DFF574}"/>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2" name="CuadroTexto 351">
              <a:extLst>
                <a:ext uri="{FF2B5EF4-FFF2-40B4-BE49-F238E27FC236}">
                  <a16:creationId xmlns:a16="http://schemas.microsoft.com/office/drawing/2014/main" id="{08B88945-0A0E-A140-8EDA-70067FCADA7C}"/>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3" name="Rectangle 45">
              <a:extLst>
                <a:ext uri="{FF2B5EF4-FFF2-40B4-BE49-F238E27FC236}">
                  <a16:creationId xmlns:a16="http://schemas.microsoft.com/office/drawing/2014/main" id="{7CA79D97-E4F6-564A-BD5F-93AE0245179B}"/>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5850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075E7D-7DDC-4F4E-AAC5-4DC96492950F}"/>
              </a:ext>
            </a:extLst>
          </p:cNvPr>
          <p:cNvSpPr/>
          <p:nvPr/>
        </p:nvSpPr>
        <p:spPr>
          <a:xfrm>
            <a:off x="10973919" y="4680917"/>
            <a:ext cx="11591420" cy="4622763"/>
          </a:xfrm>
          <a:prstGeom prst="rect">
            <a:avLst/>
          </a:prstGeom>
          <a:pattFill prst="wdUp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nvGrpSpPr>
          <p:cNvPr id="27" name="Group 26">
            <a:extLst>
              <a:ext uri="{FF2B5EF4-FFF2-40B4-BE49-F238E27FC236}">
                <a16:creationId xmlns:a16="http://schemas.microsoft.com/office/drawing/2014/main" id="{2C548690-4277-1245-B188-81FE64C72DB8}"/>
              </a:ext>
            </a:extLst>
          </p:cNvPr>
          <p:cNvGrpSpPr/>
          <p:nvPr/>
        </p:nvGrpSpPr>
        <p:grpSpPr>
          <a:xfrm>
            <a:off x="5815083" y="5994147"/>
            <a:ext cx="1681918" cy="3322348"/>
            <a:chOff x="2916586" y="6241775"/>
            <a:chExt cx="1586937" cy="3322348"/>
          </a:xfrm>
        </p:grpSpPr>
        <p:sp>
          <p:nvSpPr>
            <p:cNvPr id="28" name="Rectangle 27">
              <a:extLst>
                <a:ext uri="{FF2B5EF4-FFF2-40B4-BE49-F238E27FC236}">
                  <a16:creationId xmlns:a16="http://schemas.microsoft.com/office/drawing/2014/main" id="{B240D897-ED2B-044B-8059-8983B4A059A8}"/>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0F5940-38F2-B142-9136-8842A1FB63F7}"/>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93F573-713E-6041-9A5D-294D8D82B386}"/>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6285D0F-BFD4-E54B-A989-274E1CF6A0E9}"/>
              </a:ext>
            </a:extLst>
          </p:cNvPr>
          <p:cNvGrpSpPr/>
          <p:nvPr/>
        </p:nvGrpSpPr>
        <p:grpSpPr>
          <a:xfrm>
            <a:off x="2912857" y="5503816"/>
            <a:ext cx="1681918" cy="3812680"/>
            <a:chOff x="2916586" y="5751444"/>
            <a:chExt cx="1586937" cy="3812680"/>
          </a:xfrm>
        </p:grpSpPr>
        <p:sp>
          <p:nvSpPr>
            <p:cNvPr id="32" name="Rectangle 31">
              <a:extLst>
                <a:ext uri="{FF2B5EF4-FFF2-40B4-BE49-F238E27FC236}">
                  <a16:creationId xmlns:a16="http://schemas.microsoft.com/office/drawing/2014/main" id="{9E1F2DB2-402D-344B-BEFB-A7923B5067C8}"/>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15C397B-A659-2549-8825-081C6EA0B3EA}"/>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DD52F9D-7E23-B44D-8EC1-B6883D36C935}"/>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88F1ABC-0140-864C-9B43-EF505E8BC51F}"/>
              </a:ext>
            </a:extLst>
          </p:cNvPr>
          <p:cNvGrpSpPr/>
          <p:nvPr/>
        </p:nvGrpSpPr>
        <p:grpSpPr>
          <a:xfrm>
            <a:off x="11606283" y="5994147"/>
            <a:ext cx="1681918" cy="3322348"/>
            <a:chOff x="2916586" y="6241775"/>
            <a:chExt cx="1586937" cy="3322348"/>
          </a:xfrm>
        </p:grpSpPr>
        <p:sp>
          <p:nvSpPr>
            <p:cNvPr id="36" name="Rectangle 35">
              <a:extLst>
                <a:ext uri="{FF2B5EF4-FFF2-40B4-BE49-F238E27FC236}">
                  <a16:creationId xmlns:a16="http://schemas.microsoft.com/office/drawing/2014/main" id="{B2837153-FE06-D143-9F81-A9CCB83D6AE0}"/>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77E5144-5A24-C740-822F-C51BE1128C6F}"/>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C3439CF-9445-6340-A8D5-DF1D3A836F46}"/>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D4DAF5A2-3310-6E4E-B5A6-CAA5BDF1BB95}"/>
              </a:ext>
            </a:extLst>
          </p:cNvPr>
          <p:cNvGrpSpPr/>
          <p:nvPr/>
        </p:nvGrpSpPr>
        <p:grpSpPr>
          <a:xfrm>
            <a:off x="8704057" y="5503816"/>
            <a:ext cx="1681918" cy="3812680"/>
            <a:chOff x="2916586" y="5751444"/>
            <a:chExt cx="1586937" cy="3812680"/>
          </a:xfrm>
        </p:grpSpPr>
        <p:sp>
          <p:nvSpPr>
            <p:cNvPr id="40" name="Rectangle 39">
              <a:extLst>
                <a:ext uri="{FF2B5EF4-FFF2-40B4-BE49-F238E27FC236}">
                  <a16:creationId xmlns:a16="http://schemas.microsoft.com/office/drawing/2014/main" id="{50E5D165-99A2-0F40-BA8A-B26BD3D86B2E}"/>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F9CCCDE-26A6-5A45-8A0E-7099281BB3A4}"/>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7C84F43-7FE2-B443-B687-D74F56D4BC66}"/>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73E2D31B-AB07-F14E-8697-AFDC4074FB33}"/>
              </a:ext>
            </a:extLst>
          </p:cNvPr>
          <p:cNvGrpSpPr/>
          <p:nvPr/>
        </p:nvGrpSpPr>
        <p:grpSpPr>
          <a:xfrm>
            <a:off x="17397483" y="5994147"/>
            <a:ext cx="1681918" cy="3322348"/>
            <a:chOff x="2916586" y="6241775"/>
            <a:chExt cx="1586937" cy="3322348"/>
          </a:xfrm>
        </p:grpSpPr>
        <p:sp>
          <p:nvSpPr>
            <p:cNvPr id="44" name="Rectangle 43">
              <a:extLst>
                <a:ext uri="{FF2B5EF4-FFF2-40B4-BE49-F238E27FC236}">
                  <a16:creationId xmlns:a16="http://schemas.microsoft.com/office/drawing/2014/main" id="{FC3D53F5-60AB-6543-90BA-FF6280EB8749}"/>
                </a:ext>
              </a:extLst>
            </p:cNvPr>
            <p:cNvSpPr/>
            <p:nvPr/>
          </p:nvSpPr>
          <p:spPr>
            <a:xfrm>
              <a:off x="2916586" y="7673009"/>
              <a:ext cx="528979" cy="18911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D0B3B15-6BA3-7143-A3A6-8C77BB059A01}"/>
                </a:ext>
              </a:extLst>
            </p:cNvPr>
            <p:cNvSpPr/>
            <p:nvPr/>
          </p:nvSpPr>
          <p:spPr>
            <a:xfrm>
              <a:off x="3445565" y="6241775"/>
              <a:ext cx="528979" cy="33223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53F8F91-10B8-494D-9C24-229E8E7D4875}"/>
                </a:ext>
              </a:extLst>
            </p:cNvPr>
            <p:cNvSpPr/>
            <p:nvPr/>
          </p:nvSpPr>
          <p:spPr>
            <a:xfrm>
              <a:off x="3974544" y="8004312"/>
              <a:ext cx="528979" cy="15598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BC4231D-CCF6-1C46-9EFE-7C3056D6ABAA}"/>
              </a:ext>
            </a:extLst>
          </p:cNvPr>
          <p:cNvGrpSpPr/>
          <p:nvPr/>
        </p:nvGrpSpPr>
        <p:grpSpPr>
          <a:xfrm>
            <a:off x="14495257" y="5503816"/>
            <a:ext cx="1681918" cy="3812680"/>
            <a:chOff x="2916586" y="5751444"/>
            <a:chExt cx="1586937" cy="3812680"/>
          </a:xfrm>
        </p:grpSpPr>
        <p:sp>
          <p:nvSpPr>
            <p:cNvPr id="48" name="Rectangle 47">
              <a:extLst>
                <a:ext uri="{FF2B5EF4-FFF2-40B4-BE49-F238E27FC236}">
                  <a16:creationId xmlns:a16="http://schemas.microsoft.com/office/drawing/2014/main" id="{1051D968-D790-D242-A4DB-877E9B3CB190}"/>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FDFACC3-922A-1443-BEBD-25A1A90BD684}"/>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0E709DC-E205-6240-B6D1-E5A1D238F565}"/>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508FA087-4CEB-D04C-89EE-609AB79B42A1}"/>
              </a:ext>
            </a:extLst>
          </p:cNvPr>
          <p:cNvGrpSpPr/>
          <p:nvPr/>
        </p:nvGrpSpPr>
        <p:grpSpPr>
          <a:xfrm>
            <a:off x="20312961" y="5503816"/>
            <a:ext cx="1681918" cy="3812680"/>
            <a:chOff x="2916586" y="5751444"/>
            <a:chExt cx="1586937" cy="3812680"/>
          </a:xfrm>
        </p:grpSpPr>
        <p:sp>
          <p:nvSpPr>
            <p:cNvPr id="52" name="Rectangle 51">
              <a:extLst>
                <a:ext uri="{FF2B5EF4-FFF2-40B4-BE49-F238E27FC236}">
                  <a16:creationId xmlns:a16="http://schemas.microsoft.com/office/drawing/2014/main" id="{0EFB6C3C-6925-6C42-B236-A8D868F33969}"/>
                </a:ext>
              </a:extLst>
            </p:cNvPr>
            <p:cNvSpPr/>
            <p:nvPr/>
          </p:nvSpPr>
          <p:spPr>
            <a:xfrm>
              <a:off x="2916586" y="6241775"/>
              <a:ext cx="528979" cy="33223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C45DF37-4C8C-8F42-87F9-4FB518BE08D9}"/>
                </a:ext>
              </a:extLst>
            </p:cNvPr>
            <p:cNvSpPr/>
            <p:nvPr/>
          </p:nvSpPr>
          <p:spPr>
            <a:xfrm>
              <a:off x="3445565" y="6109252"/>
              <a:ext cx="528979" cy="345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381570E-C684-7845-9846-14B205BAA2DD}"/>
                </a:ext>
              </a:extLst>
            </p:cNvPr>
            <p:cNvSpPr/>
            <p:nvPr/>
          </p:nvSpPr>
          <p:spPr>
            <a:xfrm>
              <a:off x="3974544" y="5751444"/>
              <a:ext cx="528979" cy="38126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ED9BC2BF-EA8F-B54D-842A-3702F1918BF8}"/>
              </a:ext>
            </a:extLst>
          </p:cNvPr>
          <p:cNvGrpSpPr/>
          <p:nvPr/>
        </p:nvGrpSpPr>
        <p:grpSpPr>
          <a:xfrm>
            <a:off x="2323835" y="4740008"/>
            <a:ext cx="20232484" cy="4576487"/>
            <a:chOff x="2323835" y="4740008"/>
            <a:chExt cx="20232484" cy="4576487"/>
          </a:xfrm>
        </p:grpSpPr>
        <p:cxnSp>
          <p:nvCxnSpPr>
            <p:cNvPr id="55" name="Straight Connector 54">
              <a:extLst>
                <a:ext uri="{FF2B5EF4-FFF2-40B4-BE49-F238E27FC236}">
                  <a16:creationId xmlns:a16="http://schemas.microsoft.com/office/drawing/2014/main" id="{5E9738DD-8C31-6A48-A1AB-E2C1ED0349CF}"/>
                </a:ext>
              </a:extLst>
            </p:cNvPr>
            <p:cNvCxnSpPr/>
            <p:nvPr/>
          </p:nvCxnSpPr>
          <p:spPr>
            <a:xfrm>
              <a:off x="2323835"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BD8AAAF-255C-244B-B60D-364F25DD9DF0}"/>
                </a:ext>
              </a:extLst>
            </p:cNvPr>
            <p:cNvCxnSpPr/>
            <p:nvPr/>
          </p:nvCxnSpPr>
          <p:spPr>
            <a:xfrm>
              <a:off x="5182720"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07BC7EA-9729-0844-9DF8-2C27FE0968B2}"/>
                </a:ext>
              </a:extLst>
            </p:cNvPr>
            <p:cNvCxnSpPr/>
            <p:nvPr/>
          </p:nvCxnSpPr>
          <p:spPr>
            <a:xfrm>
              <a:off x="8092174"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E681666-893A-1246-9DA4-734DE336FC38}"/>
                </a:ext>
              </a:extLst>
            </p:cNvPr>
            <p:cNvCxnSpPr/>
            <p:nvPr/>
          </p:nvCxnSpPr>
          <p:spPr>
            <a:xfrm>
              <a:off x="10973919"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D0CA1B4-5475-8B41-895F-BBFE2FB1D5A0}"/>
                </a:ext>
              </a:extLst>
            </p:cNvPr>
            <p:cNvCxnSpPr/>
            <p:nvPr/>
          </p:nvCxnSpPr>
          <p:spPr>
            <a:xfrm>
              <a:off x="13855665"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A92D2A0-3F39-A144-A453-40FCF5A8844B}"/>
                </a:ext>
              </a:extLst>
            </p:cNvPr>
            <p:cNvCxnSpPr/>
            <p:nvPr/>
          </p:nvCxnSpPr>
          <p:spPr>
            <a:xfrm>
              <a:off x="16792828"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3B7EED1-C7FE-E247-8B7D-740EA4947811}"/>
                </a:ext>
              </a:extLst>
            </p:cNvPr>
            <p:cNvCxnSpPr/>
            <p:nvPr/>
          </p:nvCxnSpPr>
          <p:spPr>
            <a:xfrm>
              <a:off x="19674574"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3AFDF97-69C2-5C48-8870-4D476BC57C2B}"/>
                </a:ext>
              </a:extLst>
            </p:cNvPr>
            <p:cNvCxnSpPr/>
            <p:nvPr/>
          </p:nvCxnSpPr>
          <p:spPr>
            <a:xfrm>
              <a:off x="22556319" y="4740008"/>
              <a:ext cx="0" cy="4576487"/>
            </a:xfrm>
            <a:prstGeom prst="line">
              <a:avLst/>
            </a:prstGeom>
            <a:ln w="25400">
              <a:solidFill>
                <a:schemeClr val="tx2"/>
              </a:solidFill>
              <a:prstDash val="lgDash"/>
            </a:ln>
          </p:spPr>
          <p:style>
            <a:lnRef idx="1">
              <a:schemeClr val="accent1"/>
            </a:lnRef>
            <a:fillRef idx="0">
              <a:schemeClr val="accent1"/>
            </a:fillRef>
            <a:effectRef idx="0">
              <a:schemeClr val="accent1"/>
            </a:effectRef>
            <a:fontRef idx="minor">
              <a:schemeClr val="tx1"/>
            </a:fontRef>
          </p:style>
        </p:cxnSp>
      </p:grpSp>
      <p:cxnSp>
        <p:nvCxnSpPr>
          <p:cNvPr id="63" name="Straight Connector 62">
            <a:extLst>
              <a:ext uri="{FF2B5EF4-FFF2-40B4-BE49-F238E27FC236}">
                <a16:creationId xmlns:a16="http://schemas.microsoft.com/office/drawing/2014/main" id="{8D2C3074-DCE0-CB4D-B341-3C201948C1B1}"/>
              </a:ext>
            </a:extLst>
          </p:cNvPr>
          <p:cNvCxnSpPr/>
          <p:nvPr/>
        </p:nvCxnSpPr>
        <p:spPr>
          <a:xfrm>
            <a:off x="2323835" y="9316495"/>
            <a:ext cx="20413780" cy="0"/>
          </a:xfrm>
          <a:prstGeom prst="line">
            <a:avLst/>
          </a:prstGeom>
          <a:ln w="254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8896B96-77DE-AA4F-84EB-672656C91696}"/>
              </a:ext>
            </a:extLst>
          </p:cNvPr>
          <p:cNvSpPr txBox="1"/>
          <p:nvPr/>
        </p:nvSpPr>
        <p:spPr>
          <a:xfrm>
            <a:off x="3137280" y="9423157"/>
            <a:ext cx="1149987" cy="762543"/>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Jan</a:t>
            </a:r>
          </a:p>
        </p:txBody>
      </p:sp>
      <p:grpSp>
        <p:nvGrpSpPr>
          <p:cNvPr id="65" name="Group 64">
            <a:extLst>
              <a:ext uri="{FF2B5EF4-FFF2-40B4-BE49-F238E27FC236}">
                <a16:creationId xmlns:a16="http://schemas.microsoft.com/office/drawing/2014/main" id="{AEFAEB02-B7A5-A04E-8560-4F845CA5DB61}"/>
              </a:ext>
            </a:extLst>
          </p:cNvPr>
          <p:cNvGrpSpPr/>
          <p:nvPr/>
        </p:nvGrpSpPr>
        <p:grpSpPr>
          <a:xfrm>
            <a:off x="1479185" y="4476778"/>
            <a:ext cx="564394" cy="4946379"/>
            <a:chOff x="1482914" y="2252934"/>
            <a:chExt cx="564394" cy="7727562"/>
          </a:xfrm>
        </p:grpSpPr>
        <p:sp>
          <p:nvSpPr>
            <p:cNvPr id="74" name="TextBox 73">
              <a:extLst>
                <a:ext uri="{FF2B5EF4-FFF2-40B4-BE49-F238E27FC236}">
                  <a16:creationId xmlns:a16="http://schemas.microsoft.com/office/drawing/2014/main" id="{34FC60E8-AC9F-A643-8AAD-E70E26BFF27D}"/>
                </a:ext>
              </a:extLst>
            </p:cNvPr>
            <p:cNvSpPr txBox="1"/>
            <p:nvPr/>
          </p:nvSpPr>
          <p:spPr>
            <a:xfrm>
              <a:off x="1482914" y="3971901"/>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75" name="TextBox 74">
              <a:extLst>
                <a:ext uri="{FF2B5EF4-FFF2-40B4-BE49-F238E27FC236}">
                  <a16:creationId xmlns:a16="http://schemas.microsoft.com/office/drawing/2014/main" id="{BF3FEE37-6FEE-AF4B-8A57-0351D1A4A8F9}"/>
                </a:ext>
              </a:extLst>
            </p:cNvPr>
            <p:cNvSpPr txBox="1"/>
            <p:nvPr/>
          </p:nvSpPr>
          <p:spPr>
            <a:xfrm>
              <a:off x="1482914" y="487429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76" name="TextBox 75">
              <a:extLst>
                <a:ext uri="{FF2B5EF4-FFF2-40B4-BE49-F238E27FC236}">
                  <a16:creationId xmlns:a16="http://schemas.microsoft.com/office/drawing/2014/main" id="{6D68CDA6-1CAB-A24F-82C7-30B861B4FB1C}"/>
                </a:ext>
              </a:extLst>
            </p:cNvPr>
            <p:cNvSpPr txBox="1"/>
            <p:nvPr/>
          </p:nvSpPr>
          <p:spPr>
            <a:xfrm>
              <a:off x="1482914" y="575795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77" name="TextBox 76">
              <a:extLst>
                <a:ext uri="{FF2B5EF4-FFF2-40B4-BE49-F238E27FC236}">
                  <a16:creationId xmlns:a16="http://schemas.microsoft.com/office/drawing/2014/main" id="{2E0140D5-AE82-BF40-BD3D-A309420672D4}"/>
                </a:ext>
              </a:extLst>
            </p:cNvPr>
            <p:cNvSpPr txBox="1"/>
            <p:nvPr/>
          </p:nvSpPr>
          <p:spPr>
            <a:xfrm>
              <a:off x="1482914" y="664162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78" name="TextBox 77">
              <a:extLst>
                <a:ext uri="{FF2B5EF4-FFF2-40B4-BE49-F238E27FC236}">
                  <a16:creationId xmlns:a16="http://schemas.microsoft.com/office/drawing/2014/main" id="{A53D825B-893A-9746-950C-772B91DB98D2}"/>
                </a:ext>
              </a:extLst>
            </p:cNvPr>
            <p:cNvSpPr txBox="1"/>
            <p:nvPr/>
          </p:nvSpPr>
          <p:spPr>
            <a:xfrm>
              <a:off x="1482914" y="747560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79" name="TextBox 78">
              <a:extLst>
                <a:ext uri="{FF2B5EF4-FFF2-40B4-BE49-F238E27FC236}">
                  <a16:creationId xmlns:a16="http://schemas.microsoft.com/office/drawing/2014/main" id="{3B1F4E0F-0F8F-3A41-8DB4-75D8AF318B6A}"/>
                </a:ext>
              </a:extLst>
            </p:cNvPr>
            <p:cNvSpPr txBox="1"/>
            <p:nvPr/>
          </p:nvSpPr>
          <p:spPr>
            <a:xfrm>
              <a:off x="1482914" y="8396718"/>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80" name="TextBox 79">
              <a:extLst>
                <a:ext uri="{FF2B5EF4-FFF2-40B4-BE49-F238E27FC236}">
                  <a16:creationId xmlns:a16="http://schemas.microsoft.com/office/drawing/2014/main" id="{59DE9E36-5BA4-C948-9FAD-2A4D39FED0C7}"/>
                </a:ext>
              </a:extLst>
            </p:cNvPr>
            <p:cNvSpPr txBox="1"/>
            <p:nvPr/>
          </p:nvSpPr>
          <p:spPr>
            <a:xfrm>
              <a:off x="1482914" y="922673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81" name="TextBox 80">
              <a:extLst>
                <a:ext uri="{FF2B5EF4-FFF2-40B4-BE49-F238E27FC236}">
                  <a16:creationId xmlns:a16="http://schemas.microsoft.com/office/drawing/2014/main" id="{A73F1977-EDB2-7147-A989-511972063BED}"/>
                </a:ext>
              </a:extLst>
            </p:cNvPr>
            <p:cNvSpPr txBox="1"/>
            <p:nvPr/>
          </p:nvSpPr>
          <p:spPr>
            <a:xfrm>
              <a:off x="1482914" y="2252934"/>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83" name="TextBox 82">
              <a:extLst>
                <a:ext uri="{FF2B5EF4-FFF2-40B4-BE49-F238E27FC236}">
                  <a16:creationId xmlns:a16="http://schemas.microsoft.com/office/drawing/2014/main" id="{15E13975-4D9D-2B45-BA82-75F3AD778E3B}"/>
                </a:ext>
              </a:extLst>
            </p:cNvPr>
            <p:cNvSpPr txBox="1"/>
            <p:nvPr/>
          </p:nvSpPr>
          <p:spPr>
            <a:xfrm>
              <a:off x="1482914" y="3136603"/>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grpSp>
      <p:sp>
        <p:nvSpPr>
          <p:cNvPr id="84" name="TextBox 83">
            <a:extLst>
              <a:ext uri="{FF2B5EF4-FFF2-40B4-BE49-F238E27FC236}">
                <a16:creationId xmlns:a16="http://schemas.microsoft.com/office/drawing/2014/main" id="{764CD380-7D55-AE44-8EB5-50F410BD8CA0}"/>
              </a:ext>
            </a:extLst>
          </p:cNvPr>
          <p:cNvSpPr txBox="1"/>
          <p:nvPr/>
        </p:nvSpPr>
        <p:spPr>
          <a:xfrm>
            <a:off x="6117547"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Feb</a:t>
            </a:r>
          </a:p>
        </p:txBody>
      </p:sp>
      <p:sp>
        <p:nvSpPr>
          <p:cNvPr id="85" name="TextBox 84">
            <a:extLst>
              <a:ext uri="{FF2B5EF4-FFF2-40B4-BE49-F238E27FC236}">
                <a16:creationId xmlns:a16="http://schemas.microsoft.com/office/drawing/2014/main" id="{313A69B3-D286-0A4A-B4DA-3114295E6B6C}"/>
              </a:ext>
            </a:extLst>
          </p:cNvPr>
          <p:cNvSpPr txBox="1"/>
          <p:nvPr/>
        </p:nvSpPr>
        <p:spPr>
          <a:xfrm>
            <a:off x="8996213"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Mar</a:t>
            </a:r>
          </a:p>
        </p:txBody>
      </p:sp>
      <p:sp>
        <p:nvSpPr>
          <p:cNvPr id="86" name="TextBox 85">
            <a:extLst>
              <a:ext uri="{FF2B5EF4-FFF2-40B4-BE49-F238E27FC236}">
                <a16:creationId xmlns:a16="http://schemas.microsoft.com/office/drawing/2014/main" id="{2676B87B-8BCC-BB46-8841-79C599D5D87E}"/>
              </a:ext>
            </a:extLst>
          </p:cNvPr>
          <p:cNvSpPr txBox="1"/>
          <p:nvPr/>
        </p:nvSpPr>
        <p:spPr>
          <a:xfrm>
            <a:off x="11891815"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Apr</a:t>
            </a:r>
          </a:p>
        </p:txBody>
      </p:sp>
      <p:sp>
        <p:nvSpPr>
          <p:cNvPr id="87" name="TextBox 86">
            <a:extLst>
              <a:ext uri="{FF2B5EF4-FFF2-40B4-BE49-F238E27FC236}">
                <a16:creationId xmlns:a16="http://schemas.microsoft.com/office/drawing/2014/main" id="{D35E35BC-856B-1B42-81FC-361E3721FB1E}"/>
              </a:ext>
            </a:extLst>
          </p:cNvPr>
          <p:cNvSpPr txBox="1"/>
          <p:nvPr/>
        </p:nvSpPr>
        <p:spPr>
          <a:xfrm>
            <a:off x="14787415"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May</a:t>
            </a:r>
          </a:p>
        </p:txBody>
      </p:sp>
      <p:sp>
        <p:nvSpPr>
          <p:cNvPr id="88" name="TextBox 87">
            <a:extLst>
              <a:ext uri="{FF2B5EF4-FFF2-40B4-BE49-F238E27FC236}">
                <a16:creationId xmlns:a16="http://schemas.microsoft.com/office/drawing/2014/main" id="{A1ED9C74-1500-5847-ABAE-A14540D7274F}"/>
              </a:ext>
            </a:extLst>
          </p:cNvPr>
          <p:cNvSpPr txBox="1"/>
          <p:nvPr/>
        </p:nvSpPr>
        <p:spPr>
          <a:xfrm>
            <a:off x="17699948"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Jun</a:t>
            </a:r>
          </a:p>
        </p:txBody>
      </p:sp>
      <p:sp>
        <p:nvSpPr>
          <p:cNvPr id="89" name="TextBox 88">
            <a:extLst>
              <a:ext uri="{FF2B5EF4-FFF2-40B4-BE49-F238E27FC236}">
                <a16:creationId xmlns:a16="http://schemas.microsoft.com/office/drawing/2014/main" id="{955A2128-6E0F-384B-A648-C13F07B8002B}"/>
              </a:ext>
            </a:extLst>
          </p:cNvPr>
          <p:cNvSpPr txBox="1"/>
          <p:nvPr/>
        </p:nvSpPr>
        <p:spPr>
          <a:xfrm>
            <a:off x="20629415" y="9423157"/>
            <a:ext cx="1149987" cy="489749"/>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Jul</a:t>
            </a:r>
          </a:p>
        </p:txBody>
      </p:sp>
      <p:grpSp>
        <p:nvGrpSpPr>
          <p:cNvPr id="4" name="Group 3">
            <a:extLst>
              <a:ext uri="{FF2B5EF4-FFF2-40B4-BE49-F238E27FC236}">
                <a16:creationId xmlns:a16="http://schemas.microsoft.com/office/drawing/2014/main" id="{3AFF3FFB-CC9E-BB41-8744-A469232163D3}"/>
              </a:ext>
            </a:extLst>
          </p:cNvPr>
          <p:cNvGrpSpPr/>
          <p:nvPr/>
        </p:nvGrpSpPr>
        <p:grpSpPr>
          <a:xfrm>
            <a:off x="1589297" y="10773767"/>
            <a:ext cx="21455474" cy="1384995"/>
            <a:chOff x="1884774" y="10482083"/>
            <a:chExt cx="21455474" cy="1384995"/>
          </a:xfrm>
        </p:grpSpPr>
        <p:grpSp>
          <p:nvGrpSpPr>
            <p:cNvPr id="21" name="Group 20">
              <a:extLst>
                <a:ext uri="{FF2B5EF4-FFF2-40B4-BE49-F238E27FC236}">
                  <a16:creationId xmlns:a16="http://schemas.microsoft.com/office/drawing/2014/main" id="{98C1F1C0-39F6-EF46-8AA0-C8F7709B72BC}"/>
                </a:ext>
              </a:extLst>
            </p:cNvPr>
            <p:cNvGrpSpPr/>
            <p:nvPr/>
          </p:nvGrpSpPr>
          <p:grpSpPr>
            <a:xfrm>
              <a:off x="1884774" y="10559598"/>
              <a:ext cx="7909559" cy="1175403"/>
              <a:chOff x="1884774" y="9874460"/>
              <a:chExt cx="7909559" cy="1175403"/>
            </a:xfrm>
          </p:grpSpPr>
          <p:grpSp>
            <p:nvGrpSpPr>
              <p:cNvPr id="20" name="Group 19">
                <a:extLst>
                  <a:ext uri="{FF2B5EF4-FFF2-40B4-BE49-F238E27FC236}">
                    <a16:creationId xmlns:a16="http://schemas.microsoft.com/office/drawing/2014/main" id="{D48D839F-843B-3741-9D08-F5CB4C2AF143}"/>
                  </a:ext>
                </a:extLst>
              </p:cNvPr>
              <p:cNvGrpSpPr/>
              <p:nvPr/>
            </p:nvGrpSpPr>
            <p:grpSpPr>
              <a:xfrm>
                <a:off x="1884774" y="9874460"/>
                <a:ext cx="3954780" cy="1175403"/>
                <a:chOff x="1835622" y="9928248"/>
                <a:chExt cx="3954780" cy="1175403"/>
              </a:xfrm>
            </p:grpSpPr>
            <p:sp>
              <p:nvSpPr>
                <p:cNvPr id="66" name="Oval 65">
                  <a:extLst>
                    <a:ext uri="{FF2B5EF4-FFF2-40B4-BE49-F238E27FC236}">
                      <a16:creationId xmlns:a16="http://schemas.microsoft.com/office/drawing/2014/main" id="{C92E3F49-2325-F340-9C5C-CC1838561739}"/>
                    </a:ext>
                  </a:extLst>
                </p:cNvPr>
                <p:cNvSpPr/>
                <p:nvPr/>
              </p:nvSpPr>
              <p:spPr>
                <a:xfrm>
                  <a:off x="1835622" y="10354174"/>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45AE3F2C-2D15-7C4C-B7AB-9D0F3FAE8F50}"/>
                    </a:ext>
                  </a:extLst>
                </p:cNvPr>
                <p:cNvGrpSpPr/>
                <p:nvPr/>
              </p:nvGrpSpPr>
              <p:grpSpPr>
                <a:xfrm>
                  <a:off x="2582631" y="9928248"/>
                  <a:ext cx="3207771" cy="1175403"/>
                  <a:chOff x="11079729" y="5178028"/>
                  <a:chExt cx="3207771" cy="1175403"/>
                </a:xfrm>
              </p:grpSpPr>
              <p:sp>
                <p:nvSpPr>
                  <p:cNvPr id="69" name="TextBox 68">
                    <a:extLst>
                      <a:ext uri="{FF2B5EF4-FFF2-40B4-BE49-F238E27FC236}">
                        <a16:creationId xmlns:a16="http://schemas.microsoft.com/office/drawing/2014/main" id="{3FCBD4DF-9129-3E4D-A1A7-01225F3F5AC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70" name="TextBox 69">
                    <a:extLst>
                      <a:ext uri="{FF2B5EF4-FFF2-40B4-BE49-F238E27FC236}">
                        <a16:creationId xmlns:a16="http://schemas.microsoft.com/office/drawing/2014/main" id="{15716698-762C-C143-AB59-8C8F6FE1ED20}"/>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grpSp>
            <p:nvGrpSpPr>
              <p:cNvPr id="11" name="Group 10">
                <a:extLst>
                  <a:ext uri="{FF2B5EF4-FFF2-40B4-BE49-F238E27FC236}">
                    <a16:creationId xmlns:a16="http://schemas.microsoft.com/office/drawing/2014/main" id="{808EE553-7732-EC40-AE26-7E4876DF5AA2}"/>
                  </a:ext>
                </a:extLst>
              </p:cNvPr>
              <p:cNvGrpSpPr/>
              <p:nvPr/>
            </p:nvGrpSpPr>
            <p:grpSpPr>
              <a:xfrm>
                <a:off x="5839553" y="9874460"/>
                <a:ext cx="3954780" cy="1175403"/>
                <a:chOff x="1835622" y="11710128"/>
                <a:chExt cx="3954780" cy="1175403"/>
              </a:xfrm>
            </p:grpSpPr>
            <p:sp>
              <p:nvSpPr>
                <p:cNvPr id="67" name="Oval 66">
                  <a:extLst>
                    <a:ext uri="{FF2B5EF4-FFF2-40B4-BE49-F238E27FC236}">
                      <a16:creationId xmlns:a16="http://schemas.microsoft.com/office/drawing/2014/main" id="{2BD485EC-8EFE-EB4E-80B5-61FC65EA4B07}"/>
                    </a:ext>
                  </a:extLst>
                </p:cNvPr>
                <p:cNvSpPr/>
                <p:nvPr/>
              </p:nvSpPr>
              <p:spPr>
                <a:xfrm>
                  <a:off x="1835622" y="12133315"/>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CE23D15B-FC55-4743-B73D-A55D7B051137}"/>
                    </a:ext>
                  </a:extLst>
                </p:cNvPr>
                <p:cNvGrpSpPr/>
                <p:nvPr/>
              </p:nvGrpSpPr>
              <p:grpSpPr>
                <a:xfrm>
                  <a:off x="2582631" y="11710128"/>
                  <a:ext cx="3207771" cy="1175403"/>
                  <a:chOff x="11079729" y="5178028"/>
                  <a:chExt cx="3207771" cy="1175403"/>
                </a:xfrm>
              </p:grpSpPr>
              <p:sp>
                <p:nvSpPr>
                  <p:cNvPr id="72" name="TextBox 71">
                    <a:extLst>
                      <a:ext uri="{FF2B5EF4-FFF2-40B4-BE49-F238E27FC236}">
                        <a16:creationId xmlns:a16="http://schemas.microsoft.com/office/drawing/2014/main" id="{5D413C0F-FDCE-ED41-8320-1DA6E711D59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73" name="TextBox 72">
                    <a:extLst>
                      <a:ext uri="{FF2B5EF4-FFF2-40B4-BE49-F238E27FC236}">
                        <a16:creationId xmlns:a16="http://schemas.microsoft.com/office/drawing/2014/main" id="{6AD7D235-9997-1D42-8D10-70B08D42AD1E}"/>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grpSp>
        <p:sp>
          <p:nvSpPr>
            <p:cNvPr id="82" name="TextBox 81">
              <a:extLst>
                <a:ext uri="{FF2B5EF4-FFF2-40B4-BE49-F238E27FC236}">
                  <a16:creationId xmlns:a16="http://schemas.microsoft.com/office/drawing/2014/main" id="{3035B57D-D953-E346-85FE-389A018E2651}"/>
                </a:ext>
              </a:extLst>
            </p:cNvPr>
            <p:cNvSpPr txBox="1"/>
            <p:nvPr/>
          </p:nvSpPr>
          <p:spPr>
            <a:xfrm>
              <a:off x="11052020" y="10482083"/>
              <a:ext cx="12288228" cy="1384995"/>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grpSp>
        <p:nvGrpSpPr>
          <p:cNvPr id="22" name="Group 21">
            <a:extLst>
              <a:ext uri="{FF2B5EF4-FFF2-40B4-BE49-F238E27FC236}">
                <a16:creationId xmlns:a16="http://schemas.microsoft.com/office/drawing/2014/main" id="{C4F688B0-D8C4-E04A-B815-80CFFA3C8633}"/>
              </a:ext>
            </a:extLst>
          </p:cNvPr>
          <p:cNvGrpSpPr/>
          <p:nvPr/>
        </p:nvGrpSpPr>
        <p:grpSpPr>
          <a:xfrm>
            <a:off x="3548355" y="824518"/>
            <a:ext cx="17281166" cy="2182173"/>
            <a:chOff x="3548355" y="1071658"/>
            <a:chExt cx="17281166" cy="2182173"/>
          </a:xfrm>
        </p:grpSpPr>
        <p:sp>
          <p:nvSpPr>
            <p:cNvPr id="23" name="CuadroTexto 350">
              <a:extLst>
                <a:ext uri="{FF2B5EF4-FFF2-40B4-BE49-F238E27FC236}">
                  <a16:creationId xmlns:a16="http://schemas.microsoft.com/office/drawing/2014/main" id="{AB18BAFA-FC94-3242-B8AA-98F241746C8B}"/>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4" name="CuadroTexto 351">
              <a:extLst>
                <a:ext uri="{FF2B5EF4-FFF2-40B4-BE49-F238E27FC236}">
                  <a16:creationId xmlns:a16="http://schemas.microsoft.com/office/drawing/2014/main" id="{1C123403-A3AC-CD4F-A5D6-0E52111A694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5" name="Rectangle 45">
              <a:extLst>
                <a:ext uri="{FF2B5EF4-FFF2-40B4-BE49-F238E27FC236}">
                  <a16:creationId xmlns:a16="http://schemas.microsoft.com/office/drawing/2014/main" id="{B0578949-3D33-BC4A-BE24-8EB399CAA31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11413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7C47F2-B08F-014D-B7B4-8B8E8CBB9532}"/>
              </a:ext>
            </a:extLst>
          </p:cNvPr>
          <p:cNvGrpSpPr/>
          <p:nvPr/>
        </p:nvGrpSpPr>
        <p:grpSpPr>
          <a:xfrm>
            <a:off x="4512775" y="4792031"/>
            <a:ext cx="18211155" cy="5805331"/>
            <a:chOff x="7013138" y="14788243"/>
            <a:chExt cx="11930297" cy="6787987"/>
          </a:xfrm>
        </p:grpSpPr>
        <p:cxnSp>
          <p:nvCxnSpPr>
            <p:cNvPr id="50" name="Straight Connector 49">
              <a:extLst>
                <a:ext uri="{FF2B5EF4-FFF2-40B4-BE49-F238E27FC236}">
                  <a16:creationId xmlns:a16="http://schemas.microsoft.com/office/drawing/2014/main" id="{8D5A94F5-CEB0-6A45-9944-46CC4EF442DA}"/>
                </a:ext>
              </a:extLst>
            </p:cNvPr>
            <p:cNvCxnSpPr/>
            <p:nvPr/>
          </p:nvCxnSpPr>
          <p:spPr>
            <a:xfrm>
              <a:off x="72609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229DA6E-C632-074C-960A-C75B64AB87C6}"/>
                </a:ext>
              </a:extLst>
            </p:cNvPr>
            <p:cNvCxnSpPr/>
            <p:nvPr/>
          </p:nvCxnSpPr>
          <p:spPr>
            <a:xfrm>
              <a:off x="87087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ED24397-64EC-0D48-81FF-B007B981EFBD}"/>
                </a:ext>
              </a:extLst>
            </p:cNvPr>
            <p:cNvCxnSpPr/>
            <p:nvPr/>
          </p:nvCxnSpPr>
          <p:spPr>
            <a:xfrm>
              <a:off x="101184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E8D5B5-98E6-4C49-9350-56674121351B}"/>
                </a:ext>
              </a:extLst>
            </p:cNvPr>
            <p:cNvCxnSpPr/>
            <p:nvPr/>
          </p:nvCxnSpPr>
          <p:spPr>
            <a:xfrm>
              <a:off x="115662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B97E6EA-BF57-E847-BE45-FCF3D9D8ED2D}"/>
                </a:ext>
              </a:extLst>
            </p:cNvPr>
            <p:cNvCxnSpPr/>
            <p:nvPr/>
          </p:nvCxnSpPr>
          <p:spPr>
            <a:xfrm>
              <a:off x="129759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A624A35-F6B3-3B42-A532-64C95337D742}"/>
                </a:ext>
              </a:extLst>
            </p:cNvPr>
            <p:cNvCxnSpPr/>
            <p:nvPr/>
          </p:nvCxnSpPr>
          <p:spPr>
            <a:xfrm>
              <a:off x="144237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EC14CE3-E8E8-DB41-9960-62C07177ACC5}"/>
                </a:ext>
              </a:extLst>
            </p:cNvPr>
            <p:cNvCxnSpPr/>
            <p:nvPr/>
          </p:nvCxnSpPr>
          <p:spPr>
            <a:xfrm>
              <a:off x="158334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D5EDBC9-9044-F748-86F7-5EA21576AC7A}"/>
                </a:ext>
              </a:extLst>
            </p:cNvPr>
            <p:cNvCxnSpPr/>
            <p:nvPr/>
          </p:nvCxnSpPr>
          <p:spPr>
            <a:xfrm>
              <a:off x="172812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4BC739-1943-8A4A-B70F-080C2C259911}"/>
                </a:ext>
              </a:extLst>
            </p:cNvPr>
            <p:cNvCxnSpPr/>
            <p:nvPr/>
          </p:nvCxnSpPr>
          <p:spPr>
            <a:xfrm>
              <a:off x="18690964" y="14788243"/>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C5CB49B-34DF-EB49-A16D-1BD11845DE63}"/>
                </a:ext>
              </a:extLst>
            </p:cNvPr>
            <p:cNvSpPr txBox="1"/>
            <p:nvPr/>
          </p:nvSpPr>
          <p:spPr>
            <a:xfrm>
              <a:off x="7013138"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0</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4" name="TextBox 63">
              <a:extLst>
                <a:ext uri="{FF2B5EF4-FFF2-40B4-BE49-F238E27FC236}">
                  <a16:creationId xmlns:a16="http://schemas.microsoft.com/office/drawing/2014/main" id="{7E634A65-410A-3047-AE47-F352C6F53F32}"/>
                </a:ext>
              </a:extLst>
            </p:cNvPr>
            <p:cNvSpPr txBox="1"/>
            <p:nvPr/>
          </p:nvSpPr>
          <p:spPr>
            <a:xfrm>
              <a:off x="8440494"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1</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5" name="TextBox 64">
              <a:extLst>
                <a:ext uri="{FF2B5EF4-FFF2-40B4-BE49-F238E27FC236}">
                  <a16:creationId xmlns:a16="http://schemas.microsoft.com/office/drawing/2014/main" id="{F1275615-05AB-1941-859F-E8BF9B1D5243}"/>
                </a:ext>
              </a:extLst>
            </p:cNvPr>
            <p:cNvSpPr txBox="1"/>
            <p:nvPr/>
          </p:nvSpPr>
          <p:spPr>
            <a:xfrm>
              <a:off x="9867850"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2</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6" name="TextBox 65">
              <a:extLst>
                <a:ext uri="{FF2B5EF4-FFF2-40B4-BE49-F238E27FC236}">
                  <a16:creationId xmlns:a16="http://schemas.microsoft.com/office/drawing/2014/main" id="{E3D20DB5-AC83-4F4D-80F5-B562D30FF2EB}"/>
                </a:ext>
              </a:extLst>
            </p:cNvPr>
            <p:cNvSpPr txBox="1"/>
            <p:nvPr/>
          </p:nvSpPr>
          <p:spPr>
            <a:xfrm>
              <a:off x="11295206"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3</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7" name="TextBox 66">
              <a:extLst>
                <a:ext uri="{FF2B5EF4-FFF2-40B4-BE49-F238E27FC236}">
                  <a16:creationId xmlns:a16="http://schemas.microsoft.com/office/drawing/2014/main" id="{B7829E35-6860-BF4B-9590-C6F72499AFA2}"/>
                </a:ext>
              </a:extLst>
            </p:cNvPr>
            <p:cNvSpPr txBox="1"/>
            <p:nvPr/>
          </p:nvSpPr>
          <p:spPr>
            <a:xfrm>
              <a:off x="12722562"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4</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8" name="TextBox 67">
              <a:extLst>
                <a:ext uri="{FF2B5EF4-FFF2-40B4-BE49-F238E27FC236}">
                  <a16:creationId xmlns:a16="http://schemas.microsoft.com/office/drawing/2014/main" id="{829DB8F4-0571-144D-B681-C8301942E1C0}"/>
                </a:ext>
              </a:extLst>
            </p:cNvPr>
            <p:cNvSpPr txBox="1"/>
            <p:nvPr/>
          </p:nvSpPr>
          <p:spPr>
            <a:xfrm>
              <a:off x="14138766"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5</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69" name="TextBox 68">
              <a:extLst>
                <a:ext uri="{FF2B5EF4-FFF2-40B4-BE49-F238E27FC236}">
                  <a16:creationId xmlns:a16="http://schemas.microsoft.com/office/drawing/2014/main" id="{0A280AFF-FED0-7C4B-A0FE-690098B55D71}"/>
                </a:ext>
              </a:extLst>
            </p:cNvPr>
            <p:cNvSpPr txBox="1"/>
            <p:nvPr/>
          </p:nvSpPr>
          <p:spPr>
            <a:xfrm>
              <a:off x="15566122"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6</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70" name="TextBox 69">
              <a:extLst>
                <a:ext uri="{FF2B5EF4-FFF2-40B4-BE49-F238E27FC236}">
                  <a16:creationId xmlns:a16="http://schemas.microsoft.com/office/drawing/2014/main" id="{FB57E865-A4CF-D849-A6EA-3C90585AED86}"/>
                </a:ext>
              </a:extLst>
            </p:cNvPr>
            <p:cNvSpPr txBox="1"/>
            <p:nvPr/>
          </p:nvSpPr>
          <p:spPr>
            <a:xfrm>
              <a:off x="16993478"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7</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71" name="TextBox 70">
              <a:extLst>
                <a:ext uri="{FF2B5EF4-FFF2-40B4-BE49-F238E27FC236}">
                  <a16:creationId xmlns:a16="http://schemas.microsoft.com/office/drawing/2014/main" id="{E9DDF3FA-AD34-D24A-B5C6-16A330C241EF}"/>
                </a:ext>
              </a:extLst>
            </p:cNvPr>
            <p:cNvSpPr txBox="1"/>
            <p:nvPr/>
          </p:nvSpPr>
          <p:spPr>
            <a:xfrm>
              <a:off x="18409683" y="21176120"/>
              <a:ext cx="533752" cy="400110"/>
            </a:xfrm>
            <a:prstGeom prst="rect">
              <a:avLst/>
            </a:prstGeom>
            <a:noFill/>
          </p:spPr>
          <p:txBody>
            <a:bodyPr wrap="square" rtlCol="0">
              <a:spAutoFit/>
            </a:bodyPr>
            <a:lstStyle/>
            <a:p>
              <a:pPr algn="ctr"/>
              <a:r>
                <a:rPr lang="en-US" sz="2000" dirty="0">
                  <a:latin typeface="Century Gothic" panose="020B0502020202020204" pitchFamily="34" charset="0"/>
                </a:rPr>
                <a:t>8</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grpSp>
      <p:sp>
        <p:nvSpPr>
          <p:cNvPr id="121" name="Rectangle 120">
            <a:extLst>
              <a:ext uri="{FF2B5EF4-FFF2-40B4-BE49-F238E27FC236}">
                <a16:creationId xmlns:a16="http://schemas.microsoft.com/office/drawing/2014/main" id="{14E0AC81-AD06-EE47-8B57-8731780D592A}"/>
              </a:ext>
            </a:extLst>
          </p:cNvPr>
          <p:cNvSpPr/>
          <p:nvPr/>
        </p:nvSpPr>
        <p:spPr>
          <a:xfrm>
            <a:off x="9255130" y="4801845"/>
            <a:ext cx="13117853" cy="5211106"/>
          </a:xfrm>
          <a:prstGeom prst="rect">
            <a:avLst/>
          </a:prstGeom>
          <a:pattFill prst="wdUpDiag">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CD48B08B-3F9C-604C-9468-859E4353B482}"/>
              </a:ext>
            </a:extLst>
          </p:cNvPr>
          <p:cNvSpPr txBox="1"/>
          <p:nvPr/>
        </p:nvSpPr>
        <p:spPr>
          <a:xfrm>
            <a:off x="2014192" y="4914116"/>
            <a:ext cx="3123738" cy="515768"/>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23" name="TextBox 122">
            <a:extLst>
              <a:ext uri="{FF2B5EF4-FFF2-40B4-BE49-F238E27FC236}">
                <a16:creationId xmlns:a16="http://schemas.microsoft.com/office/drawing/2014/main" id="{638783B0-D099-D040-8C73-F07CC41FB895}"/>
              </a:ext>
            </a:extLst>
          </p:cNvPr>
          <p:cNvSpPr txBox="1"/>
          <p:nvPr/>
        </p:nvSpPr>
        <p:spPr>
          <a:xfrm>
            <a:off x="2014192" y="6399548"/>
            <a:ext cx="3123738" cy="515768"/>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124" name="TextBox 123">
            <a:extLst>
              <a:ext uri="{FF2B5EF4-FFF2-40B4-BE49-F238E27FC236}">
                <a16:creationId xmlns:a16="http://schemas.microsoft.com/office/drawing/2014/main" id="{0C164497-8185-1741-957C-C8BE981D4608}"/>
              </a:ext>
            </a:extLst>
          </p:cNvPr>
          <p:cNvSpPr txBox="1"/>
          <p:nvPr/>
        </p:nvSpPr>
        <p:spPr>
          <a:xfrm>
            <a:off x="2014192" y="7845889"/>
            <a:ext cx="3123738" cy="515768"/>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sp>
        <p:nvSpPr>
          <p:cNvPr id="125" name="TextBox 124">
            <a:extLst>
              <a:ext uri="{FF2B5EF4-FFF2-40B4-BE49-F238E27FC236}">
                <a16:creationId xmlns:a16="http://schemas.microsoft.com/office/drawing/2014/main" id="{ACE257A3-925F-464F-9EEB-72713D544F81}"/>
              </a:ext>
            </a:extLst>
          </p:cNvPr>
          <p:cNvSpPr txBox="1"/>
          <p:nvPr/>
        </p:nvSpPr>
        <p:spPr>
          <a:xfrm>
            <a:off x="2014192" y="9305261"/>
            <a:ext cx="3123738" cy="515768"/>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Authorize</a:t>
            </a:r>
          </a:p>
        </p:txBody>
      </p:sp>
      <p:sp>
        <p:nvSpPr>
          <p:cNvPr id="126" name="TextBox 125">
            <a:extLst>
              <a:ext uri="{FF2B5EF4-FFF2-40B4-BE49-F238E27FC236}">
                <a16:creationId xmlns:a16="http://schemas.microsoft.com/office/drawing/2014/main" id="{6A940643-11C8-4F44-9323-A946835EEDC9}"/>
              </a:ext>
            </a:extLst>
          </p:cNvPr>
          <p:cNvSpPr txBox="1"/>
          <p:nvPr/>
        </p:nvSpPr>
        <p:spPr>
          <a:xfrm>
            <a:off x="4817711" y="11373695"/>
            <a:ext cx="17555272" cy="954107"/>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16" name="Group 15">
            <a:extLst>
              <a:ext uri="{FF2B5EF4-FFF2-40B4-BE49-F238E27FC236}">
                <a16:creationId xmlns:a16="http://schemas.microsoft.com/office/drawing/2014/main" id="{F80A983A-743A-4C48-8BD2-E76FE9AB4D16}"/>
              </a:ext>
            </a:extLst>
          </p:cNvPr>
          <p:cNvGrpSpPr/>
          <p:nvPr/>
        </p:nvGrpSpPr>
        <p:grpSpPr>
          <a:xfrm>
            <a:off x="3548355" y="824518"/>
            <a:ext cx="17281166" cy="2182173"/>
            <a:chOff x="3548355" y="1071658"/>
            <a:chExt cx="17281166" cy="2182173"/>
          </a:xfrm>
        </p:grpSpPr>
        <p:sp>
          <p:nvSpPr>
            <p:cNvPr id="17" name="CuadroTexto 350">
              <a:extLst>
                <a:ext uri="{FF2B5EF4-FFF2-40B4-BE49-F238E27FC236}">
                  <a16:creationId xmlns:a16="http://schemas.microsoft.com/office/drawing/2014/main" id="{6521499D-A9BD-1C48-A3E1-039C286BBCD6}"/>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8" name="CuadroTexto 351">
              <a:extLst>
                <a:ext uri="{FF2B5EF4-FFF2-40B4-BE49-F238E27FC236}">
                  <a16:creationId xmlns:a16="http://schemas.microsoft.com/office/drawing/2014/main" id="{84643B17-F76E-C149-9015-A93E7A205A3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9" name="Rectangle 45">
              <a:extLst>
                <a:ext uri="{FF2B5EF4-FFF2-40B4-BE49-F238E27FC236}">
                  <a16:creationId xmlns:a16="http://schemas.microsoft.com/office/drawing/2014/main" id="{824E8A81-EAB1-4241-A38C-6E75E1FDB6D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9A0EE4E-72DD-BF47-9232-43E543711B95}"/>
              </a:ext>
            </a:extLst>
          </p:cNvPr>
          <p:cNvSpPr/>
          <p:nvPr/>
        </p:nvSpPr>
        <p:spPr>
          <a:xfrm>
            <a:off x="4889427" y="4980817"/>
            <a:ext cx="15747718" cy="5030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6B3BE6-7EE5-6640-8CA1-55F36455A385}"/>
              </a:ext>
            </a:extLst>
          </p:cNvPr>
          <p:cNvSpPr/>
          <p:nvPr/>
        </p:nvSpPr>
        <p:spPr>
          <a:xfrm>
            <a:off x="4889427" y="6467522"/>
            <a:ext cx="12201127" cy="5030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8F108A8-BBC4-6942-A7B6-8F4FD41ACE77}"/>
              </a:ext>
            </a:extLst>
          </p:cNvPr>
          <p:cNvSpPr/>
          <p:nvPr/>
        </p:nvSpPr>
        <p:spPr>
          <a:xfrm>
            <a:off x="4889427" y="7944517"/>
            <a:ext cx="8826147" cy="5030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8CD3AF7-3B10-8149-B782-37F1B3AB7D1A}"/>
              </a:ext>
            </a:extLst>
          </p:cNvPr>
          <p:cNvSpPr/>
          <p:nvPr/>
        </p:nvSpPr>
        <p:spPr>
          <a:xfrm>
            <a:off x="4889427" y="9399039"/>
            <a:ext cx="14946873" cy="5030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Line">
            <a:extLst>
              <a:ext uri="{FF2B5EF4-FFF2-40B4-BE49-F238E27FC236}">
                <a16:creationId xmlns:a16="http://schemas.microsoft.com/office/drawing/2014/main" id="{1E2F923E-D6C3-C240-8E0A-0808A8514C04}"/>
              </a:ext>
            </a:extLst>
          </p:cNvPr>
          <p:cNvSpPr/>
          <p:nvPr/>
        </p:nvSpPr>
        <p:spPr>
          <a:xfrm rot="10800000" flipV="1">
            <a:off x="9250747" y="4801845"/>
            <a:ext cx="4383" cy="5211106"/>
          </a:xfrm>
          <a:prstGeom prst="line">
            <a:avLst/>
          </a:prstGeom>
          <a:ln w="38100">
            <a:solidFill>
              <a:schemeClr val="tx2"/>
            </a:solidFill>
            <a:prstDash val="dash"/>
            <a:miter lim="400000"/>
            <a:headEnd type="none"/>
            <a:tailEnd type="non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Tree>
    <p:extLst>
      <p:ext uri="{BB962C8B-B14F-4D97-AF65-F5344CB8AC3E}">
        <p14:creationId xmlns:p14="http://schemas.microsoft.com/office/powerpoint/2010/main" val="399815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21172BD5-60EE-8142-94AA-E7FE5F32628E}"/>
              </a:ext>
            </a:extLst>
          </p:cNvPr>
          <p:cNvSpPr/>
          <p:nvPr/>
        </p:nvSpPr>
        <p:spPr>
          <a:xfrm>
            <a:off x="13117766" y="3853045"/>
            <a:ext cx="8947522" cy="8947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A891D45-BF93-9741-BAFB-A9C12F21912A}"/>
              </a:ext>
            </a:extLst>
          </p:cNvPr>
          <p:cNvGrpSpPr/>
          <p:nvPr/>
        </p:nvGrpSpPr>
        <p:grpSpPr>
          <a:xfrm>
            <a:off x="2494306" y="5559796"/>
            <a:ext cx="3954780" cy="1175403"/>
            <a:chOff x="10952151" y="4959412"/>
            <a:chExt cx="3954780" cy="1175403"/>
          </a:xfrm>
        </p:grpSpPr>
        <p:sp>
          <p:nvSpPr>
            <p:cNvPr id="20" name="Oval 19">
              <a:extLst>
                <a:ext uri="{FF2B5EF4-FFF2-40B4-BE49-F238E27FC236}">
                  <a16:creationId xmlns:a16="http://schemas.microsoft.com/office/drawing/2014/main" id="{7FF868A9-999E-ED4B-8F38-5283901B30C5}"/>
                </a:ext>
              </a:extLst>
            </p:cNvPr>
            <p:cNvSpPr/>
            <p:nvPr/>
          </p:nvSpPr>
          <p:spPr>
            <a:xfrm>
              <a:off x="10952151" y="5385338"/>
              <a:ext cx="323553" cy="3235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CE37213-3AFD-5041-B622-A65D2DBDD1E3}"/>
                </a:ext>
              </a:extLst>
            </p:cNvPr>
            <p:cNvGrpSpPr/>
            <p:nvPr/>
          </p:nvGrpSpPr>
          <p:grpSpPr>
            <a:xfrm>
              <a:off x="11699160" y="4959412"/>
              <a:ext cx="3207771" cy="1175403"/>
              <a:chOff x="11079729" y="5178028"/>
              <a:chExt cx="3207771" cy="1175403"/>
            </a:xfrm>
          </p:grpSpPr>
          <p:sp>
            <p:nvSpPr>
              <p:cNvPr id="22" name="TextBox 21">
                <a:extLst>
                  <a:ext uri="{FF2B5EF4-FFF2-40B4-BE49-F238E27FC236}">
                    <a16:creationId xmlns:a16="http://schemas.microsoft.com/office/drawing/2014/main" id="{49CEF866-D001-FC46-84B3-E33265417520}"/>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23" name="TextBox 22">
                <a:extLst>
                  <a:ext uri="{FF2B5EF4-FFF2-40B4-BE49-F238E27FC236}">
                    <a16:creationId xmlns:a16="http://schemas.microsoft.com/office/drawing/2014/main" id="{DB07E56F-DA74-154C-80C3-2E6465C3CB4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24" name="TextBox 23">
            <a:extLst>
              <a:ext uri="{FF2B5EF4-FFF2-40B4-BE49-F238E27FC236}">
                <a16:creationId xmlns:a16="http://schemas.microsoft.com/office/drawing/2014/main" id="{DA1D37DD-07BE-354B-AAFC-C02BDE7A0044}"/>
              </a:ext>
            </a:extLst>
          </p:cNvPr>
          <p:cNvSpPr txBox="1"/>
          <p:nvPr/>
        </p:nvSpPr>
        <p:spPr>
          <a:xfrm>
            <a:off x="3241315" y="6735199"/>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nvGrpSpPr>
          <p:cNvPr id="6" name="Group 5">
            <a:extLst>
              <a:ext uri="{FF2B5EF4-FFF2-40B4-BE49-F238E27FC236}">
                <a16:creationId xmlns:a16="http://schemas.microsoft.com/office/drawing/2014/main" id="{551B7E4E-90C3-8B4F-A57F-AD540A78A769}"/>
              </a:ext>
            </a:extLst>
          </p:cNvPr>
          <p:cNvGrpSpPr/>
          <p:nvPr/>
        </p:nvGrpSpPr>
        <p:grpSpPr>
          <a:xfrm>
            <a:off x="2494306" y="9044564"/>
            <a:ext cx="9694530" cy="2129510"/>
            <a:chOff x="2161797" y="8726651"/>
            <a:chExt cx="9694530" cy="2129510"/>
          </a:xfrm>
        </p:grpSpPr>
        <p:grpSp>
          <p:nvGrpSpPr>
            <p:cNvPr id="25" name="Group 24">
              <a:extLst>
                <a:ext uri="{FF2B5EF4-FFF2-40B4-BE49-F238E27FC236}">
                  <a16:creationId xmlns:a16="http://schemas.microsoft.com/office/drawing/2014/main" id="{F0D412E4-D89F-2D4F-BA4C-961ED0CDDCDE}"/>
                </a:ext>
              </a:extLst>
            </p:cNvPr>
            <p:cNvGrpSpPr/>
            <p:nvPr/>
          </p:nvGrpSpPr>
          <p:grpSpPr>
            <a:xfrm>
              <a:off x="2161797" y="8726651"/>
              <a:ext cx="3954780" cy="1175403"/>
              <a:chOff x="10952151" y="4959412"/>
              <a:chExt cx="3954780" cy="1175403"/>
            </a:xfrm>
          </p:grpSpPr>
          <p:sp>
            <p:nvSpPr>
              <p:cNvPr id="26" name="Oval 25">
                <a:extLst>
                  <a:ext uri="{FF2B5EF4-FFF2-40B4-BE49-F238E27FC236}">
                    <a16:creationId xmlns:a16="http://schemas.microsoft.com/office/drawing/2014/main" id="{FAE3EE5D-9A7C-3044-AC37-5A2947D1E8E8}"/>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BA09FE0C-790B-B74E-AB78-E1320F7A6730}"/>
                  </a:ext>
                </a:extLst>
              </p:cNvPr>
              <p:cNvGrpSpPr/>
              <p:nvPr/>
            </p:nvGrpSpPr>
            <p:grpSpPr>
              <a:xfrm>
                <a:off x="11699160" y="4959412"/>
                <a:ext cx="3207771" cy="1175403"/>
                <a:chOff x="11079729" y="5178028"/>
                <a:chExt cx="3207771" cy="1175403"/>
              </a:xfrm>
            </p:grpSpPr>
            <p:sp>
              <p:nvSpPr>
                <p:cNvPr id="28" name="TextBox 27">
                  <a:extLst>
                    <a:ext uri="{FF2B5EF4-FFF2-40B4-BE49-F238E27FC236}">
                      <a16:creationId xmlns:a16="http://schemas.microsoft.com/office/drawing/2014/main" id="{D857391A-BE21-C74D-8E71-5FCD1897CF51}"/>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29" name="TextBox 28">
                  <a:extLst>
                    <a:ext uri="{FF2B5EF4-FFF2-40B4-BE49-F238E27FC236}">
                      <a16:creationId xmlns:a16="http://schemas.microsoft.com/office/drawing/2014/main" id="{1EB69820-3C3C-CD45-8808-9CF0084F4EE1}"/>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30" name="TextBox 29">
              <a:extLst>
                <a:ext uri="{FF2B5EF4-FFF2-40B4-BE49-F238E27FC236}">
                  <a16:creationId xmlns:a16="http://schemas.microsoft.com/office/drawing/2014/main" id="{B41E69E8-162D-FF40-B705-325FE2EA3329}"/>
                </a:ext>
              </a:extLst>
            </p:cNvPr>
            <p:cNvSpPr txBox="1"/>
            <p:nvPr/>
          </p:nvSpPr>
          <p:spPr>
            <a:xfrm>
              <a:off x="2908806" y="9902054"/>
              <a:ext cx="8947521"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a:t>
              </a:r>
            </a:p>
          </p:txBody>
        </p:sp>
      </p:grpSp>
      <p:grpSp>
        <p:nvGrpSpPr>
          <p:cNvPr id="31" name="Group 30">
            <a:extLst>
              <a:ext uri="{FF2B5EF4-FFF2-40B4-BE49-F238E27FC236}">
                <a16:creationId xmlns:a16="http://schemas.microsoft.com/office/drawing/2014/main" id="{D6C1A1A9-B9FE-B747-8BCE-6337BE71D187}"/>
              </a:ext>
            </a:extLst>
          </p:cNvPr>
          <p:cNvGrpSpPr/>
          <p:nvPr/>
        </p:nvGrpSpPr>
        <p:grpSpPr>
          <a:xfrm>
            <a:off x="3548355" y="824518"/>
            <a:ext cx="17281166" cy="2182173"/>
            <a:chOff x="3548355" y="1071658"/>
            <a:chExt cx="17281166" cy="2182173"/>
          </a:xfrm>
        </p:grpSpPr>
        <p:sp>
          <p:nvSpPr>
            <p:cNvPr id="32" name="CuadroTexto 350">
              <a:extLst>
                <a:ext uri="{FF2B5EF4-FFF2-40B4-BE49-F238E27FC236}">
                  <a16:creationId xmlns:a16="http://schemas.microsoft.com/office/drawing/2014/main" id="{7C603684-C72B-8C43-B6B1-222898400D00}"/>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3" name="CuadroTexto 351">
              <a:extLst>
                <a:ext uri="{FF2B5EF4-FFF2-40B4-BE49-F238E27FC236}">
                  <a16:creationId xmlns:a16="http://schemas.microsoft.com/office/drawing/2014/main" id="{054E3D89-45C2-3D48-953D-EACA8C6D7B5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4" name="Rectangle 45">
              <a:extLst>
                <a:ext uri="{FF2B5EF4-FFF2-40B4-BE49-F238E27FC236}">
                  <a16:creationId xmlns:a16="http://schemas.microsoft.com/office/drawing/2014/main" id="{CF04DBF1-7CEA-8D45-9DF0-C4B81A2EF5B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87C45DC5-B7E5-254E-8F36-5E21078C1B69}"/>
              </a:ext>
            </a:extLst>
          </p:cNvPr>
          <p:cNvGrpSpPr/>
          <p:nvPr/>
        </p:nvGrpSpPr>
        <p:grpSpPr>
          <a:xfrm>
            <a:off x="14006240" y="5633449"/>
            <a:ext cx="7767358" cy="5458756"/>
            <a:chOff x="14125511" y="6062694"/>
            <a:chExt cx="6704010" cy="4711455"/>
          </a:xfrm>
        </p:grpSpPr>
        <p:grpSp>
          <p:nvGrpSpPr>
            <p:cNvPr id="40" name="Group 39">
              <a:extLst>
                <a:ext uri="{FF2B5EF4-FFF2-40B4-BE49-F238E27FC236}">
                  <a16:creationId xmlns:a16="http://schemas.microsoft.com/office/drawing/2014/main" id="{C18CD1CE-BA14-8945-AE4E-A0FD0883E98D}"/>
                </a:ext>
              </a:extLst>
            </p:cNvPr>
            <p:cNvGrpSpPr/>
            <p:nvPr/>
          </p:nvGrpSpPr>
          <p:grpSpPr>
            <a:xfrm>
              <a:off x="14125511" y="6062694"/>
              <a:ext cx="6704010" cy="4711455"/>
              <a:chOff x="1271877" y="4301783"/>
              <a:chExt cx="6704010" cy="4711455"/>
            </a:xfrm>
          </p:grpSpPr>
          <p:grpSp>
            <p:nvGrpSpPr>
              <p:cNvPr id="44" name="Group 43">
                <a:extLst>
                  <a:ext uri="{FF2B5EF4-FFF2-40B4-BE49-F238E27FC236}">
                    <a16:creationId xmlns:a16="http://schemas.microsoft.com/office/drawing/2014/main" id="{E8001B9D-A362-3949-BBCC-A1016F21BE81}"/>
                  </a:ext>
                </a:extLst>
              </p:cNvPr>
              <p:cNvGrpSpPr/>
              <p:nvPr/>
            </p:nvGrpSpPr>
            <p:grpSpPr>
              <a:xfrm>
                <a:off x="2309327" y="4301783"/>
                <a:ext cx="4725436" cy="4711455"/>
                <a:chOff x="3065929" y="5091954"/>
                <a:chExt cx="6060141" cy="6042212"/>
              </a:xfrm>
            </p:grpSpPr>
            <p:sp>
              <p:nvSpPr>
                <p:cNvPr id="46" name="Pie 45">
                  <a:extLst>
                    <a:ext uri="{FF2B5EF4-FFF2-40B4-BE49-F238E27FC236}">
                      <a16:creationId xmlns:a16="http://schemas.microsoft.com/office/drawing/2014/main" id="{06A5217A-217E-6440-BD32-2C08EF2A59F3}"/>
                    </a:ext>
                  </a:extLst>
                </p:cNvPr>
                <p:cNvSpPr/>
                <p:nvPr/>
              </p:nvSpPr>
              <p:spPr>
                <a:xfrm>
                  <a:off x="3065929" y="5091954"/>
                  <a:ext cx="6042212" cy="6042212"/>
                </a:xfrm>
                <a:prstGeom prst="pie">
                  <a:avLst>
                    <a:gd name="adj1" fmla="val 16238735"/>
                    <a:gd name="adj2" fmla="val 65779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Pie 46">
                  <a:extLst>
                    <a:ext uri="{FF2B5EF4-FFF2-40B4-BE49-F238E27FC236}">
                      <a16:creationId xmlns:a16="http://schemas.microsoft.com/office/drawing/2014/main" id="{2FF57E47-BF2F-5D4B-A0A6-CAD6ABF8B2BE}"/>
                    </a:ext>
                  </a:extLst>
                </p:cNvPr>
                <p:cNvSpPr/>
                <p:nvPr/>
              </p:nvSpPr>
              <p:spPr>
                <a:xfrm>
                  <a:off x="3083858" y="5091954"/>
                  <a:ext cx="6042212" cy="6042212"/>
                </a:xfrm>
                <a:prstGeom prst="pie">
                  <a:avLst>
                    <a:gd name="adj1" fmla="val 6484625"/>
                    <a:gd name="adj2" fmla="val 162043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54B546-7AEF-954D-B74F-0A136C6A661B}"/>
                    </a:ext>
                  </a:extLst>
                </p:cNvPr>
                <p:cNvSpPr/>
                <p:nvPr/>
              </p:nvSpPr>
              <p:spPr>
                <a:xfrm>
                  <a:off x="4005711" y="6003166"/>
                  <a:ext cx="4219794" cy="421979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CE9E5900-FFF4-9F42-993E-54670C35F023}"/>
                  </a:ext>
                </a:extLst>
              </p:cNvPr>
              <p:cNvSpPr txBox="1"/>
              <p:nvPr/>
            </p:nvSpPr>
            <p:spPr>
              <a:xfrm flipH="1">
                <a:off x="1271877" y="5969294"/>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46%</a:t>
                </a:r>
              </a:p>
            </p:txBody>
          </p:sp>
          <p:sp>
            <p:nvSpPr>
              <p:cNvPr id="43" name="TextBox 42">
                <a:extLst>
                  <a:ext uri="{FF2B5EF4-FFF2-40B4-BE49-F238E27FC236}">
                    <a16:creationId xmlns:a16="http://schemas.microsoft.com/office/drawing/2014/main" id="{3FA548D4-F480-7549-8B74-90B5CED0EC56}"/>
                  </a:ext>
                </a:extLst>
              </p:cNvPr>
              <p:cNvSpPr txBox="1"/>
              <p:nvPr/>
            </p:nvSpPr>
            <p:spPr>
              <a:xfrm flipH="1">
                <a:off x="6827289" y="6987211"/>
                <a:ext cx="1148598" cy="543547"/>
              </a:xfrm>
              <a:prstGeom prst="rect">
                <a:avLst/>
              </a:prstGeom>
              <a:noFill/>
            </p:spPr>
            <p:txBody>
              <a:bodyPr wrap="square" rtlCol="0">
                <a:spAutoFit/>
              </a:bodyPr>
              <a:lstStyle/>
              <a:p>
                <a:pPr algn="ctr">
                  <a:lnSpc>
                    <a:spcPts val="4080"/>
                  </a:lnSpc>
                </a:pPr>
                <a:r>
                  <a:rPr lang="en-US" sz="2000" dirty="0">
                    <a:latin typeface="Century Gothic" panose="020B0502020202020204" pitchFamily="34" charset="0"/>
                    <a:ea typeface="Lato Light" panose="020F0502020204030203" pitchFamily="34" charset="0"/>
                    <a:cs typeface="Lato Light" panose="020F0502020204030203" pitchFamily="34" charset="0"/>
                  </a:rPr>
                  <a:t>54%</a:t>
                </a:r>
              </a:p>
            </p:txBody>
          </p:sp>
        </p:grpSp>
        <p:grpSp>
          <p:nvGrpSpPr>
            <p:cNvPr id="49" name="Group 48">
              <a:extLst>
                <a:ext uri="{FF2B5EF4-FFF2-40B4-BE49-F238E27FC236}">
                  <a16:creationId xmlns:a16="http://schemas.microsoft.com/office/drawing/2014/main" id="{B23CA18C-1B40-3C44-9748-0A86CA9D3A78}"/>
                </a:ext>
              </a:extLst>
            </p:cNvPr>
            <p:cNvGrpSpPr/>
            <p:nvPr/>
          </p:nvGrpSpPr>
          <p:grpSpPr>
            <a:xfrm>
              <a:off x="15888076" y="7448444"/>
              <a:ext cx="3279746" cy="1744067"/>
              <a:chOff x="10309243" y="4243408"/>
              <a:chExt cx="3717559" cy="1976882"/>
            </a:xfrm>
          </p:grpSpPr>
          <p:sp>
            <p:nvSpPr>
              <p:cNvPr id="50" name="Rectangle 25">
                <a:extLst>
                  <a:ext uri="{FF2B5EF4-FFF2-40B4-BE49-F238E27FC236}">
                    <a16:creationId xmlns:a16="http://schemas.microsoft.com/office/drawing/2014/main" id="{1CC40799-5B79-FD46-86AD-B8C46F1028E8}"/>
                  </a:ext>
                </a:extLst>
              </p:cNvPr>
              <p:cNvSpPr>
                <a:spLocks/>
              </p:cNvSpPr>
              <p:nvPr/>
            </p:nvSpPr>
            <p:spPr bwMode="auto">
              <a:xfrm>
                <a:off x="10309243"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51" name="Rectangle 26">
                <a:extLst>
                  <a:ext uri="{FF2B5EF4-FFF2-40B4-BE49-F238E27FC236}">
                    <a16:creationId xmlns:a16="http://schemas.microsoft.com/office/drawing/2014/main" id="{AB3AB354-61F5-834E-965F-924D64DE0F9E}"/>
                  </a:ext>
                </a:extLst>
              </p:cNvPr>
              <p:cNvSpPr>
                <a:spLocks/>
              </p:cNvSpPr>
              <p:nvPr/>
            </p:nvSpPr>
            <p:spPr bwMode="auto">
              <a:xfrm>
                <a:off x="10641929"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spTree>
    <p:extLst>
      <p:ext uri="{BB962C8B-B14F-4D97-AF65-F5344CB8AC3E}">
        <p14:creationId xmlns:p14="http://schemas.microsoft.com/office/powerpoint/2010/main" val="297488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A58A954-CEAA-E34A-8AAE-99446F118B63}"/>
              </a:ext>
            </a:extLst>
          </p:cNvPr>
          <p:cNvGrpSpPr/>
          <p:nvPr/>
        </p:nvGrpSpPr>
        <p:grpSpPr>
          <a:xfrm>
            <a:off x="1353330" y="10645906"/>
            <a:ext cx="21652395" cy="1654341"/>
            <a:chOff x="1634388" y="10734644"/>
            <a:chExt cx="21652395" cy="1654341"/>
          </a:xfrm>
        </p:grpSpPr>
        <p:grpSp>
          <p:nvGrpSpPr>
            <p:cNvPr id="6" name="Group 5">
              <a:extLst>
                <a:ext uri="{FF2B5EF4-FFF2-40B4-BE49-F238E27FC236}">
                  <a16:creationId xmlns:a16="http://schemas.microsoft.com/office/drawing/2014/main" id="{4BBA6E24-A165-D34B-B327-2B880E035DCB}"/>
                </a:ext>
              </a:extLst>
            </p:cNvPr>
            <p:cNvGrpSpPr/>
            <p:nvPr/>
          </p:nvGrpSpPr>
          <p:grpSpPr>
            <a:xfrm>
              <a:off x="1634388" y="10734644"/>
              <a:ext cx="10797223" cy="1600438"/>
              <a:chOff x="2506162" y="10734644"/>
              <a:chExt cx="10797223" cy="1600438"/>
            </a:xfrm>
          </p:grpSpPr>
          <p:sp>
            <p:nvSpPr>
              <p:cNvPr id="17" name="Oval 16">
                <a:extLst>
                  <a:ext uri="{FF2B5EF4-FFF2-40B4-BE49-F238E27FC236}">
                    <a16:creationId xmlns:a16="http://schemas.microsoft.com/office/drawing/2014/main" id="{9BD61066-89E6-824A-B38F-664D3C112604}"/>
                  </a:ext>
                </a:extLst>
              </p:cNvPr>
              <p:cNvSpPr/>
              <p:nvPr/>
            </p:nvSpPr>
            <p:spPr>
              <a:xfrm>
                <a:off x="2506162" y="10841689"/>
                <a:ext cx="539286" cy="5392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F5E9B57-2D85-304C-A1A2-82D277C1C3BD}"/>
                  </a:ext>
                </a:extLst>
              </p:cNvPr>
              <p:cNvSpPr txBox="1"/>
              <p:nvPr/>
            </p:nvSpPr>
            <p:spPr>
              <a:xfrm>
                <a:off x="323090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19" name="TextBox 18">
                <a:extLst>
                  <a:ext uri="{FF2B5EF4-FFF2-40B4-BE49-F238E27FC236}">
                    <a16:creationId xmlns:a16="http://schemas.microsoft.com/office/drawing/2014/main" id="{CE6386D6-A0B6-0F4A-ABDA-FFE25F6F7F0C}"/>
                  </a:ext>
                </a:extLst>
              </p:cNvPr>
              <p:cNvSpPr txBox="1"/>
              <p:nvPr/>
            </p:nvSpPr>
            <p:spPr>
              <a:xfrm>
                <a:off x="323090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a:t>
                </a:r>
              </a:p>
            </p:txBody>
          </p:sp>
          <p:sp>
            <p:nvSpPr>
              <p:cNvPr id="23" name="Oval 22">
                <a:extLst>
                  <a:ext uri="{FF2B5EF4-FFF2-40B4-BE49-F238E27FC236}">
                    <a16:creationId xmlns:a16="http://schemas.microsoft.com/office/drawing/2014/main" id="{B23BC670-9159-E440-BAFF-51AA77B171BB}"/>
                  </a:ext>
                </a:extLst>
              </p:cNvPr>
              <p:cNvSpPr/>
              <p:nvPr/>
            </p:nvSpPr>
            <p:spPr>
              <a:xfrm>
                <a:off x="8211522" y="10841689"/>
                <a:ext cx="539286" cy="539286"/>
              </a:xfrm>
              <a:prstGeom prst="ellipse">
                <a:avLst/>
              </a:prstGeom>
              <a:pattFill prst="lgCheck">
                <a:fgClr>
                  <a:schemeClr val="bg1">
                    <a:lumMod val="85000"/>
                  </a:schemeClr>
                </a:fgClr>
                <a:bgClr>
                  <a:srgbClr val="F6F7FC"/>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BCEFBD4-6E53-C144-A402-39533D1AF348}"/>
                  </a:ext>
                </a:extLst>
              </p:cNvPr>
              <p:cNvSpPr txBox="1"/>
              <p:nvPr/>
            </p:nvSpPr>
            <p:spPr>
              <a:xfrm>
                <a:off x="8936263" y="11380975"/>
                <a:ext cx="4367122"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25" name="TextBox 24">
                <a:extLst>
                  <a:ext uri="{FF2B5EF4-FFF2-40B4-BE49-F238E27FC236}">
                    <a16:creationId xmlns:a16="http://schemas.microsoft.com/office/drawing/2014/main" id="{C1032680-4218-B144-9590-4433D4DFFECA}"/>
                  </a:ext>
                </a:extLst>
              </p:cNvPr>
              <p:cNvSpPr txBox="1"/>
              <p:nvPr/>
            </p:nvSpPr>
            <p:spPr>
              <a:xfrm>
                <a:off x="8936263" y="10734644"/>
                <a:ext cx="436712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Statics Goals</a:t>
                </a:r>
              </a:p>
            </p:txBody>
          </p:sp>
        </p:grpSp>
        <p:grpSp>
          <p:nvGrpSpPr>
            <p:cNvPr id="5" name="Group 4">
              <a:extLst>
                <a:ext uri="{FF2B5EF4-FFF2-40B4-BE49-F238E27FC236}">
                  <a16:creationId xmlns:a16="http://schemas.microsoft.com/office/drawing/2014/main" id="{C3113B0F-5626-AB44-9B3E-C8E1C9754188}"/>
                </a:ext>
              </a:extLst>
            </p:cNvPr>
            <p:cNvGrpSpPr/>
            <p:nvPr/>
          </p:nvGrpSpPr>
          <p:grpSpPr>
            <a:xfrm>
              <a:off x="14238514" y="10734644"/>
              <a:ext cx="9048269" cy="1654341"/>
              <a:chOff x="13560541" y="5146383"/>
              <a:chExt cx="9048269" cy="1654341"/>
            </a:xfrm>
          </p:grpSpPr>
          <p:sp>
            <p:nvSpPr>
              <p:cNvPr id="28" name="Rectangle 27">
                <a:extLst>
                  <a:ext uri="{FF2B5EF4-FFF2-40B4-BE49-F238E27FC236}">
                    <a16:creationId xmlns:a16="http://schemas.microsoft.com/office/drawing/2014/main" id="{47DF54CC-67C4-7C4F-B71E-96A88CE3A3D7}"/>
                  </a:ext>
                </a:extLst>
              </p:cNvPr>
              <p:cNvSpPr/>
              <p:nvPr/>
            </p:nvSpPr>
            <p:spPr>
              <a:xfrm>
                <a:off x="13560541" y="5146383"/>
                <a:ext cx="9048269"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11FB1FF-8085-F24F-9D28-A55045911067}"/>
                  </a:ext>
                </a:extLst>
              </p:cNvPr>
              <p:cNvSpPr txBox="1"/>
              <p:nvPr/>
            </p:nvSpPr>
            <p:spPr>
              <a:xfrm>
                <a:off x="17575604" y="5581802"/>
                <a:ext cx="4244992"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0" name="TextBox 29">
                <a:extLst>
                  <a:ext uri="{FF2B5EF4-FFF2-40B4-BE49-F238E27FC236}">
                    <a16:creationId xmlns:a16="http://schemas.microsoft.com/office/drawing/2014/main" id="{8002DA5E-5277-CD4D-81D0-AC88EA1D4101}"/>
                  </a:ext>
                </a:extLst>
              </p:cNvPr>
              <p:cNvSpPr txBox="1"/>
              <p:nvPr/>
            </p:nvSpPr>
            <p:spPr>
              <a:xfrm>
                <a:off x="14451866"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pSp>
      </p:grpSp>
      <p:grpSp>
        <p:nvGrpSpPr>
          <p:cNvPr id="38" name="Group 37">
            <a:extLst>
              <a:ext uri="{FF2B5EF4-FFF2-40B4-BE49-F238E27FC236}">
                <a16:creationId xmlns:a16="http://schemas.microsoft.com/office/drawing/2014/main" id="{750B1F55-ACBB-F948-BF60-083BE7A95797}"/>
              </a:ext>
            </a:extLst>
          </p:cNvPr>
          <p:cNvGrpSpPr/>
          <p:nvPr/>
        </p:nvGrpSpPr>
        <p:grpSpPr>
          <a:xfrm>
            <a:off x="11421798" y="3856417"/>
            <a:ext cx="3207771" cy="1175403"/>
            <a:chOff x="11079729" y="5178028"/>
            <a:chExt cx="3207771" cy="1175403"/>
          </a:xfrm>
        </p:grpSpPr>
        <p:sp>
          <p:nvSpPr>
            <p:cNvPr id="39" name="TextBox 38">
              <a:extLst>
                <a:ext uri="{FF2B5EF4-FFF2-40B4-BE49-F238E27FC236}">
                  <a16:creationId xmlns:a16="http://schemas.microsoft.com/office/drawing/2014/main" id="{E66A69FB-A377-CA4D-9E15-4FAE29147E2E}"/>
                </a:ext>
              </a:extLst>
            </p:cNvPr>
            <p:cNvSpPr txBox="1"/>
            <p:nvPr/>
          </p:nvSpPr>
          <p:spPr>
            <a:xfrm>
              <a:off x="11079730" y="5178028"/>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Top Sales</a:t>
              </a:r>
            </a:p>
          </p:txBody>
        </p:sp>
        <p:sp>
          <p:nvSpPr>
            <p:cNvPr id="40" name="TextBox 39">
              <a:extLst>
                <a:ext uri="{FF2B5EF4-FFF2-40B4-BE49-F238E27FC236}">
                  <a16:creationId xmlns:a16="http://schemas.microsoft.com/office/drawing/2014/main" id="{55A443D9-4771-CE42-BECE-CEDB5864189D}"/>
                </a:ext>
              </a:extLst>
            </p:cNvPr>
            <p:cNvSpPr txBox="1"/>
            <p:nvPr/>
          </p:nvSpPr>
          <p:spPr>
            <a:xfrm>
              <a:off x="11079729" y="5707100"/>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a:t>
              </a:r>
            </a:p>
          </p:txBody>
        </p:sp>
      </p:grpSp>
      <p:grpSp>
        <p:nvGrpSpPr>
          <p:cNvPr id="26" name="Group 25">
            <a:extLst>
              <a:ext uri="{FF2B5EF4-FFF2-40B4-BE49-F238E27FC236}">
                <a16:creationId xmlns:a16="http://schemas.microsoft.com/office/drawing/2014/main" id="{8A8CA61F-7BFA-B44F-A346-2350BD74817C}"/>
              </a:ext>
            </a:extLst>
          </p:cNvPr>
          <p:cNvGrpSpPr/>
          <p:nvPr/>
        </p:nvGrpSpPr>
        <p:grpSpPr>
          <a:xfrm>
            <a:off x="3548355" y="824518"/>
            <a:ext cx="17281166" cy="2182173"/>
            <a:chOff x="3548355" y="1071658"/>
            <a:chExt cx="17281166" cy="2182173"/>
          </a:xfrm>
        </p:grpSpPr>
        <p:sp>
          <p:nvSpPr>
            <p:cNvPr id="27" name="CuadroTexto 350">
              <a:extLst>
                <a:ext uri="{FF2B5EF4-FFF2-40B4-BE49-F238E27FC236}">
                  <a16:creationId xmlns:a16="http://schemas.microsoft.com/office/drawing/2014/main" id="{D2326D3F-F277-154A-B796-10C15D1E3795}"/>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1" name="CuadroTexto 351">
              <a:extLst>
                <a:ext uri="{FF2B5EF4-FFF2-40B4-BE49-F238E27FC236}">
                  <a16:creationId xmlns:a16="http://schemas.microsoft.com/office/drawing/2014/main" id="{44F175FB-8600-0F43-ACE5-7D4A20D60F10}"/>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32" name="Rectangle 45">
              <a:extLst>
                <a:ext uri="{FF2B5EF4-FFF2-40B4-BE49-F238E27FC236}">
                  <a16:creationId xmlns:a16="http://schemas.microsoft.com/office/drawing/2014/main" id="{2EAB56D6-7274-6145-AD13-CE831C8D7FE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505FC759-ACC7-EF49-91D1-5B6606F51F93}"/>
              </a:ext>
            </a:extLst>
          </p:cNvPr>
          <p:cNvGrpSpPr/>
          <p:nvPr/>
        </p:nvGrpSpPr>
        <p:grpSpPr>
          <a:xfrm>
            <a:off x="1382249" y="4957178"/>
            <a:ext cx="21623476" cy="5025914"/>
            <a:chOff x="1227210" y="15544801"/>
            <a:chExt cx="21623476" cy="6133191"/>
          </a:xfrm>
        </p:grpSpPr>
        <p:sp>
          <p:nvSpPr>
            <p:cNvPr id="33" name="Rectangle 32">
              <a:extLst>
                <a:ext uri="{FF2B5EF4-FFF2-40B4-BE49-F238E27FC236}">
                  <a16:creationId xmlns:a16="http://schemas.microsoft.com/office/drawing/2014/main" id="{FA9C6A22-AF4C-5F46-B0C2-2BB12F904B51}"/>
                </a:ext>
              </a:extLst>
            </p:cNvPr>
            <p:cNvSpPr/>
            <p:nvPr/>
          </p:nvSpPr>
          <p:spPr>
            <a:xfrm>
              <a:off x="1404571" y="18442672"/>
              <a:ext cx="2079304" cy="2615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A80918C-2666-7643-99AE-AC7739CE6E33}"/>
                </a:ext>
              </a:extLst>
            </p:cNvPr>
            <p:cNvSpPr/>
            <p:nvPr/>
          </p:nvSpPr>
          <p:spPr>
            <a:xfrm>
              <a:off x="3483429" y="19552089"/>
              <a:ext cx="2079304" cy="1506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469A01E-314A-0E40-867B-9791EAD6974F}"/>
                </a:ext>
              </a:extLst>
            </p:cNvPr>
            <p:cNvSpPr/>
            <p:nvPr/>
          </p:nvSpPr>
          <p:spPr>
            <a:xfrm>
              <a:off x="5570685" y="18949923"/>
              <a:ext cx="2079304" cy="210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00EF47-FF92-9C4E-92CC-434BEF298001}"/>
                </a:ext>
              </a:extLst>
            </p:cNvPr>
            <p:cNvSpPr/>
            <p:nvPr/>
          </p:nvSpPr>
          <p:spPr>
            <a:xfrm>
              <a:off x="7657941" y="18325454"/>
              <a:ext cx="2079304" cy="27328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3B708E-F21C-8B4E-BA3C-8C03CFEC970F}"/>
                </a:ext>
              </a:extLst>
            </p:cNvPr>
            <p:cNvSpPr/>
            <p:nvPr/>
          </p:nvSpPr>
          <p:spPr>
            <a:xfrm>
              <a:off x="9745197" y="19065813"/>
              <a:ext cx="2079304" cy="1992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0024CAB-2555-6445-9F8C-CEE5E0DC14D6}"/>
                </a:ext>
              </a:extLst>
            </p:cNvPr>
            <p:cNvSpPr/>
            <p:nvPr/>
          </p:nvSpPr>
          <p:spPr>
            <a:xfrm>
              <a:off x="11832453" y="17065368"/>
              <a:ext cx="2079304" cy="39929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FE97680-425E-C04C-92BC-3BCEA0E0ABD9}"/>
                </a:ext>
              </a:extLst>
            </p:cNvPr>
            <p:cNvSpPr/>
            <p:nvPr/>
          </p:nvSpPr>
          <p:spPr>
            <a:xfrm>
              <a:off x="13911757" y="19317913"/>
              <a:ext cx="2079304" cy="1740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59B9A2-D958-8C4C-A9D2-AAD266CBFF79}"/>
                </a:ext>
              </a:extLst>
            </p:cNvPr>
            <p:cNvSpPr/>
            <p:nvPr/>
          </p:nvSpPr>
          <p:spPr>
            <a:xfrm>
              <a:off x="15991061" y="18046674"/>
              <a:ext cx="2079304" cy="30116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750CED2-1B3D-E64B-9CD4-ABF118571A49}"/>
                </a:ext>
              </a:extLst>
            </p:cNvPr>
            <p:cNvSpPr/>
            <p:nvPr/>
          </p:nvSpPr>
          <p:spPr>
            <a:xfrm>
              <a:off x="18075383" y="19786263"/>
              <a:ext cx="2079304" cy="1272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A67ED63-6266-034D-98EB-316152399195}"/>
                </a:ext>
              </a:extLst>
            </p:cNvPr>
            <p:cNvSpPr/>
            <p:nvPr/>
          </p:nvSpPr>
          <p:spPr>
            <a:xfrm>
              <a:off x="20159705" y="18827259"/>
              <a:ext cx="2079304" cy="2231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0CAE5EE-2343-F743-A20A-7871F7AA15E1}"/>
                </a:ext>
              </a:extLst>
            </p:cNvPr>
            <p:cNvCxnSpPr/>
            <p:nvPr/>
          </p:nvCxnSpPr>
          <p:spPr>
            <a:xfrm>
              <a:off x="1227210" y="21058280"/>
              <a:ext cx="2162347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66C4BCA-5DA1-E843-8604-C1471A3A8F11}"/>
                </a:ext>
              </a:extLst>
            </p:cNvPr>
            <p:cNvSpPr txBox="1"/>
            <p:nvPr/>
          </p:nvSpPr>
          <p:spPr>
            <a:xfrm>
              <a:off x="1309068"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48" name="TextBox 47">
              <a:extLst>
                <a:ext uri="{FF2B5EF4-FFF2-40B4-BE49-F238E27FC236}">
                  <a16:creationId xmlns:a16="http://schemas.microsoft.com/office/drawing/2014/main" id="{1D845E73-655F-794C-9163-FB901C881FF4}"/>
                </a:ext>
              </a:extLst>
            </p:cNvPr>
            <p:cNvSpPr txBox="1"/>
            <p:nvPr/>
          </p:nvSpPr>
          <p:spPr>
            <a:xfrm>
              <a:off x="3482015"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49" name="TextBox 48">
              <a:extLst>
                <a:ext uri="{FF2B5EF4-FFF2-40B4-BE49-F238E27FC236}">
                  <a16:creationId xmlns:a16="http://schemas.microsoft.com/office/drawing/2014/main" id="{00C5DD71-AC8B-6744-B2A7-A19C4034A12C}"/>
                </a:ext>
              </a:extLst>
            </p:cNvPr>
            <p:cNvSpPr txBox="1"/>
            <p:nvPr/>
          </p:nvSpPr>
          <p:spPr>
            <a:xfrm>
              <a:off x="5618077"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50" name="TextBox 49">
              <a:extLst>
                <a:ext uri="{FF2B5EF4-FFF2-40B4-BE49-F238E27FC236}">
                  <a16:creationId xmlns:a16="http://schemas.microsoft.com/office/drawing/2014/main" id="{B03AA624-4DE0-CB48-96D7-7060645FC737}"/>
                </a:ext>
              </a:extLst>
            </p:cNvPr>
            <p:cNvSpPr txBox="1"/>
            <p:nvPr/>
          </p:nvSpPr>
          <p:spPr>
            <a:xfrm>
              <a:off x="7757118"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51" name="TextBox 50">
              <a:extLst>
                <a:ext uri="{FF2B5EF4-FFF2-40B4-BE49-F238E27FC236}">
                  <a16:creationId xmlns:a16="http://schemas.microsoft.com/office/drawing/2014/main" id="{94BC6191-F364-5942-90C4-C79E8DC6A67E}"/>
                </a:ext>
              </a:extLst>
            </p:cNvPr>
            <p:cNvSpPr txBox="1"/>
            <p:nvPr/>
          </p:nvSpPr>
          <p:spPr>
            <a:xfrm>
              <a:off x="9772928"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52" name="TextBox 51">
              <a:extLst>
                <a:ext uri="{FF2B5EF4-FFF2-40B4-BE49-F238E27FC236}">
                  <a16:creationId xmlns:a16="http://schemas.microsoft.com/office/drawing/2014/main" id="{DACE9749-6150-FC47-BFEE-378BB9B4D4F1}"/>
                </a:ext>
              </a:extLst>
            </p:cNvPr>
            <p:cNvSpPr txBox="1"/>
            <p:nvPr/>
          </p:nvSpPr>
          <p:spPr>
            <a:xfrm>
              <a:off x="11708879"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53" name="TextBox 52">
              <a:extLst>
                <a:ext uri="{FF2B5EF4-FFF2-40B4-BE49-F238E27FC236}">
                  <a16:creationId xmlns:a16="http://schemas.microsoft.com/office/drawing/2014/main" id="{EA00A00F-8432-074F-ACFD-6D3B81A7C362}"/>
                </a:ext>
              </a:extLst>
            </p:cNvPr>
            <p:cNvSpPr txBox="1"/>
            <p:nvPr/>
          </p:nvSpPr>
          <p:spPr>
            <a:xfrm>
              <a:off x="13829144"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54" name="TextBox 53">
              <a:extLst>
                <a:ext uri="{FF2B5EF4-FFF2-40B4-BE49-F238E27FC236}">
                  <a16:creationId xmlns:a16="http://schemas.microsoft.com/office/drawing/2014/main" id="{27C2ABE3-AE2A-FC40-8905-74009D702628}"/>
                </a:ext>
              </a:extLst>
            </p:cNvPr>
            <p:cNvSpPr txBox="1"/>
            <p:nvPr/>
          </p:nvSpPr>
          <p:spPr>
            <a:xfrm>
              <a:off x="15935528"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Ago</a:t>
              </a:r>
            </a:p>
          </p:txBody>
        </p:sp>
        <p:sp>
          <p:nvSpPr>
            <p:cNvPr id="55" name="TextBox 54">
              <a:extLst>
                <a:ext uri="{FF2B5EF4-FFF2-40B4-BE49-F238E27FC236}">
                  <a16:creationId xmlns:a16="http://schemas.microsoft.com/office/drawing/2014/main" id="{AFEBDD11-7373-444E-8183-9CBE353A2391}"/>
                </a:ext>
              </a:extLst>
            </p:cNvPr>
            <p:cNvSpPr txBox="1"/>
            <p:nvPr/>
          </p:nvSpPr>
          <p:spPr>
            <a:xfrm>
              <a:off x="18000325"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Sep</a:t>
              </a:r>
            </a:p>
          </p:txBody>
        </p:sp>
        <p:sp>
          <p:nvSpPr>
            <p:cNvPr id="56" name="TextBox 55">
              <a:extLst>
                <a:ext uri="{FF2B5EF4-FFF2-40B4-BE49-F238E27FC236}">
                  <a16:creationId xmlns:a16="http://schemas.microsoft.com/office/drawing/2014/main" id="{460DFFA3-3E6F-9349-87BA-8B6BBBC47AE1}"/>
                </a:ext>
              </a:extLst>
            </p:cNvPr>
            <p:cNvSpPr txBox="1"/>
            <p:nvPr/>
          </p:nvSpPr>
          <p:spPr>
            <a:xfrm>
              <a:off x="20099560" y="21058279"/>
              <a:ext cx="2209549" cy="619713"/>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Oct</a:t>
              </a:r>
            </a:p>
          </p:txBody>
        </p:sp>
        <p:sp>
          <p:nvSpPr>
            <p:cNvPr id="57" name="Rectangle 56">
              <a:extLst>
                <a:ext uri="{FF2B5EF4-FFF2-40B4-BE49-F238E27FC236}">
                  <a16:creationId xmlns:a16="http://schemas.microsoft.com/office/drawing/2014/main" id="{CF6BE9C1-FE61-E541-A3EA-61DED9DDAC89}"/>
                </a:ext>
              </a:extLst>
            </p:cNvPr>
            <p:cNvSpPr/>
            <p:nvPr/>
          </p:nvSpPr>
          <p:spPr>
            <a:xfrm>
              <a:off x="1404571" y="16868274"/>
              <a:ext cx="2079304" cy="1567498"/>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F784626-EAE6-3046-860E-2EA7CE414762}"/>
                </a:ext>
              </a:extLst>
            </p:cNvPr>
            <p:cNvSpPr/>
            <p:nvPr/>
          </p:nvSpPr>
          <p:spPr>
            <a:xfrm>
              <a:off x="3488893" y="18182977"/>
              <a:ext cx="2079304" cy="1369111"/>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3A4C926-CAB3-F642-83BB-3648A286446E}"/>
                </a:ext>
              </a:extLst>
            </p:cNvPr>
            <p:cNvSpPr/>
            <p:nvPr/>
          </p:nvSpPr>
          <p:spPr>
            <a:xfrm>
              <a:off x="5561526" y="16217097"/>
              <a:ext cx="2079304" cy="2732826"/>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92EE86C6-5613-554C-AD8B-BC89B68FFE83}"/>
                </a:ext>
              </a:extLst>
            </p:cNvPr>
            <p:cNvSpPr/>
            <p:nvPr/>
          </p:nvSpPr>
          <p:spPr>
            <a:xfrm>
              <a:off x="7663809" y="16664487"/>
              <a:ext cx="2079304" cy="1660966"/>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73BB7B0-2B22-3041-A53C-66FF3122FA10}"/>
                </a:ext>
              </a:extLst>
            </p:cNvPr>
            <p:cNvSpPr/>
            <p:nvPr/>
          </p:nvSpPr>
          <p:spPr>
            <a:xfrm>
              <a:off x="9754356" y="18019475"/>
              <a:ext cx="2079304" cy="1046336"/>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CD6A37C-E69A-B841-9D40-0AF75A93EED8}"/>
                </a:ext>
              </a:extLst>
            </p:cNvPr>
            <p:cNvSpPr/>
            <p:nvPr/>
          </p:nvSpPr>
          <p:spPr>
            <a:xfrm>
              <a:off x="11824112" y="16169285"/>
              <a:ext cx="2079304" cy="896081"/>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40988F8-C333-5641-ACF1-5D1CC93367CA}"/>
                </a:ext>
              </a:extLst>
            </p:cNvPr>
            <p:cNvSpPr/>
            <p:nvPr/>
          </p:nvSpPr>
          <p:spPr>
            <a:xfrm>
              <a:off x="13918428" y="17577544"/>
              <a:ext cx="2079304" cy="1740367"/>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3408F5D-18BD-4D48-9AE6-C66FF66F8B7A}"/>
                </a:ext>
              </a:extLst>
            </p:cNvPr>
            <p:cNvSpPr/>
            <p:nvPr/>
          </p:nvSpPr>
          <p:spPr>
            <a:xfrm>
              <a:off x="15991061" y="15544801"/>
              <a:ext cx="2079304" cy="2501874"/>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7BF031F-15BD-F441-9ADA-58C4EEB1986D}"/>
                </a:ext>
              </a:extLst>
            </p:cNvPr>
            <p:cNvSpPr/>
            <p:nvPr/>
          </p:nvSpPr>
          <p:spPr>
            <a:xfrm>
              <a:off x="18085377" y="17065366"/>
              <a:ext cx="2079304" cy="2720896"/>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D2DA5A36-C2EB-9E4A-968A-541A88364BD8}"/>
                </a:ext>
              </a:extLst>
            </p:cNvPr>
            <p:cNvSpPr/>
            <p:nvPr/>
          </p:nvSpPr>
          <p:spPr>
            <a:xfrm>
              <a:off x="20158010" y="17577544"/>
              <a:ext cx="2079304" cy="1249713"/>
            </a:xfrm>
            <a:prstGeom prst="rect">
              <a:avLst/>
            </a:prstGeom>
            <a:pattFill prst="lgCheck">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941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20818877-CC91-F64A-AE02-9847A8CDF394}"/>
              </a:ext>
            </a:extLst>
          </p:cNvPr>
          <p:cNvGrpSpPr/>
          <p:nvPr/>
        </p:nvGrpSpPr>
        <p:grpSpPr>
          <a:xfrm>
            <a:off x="12105465" y="6477522"/>
            <a:ext cx="3832442" cy="3821102"/>
            <a:chOff x="3065929" y="5091954"/>
            <a:chExt cx="6060141" cy="6042212"/>
          </a:xfrm>
        </p:grpSpPr>
        <p:sp>
          <p:nvSpPr>
            <p:cNvPr id="63" name="Pie 62">
              <a:extLst>
                <a:ext uri="{FF2B5EF4-FFF2-40B4-BE49-F238E27FC236}">
                  <a16:creationId xmlns:a16="http://schemas.microsoft.com/office/drawing/2014/main" id="{AA971F8D-590F-1B49-93CA-A418F688DFBD}"/>
                </a:ext>
              </a:extLst>
            </p:cNvPr>
            <p:cNvSpPr/>
            <p:nvPr/>
          </p:nvSpPr>
          <p:spPr>
            <a:xfrm>
              <a:off x="3065929" y="5091954"/>
              <a:ext cx="6042212" cy="6042212"/>
            </a:xfrm>
            <a:prstGeom prst="pie">
              <a:avLst>
                <a:gd name="adj1" fmla="val 16238735"/>
                <a:gd name="adj2" fmla="val 65779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Pie 63">
              <a:extLst>
                <a:ext uri="{FF2B5EF4-FFF2-40B4-BE49-F238E27FC236}">
                  <a16:creationId xmlns:a16="http://schemas.microsoft.com/office/drawing/2014/main" id="{61FAED19-628F-7C4A-91C6-37AA5CD1FB7F}"/>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D9DC5066-EA4C-8C4E-8E5D-8C78060809CA}"/>
                </a:ext>
              </a:extLst>
            </p:cNvPr>
            <p:cNvSpPr/>
            <p:nvPr/>
          </p:nvSpPr>
          <p:spPr>
            <a:xfrm>
              <a:off x="3431667" y="5429121"/>
              <a:ext cx="5367883" cy="5367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FB83B468-6238-8A4C-AB41-971524C54A0F}"/>
              </a:ext>
            </a:extLst>
          </p:cNvPr>
          <p:cNvGrpSpPr/>
          <p:nvPr/>
        </p:nvGrpSpPr>
        <p:grpSpPr>
          <a:xfrm>
            <a:off x="7110672" y="6150948"/>
            <a:ext cx="4487528" cy="4474250"/>
            <a:chOff x="3065929" y="5091954"/>
            <a:chExt cx="6060141" cy="6042212"/>
          </a:xfrm>
        </p:grpSpPr>
        <p:sp>
          <p:nvSpPr>
            <p:cNvPr id="59" name="Pie 58">
              <a:extLst>
                <a:ext uri="{FF2B5EF4-FFF2-40B4-BE49-F238E27FC236}">
                  <a16:creationId xmlns:a16="http://schemas.microsoft.com/office/drawing/2014/main" id="{45204AE2-7EF9-3040-8C7C-3A1A67C72606}"/>
                </a:ext>
              </a:extLst>
            </p:cNvPr>
            <p:cNvSpPr/>
            <p:nvPr/>
          </p:nvSpPr>
          <p:spPr>
            <a:xfrm>
              <a:off x="3065929" y="5091954"/>
              <a:ext cx="6042212" cy="6042212"/>
            </a:xfrm>
            <a:prstGeom prst="pie">
              <a:avLst>
                <a:gd name="adj1" fmla="val 16238735"/>
                <a:gd name="adj2" fmla="val 65779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Pie 59">
              <a:extLst>
                <a:ext uri="{FF2B5EF4-FFF2-40B4-BE49-F238E27FC236}">
                  <a16:creationId xmlns:a16="http://schemas.microsoft.com/office/drawing/2014/main" id="{07F06252-D1C4-884D-972C-53B73981D9BC}"/>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DEFFF209-1678-544F-B528-D59467580B3B}"/>
                </a:ext>
              </a:extLst>
            </p:cNvPr>
            <p:cNvSpPr/>
            <p:nvPr/>
          </p:nvSpPr>
          <p:spPr>
            <a:xfrm>
              <a:off x="3431667" y="5429121"/>
              <a:ext cx="5367883" cy="5367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D9EA8FD-3BAC-0A4F-B290-55D2115BCC83}"/>
              </a:ext>
            </a:extLst>
          </p:cNvPr>
          <p:cNvGrpSpPr/>
          <p:nvPr/>
        </p:nvGrpSpPr>
        <p:grpSpPr>
          <a:xfrm>
            <a:off x="1199457" y="5676906"/>
            <a:ext cx="5438425" cy="5422334"/>
            <a:chOff x="3065929" y="5091954"/>
            <a:chExt cx="6060141" cy="6042212"/>
          </a:xfrm>
        </p:grpSpPr>
        <p:sp>
          <p:nvSpPr>
            <p:cNvPr id="55" name="Pie 54">
              <a:extLst>
                <a:ext uri="{FF2B5EF4-FFF2-40B4-BE49-F238E27FC236}">
                  <a16:creationId xmlns:a16="http://schemas.microsoft.com/office/drawing/2014/main" id="{2F9EF981-8161-3048-906B-A196D082854A}"/>
                </a:ext>
              </a:extLst>
            </p:cNvPr>
            <p:cNvSpPr/>
            <p:nvPr/>
          </p:nvSpPr>
          <p:spPr>
            <a:xfrm>
              <a:off x="3065929" y="5091954"/>
              <a:ext cx="6042212" cy="6042212"/>
            </a:xfrm>
            <a:prstGeom prst="pie">
              <a:avLst>
                <a:gd name="adj1" fmla="val 16238735"/>
                <a:gd name="adj2" fmla="val 65779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Pie 55">
              <a:extLst>
                <a:ext uri="{FF2B5EF4-FFF2-40B4-BE49-F238E27FC236}">
                  <a16:creationId xmlns:a16="http://schemas.microsoft.com/office/drawing/2014/main" id="{9EF998CD-739E-0147-806B-018FF9F173CE}"/>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Oval 56">
              <a:extLst>
                <a:ext uri="{FF2B5EF4-FFF2-40B4-BE49-F238E27FC236}">
                  <a16:creationId xmlns:a16="http://schemas.microsoft.com/office/drawing/2014/main" id="{C7E890F2-F213-3843-835D-090049262E6E}"/>
                </a:ext>
              </a:extLst>
            </p:cNvPr>
            <p:cNvSpPr/>
            <p:nvPr/>
          </p:nvSpPr>
          <p:spPr>
            <a:xfrm>
              <a:off x="3431667" y="5429121"/>
              <a:ext cx="5367883" cy="53678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Rectangle 25">
            <a:extLst>
              <a:ext uri="{FF2B5EF4-FFF2-40B4-BE49-F238E27FC236}">
                <a16:creationId xmlns:a16="http://schemas.microsoft.com/office/drawing/2014/main" id="{7F5045AC-6D47-B744-83EB-2991511B48A0}"/>
              </a:ext>
            </a:extLst>
          </p:cNvPr>
          <p:cNvSpPr>
            <a:spLocks/>
          </p:cNvSpPr>
          <p:nvPr/>
        </p:nvSpPr>
        <p:spPr bwMode="auto">
          <a:xfrm>
            <a:off x="2286911" y="8641838"/>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31" name="Rectangle 26">
            <a:extLst>
              <a:ext uri="{FF2B5EF4-FFF2-40B4-BE49-F238E27FC236}">
                <a16:creationId xmlns:a16="http://schemas.microsoft.com/office/drawing/2014/main" id="{71B21A61-118D-0A4B-9318-BA88DB49EF20}"/>
              </a:ext>
            </a:extLst>
          </p:cNvPr>
          <p:cNvSpPr>
            <a:spLocks/>
          </p:cNvSpPr>
          <p:nvPr/>
        </p:nvSpPr>
        <p:spPr bwMode="auto">
          <a:xfrm>
            <a:off x="2580417" y="7431250"/>
            <a:ext cx="2692734" cy="121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+50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nvGrpSpPr>
          <p:cNvPr id="19" name="Group 18">
            <a:extLst>
              <a:ext uri="{FF2B5EF4-FFF2-40B4-BE49-F238E27FC236}">
                <a16:creationId xmlns:a16="http://schemas.microsoft.com/office/drawing/2014/main" id="{4A8EFB03-D9F1-214D-AEC3-7B0257DBA37B}"/>
              </a:ext>
            </a:extLst>
          </p:cNvPr>
          <p:cNvGrpSpPr/>
          <p:nvPr/>
        </p:nvGrpSpPr>
        <p:grpSpPr>
          <a:xfrm>
            <a:off x="7936839" y="7484939"/>
            <a:ext cx="2812305" cy="1619782"/>
            <a:chOff x="10330047" y="4129371"/>
            <a:chExt cx="3717559" cy="2141173"/>
          </a:xfrm>
        </p:grpSpPr>
        <p:sp>
          <p:nvSpPr>
            <p:cNvPr id="26" name="Rectangle 25">
              <a:extLst>
                <a:ext uri="{FF2B5EF4-FFF2-40B4-BE49-F238E27FC236}">
                  <a16:creationId xmlns:a16="http://schemas.microsoft.com/office/drawing/2014/main" id="{B4232FB8-23A2-AD42-8AC0-5C57DB599652}"/>
                </a:ext>
              </a:extLst>
            </p:cNvPr>
            <p:cNvSpPr>
              <a:spLocks/>
            </p:cNvSpPr>
            <p:nvPr/>
          </p:nvSpPr>
          <p:spPr bwMode="auto">
            <a:xfrm>
              <a:off x="10330047" y="5565344"/>
              <a:ext cx="3717559" cy="70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7" name="Rectangle 26">
              <a:extLst>
                <a:ext uri="{FF2B5EF4-FFF2-40B4-BE49-F238E27FC236}">
                  <a16:creationId xmlns:a16="http://schemas.microsoft.com/office/drawing/2014/main" id="{A5DA993A-A014-024B-BD2E-7F936C415C9D}"/>
                </a:ext>
              </a:extLst>
            </p:cNvPr>
            <p:cNvSpPr>
              <a:spLocks/>
            </p:cNvSpPr>
            <p:nvPr/>
          </p:nvSpPr>
          <p:spPr bwMode="auto">
            <a:xfrm>
              <a:off x="10662732" y="4129371"/>
              <a:ext cx="3052187" cy="1600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dirty="0">
                  <a:solidFill>
                    <a:schemeClr val="tx2"/>
                  </a:solidFill>
                  <a:latin typeface="Century Gothic" panose="020B0502020202020204" pitchFamily="34" charset="0"/>
                  <a:ea typeface="Open Sans Light" charset="0"/>
                  <a:cs typeface="Open Sans Light" charset="0"/>
                  <a:sym typeface="Open Sans Light" charset="0"/>
                </a:rPr>
                <a:t>+100</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21" name="Group 20">
            <a:extLst>
              <a:ext uri="{FF2B5EF4-FFF2-40B4-BE49-F238E27FC236}">
                <a16:creationId xmlns:a16="http://schemas.microsoft.com/office/drawing/2014/main" id="{86862EE2-8250-4349-8A76-A8F02D59DED5}"/>
              </a:ext>
            </a:extLst>
          </p:cNvPr>
          <p:cNvGrpSpPr/>
          <p:nvPr/>
        </p:nvGrpSpPr>
        <p:grpSpPr>
          <a:xfrm>
            <a:off x="12813968" y="7535589"/>
            <a:ext cx="2371295" cy="1502524"/>
            <a:chOff x="10330047" y="3980563"/>
            <a:chExt cx="3717559" cy="2355557"/>
          </a:xfrm>
        </p:grpSpPr>
        <p:sp>
          <p:nvSpPr>
            <p:cNvPr id="22" name="Rectangle 25">
              <a:extLst>
                <a:ext uri="{FF2B5EF4-FFF2-40B4-BE49-F238E27FC236}">
                  <a16:creationId xmlns:a16="http://schemas.microsoft.com/office/drawing/2014/main" id="{54421110-7BDD-6943-A197-A556908ECA34}"/>
                </a:ext>
              </a:extLst>
            </p:cNvPr>
            <p:cNvSpPr>
              <a:spLocks/>
            </p:cNvSpPr>
            <p:nvPr/>
          </p:nvSpPr>
          <p:spPr bwMode="auto">
            <a:xfrm>
              <a:off x="10330047" y="5499767"/>
              <a:ext cx="3717559" cy="836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sp>
          <p:nvSpPr>
            <p:cNvPr id="23" name="Rectangle 26">
              <a:extLst>
                <a:ext uri="{FF2B5EF4-FFF2-40B4-BE49-F238E27FC236}">
                  <a16:creationId xmlns:a16="http://schemas.microsoft.com/office/drawing/2014/main" id="{1781DB25-B2D3-8740-98F4-505258C20E71}"/>
                </a:ext>
              </a:extLst>
            </p:cNvPr>
            <p:cNvSpPr>
              <a:spLocks/>
            </p:cNvSpPr>
            <p:nvPr/>
          </p:nvSpPr>
          <p:spPr bwMode="auto">
            <a:xfrm>
              <a:off x="10662733" y="3980563"/>
              <a:ext cx="3052188" cy="18978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chemeClr val="tx2"/>
                  </a:solidFill>
                  <a:latin typeface="Century Gothic" panose="020B0502020202020204" pitchFamily="34" charset="0"/>
                  <a:ea typeface="Open Sans Light" charset="0"/>
                  <a:cs typeface="Open Sans Light" charset="0"/>
                  <a:sym typeface="Open Sans Light" charset="0"/>
                </a:rPr>
                <a:t>-16</a:t>
              </a:r>
              <a:endParaRPr lang="x-none" altLang="x-none" sz="72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6" name="Group 5">
            <a:extLst>
              <a:ext uri="{FF2B5EF4-FFF2-40B4-BE49-F238E27FC236}">
                <a16:creationId xmlns:a16="http://schemas.microsoft.com/office/drawing/2014/main" id="{42092EB4-CC77-5C46-A393-F82FA87BA304}"/>
              </a:ext>
            </a:extLst>
          </p:cNvPr>
          <p:cNvGrpSpPr/>
          <p:nvPr/>
        </p:nvGrpSpPr>
        <p:grpSpPr>
          <a:xfrm>
            <a:off x="16919098" y="5198066"/>
            <a:ext cx="6069558" cy="6430344"/>
            <a:chOff x="14485146" y="5146383"/>
            <a:chExt cx="7750580" cy="6430344"/>
          </a:xfrm>
        </p:grpSpPr>
        <p:sp>
          <p:nvSpPr>
            <p:cNvPr id="37" name="Rectangle 36">
              <a:extLst>
                <a:ext uri="{FF2B5EF4-FFF2-40B4-BE49-F238E27FC236}">
                  <a16:creationId xmlns:a16="http://schemas.microsoft.com/office/drawing/2014/main" id="{F9842827-7A95-9142-BC11-3FB41F626893}"/>
                </a:ext>
              </a:extLst>
            </p:cNvPr>
            <p:cNvSpPr/>
            <p:nvPr/>
          </p:nvSpPr>
          <p:spPr>
            <a:xfrm>
              <a:off x="14485146" y="5146383"/>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28332D0C-A7F8-F94E-A634-A750A16722C4}"/>
                </a:ext>
              </a:extLst>
            </p:cNvPr>
            <p:cNvSpPr txBox="1"/>
            <p:nvPr/>
          </p:nvSpPr>
          <p:spPr>
            <a:xfrm>
              <a:off x="17990734" y="5385860"/>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39" name="TextBox 38">
              <a:extLst>
                <a:ext uri="{FF2B5EF4-FFF2-40B4-BE49-F238E27FC236}">
                  <a16:creationId xmlns:a16="http://schemas.microsoft.com/office/drawing/2014/main" id="{9D82DCA6-E051-BE4D-B0A5-350807CB144B}"/>
                </a:ext>
              </a:extLst>
            </p:cNvPr>
            <p:cNvSpPr txBox="1"/>
            <p:nvPr/>
          </p:nvSpPr>
          <p:spPr>
            <a:xfrm>
              <a:off x="14866996" y="5652931"/>
              <a:ext cx="3123738" cy="646331"/>
            </a:xfrm>
            <a:prstGeom prst="rect">
              <a:avLst/>
            </a:prstGeom>
            <a:noFill/>
          </p:spPr>
          <p:txBody>
            <a:bodyPr wrap="square" rtlCol="0">
              <a:spAutoFit/>
            </a:bodyPr>
            <a:lstStyle/>
            <a:p>
              <a:r>
                <a:rPr lang="en-US" sz="3600" b="1" dirty="0">
                  <a:solidFill>
                    <a:schemeClr val="accent1"/>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40" name="Rectangle 39">
              <a:extLst>
                <a:ext uri="{FF2B5EF4-FFF2-40B4-BE49-F238E27FC236}">
                  <a16:creationId xmlns:a16="http://schemas.microsoft.com/office/drawing/2014/main" id="{97E4CBE0-CE40-C942-ACF3-AFA15CE64AF3}"/>
                </a:ext>
              </a:extLst>
            </p:cNvPr>
            <p:cNvSpPr/>
            <p:nvPr/>
          </p:nvSpPr>
          <p:spPr>
            <a:xfrm>
              <a:off x="14485146" y="7534384"/>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624BB38-D4B9-374F-BAD0-10235CFB1DBB}"/>
                </a:ext>
              </a:extLst>
            </p:cNvPr>
            <p:cNvSpPr txBox="1"/>
            <p:nvPr/>
          </p:nvSpPr>
          <p:spPr>
            <a:xfrm>
              <a:off x="17990734" y="7773861"/>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5" name="TextBox 44">
              <a:extLst>
                <a:ext uri="{FF2B5EF4-FFF2-40B4-BE49-F238E27FC236}">
                  <a16:creationId xmlns:a16="http://schemas.microsoft.com/office/drawing/2014/main" id="{876FAB5C-9756-E741-B7AD-D9E859A4D7DB}"/>
                </a:ext>
              </a:extLst>
            </p:cNvPr>
            <p:cNvSpPr txBox="1"/>
            <p:nvPr/>
          </p:nvSpPr>
          <p:spPr>
            <a:xfrm>
              <a:off x="14866996" y="8061714"/>
              <a:ext cx="3123738" cy="646331"/>
            </a:xfrm>
            <a:prstGeom prst="rect">
              <a:avLst/>
            </a:prstGeom>
            <a:noFill/>
          </p:spPr>
          <p:txBody>
            <a:bodyPr wrap="square" rtlCol="0">
              <a:spAutoFit/>
            </a:bodyPr>
            <a:lstStyle/>
            <a:p>
              <a:r>
                <a:rPr lang="en-US" sz="3600" b="1" dirty="0">
                  <a:solidFill>
                    <a:schemeClr val="accent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46" name="Rectangle 45">
              <a:extLst>
                <a:ext uri="{FF2B5EF4-FFF2-40B4-BE49-F238E27FC236}">
                  <a16:creationId xmlns:a16="http://schemas.microsoft.com/office/drawing/2014/main" id="{2A8271DF-051E-854E-ABD7-7317D2B86EF0}"/>
                </a:ext>
              </a:extLst>
            </p:cNvPr>
            <p:cNvSpPr/>
            <p:nvPr/>
          </p:nvSpPr>
          <p:spPr>
            <a:xfrm>
              <a:off x="14485146" y="9922386"/>
              <a:ext cx="7750580"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FC141296-6717-124E-9E2A-D66B66433825}"/>
                </a:ext>
              </a:extLst>
            </p:cNvPr>
            <p:cNvSpPr txBox="1"/>
            <p:nvPr/>
          </p:nvSpPr>
          <p:spPr>
            <a:xfrm>
              <a:off x="17990734" y="10161863"/>
              <a:ext cx="4244991" cy="1200329"/>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48" name="TextBox 47">
              <a:extLst>
                <a:ext uri="{FF2B5EF4-FFF2-40B4-BE49-F238E27FC236}">
                  <a16:creationId xmlns:a16="http://schemas.microsoft.com/office/drawing/2014/main" id="{546D5BF6-C9FC-A141-AEA9-0E7431942345}"/>
                </a:ext>
              </a:extLst>
            </p:cNvPr>
            <p:cNvSpPr txBox="1"/>
            <p:nvPr/>
          </p:nvSpPr>
          <p:spPr>
            <a:xfrm>
              <a:off x="14866996" y="10428934"/>
              <a:ext cx="3123738" cy="646331"/>
            </a:xfrm>
            <a:prstGeom prst="rect">
              <a:avLst/>
            </a:prstGeom>
            <a:noFill/>
          </p:spPr>
          <p:txBody>
            <a:bodyPr wrap="square" rtlCol="0">
              <a:spAutoFit/>
            </a:bodyPr>
            <a:lstStyle/>
            <a:p>
              <a:r>
                <a:rPr lang="en-US" sz="3600" b="1" dirty="0">
                  <a:solidFill>
                    <a:schemeClr val="accent3"/>
                  </a:solidFill>
                  <a:latin typeface="Century Gothic" panose="020B0502020202020204" pitchFamily="34" charset="0"/>
                  <a:ea typeface="Roboto Medium" panose="02000000000000000000" pitchFamily="2" charset="0"/>
                  <a:cs typeface="Arial" panose="020B0604020202020204" pitchFamily="34" charset="0"/>
                </a:rPr>
                <a:t>Identify</a:t>
              </a:r>
            </a:p>
          </p:txBody>
        </p:sp>
      </p:grpSp>
      <p:grpSp>
        <p:nvGrpSpPr>
          <p:cNvPr id="49" name="Group 48">
            <a:extLst>
              <a:ext uri="{FF2B5EF4-FFF2-40B4-BE49-F238E27FC236}">
                <a16:creationId xmlns:a16="http://schemas.microsoft.com/office/drawing/2014/main" id="{AE232956-8A26-6043-92DF-56EB3572D9E3}"/>
              </a:ext>
            </a:extLst>
          </p:cNvPr>
          <p:cNvGrpSpPr/>
          <p:nvPr/>
        </p:nvGrpSpPr>
        <p:grpSpPr>
          <a:xfrm>
            <a:off x="3548355" y="824518"/>
            <a:ext cx="17281166" cy="2182173"/>
            <a:chOff x="3548355" y="1071658"/>
            <a:chExt cx="17281166" cy="2182173"/>
          </a:xfrm>
        </p:grpSpPr>
        <p:sp>
          <p:nvSpPr>
            <p:cNvPr id="50" name="CuadroTexto 350">
              <a:extLst>
                <a:ext uri="{FF2B5EF4-FFF2-40B4-BE49-F238E27FC236}">
                  <a16:creationId xmlns:a16="http://schemas.microsoft.com/office/drawing/2014/main" id="{29907130-F9BA-9546-8370-74610FE94A11}"/>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51" name="CuadroTexto 351">
              <a:extLst>
                <a:ext uri="{FF2B5EF4-FFF2-40B4-BE49-F238E27FC236}">
                  <a16:creationId xmlns:a16="http://schemas.microsoft.com/office/drawing/2014/main" id="{19F907C6-0CBE-1548-A05F-01E0D658319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2" name="Rectangle 45">
              <a:extLst>
                <a:ext uri="{FF2B5EF4-FFF2-40B4-BE49-F238E27FC236}">
                  <a16:creationId xmlns:a16="http://schemas.microsoft.com/office/drawing/2014/main" id="{02EC5C4D-9F24-864F-B15A-78D1BB287DCA}"/>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1100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A79D2CF6-747A-9147-8D18-562A1C23034A}"/>
              </a:ext>
            </a:extLst>
          </p:cNvPr>
          <p:cNvGrpSpPr/>
          <p:nvPr/>
        </p:nvGrpSpPr>
        <p:grpSpPr>
          <a:xfrm>
            <a:off x="11079729" y="6974956"/>
            <a:ext cx="11683616" cy="5058794"/>
            <a:chOff x="2426068" y="3909376"/>
            <a:chExt cx="10941588" cy="4056262"/>
          </a:xfrm>
        </p:grpSpPr>
        <p:sp>
          <p:nvSpPr>
            <p:cNvPr id="42" name="Rectangle 1">
              <a:extLst>
                <a:ext uri="{FF2B5EF4-FFF2-40B4-BE49-F238E27FC236}">
                  <a16:creationId xmlns:a16="http://schemas.microsoft.com/office/drawing/2014/main" id="{A6DC69FD-8F47-614C-8768-966991F9092F}"/>
                </a:ext>
              </a:extLst>
            </p:cNvPr>
            <p:cNvSpPr/>
            <p:nvPr/>
          </p:nvSpPr>
          <p:spPr>
            <a:xfrm>
              <a:off x="3389888" y="4444558"/>
              <a:ext cx="9426875" cy="3051279"/>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47764">
                  <a:moveTo>
                    <a:pt x="0" y="115910"/>
                  </a:moveTo>
                  <a:lnTo>
                    <a:pt x="1433848" y="965916"/>
                  </a:lnTo>
                  <a:lnTo>
                    <a:pt x="2837644" y="1519707"/>
                  </a:lnTo>
                  <a:lnTo>
                    <a:pt x="4241443" y="0"/>
                  </a:lnTo>
                  <a:lnTo>
                    <a:pt x="5670997" y="824248"/>
                  </a:lnTo>
                  <a:lnTo>
                    <a:pt x="7100552" y="528034"/>
                  </a:lnTo>
                  <a:lnTo>
                    <a:pt x="8490857" y="1094705"/>
                  </a:lnTo>
                  <a:lnTo>
                    <a:pt x="8490857" y="5447764"/>
                  </a:lnTo>
                  <a:lnTo>
                    <a:pt x="0" y="5447764"/>
                  </a:lnTo>
                  <a:lnTo>
                    <a:pt x="0" y="11591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Rectangle 1">
              <a:extLst>
                <a:ext uri="{FF2B5EF4-FFF2-40B4-BE49-F238E27FC236}">
                  <a16:creationId xmlns:a16="http://schemas.microsoft.com/office/drawing/2014/main" id="{C0FC57D2-8274-F74F-B3DC-9BF9A1FCC715}"/>
                </a:ext>
              </a:extLst>
            </p:cNvPr>
            <p:cNvSpPr/>
            <p:nvPr/>
          </p:nvSpPr>
          <p:spPr>
            <a:xfrm>
              <a:off x="3389888" y="5291941"/>
              <a:ext cx="9426875" cy="2203895"/>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789517 w 8490857"/>
                <a:gd name="connsiteY2" fmla="*/ 1232509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0 h 5331854"/>
                <a:gd name="connsiteX1" fmla="*/ 1417806 w 8490857"/>
                <a:gd name="connsiteY1" fmla="*/ 2020894 h 5331854"/>
                <a:gd name="connsiteX2" fmla="*/ 2789517 w 8490857"/>
                <a:gd name="connsiteY2" fmla="*/ 1116599 h 5331854"/>
                <a:gd name="connsiteX3" fmla="*/ 4241443 w 8490857"/>
                <a:gd name="connsiteY3" fmla="*/ 1850301 h 5331854"/>
                <a:gd name="connsiteX4" fmla="*/ 5670997 w 8490857"/>
                <a:gd name="connsiteY4" fmla="*/ 708338 h 5331854"/>
                <a:gd name="connsiteX5" fmla="*/ 7100552 w 8490857"/>
                <a:gd name="connsiteY5" fmla="*/ 412124 h 5331854"/>
                <a:gd name="connsiteX6" fmla="*/ 8490857 w 8490857"/>
                <a:gd name="connsiteY6" fmla="*/ 978795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100552 w 8490857"/>
                <a:gd name="connsiteY5" fmla="*/ 499106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27441 h 5418836"/>
                <a:gd name="connsiteX7" fmla="*/ 8490857 w 8490857"/>
                <a:gd name="connsiteY7" fmla="*/ 5418836 h 5418836"/>
                <a:gd name="connsiteX8" fmla="*/ 0 w 8490857"/>
                <a:gd name="connsiteY8" fmla="*/ 5418836 h 5418836"/>
                <a:gd name="connsiteX9" fmla="*/ 0 w 8490857"/>
                <a:gd name="connsiteY9" fmla="*/ 86982 h 54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18836">
                  <a:moveTo>
                    <a:pt x="0" y="86982"/>
                  </a:moveTo>
                  <a:lnTo>
                    <a:pt x="1417806" y="2107876"/>
                  </a:lnTo>
                  <a:lnTo>
                    <a:pt x="2789517" y="1203581"/>
                  </a:lnTo>
                  <a:lnTo>
                    <a:pt x="4241443" y="1937283"/>
                  </a:lnTo>
                  <a:lnTo>
                    <a:pt x="5654955" y="0"/>
                  </a:lnTo>
                  <a:lnTo>
                    <a:pt x="7068468" y="366552"/>
                  </a:lnTo>
                  <a:lnTo>
                    <a:pt x="8490857" y="27441"/>
                  </a:lnTo>
                  <a:lnTo>
                    <a:pt x="8490857" y="5418836"/>
                  </a:lnTo>
                  <a:lnTo>
                    <a:pt x="0" y="5418836"/>
                  </a:lnTo>
                  <a:lnTo>
                    <a:pt x="0" y="86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7" name="TextBox 46">
              <a:extLst>
                <a:ext uri="{FF2B5EF4-FFF2-40B4-BE49-F238E27FC236}">
                  <a16:creationId xmlns:a16="http://schemas.microsoft.com/office/drawing/2014/main" id="{6C93B286-3C2E-E14C-8658-DE3B47B3FE55}"/>
                </a:ext>
              </a:extLst>
            </p:cNvPr>
            <p:cNvSpPr txBox="1"/>
            <p:nvPr/>
          </p:nvSpPr>
          <p:spPr>
            <a:xfrm>
              <a:off x="2786746"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48" name="TextBox 47">
              <a:extLst>
                <a:ext uri="{FF2B5EF4-FFF2-40B4-BE49-F238E27FC236}">
                  <a16:creationId xmlns:a16="http://schemas.microsoft.com/office/drawing/2014/main" id="{74B05D60-F26B-B143-9F5A-FFCDC806BBC0}"/>
                </a:ext>
              </a:extLst>
            </p:cNvPr>
            <p:cNvSpPr txBox="1"/>
            <p:nvPr/>
          </p:nvSpPr>
          <p:spPr>
            <a:xfrm>
              <a:off x="2426068" y="4444558"/>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5</a:t>
              </a:r>
            </a:p>
          </p:txBody>
        </p:sp>
        <p:sp>
          <p:nvSpPr>
            <p:cNvPr id="49" name="TextBox 48">
              <a:extLst>
                <a:ext uri="{FF2B5EF4-FFF2-40B4-BE49-F238E27FC236}">
                  <a16:creationId xmlns:a16="http://schemas.microsoft.com/office/drawing/2014/main" id="{BAFD4175-A8D2-4143-B700-C5A7FA7BB138}"/>
                </a:ext>
              </a:extLst>
            </p:cNvPr>
            <p:cNvSpPr txBox="1"/>
            <p:nvPr/>
          </p:nvSpPr>
          <p:spPr>
            <a:xfrm>
              <a:off x="2426068" y="4975586"/>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4</a:t>
              </a:r>
            </a:p>
          </p:txBody>
        </p:sp>
        <p:sp>
          <p:nvSpPr>
            <p:cNvPr id="50" name="TextBox 49">
              <a:extLst>
                <a:ext uri="{FF2B5EF4-FFF2-40B4-BE49-F238E27FC236}">
                  <a16:creationId xmlns:a16="http://schemas.microsoft.com/office/drawing/2014/main" id="{0B836F51-BBC1-5A47-8A84-7CEF7B7FFB86}"/>
                </a:ext>
              </a:extLst>
            </p:cNvPr>
            <p:cNvSpPr txBox="1"/>
            <p:nvPr/>
          </p:nvSpPr>
          <p:spPr>
            <a:xfrm>
              <a:off x="2426068" y="5504613"/>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3</a:t>
              </a:r>
            </a:p>
          </p:txBody>
        </p:sp>
        <p:sp>
          <p:nvSpPr>
            <p:cNvPr id="51" name="TextBox 50">
              <a:extLst>
                <a:ext uri="{FF2B5EF4-FFF2-40B4-BE49-F238E27FC236}">
                  <a16:creationId xmlns:a16="http://schemas.microsoft.com/office/drawing/2014/main" id="{7AE48E66-BA8A-9947-B73E-2A832D826B19}"/>
                </a:ext>
              </a:extLst>
            </p:cNvPr>
            <p:cNvSpPr txBox="1"/>
            <p:nvPr/>
          </p:nvSpPr>
          <p:spPr>
            <a:xfrm>
              <a:off x="2426068" y="6070983"/>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2</a:t>
              </a:r>
            </a:p>
          </p:txBody>
        </p:sp>
        <p:sp>
          <p:nvSpPr>
            <p:cNvPr id="52" name="TextBox 51">
              <a:extLst>
                <a:ext uri="{FF2B5EF4-FFF2-40B4-BE49-F238E27FC236}">
                  <a16:creationId xmlns:a16="http://schemas.microsoft.com/office/drawing/2014/main" id="{C44DF331-FA96-BC46-8965-8ECF25D74B2E}"/>
                </a:ext>
              </a:extLst>
            </p:cNvPr>
            <p:cNvSpPr txBox="1"/>
            <p:nvPr/>
          </p:nvSpPr>
          <p:spPr>
            <a:xfrm>
              <a:off x="2426068" y="6606165"/>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1</a:t>
              </a:r>
            </a:p>
          </p:txBody>
        </p:sp>
        <p:sp>
          <p:nvSpPr>
            <p:cNvPr id="53" name="TextBox 52">
              <a:extLst>
                <a:ext uri="{FF2B5EF4-FFF2-40B4-BE49-F238E27FC236}">
                  <a16:creationId xmlns:a16="http://schemas.microsoft.com/office/drawing/2014/main" id="{E3734D1A-57FC-594F-BB11-3EB8BB0FF09E}"/>
                </a:ext>
              </a:extLst>
            </p:cNvPr>
            <p:cNvSpPr txBox="1"/>
            <p:nvPr/>
          </p:nvSpPr>
          <p:spPr>
            <a:xfrm>
              <a:off x="2426068" y="7139193"/>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0</a:t>
              </a:r>
            </a:p>
          </p:txBody>
        </p:sp>
        <p:sp>
          <p:nvSpPr>
            <p:cNvPr id="54" name="TextBox 53">
              <a:extLst>
                <a:ext uri="{FF2B5EF4-FFF2-40B4-BE49-F238E27FC236}">
                  <a16:creationId xmlns:a16="http://schemas.microsoft.com/office/drawing/2014/main" id="{08B6F582-6A6A-3A42-8587-1A84170B6E49}"/>
                </a:ext>
              </a:extLst>
            </p:cNvPr>
            <p:cNvSpPr txBox="1"/>
            <p:nvPr/>
          </p:nvSpPr>
          <p:spPr>
            <a:xfrm>
              <a:off x="4247212"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55" name="TextBox 54">
              <a:extLst>
                <a:ext uri="{FF2B5EF4-FFF2-40B4-BE49-F238E27FC236}">
                  <a16:creationId xmlns:a16="http://schemas.microsoft.com/office/drawing/2014/main" id="{52C170A4-8BC7-794A-960C-5C6AAE22A2F4}"/>
                </a:ext>
              </a:extLst>
            </p:cNvPr>
            <p:cNvSpPr txBox="1"/>
            <p:nvPr/>
          </p:nvSpPr>
          <p:spPr>
            <a:xfrm>
              <a:off x="5796731"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56" name="TextBox 55">
              <a:extLst>
                <a:ext uri="{FF2B5EF4-FFF2-40B4-BE49-F238E27FC236}">
                  <a16:creationId xmlns:a16="http://schemas.microsoft.com/office/drawing/2014/main" id="{B3A14659-FB43-E543-9FDD-FE161A0346AC}"/>
                </a:ext>
              </a:extLst>
            </p:cNvPr>
            <p:cNvSpPr txBox="1"/>
            <p:nvPr/>
          </p:nvSpPr>
          <p:spPr>
            <a:xfrm>
              <a:off x="7417492"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57" name="TextBox 56">
              <a:extLst>
                <a:ext uri="{FF2B5EF4-FFF2-40B4-BE49-F238E27FC236}">
                  <a16:creationId xmlns:a16="http://schemas.microsoft.com/office/drawing/2014/main" id="{07B71A21-32A1-0A4A-8033-2985B90814CB}"/>
                </a:ext>
              </a:extLst>
            </p:cNvPr>
            <p:cNvSpPr txBox="1"/>
            <p:nvPr/>
          </p:nvSpPr>
          <p:spPr>
            <a:xfrm>
              <a:off x="8877959"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58" name="TextBox 57">
              <a:extLst>
                <a:ext uri="{FF2B5EF4-FFF2-40B4-BE49-F238E27FC236}">
                  <a16:creationId xmlns:a16="http://schemas.microsoft.com/office/drawing/2014/main" id="{D7AF1C04-B7A5-4946-A00C-E321F1FC6869}"/>
                </a:ext>
              </a:extLst>
            </p:cNvPr>
            <p:cNvSpPr txBox="1"/>
            <p:nvPr/>
          </p:nvSpPr>
          <p:spPr>
            <a:xfrm>
              <a:off x="10427477"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59" name="TextBox 58">
              <a:extLst>
                <a:ext uri="{FF2B5EF4-FFF2-40B4-BE49-F238E27FC236}">
                  <a16:creationId xmlns:a16="http://schemas.microsoft.com/office/drawing/2014/main" id="{1647E698-4717-BA4C-8FAA-5BBFED493023}"/>
                </a:ext>
              </a:extLst>
            </p:cNvPr>
            <p:cNvSpPr txBox="1"/>
            <p:nvPr/>
          </p:nvSpPr>
          <p:spPr>
            <a:xfrm>
              <a:off x="12137291" y="7552277"/>
              <a:ext cx="1230365" cy="41336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60" name="TextBox 59">
              <a:extLst>
                <a:ext uri="{FF2B5EF4-FFF2-40B4-BE49-F238E27FC236}">
                  <a16:creationId xmlns:a16="http://schemas.microsoft.com/office/drawing/2014/main" id="{CAC738C2-0728-D849-BC3B-081E5CCAE3B9}"/>
                </a:ext>
              </a:extLst>
            </p:cNvPr>
            <p:cNvSpPr txBox="1"/>
            <p:nvPr/>
          </p:nvSpPr>
          <p:spPr>
            <a:xfrm>
              <a:off x="2426068" y="3909376"/>
              <a:ext cx="603842" cy="407191"/>
            </a:xfrm>
            <a:prstGeom prst="rect">
              <a:avLst/>
            </a:prstGeom>
            <a:noFill/>
          </p:spPr>
          <p:txBody>
            <a:bodyPr wrap="square" rtlCol="0">
              <a:spAutoFit/>
            </a:bodyPr>
            <a:lstStyle/>
            <a:p>
              <a:pPr algn="r">
                <a:lnSpc>
                  <a:spcPts val="3560"/>
                </a:lnSpc>
              </a:pPr>
              <a:r>
                <a:rPr lang="en-US" sz="1600" dirty="0">
                  <a:latin typeface="Poppins Light" pitchFamily="2" charset="77"/>
                  <a:ea typeface="Lato Light" panose="020F0502020204030203" pitchFamily="34" charset="0"/>
                  <a:cs typeface="Poppins Light" pitchFamily="2" charset="77"/>
                </a:rPr>
                <a:t>6</a:t>
              </a:r>
            </a:p>
          </p:txBody>
        </p:sp>
        <p:sp>
          <p:nvSpPr>
            <p:cNvPr id="61" name="Rectangle 1">
              <a:extLst>
                <a:ext uri="{FF2B5EF4-FFF2-40B4-BE49-F238E27FC236}">
                  <a16:creationId xmlns:a16="http://schemas.microsoft.com/office/drawing/2014/main" id="{63983B24-62D3-2744-BD93-7F6652031777}"/>
                </a:ext>
              </a:extLst>
            </p:cNvPr>
            <p:cNvSpPr/>
            <p:nvPr/>
          </p:nvSpPr>
          <p:spPr>
            <a:xfrm flipH="1">
              <a:off x="3389888" y="6247383"/>
              <a:ext cx="9426875" cy="1248453"/>
            </a:xfrm>
            <a:custGeom>
              <a:avLst/>
              <a:gdLst>
                <a:gd name="connsiteX0" fmla="*/ 0 w 8490857"/>
                <a:gd name="connsiteY0" fmla="*/ 0 h 5331854"/>
                <a:gd name="connsiteX1" fmla="*/ 8490857 w 8490857"/>
                <a:gd name="connsiteY1" fmla="*/ 0 h 5331854"/>
                <a:gd name="connsiteX2" fmla="*/ 8490857 w 8490857"/>
                <a:gd name="connsiteY2" fmla="*/ 5331854 h 5331854"/>
                <a:gd name="connsiteX3" fmla="*/ 0 w 8490857"/>
                <a:gd name="connsiteY3" fmla="*/ 5331854 h 5331854"/>
                <a:gd name="connsiteX4" fmla="*/ 0 w 8490857"/>
                <a:gd name="connsiteY4" fmla="*/ 0 h 5331854"/>
                <a:gd name="connsiteX0" fmla="*/ 0 w 8490857"/>
                <a:gd name="connsiteY0" fmla="*/ 0 h 5331854"/>
                <a:gd name="connsiteX1" fmla="*/ 1382332 w 8490857"/>
                <a:gd name="connsiteY1" fmla="*/ 0 h 5331854"/>
                <a:gd name="connsiteX2" fmla="*/ 8490857 w 8490857"/>
                <a:gd name="connsiteY2" fmla="*/ 0 h 5331854"/>
                <a:gd name="connsiteX3" fmla="*/ 8490857 w 8490857"/>
                <a:gd name="connsiteY3" fmla="*/ 5331854 h 5331854"/>
                <a:gd name="connsiteX4" fmla="*/ 0 w 8490857"/>
                <a:gd name="connsiteY4" fmla="*/ 5331854 h 5331854"/>
                <a:gd name="connsiteX5" fmla="*/ 0 w 8490857"/>
                <a:gd name="connsiteY5" fmla="*/ 0 h 5331854"/>
                <a:gd name="connsiteX0" fmla="*/ 0 w 8490857"/>
                <a:gd name="connsiteY0" fmla="*/ 0 h 5331854"/>
                <a:gd name="connsiteX1" fmla="*/ 1382332 w 8490857"/>
                <a:gd name="connsiteY1" fmla="*/ 0 h 5331854"/>
                <a:gd name="connsiteX2" fmla="*/ 2799008 w 8490857"/>
                <a:gd name="connsiteY2" fmla="*/ 0 h 5331854"/>
                <a:gd name="connsiteX3" fmla="*/ 8490857 w 8490857"/>
                <a:gd name="connsiteY3" fmla="*/ 0 h 5331854"/>
                <a:gd name="connsiteX4" fmla="*/ 8490857 w 8490857"/>
                <a:gd name="connsiteY4" fmla="*/ 5331854 h 5331854"/>
                <a:gd name="connsiteX5" fmla="*/ 0 w 8490857"/>
                <a:gd name="connsiteY5" fmla="*/ 5331854 h 5331854"/>
                <a:gd name="connsiteX6" fmla="*/ 0 w 8490857"/>
                <a:gd name="connsiteY6"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8490857 w 8490857"/>
                <a:gd name="connsiteY4" fmla="*/ 0 h 5331854"/>
                <a:gd name="connsiteX5" fmla="*/ 8490857 w 8490857"/>
                <a:gd name="connsiteY5" fmla="*/ 5331854 h 5331854"/>
                <a:gd name="connsiteX6" fmla="*/ 0 w 8490857"/>
                <a:gd name="connsiteY6" fmla="*/ 5331854 h 5331854"/>
                <a:gd name="connsiteX7" fmla="*/ 0 w 8490857"/>
                <a:gd name="connsiteY7"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8490857 w 8490857"/>
                <a:gd name="connsiteY5" fmla="*/ 0 h 5331854"/>
                <a:gd name="connsiteX6" fmla="*/ 8490857 w 8490857"/>
                <a:gd name="connsiteY6" fmla="*/ 5331854 h 5331854"/>
                <a:gd name="connsiteX7" fmla="*/ 0 w 8490857"/>
                <a:gd name="connsiteY7" fmla="*/ 5331854 h 5331854"/>
                <a:gd name="connsiteX8" fmla="*/ 0 w 8490857"/>
                <a:gd name="connsiteY8" fmla="*/ 0 h 5331854"/>
                <a:gd name="connsiteX0" fmla="*/ 0 w 8490857"/>
                <a:gd name="connsiteY0" fmla="*/ 0 h 5331854"/>
                <a:gd name="connsiteX1" fmla="*/ 1382332 w 8490857"/>
                <a:gd name="connsiteY1" fmla="*/ 0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799008 w 8490857"/>
                <a:gd name="connsiteY2" fmla="*/ 0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0 h 5331854"/>
                <a:gd name="connsiteX1" fmla="*/ 1433848 w 8490857"/>
                <a:gd name="connsiteY1" fmla="*/ 850006 h 5331854"/>
                <a:gd name="connsiteX2" fmla="*/ 2837644 w 8490857"/>
                <a:gd name="connsiteY2" fmla="*/ 1403797 h 5331854"/>
                <a:gd name="connsiteX3" fmla="*/ 4305837 w 8490857"/>
                <a:gd name="connsiteY3" fmla="*/ 12879 h 5331854"/>
                <a:gd name="connsiteX4" fmla="*/ 5593724 w 8490857"/>
                <a:gd name="connsiteY4" fmla="*/ 12879 h 5331854"/>
                <a:gd name="connsiteX5" fmla="*/ 7074794 w 8490857"/>
                <a:gd name="connsiteY5" fmla="*/ 0 h 5331854"/>
                <a:gd name="connsiteX6" fmla="*/ 8490857 w 8490857"/>
                <a:gd name="connsiteY6" fmla="*/ 0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593724 w 8490857"/>
                <a:gd name="connsiteY4" fmla="*/ 128789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074794 w 8490857"/>
                <a:gd name="connsiteY5" fmla="*/ 115910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15910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33848 w 8490857"/>
                <a:gd name="connsiteY1" fmla="*/ 965916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837644 w 8490857"/>
                <a:gd name="connsiteY2" fmla="*/ 1519707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115910 h 5447764"/>
                <a:gd name="connsiteX1" fmla="*/ 1417806 w 8490857"/>
                <a:gd name="connsiteY1" fmla="*/ 2136804 h 5447764"/>
                <a:gd name="connsiteX2" fmla="*/ 2789517 w 8490857"/>
                <a:gd name="connsiteY2" fmla="*/ 1232509 h 5447764"/>
                <a:gd name="connsiteX3" fmla="*/ 4241443 w 8490857"/>
                <a:gd name="connsiteY3" fmla="*/ 0 h 5447764"/>
                <a:gd name="connsiteX4" fmla="*/ 5670997 w 8490857"/>
                <a:gd name="connsiteY4" fmla="*/ 824248 h 5447764"/>
                <a:gd name="connsiteX5" fmla="*/ 7100552 w 8490857"/>
                <a:gd name="connsiteY5" fmla="*/ 528034 h 5447764"/>
                <a:gd name="connsiteX6" fmla="*/ 8490857 w 8490857"/>
                <a:gd name="connsiteY6" fmla="*/ 1094705 h 5447764"/>
                <a:gd name="connsiteX7" fmla="*/ 8490857 w 8490857"/>
                <a:gd name="connsiteY7" fmla="*/ 5447764 h 5447764"/>
                <a:gd name="connsiteX8" fmla="*/ 0 w 8490857"/>
                <a:gd name="connsiteY8" fmla="*/ 5447764 h 5447764"/>
                <a:gd name="connsiteX9" fmla="*/ 0 w 8490857"/>
                <a:gd name="connsiteY9" fmla="*/ 115910 h 5447764"/>
                <a:gd name="connsiteX0" fmla="*/ 0 w 8490857"/>
                <a:gd name="connsiteY0" fmla="*/ 0 h 5331854"/>
                <a:gd name="connsiteX1" fmla="*/ 1417806 w 8490857"/>
                <a:gd name="connsiteY1" fmla="*/ 2020894 h 5331854"/>
                <a:gd name="connsiteX2" fmla="*/ 2789517 w 8490857"/>
                <a:gd name="connsiteY2" fmla="*/ 1116599 h 5331854"/>
                <a:gd name="connsiteX3" fmla="*/ 4241443 w 8490857"/>
                <a:gd name="connsiteY3" fmla="*/ 1850301 h 5331854"/>
                <a:gd name="connsiteX4" fmla="*/ 5670997 w 8490857"/>
                <a:gd name="connsiteY4" fmla="*/ 708338 h 5331854"/>
                <a:gd name="connsiteX5" fmla="*/ 7100552 w 8490857"/>
                <a:gd name="connsiteY5" fmla="*/ 412124 h 5331854"/>
                <a:gd name="connsiteX6" fmla="*/ 8490857 w 8490857"/>
                <a:gd name="connsiteY6" fmla="*/ 978795 h 5331854"/>
                <a:gd name="connsiteX7" fmla="*/ 8490857 w 8490857"/>
                <a:gd name="connsiteY7" fmla="*/ 5331854 h 5331854"/>
                <a:gd name="connsiteX8" fmla="*/ 0 w 8490857"/>
                <a:gd name="connsiteY8" fmla="*/ 5331854 h 5331854"/>
                <a:gd name="connsiteX9" fmla="*/ 0 w 8490857"/>
                <a:gd name="connsiteY9" fmla="*/ 0 h 5331854"/>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100552 w 8490857"/>
                <a:gd name="connsiteY5" fmla="*/ 499106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1065777 h 5418836"/>
                <a:gd name="connsiteX7" fmla="*/ 8490857 w 8490857"/>
                <a:gd name="connsiteY7" fmla="*/ 5418836 h 5418836"/>
                <a:gd name="connsiteX8" fmla="*/ 0 w 8490857"/>
                <a:gd name="connsiteY8" fmla="*/ 5418836 h 5418836"/>
                <a:gd name="connsiteX9" fmla="*/ 0 w 8490857"/>
                <a:gd name="connsiteY9" fmla="*/ 86982 h 5418836"/>
                <a:gd name="connsiteX0" fmla="*/ 0 w 8490857"/>
                <a:gd name="connsiteY0" fmla="*/ 86982 h 5418836"/>
                <a:gd name="connsiteX1" fmla="*/ 1417806 w 8490857"/>
                <a:gd name="connsiteY1" fmla="*/ 2107876 h 5418836"/>
                <a:gd name="connsiteX2" fmla="*/ 2789517 w 8490857"/>
                <a:gd name="connsiteY2" fmla="*/ 1203581 h 5418836"/>
                <a:gd name="connsiteX3" fmla="*/ 4241443 w 8490857"/>
                <a:gd name="connsiteY3" fmla="*/ 1937283 h 5418836"/>
                <a:gd name="connsiteX4" fmla="*/ 5654955 w 8490857"/>
                <a:gd name="connsiteY4" fmla="*/ 0 h 5418836"/>
                <a:gd name="connsiteX5" fmla="*/ 7068468 w 8490857"/>
                <a:gd name="connsiteY5" fmla="*/ 366552 h 5418836"/>
                <a:gd name="connsiteX6" fmla="*/ 8490857 w 8490857"/>
                <a:gd name="connsiteY6" fmla="*/ 27441 h 5418836"/>
                <a:gd name="connsiteX7" fmla="*/ 8490857 w 8490857"/>
                <a:gd name="connsiteY7" fmla="*/ 5418836 h 5418836"/>
                <a:gd name="connsiteX8" fmla="*/ 0 w 8490857"/>
                <a:gd name="connsiteY8" fmla="*/ 5418836 h 5418836"/>
                <a:gd name="connsiteX9" fmla="*/ 0 w 8490857"/>
                <a:gd name="connsiteY9" fmla="*/ 86982 h 5418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90857" h="5418836">
                  <a:moveTo>
                    <a:pt x="0" y="86982"/>
                  </a:moveTo>
                  <a:lnTo>
                    <a:pt x="1417806" y="2107876"/>
                  </a:lnTo>
                  <a:lnTo>
                    <a:pt x="2789517" y="1203581"/>
                  </a:lnTo>
                  <a:lnTo>
                    <a:pt x="4241443" y="1937283"/>
                  </a:lnTo>
                  <a:lnTo>
                    <a:pt x="5654955" y="0"/>
                  </a:lnTo>
                  <a:lnTo>
                    <a:pt x="7068468" y="366552"/>
                  </a:lnTo>
                  <a:lnTo>
                    <a:pt x="8490857" y="27441"/>
                  </a:lnTo>
                  <a:lnTo>
                    <a:pt x="8490857" y="5418836"/>
                  </a:lnTo>
                  <a:lnTo>
                    <a:pt x="0" y="5418836"/>
                  </a:lnTo>
                  <a:lnTo>
                    <a:pt x="0" y="8698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4" name="Group 3">
            <a:extLst>
              <a:ext uri="{FF2B5EF4-FFF2-40B4-BE49-F238E27FC236}">
                <a16:creationId xmlns:a16="http://schemas.microsoft.com/office/drawing/2014/main" id="{F92199D8-9BDE-6540-8B80-6F7394B3E673}"/>
              </a:ext>
            </a:extLst>
          </p:cNvPr>
          <p:cNvGrpSpPr/>
          <p:nvPr/>
        </p:nvGrpSpPr>
        <p:grpSpPr>
          <a:xfrm>
            <a:off x="1360349" y="5416790"/>
            <a:ext cx="8996517" cy="6430344"/>
            <a:chOff x="1268361" y="4844105"/>
            <a:chExt cx="8996517" cy="6430344"/>
          </a:xfrm>
        </p:grpSpPr>
        <p:grpSp>
          <p:nvGrpSpPr>
            <p:cNvPr id="15" name="Group 14">
              <a:extLst>
                <a:ext uri="{FF2B5EF4-FFF2-40B4-BE49-F238E27FC236}">
                  <a16:creationId xmlns:a16="http://schemas.microsoft.com/office/drawing/2014/main" id="{500E80D1-83A7-9F47-8860-E5306EBE5F19}"/>
                </a:ext>
              </a:extLst>
            </p:cNvPr>
            <p:cNvGrpSpPr/>
            <p:nvPr/>
          </p:nvGrpSpPr>
          <p:grpSpPr>
            <a:xfrm>
              <a:off x="1268361" y="4844105"/>
              <a:ext cx="8996517" cy="6430344"/>
              <a:chOff x="13521212" y="5146383"/>
              <a:chExt cx="11488188" cy="6430344"/>
            </a:xfrm>
          </p:grpSpPr>
          <p:sp>
            <p:nvSpPr>
              <p:cNvPr id="16" name="Rectangle 15">
                <a:extLst>
                  <a:ext uri="{FF2B5EF4-FFF2-40B4-BE49-F238E27FC236}">
                    <a16:creationId xmlns:a16="http://schemas.microsoft.com/office/drawing/2014/main" id="{A24BAA86-E474-EA42-8B48-6AE1CFC9F8D1}"/>
                  </a:ext>
                </a:extLst>
              </p:cNvPr>
              <p:cNvSpPr/>
              <p:nvPr/>
            </p:nvSpPr>
            <p:spPr>
              <a:xfrm>
                <a:off x="13521213" y="5146383"/>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3D02579-D291-AF49-B565-2680CF197357}"/>
                  </a:ext>
                </a:extLst>
              </p:cNvPr>
              <p:cNvSpPr txBox="1"/>
              <p:nvPr/>
            </p:nvSpPr>
            <p:spPr>
              <a:xfrm>
                <a:off x="18800558" y="5564440"/>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18" name="TextBox 17">
                <a:extLst>
                  <a:ext uri="{FF2B5EF4-FFF2-40B4-BE49-F238E27FC236}">
                    <a16:creationId xmlns:a16="http://schemas.microsoft.com/office/drawing/2014/main" id="{A4844BB4-9705-A345-8D12-03B2F2EAE787}"/>
                  </a:ext>
                </a:extLst>
              </p:cNvPr>
              <p:cNvSpPr txBox="1"/>
              <p:nvPr/>
            </p:nvSpPr>
            <p:spPr>
              <a:xfrm>
                <a:off x="15789820" y="5652931"/>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9" name="Rectangle 18">
                <a:extLst>
                  <a:ext uri="{FF2B5EF4-FFF2-40B4-BE49-F238E27FC236}">
                    <a16:creationId xmlns:a16="http://schemas.microsoft.com/office/drawing/2014/main" id="{90DCF9C7-A842-EE4E-80B7-27DAF29C6F16}"/>
                  </a:ext>
                </a:extLst>
              </p:cNvPr>
              <p:cNvSpPr/>
              <p:nvPr/>
            </p:nvSpPr>
            <p:spPr>
              <a:xfrm>
                <a:off x="13521212" y="7534384"/>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697D7A9-F035-3C40-B539-FEAEF7A00A72}"/>
                  </a:ext>
                </a:extLst>
              </p:cNvPr>
              <p:cNvSpPr txBox="1"/>
              <p:nvPr/>
            </p:nvSpPr>
            <p:spPr>
              <a:xfrm>
                <a:off x="18800558" y="7952441"/>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1" name="TextBox 20">
                <a:extLst>
                  <a:ext uri="{FF2B5EF4-FFF2-40B4-BE49-F238E27FC236}">
                    <a16:creationId xmlns:a16="http://schemas.microsoft.com/office/drawing/2014/main" id="{F130F66C-4D98-A442-9FB3-5B7040871878}"/>
                  </a:ext>
                </a:extLst>
              </p:cNvPr>
              <p:cNvSpPr txBox="1"/>
              <p:nvPr/>
            </p:nvSpPr>
            <p:spPr>
              <a:xfrm>
                <a:off x="15789820" y="806171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Analyze</a:t>
                </a:r>
              </a:p>
            </p:txBody>
          </p:sp>
          <p:sp>
            <p:nvSpPr>
              <p:cNvPr id="22" name="Rectangle 21">
                <a:extLst>
                  <a:ext uri="{FF2B5EF4-FFF2-40B4-BE49-F238E27FC236}">
                    <a16:creationId xmlns:a16="http://schemas.microsoft.com/office/drawing/2014/main" id="{625894BD-76DF-C844-BCE9-46D25D64BF07}"/>
                  </a:ext>
                </a:extLst>
              </p:cNvPr>
              <p:cNvSpPr/>
              <p:nvPr/>
            </p:nvSpPr>
            <p:spPr>
              <a:xfrm>
                <a:off x="13521212" y="9922386"/>
                <a:ext cx="11488187" cy="1654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08A4C9F-D94D-9947-A60F-30922AE08498}"/>
                  </a:ext>
                </a:extLst>
              </p:cNvPr>
              <p:cNvSpPr txBox="1"/>
              <p:nvPr/>
            </p:nvSpPr>
            <p:spPr>
              <a:xfrm>
                <a:off x="18800558" y="10340443"/>
                <a:ext cx="5700349" cy="830997"/>
              </a:xfrm>
              <a:prstGeom prst="rect">
                <a:avLst/>
              </a:prstGeom>
              <a:noFill/>
            </p:spPr>
            <p:txBody>
              <a:bodyPr wrap="square" rtlCol="0">
                <a:spAutoFit/>
              </a:bodyPr>
              <a:lstStyle/>
              <a:p>
                <a:r>
                  <a:rPr lang="en-US" sz="24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a:t>
                </a:r>
              </a:p>
            </p:txBody>
          </p:sp>
          <p:sp>
            <p:nvSpPr>
              <p:cNvPr id="24" name="TextBox 23">
                <a:extLst>
                  <a:ext uri="{FF2B5EF4-FFF2-40B4-BE49-F238E27FC236}">
                    <a16:creationId xmlns:a16="http://schemas.microsoft.com/office/drawing/2014/main" id="{9351D350-C061-ED4D-8C91-C7FD237D05A9}"/>
                  </a:ext>
                </a:extLst>
              </p:cNvPr>
              <p:cNvSpPr txBox="1"/>
              <p:nvPr/>
            </p:nvSpPr>
            <p:spPr>
              <a:xfrm>
                <a:off x="15789820" y="10428934"/>
                <a:ext cx="3123738"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Identify</a:t>
                </a:r>
              </a:p>
            </p:txBody>
          </p:sp>
        </p:grpSp>
        <p:sp>
          <p:nvSpPr>
            <p:cNvPr id="25" name="Oval 24">
              <a:extLst>
                <a:ext uri="{FF2B5EF4-FFF2-40B4-BE49-F238E27FC236}">
                  <a16:creationId xmlns:a16="http://schemas.microsoft.com/office/drawing/2014/main" id="{AFE829B7-A9E7-A04E-A8A1-181BE3F89393}"/>
                </a:ext>
              </a:extLst>
            </p:cNvPr>
            <p:cNvSpPr/>
            <p:nvPr/>
          </p:nvSpPr>
          <p:spPr>
            <a:xfrm>
              <a:off x="1670387" y="5173671"/>
              <a:ext cx="1002017" cy="10020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7D9132F-BC57-5E43-BA2A-44B81E138384}"/>
                </a:ext>
              </a:extLst>
            </p:cNvPr>
            <p:cNvSpPr/>
            <p:nvPr/>
          </p:nvSpPr>
          <p:spPr>
            <a:xfrm>
              <a:off x="1670387" y="7562909"/>
              <a:ext cx="1002017" cy="10020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64DCEF4-4C01-F648-A8E6-FF5B881C714B}"/>
                </a:ext>
              </a:extLst>
            </p:cNvPr>
            <p:cNvSpPr/>
            <p:nvPr/>
          </p:nvSpPr>
          <p:spPr>
            <a:xfrm>
              <a:off x="1670387" y="9952148"/>
              <a:ext cx="1002017" cy="10020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áfico 282">
            <a:extLst>
              <a:ext uri="{FF2B5EF4-FFF2-40B4-BE49-F238E27FC236}">
                <a16:creationId xmlns:a16="http://schemas.microsoft.com/office/drawing/2014/main" id="{6DD925A9-5FC4-3A47-8C90-0136A986A685}"/>
              </a:ext>
            </a:extLst>
          </p:cNvPr>
          <p:cNvGrpSpPr/>
          <p:nvPr/>
        </p:nvGrpSpPr>
        <p:grpSpPr>
          <a:xfrm>
            <a:off x="2092610" y="8461190"/>
            <a:ext cx="341546" cy="341544"/>
            <a:chOff x="564780" y="239858"/>
            <a:chExt cx="597977" cy="597977"/>
          </a:xfrm>
          <a:solidFill>
            <a:schemeClr val="bg1"/>
          </a:solidFill>
        </p:grpSpPr>
        <p:sp>
          <p:nvSpPr>
            <p:cNvPr id="29" name="Forma libre 285">
              <a:extLst>
                <a:ext uri="{FF2B5EF4-FFF2-40B4-BE49-F238E27FC236}">
                  <a16:creationId xmlns:a16="http://schemas.microsoft.com/office/drawing/2014/main" id="{10551A2D-5456-7647-AF1F-993130CFA72C}"/>
                </a:ext>
              </a:extLst>
            </p:cNvPr>
            <p:cNvSpPr/>
            <p:nvPr/>
          </p:nvSpPr>
          <p:spPr>
            <a:xfrm>
              <a:off x="563824" y="238902"/>
              <a:ext cx="517652" cy="517652"/>
            </a:xfrm>
            <a:custGeom>
              <a:avLst/>
              <a:gdLst>
                <a:gd name="connsiteX0" fmla="*/ 245812 w 517651"/>
                <a:gd name="connsiteY0" fmla="*/ 436157 h 517651"/>
                <a:gd name="connsiteX1" fmla="*/ 436254 w 517651"/>
                <a:gd name="connsiteY1" fmla="*/ 245757 h 517651"/>
                <a:gd name="connsiteX2" fmla="*/ 498982 w 517651"/>
                <a:gd name="connsiteY2" fmla="*/ 256568 h 517651"/>
                <a:gd name="connsiteX3" fmla="*/ 503472 w 517651"/>
                <a:gd name="connsiteY3" fmla="*/ 257325 h 517651"/>
                <a:gd name="connsiteX4" fmla="*/ 504004 w 517651"/>
                <a:gd name="connsiteY4" fmla="*/ 257325 h 517651"/>
                <a:gd name="connsiteX5" fmla="*/ 517607 w 517651"/>
                <a:gd name="connsiteY5" fmla="*/ 243725 h 517651"/>
                <a:gd name="connsiteX6" fmla="*/ 516783 w 517651"/>
                <a:gd name="connsiteY6" fmla="*/ 238997 h 517651"/>
                <a:gd name="connsiteX7" fmla="*/ 259415 w 517651"/>
                <a:gd name="connsiteY7" fmla="*/ 956 h 517651"/>
                <a:gd name="connsiteX8" fmla="*/ 956 w 517651"/>
                <a:gd name="connsiteY8" fmla="*/ 259358 h 517651"/>
                <a:gd name="connsiteX9" fmla="*/ 242915 w 517651"/>
                <a:gd name="connsiteY9" fmla="*/ 516948 h 517651"/>
                <a:gd name="connsiteX10" fmla="*/ 243766 w 517651"/>
                <a:gd name="connsiteY10" fmla="*/ 516975 h 517651"/>
                <a:gd name="connsiteX11" fmla="*/ 254606 w 517651"/>
                <a:gd name="connsiteY11" fmla="*/ 511595 h 517651"/>
                <a:gd name="connsiteX12" fmla="*/ 256598 w 517651"/>
                <a:gd name="connsiteY12" fmla="*/ 498899 h 517651"/>
                <a:gd name="connsiteX13" fmla="*/ 245812 w 517651"/>
                <a:gd name="connsiteY13" fmla="*/ 436157 h 517651"/>
                <a:gd name="connsiteX14" fmla="*/ 187372 w 517651"/>
                <a:gd name="connsiteY14" fmla="*/ 350573 h 517651"/>
                <a:gd name="connsiteX15" fmla="*/ 177756 w 517651"/>
                <a:gd name="connsiteY15" fmla="*/ 354557 h 517651"/>
                <a:gd name="connsiteX16" fmla="*/ 168140 w 517651"/>
                <a:gd name="connsiteY16" fmla="*/ 350573 h 517651"/>
                <a:gd name="connsiteX17" fmla="*/ 168140 w 517651"/>
                <a:gd name="connsiteY17" fmla="*/ 331342 h 517651"/>
                <a:gd name="connsiteX18" fmla="*/ 245757 w 517651"/>
                <a:gd name="connsiteY18" fmla="*/ 253726 h 517651"/>
                <a:gd name="connsiteX19" fmla="*/ 245757 w 517651"/>
                <a:gd name="connsiteY19" fmla="*/ 96157 h 517651"/>
                <a:gd name="connsiteX20" fmla="*/ 259358 w 517651"/>
                <a:gd name="connsiteY20" fmla="*/ 82557 h 517651"/>
                <a:gd name="connsiteX21" fmla="*/ 272958 w 517651"/>
                <a:gd name="connsiteY21" fmla="*/ 96157 h 517651"/>
                <a:gd name="connsiteX22" fmla="*/ 272958 w 517651"/>
                <a:gd name="connsiteY22" fmla="*/ 259358 h 517651"/>
                <a:gd name="connsiteX23" fmla="*/ 268974 w 517651"/>
                <a:gd name="connsiteY23" fmla="*/ 268974 h 517651"/>
                <a:gd name="connsiteX24" fmla="*/ 187372 w 517651"/>
                <a:gd name="connsiteY24" fmla="*/ 350573 h 5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7651" h="517651">
                  <a:moveTo>
                    <a:pt x="245812" y="436157"/>
                  </a:moveTo>
                  <a:cubicBezTo>
                    <a:pt x="245812" y="331170"/>
                    <a:pt x="331255" y="245757"/>
                    <a:pt x="436254" y="245757"/>
                  </a:cubicBezTo>
                  <a:cubicBezTo>
                    <a:pt x="457349" y="245757"/>
                    <a:pt x="478445" y="249396"/>
                    <a:pt x="498982" y="256568"/>
                  </a:cubicBezTo>
                  <a:cubicBezTo>
                    <a:pt x="500443" y="257073"/>
                    <a:pt x="501958" y="257325"/>
                    <a:pt x="503472" y="257325"/>
                  </a:cubicBezTo>
                  <a:cubicBezTo>
                    <a:pt x="503685" y="257338"/>
                    <a:pt x="503871" y="257325"/>
                    <a:pt x="504004" y="257325"/>
                  </a:cubicBezTo>
                  <a:cubicBezTo>
                    <a:pt x="511523" y="257325"/>
                    <a:pt x="517607" y="251242"/>
                    <a:pt x="517607" y="243725"/>
                  </a:cubicBezTo>
                  <a:cubicBezTo>
                    <a:pt x="517607" y="242065"/>
                    <a:pt x="517315" y="240471"/>
                    <a:pt x="516783" y="238997"/>
                  </a:cubicBezTo>
                  <a:cubicBezTo>
                    <a:pt x="506289" y="105201"/>
                    <a:pt x="393984" y="956"/>
                    <a:pt x="259415" y="956"/>
                  </a:cubicBezTo>
                  <a:cubicBezTo>
                    <a:pt x="116901" y="956"/>
                    <a:pt x="956" y="116876"/>
                    <a:pt x="956" y="259358"/>
                  </a:cubicBezTo>
                  <a:cubicBezTo>
                    <a:pt x="956" y="395212"/>
                    <a:pt x="107230" y="508356"/>
                    <a:pt x="242915" y="516948"/>
                  </a:cubicBezTo>
                  <a:cubicBezTo>
                    <a:pt x="243180" y="516961"/>
                    <a:pt x="243474" y="516975"/>
                    <a:pt x="243766" y="516975"/>
                  </a:cubicBezTo>
                  <a:cubicBezTo>
                    <a:pt x="248016" y="516975"/>
                    <a:pt x="252029" y="514996"/>
                    <a:pt x="254606" y="511595"/>
                  </a:cubicBezTo>
                  <a:cubicBezTo>
                    <a:pt x="257369" y="507969"/>
                    <a:pt x="258113" y="503202"/>
                    <a:pt x="256598" y="498899"/>
                  </a:cubicBezTo>
                  <a:cubicBezTo>
                    <a:pt x="249451" y="478379"/>
                    <a:pt x="245812" y="457261"/>
                    <a:pt x="245812" y="436157"/>
                  </a:cubicBezTo>
                  <a:close/>
                  <a:moveTo>
                    <a:pt x="187372" y="350573"/>
                  </a:moveTo>
                  <a:cubicBezTo>
                    <a:pt x="184716" y="353228"/>
                    <a:pt x="181235" y="354557"/>
                    <a:pt x="177756" y="354557"/>
                  </a:cubicBezTo>
                  <a:cubicBezTo>
                    <a:pt x="174277" y="354557"/>
                    <a:pt x="170797" y="353228"/>
                    <a:pt x="168140" y="350573"/>
                  </a:cubicBezTo>
                  <a:cubicBezTo>
                    <a:pt x="162827" y="345260"/>
                    <a:pt x="162827" y="336653"/>
                    <a:pt x="168140" y="331342"/>
                  </a:cubicBezTo>
                  <a:lnTo>
                    <a:pt x="245757" y="253726"/>
                  </a:lnTo>
                  <a:lnTo>
                    <a:pt x="245757" y="96157"/>
                  </a:lnTo>
                  <a:cubicBezTo>
                    <a:pt x="245757" y="88640"/>
                    <a:pt x="251840" y="82557"/>
                    <a:pt x="259358" y="82557"/>
                  </a:cubicBezTo>
                  <a:cubicBezTo>
                    <a:pt x="266875" y="82557"/>
                    <a:pt x="272958" y="88640"/>
                    <a:pt x="272958" y="96157"/>
                  </a:cubicBezTo>
                  <a:lnTo>
                    <a:pt x="272958" y="259358"/>
                  </a:lnTo>
                  <a:cubicBezTo>
                    <a:pt x="272958" y="262970"/>
                    <a:pt x="271524" y="266424"/>
                    <a:pt x="268974" y="268974"/>
                  </a:cubicBezTo>
                  <a:lnTo>
                    <a:pt x="187372" y="350573"/>
                  </a:lnTo>
                  <a:close/>
                </a:path>
              </a:pathLst>
            </a:custGeom>
            <a:grpFill/>
            <a:ln w="9525" cap="flat">
              <a:noFill/>
              <a:prstDash val="solid"/>
              <a:miter/>
            </a:ln>
          </p:spPr>
          <p:txBody>
            <a:bodyPr rtlCol="0" anchor="ctr"/>
            <a:lstStyle/>
            <a:p>
              <a:endParaRPr lang="es-MX"/>
            </a:p>
          </p:txBody>
        </p:sp>
        <p:sp>
          <p:nvSpPr>
            <p:cNvPr id="30" name="Forma libre 286">
              <a:extLst>
                <a:ext uri="{FF2B5EF4-FFF2-40B4-BE49-F238E27FC236}">
                  <a16:creationId xmlns:a16="http://schemas.microsoft.com/office/drawing/2014/main" id="{EC40824A-4681-BD4F-BCC1-5DC3274FD7DA}"/>
                </a:ext>
              </a:extLst>
            </p:cNvPr>
            <p:cNvSpPr/>
            <p:nvPr/>
          </p:nvSpPr>
          <p:spPr>
            <a:xfrm>
              <a:off x="835824" y="510902"/>
              <a:ext cx="327676" cy="327676"/>
            </a:xfrm>
            <a:custGeom>
              <a:avLst/>
              <a:gdLst>
                <a:gd name="connsiteX0" fmla="*/ 164157 w 327676"/>
                <a:gd name="connsiteY0" fmla="*/ 956 h 327676"/>
                <a:gd name="connsiteX1" fmla="*/ 956 w 327676"/>
                <a:gd name="connsiteY1" fmla="*/ 164157 h 327676"/>
                <a:gd name="connsiteX2" fmla="*/ 164157 w 327676"/>
                <a:gd name="connsiteY2" fmla="*/ 327357 h 327676"/>
                <a:gd name="connsiteX3" fmla="*/ 327357 w 327676"/>
                <a:gd name="connsiteY3" fmla="*/ 164157 h 327676"/>
                <a:gd name="connsiteX4" fmla="*/ 164157 w 327676"/>
                <a:gd name="connsiteY4" fmla="*/ 956 h 327676"/>
                <a:gd name="connsiteX5" fmla="*/ 157357 w 327676"/>
                <a:gd name="connsiteY5" fmla="*/ 150558 h 327676"/>
                <a:gd name="connsiteX6" fmla="*/ 170958 w 327676"/>
                <a:gd name="connsiteY6" fmla="*/ 150558 h 327676"/>
                <a:gd name="connsiteX7" fmla="*/ 218557 w 327676"/>
                <a:gd name="connsiteY7" fmla="*/ 198157 h 327676"/>
                <a:gd name="connsiteX8" fmla="*/ 177757 w 327676"/>
                <a:gd name="connsiteY8" fmla="*/ 245070 h 327676"/>
                <a:gd name="connsiteX9" fmla="*/ 177757 w 327676"/>
                <a:gd name="connsiteY9" fmla="*/ 259358 h 327676"/>
                <a:gd name="connsiteX10" fmla="*/ 164157 w 327676"/>
                <a:gd name="connsiteY10" fmla="*/ 272958 h 327676"/>
                <a:gd name="connsiteX11" fmla="*/ 150556 w 327676"/>
                <a:gd name="connsiteY11" fmla="*/ 259358 h 327676"/>
                <a:gd name="connsiteX12" fmla="*/ 150556 w 327676"/>
                <a:gd name="connsiteY12" fmla="*/ 245757 h 327676"/>
                <a:gd name="connsiteX13" fmla="*/ 123357 w 327676"/>
                <a:gd name="connsiteY13" fmla="*/ 245757 h 327676"/>
                <a:gd name="connsiteX14" fmla="*/ 109756 w 327676"/>
                <a:gd name="connsiteY14" fmla="*/ 232157 h 327676"/>
                <a:gd name="connsiteX15" fmla="*/ 123357 w 327676"/>
                <a:gd name="connsiteY15" fmla="*/ 218556 h 327676"/>
                <a:gd name="connsiteX16" fmla="*/ 170956 w 327676"/>
                <a:gd name="connsiteY16" fmla="*/ 218556 h 327676"/>
                <a:gd name="connsiteX17" fmla="*/ 191356 w 327676"/>
                <a:gd name="connsiteY17" fmla="*/ 198156 h 327676"/>
                <a:gd name="connsiteX18" fmla="*/ 170956 w 327676"/>
                <a:gd name="connsiteY18" fmla="*/ 177756 h 327676"/>
                <a:gd name="connsiteX19" fmla="*/ 157357 w 327676"/>
                <a:gd name="connsiteY19" fmla="*/ 177756 h 327676"/>
                <a:gd name="connsiteX20" fmla="*/ 109757 w 327676"/>
                <a:gd name="connsiteY20" fmla="*/ 130156 h 327676"/>
                <a:gd name="connsiteX21" fmla="*/ 150558 w 327676"/>
                <a:gd name="connsiteY21" fmla="*/ 83244 h 327676"/>
                <a:gd name="connsiteX22" fmla="*/ 150558 w 327676"/>
                <a:gd name="connsiteY22" fmla="*/ 68956 h 327676"/>
                <a:gd name="connsiteX23" fmla="*/ 164158 w 327676"/>
                <a:gd name="connsiteY23" fmla="*/ 55356 h 327676"/>
                <a:gd name="connsiteX24" fmla="*/ 177757 w 327676"/>
                <a:gd name="connsiteY24" fmla="*/ 68957 h 327676"/>
                <a:gd name="connsiteX25" fmla="*/ 177757 w 327676"/>
                <a:gd name="connsiteY25" fmla="*/ 82558 h 327676"/>
                <a:gd name="connsiteX26" fmla="*/ 204957 w 327676"/>
                <a:gd name="connsiteY26" fmla="*/ 82558 h 327676"/>
                <a:gd name="connsiteX27" fmla="*/ 218557 w 327676"/>
                <a:gd name="connsiteY27" fmla="*/ 96158 h 327676"/>
                <a:gd name="connsiteX28" fmla="*/ 204957 w 327676"/>
                <a:gd name="connsiteY28" fmla="*/ 109759 h 327676"/>
                <a:gd name="connsiteX29" fmla="*/ 157357 w 327676"/>
                <a:gd name="connsiteY29" fmla="*/ 109759 h 327676"/>
                <a:gd name="connsiteX30" fmla="*/ 136957 w 327676"/>
                <a:gd name="connsiteY30" fmla="*/ 130159 h 327676"/>
                <a:gd name="connsiteX31" fmla="*/ 157357 w 327676"/>
                <a:gd name="connsiteY31" fmla="*/ 150558 h 327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7676" h="327676">
                  <a:moveTo>
                    <a:pt x="164157" y="956"/>
                  </a:moveTo>
                  <a:cubicBezTo>
                    <a:pt x="74163" y="956"/>
                    <a:pt x="956" y="74163"/>
                    <a:pt x="956" y="164157"/>
                  </a:cubicBezTo>
                  <a:cubicBezTo>
                    <a:pt x="956" y="254150"/>
                    <a:pt x="74163" y="327357"/>
                    <a:pt x="164157" y="327357"/>
                  </a:cubicBezTo>
                  <a:cubicBezTo>
                    <a:pt x="254150" y="327357"/>
                    <a:pt x="327357" y="254150"/>
                    <a:pt x="327357" y="164157"/>
                  </a:cubicBezTo>
                  <a:cubicBezTo>
                    <a:pt x="327357" y="74163"/>
                    <a:pt x="254152" y="956"/>
                    <a:pt x="164157" y="956"/>
                  </a:cubicBezTo>
                  <a:close/>
                  <a:moveTo>
                    <a:pt x="157357" y="150558"/>
                  </a:moveTo>
                  <a:lnTo>
                    <a:pt x="170958" y="150558"/>
                  </a:lnTo>
                  <a:cubicBezTo>
                    <a:pt x="197201" y="150558"/>
                    <a:pt x="218557" y="171914"/>
                    <a:pt x="218557" y="198157"/>
                  </a:cubicBezTo>
                  <a:cubicBezTo>
                    <a:pt x="218557" y="222074"/>
                    <a:pt x="200766" y="241737"/>
                    <a:pt x="177757" y="245070"/>
                  </a:cubicBezTo>
                  <a:lnTo>
                    <a:pt x="177757" y="259358"/>
                  </a:lnTo>
                  <a:cubicBezTo>
                    <a:pt x="177757" y="266875"/>
                    <a:pt x="171674" y="272958"/>
                    <a:pt x="164157" y="272958"/>
                  </a:cubicBezTo>
                  <a:cubicBezTo>
                    <a:pt x="156639" y="272958"/>
                    <a:pt x="150556" y="266875"/>
                    <a:pt x="150556" y="259358"/>
                  </a:cubicBezTo>
                  <a:lnTo>
                    <a:pt x="150556" y="245757"/>
                  </a:lnTo>
                  <a:lnTo>
                    <a:pt x="123357" y="245757"/>
                  </a:lnTo>
                  <a:cubicBezTo>
                    <a:pt x="115839" y="245757"/>
                    <a:pt x="109756" y="239674"/>
                    <a:pt x="109756" y="232157"/>
                  </a:cubicBezTo>
                  <a:cubicBezTo>
                    <a:pt x="109756" y="224639"/>
                    <a:pt x="115839" y="218556"/>
                    <a:pt x="123357" y="218556"/>
                  </a:cubicBezTo>
                  <a:lnTo>
                    <a:pt x="170956" y="218556"/>
                  </a:lnTo>
                  <a:cubicBezTo>
                    <a:pt x="182193" y="218556"/>
                    <a:pt x="191356" y="209405"/>
                    <a:pt x="191356" y="198156"/>
                  </a:cubicBezTo>
                  <a:cubicBezTo>
                    <a:pt x="191356" y="186907"/>
                    <a:pt x="182192" y="177756"/>
                    <a:pt x="170956" y="177756"/>
                  </a:cubicBezTo>
                  <a:lnTo>
                    <a:pt x="157357" y="177756"/>
                  </a:lnTo>
                  <a:cubicBezTo>
                    <a:pt x="131114" y="177756"/>
                    <a:pt x="109757" y="156400"/>
                    <a:pt x="109757" y="130156"/>
                  </a:cubicBezTo>
                  <a:cubicBezTo>
                    <a:pt x="109757" y="106240"/>
                    <a:pt x="127549" y="86577"/>
                    <a:pt x="150558" y="83244"/>
                  </a:cubicBezTo>
                  <a:lnTo>
                    <a:pt x="150558" y="68956"/>
                  </a:lnTo>
                  <a:cubicBezTo>
                    <a:pt x="150558" y="61439"/>
                    <a:pt x="156641" y="55356"/>
                    <a:pt x="164158" y="55356"/>
                  </a:cubicBezTo>
                  <a:cubicBezTo>
                    <a:pt x="171676" y="55356"/>
                    <a:pt x="177757" y="61440"/>
                    <a:pt x="177757" y="68957"/>
                  </a:cubicBezTo>
                  <a:lnTo>
                    <a:pt x="177757" y="82558"/>
                  </a:lnTo>
                  <a:lnTo>
                    <a:pt x="204957" y="82558"/>
                  </a:lnTo>
                  <a:cubicBezTo>
                    <a:pt x="212474" y="82558"/>
                    <a:pt x="218557" y="88641"/>
                    <a:pt x="218557" y="96158"/>
                  </a:cubicBezTo>
                  <a:cubicBezTo>
                    <a:pt x="218557" y="103676"/>
                    <a:pt x="212474" y="109759"/>
                    <a:pt x="204957" y="109759"/>
                  </a:cubicBezTo>
                  <a:lnTo>
                    <a:pt x="157357" y="109759"/>
                  </a:lnTo>
                  <a:cubicBezTo>
                    <a:pt x="146121" y="109759"/>
                    <a:pt x="136957" y="118909"/>
                    <a:pt x="136957" y="130159"/>
                  </a:cubicBezTo>
                  <a:cubicBezTo>
                    <a:pt x="136957" y="141408"/>
                    <a:pt x="146122" y="150558"/>
                    <a:pt x="157357" y="150558"/>
                  </a:cubicBezTo>
                  <a:close/>
                </a:path>
              </a:pathLst>
            </a:custGeom>
            <a:grpFill/>
            <a:ln w="9525" cap="flat">
              <a:noFill/>
              <a:prstDash val="solid"/>
              <a:miter/>
            </a:ln>
          </p:spPr>
          <p:txBody>
            <a:bodyPr rtlCol="0" anchor="ctr"/>
            <a:lstStyle/>
            <a:p>
              <a:endParaRPr lang="es-MX"/>
            </a:p>
          </p:txBody>
        </p:sp>
      </p:grpSp>
      <p:sp>
        <p:nvSpPr>
          <p:cNvPr id="31" name="Gráfico 236">
            <a:extLst>
              <a:ext uri="{FF2B5EF4-FFF2-40B4-BE49-F238E27FC236}">
                <a16:creationId xmlns:a16="http://schemas.microsoft.com/office/drawing/2014/main" id="{A1B5ABB2-CD08-0249-B2A8-5133E00C2D61}"/>
              </a:ext>
            </a:extLst>
          </p:cNvPr>
          <p:cNvSpPr/>
          <p:nvPr/>
        </p:nvSpPr>
        <p:spPr>
          <a:xfrm>
            <a:off x="2102486" y="6071529"/>
            <a:ext cx="327831" cy="357632"/>
          </a:xfrm>
          <a:custGeom>
            <a:avLst/>
            <a:gdLst>
              <a:gd name="connsiteX0" fmla="*/ 516886 w 523263"/>
              <a:gd name="connsiteY0" fmla="*/ 132174 h 570831"/>
              <a:gd name="connsiteX1" fmla="*/ 267148 w 523263"/>
              <a:gd name="connsiteY1" fmla="*/ 1359 h 570831"/>
              <a:gd name="connsiteX2" fmla="*/ 256115 w 523263"/>
              <a:gd name="connsiteY2" fmla="*/ 1359 h 570831"/>
              <a:gd name="connsiteX3" fmla="*/ 159339 w 523263"/>
              <a:gd name="connsiteY3" fmla="*/ 52052 h 570831"/>
              <a:gd name="connsiteX4" fmla="*/ 152963 w 523263"/>
              <a:gd name="connsiteY4" fmla="*/ 62655 h 570831"/>
              <a:gd name="connsiteX5" fmla="*/ 159466 w 523263"/>
              <a:gd name="connsiteY5" fmla="*/ 73189 h 570831"/>
              <a:gd name="connsiteX6" fmla="*/ 397835 w 523263"/>
              <a:gd name="connsiteY6" fmla="*/ 194400 h 570831"/>
              <a:gd name="connsiteX7" fmla="*/ 402837 w 523263"/>
              <a:gd name="connsiteY7" fmla="*/ 199564 h 570831"/>
              <a:gd name="connsiteX8" fmla="*/ 404338 w 523263"/>
              <a:gd name="connsiteY8" fmla="*/ 205004 h 570831"/>
              <a:gd name="connsiteX9" fmla="*/ 404338 w 523263"/>
              <a:gd name="connsiteY9" fmla="*/ 368663 h 570831"/>
              <a:gd name="connsiteX10" fmla="*/ 392445 w 523263"/>
              <a:gd name="connsiteY10" fmla="*/ 380556 h 570831"/>
              <a:gd name="connsiteX11" fmla="*/ 380553 w 523263"/>
              <a:gd name="connsiteY11" fmla="*/ 368663 h 570831"/>
              <a:gd name="connsiteX12" fmla="*/ 380553 w 523263"/>
              <a:gd name="connsiteY12" fmla="*/ 219589 h 570831"/>
              <a:gd name="connsiteX13" fmla="*/ 371998 w 523263"/>
              <a:gd name="connsiteY13" fmla="*/ 207955 h 570831"/>
              <a:gd name="connsiteX14" fmla="*/ 371982 w 523263"/>
              <a:gd name="connsiteY14" fmla="*/ 207941 h 570831"/>
              <a:gd name="connsiteX15" fmla="*/ 118540 w 523263"/>
              <a:gd name="connsiteY15" fmla="*/ 79065 h 570831"/>
              <a:gd name="connsiteX16" fmla="*/ 107635 w 523263"/>
              <a:gd name="connsiteY16" fmla="*/ 79136 h 570831"/>
              <a:gd name="connsiteX17" fmla="*/ 6376 w 523263"/>
              <a:gd name="connsiteY17" fmla="*/ 132175 h 570831"/>
              <a:gd name="connsiteX18" fmla="*/ 6276 w 523263"/>
              <a:gd name="connsiteY18" fmla="*/ 132415 h 570831"/>
              <a:gd name="connsiteX19" fmla="*/ 0 w 523263"/>
              <a:gd name="connsiteY19" fmla="*/ 142709 h 570831"/>
              <a:gd name="connsiteX20" fmla="*/ 0 w 523263"/>
              <a:gd name="connsiteY20" fmla="*/ 428124 h 570831"/>
              <a:gd name="connsiteX21" fmla="*/ 6376 w 523263"/>
              <a:gd name="connsiteY21" fmla="*/ 438658 h 570831"/>
              <a:gd name="connsiteX22" fmla="*/ 256115 w 523263"/>
              <a:gd name="connsiteY22" fmla="*/ 569473 h 570831"/>
              <a:gd name="connsiteX23" fmla="*/ 261620 w 523263"/>
              <a:gd name="connsiteY23" fmla="*/ 570832 h 570831"/>
              <a:gd name="connsiteX24" fmla="*/ 267021 w 523263"/>
              <a:gd name="connsiteY24" fmla="*/ 569351 h 570831"/>
              <a:gd name="connsiteX25" fmla="*/ 267149 w 523263"/>
              <a:gd name="connsiteY25" fmla="*/ 569473 h 570831"/>
              <a:gd name="connsiteX26" fmla="*/ 516887 w 523263"/>
              <a:gd name="connsiteY26" fmla="*/ 438658 h 570831"/>
              <a:gd name="connsiteX27" fmla="*/ 523264 w 523263"/>
              <a:gd name="connsiteY27" fmla="*/ 428124 h 570831"/>
              <a:gd name="connsiteX28" fmla="*/ 523264 w 523263"/>
              <a:gd name="connsiteY28" fmla="*/ 142707 h 570831"/>
              <a:gd name="connsiteX29" fmla="*/ 516886 w 523263"/>
              <a:gd name="connsiteY29" fmla="*/ 132174 h 570831"/>
              <a:gd name="connsiteX30" fmla="*/ 249739 w 523263"/>
              <a:gd name="connsiteY30" fmla="*/ 539286 h 570831"/>
              <a:gd name="connsiteX31" fmla="*/ 23785 w 523263"/>
              <a:gd name="connsiteY31" fmla="*/ 420923 h 570831"/>
              <a:gd name="connsiteX32" fmla="*/ 23785 w 523263"/>
              <a:gd name="connsiteY32" fmla="*/ 162361 h 570831"/>
              <a:gd name="connsiteX33" fmla="*/ 249740 w 523263"/>
              <a:gd name="connsiteY33" fmla="*/ 280717 h 570831"/>
              <a:gd name="connsiteX34" fmla="*/ 249740 w 523263"/>
              <a:gd name="connsiteY34" fmla="*/ 539286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3263" h="570831">
                <a:moveTo>
                  <a:pt x="516886" y="132174"/>
                </a:moveTo>
                <a:lnTo>
                  <a:pt x="267148" y="1359"/>
                </a:lnTo>
                <a:cubicBezTo>
                  <a:pt x="263687" y="-453"/>
                  <a:pt x="259575" y="-453"/>
                  <a:pt x="256115" y="1359"/>
                </a:cubicBezTo>
                <a:lnTo>
                  <a:pt x="159339" y="52052"/>
                </a:lnTo>
                <a:cubicBezTo>
                  <a:pt x="155390" y="54119"/>
                  <a:pt x="152939" y="58208"/>
                  <a:pt x="152963" y="62655"/>
                </a:cubicBezTo>
                <a:cubicBezTo>
                  <a:pt x="152986" y="67104"/>
                  <a:pt x="155495" y="71167"/>
                  <a:pt x="159466" y="73189"/>
                </a:cubicBezTo>
                <a:lnTo>
                  <a:pt x="397835" y="194400"/>
                </a:lnTo>
                <a:cubicBezTo>
                  <a:pt x="400434" y="195722"/>
                  <a:pt x="401991" y="197939"/>
                  <a:pt x="402837" y="199564"/>
                </a:cubicBezTo>
                <a:cubicBezTo>
                  <a:pt x="403824" y="201482"/>
                  <a:pt x="404338" y="203305"/>
                  <a:pt x="404338" y="205004"/>
                </a:cubicBezTo>
                <a:lnTo>
                  <a:pt x="404338" y="368663"/>
                </a:lnTo>
                <a:cubicBezTo>
                  <a:pt x="404338" y="375224"/>
                  <a:pt x="399008" y="380556"/>
                  <a:pt x="392445" y="380556"/>
                </a:cubicBezTo>
                <a:cubicBezTo>
                  <a:pt x="385884" y="380556"/>
                  <a:pt x="380553" y="375225"/>
                  <a:pt x="380553" y="368663"/>
                </a:cubicBezTo>
                <a:lnTo>
                  <a:pt x="380553" y="219589"/>
                </a:lnTo>
                <a:cubicBezTo>
                  <a:pt x="380553" y="215121"/>
                  <a:pt x="375994" y="209989"/>
                  <a:pt x="371998" y="207955"/>
                </a:cubicBezTo>
                <a:lnTo>
                  <a:pt x="371982" y="207941"/>
                </a:lnTo>
                <a:lnTo>
                  <a:pt x="118540" y="79065"/>
                </a:lnTo>
                <a:cubicBezTo>
                  <a:pt x="115125" y="77335"/>
                  <a:pt x="111072" y="77358"/>
                  <a:pt x="107635" y="79136"/>
                </a:cubicBezTo>
                <a:lnTo>
                  <a:pt x="6376" y="132175"/>
                </a:lnTo>
                <a:cubicBezTo>
                  <a:pt x="6251" y="132241"/>
                  <a:pt x="6375" y="132344"/>
                  <a:pt x="6276" y="132415"/>
                </a:cubicBezTo>
                <a:cubicBezTo>
                  <a:pt x="2593" y="134434"/>
                  <a:pt x="0" y="138207"/>
                  <a:pt x="0" y="142709"/>
                </a:cubicBezTo>
                <a:lnTo>
                  <a:pt x="0" y="428124"/>
                </a:lnTo>
                <a:cubicBezTo>
                  <a:pt x="0" y="432549"/>
                  <a:pt x="2451" y="436602"/>
                  <a:pt x="6376" y="438658"/>
                </a:cubicBezTo>
                <a:lnTo>
                  <a:pt x="256115" y="569473"/>
                </a:lnTo>
                <a:cubicBezTo>
                  <a:pt x="257880" y="570402"/>
                  <a:pt x="259762" y="570832"/>
                  <a:pt x="261620" y="570832"/>
                </a:cubicBezTo>
                <a:cubicBezTo>
                  <a:pt x="263522" y="570832"/>
                  <a:pt x="265339" y="570215"/>
                  <a:pt x="267021" y="569351"/>
                </a:cubicBezTo>
                <a:cubicBezTo>
                  <a:pt x="267063" y="569345"/>
                  <a:pt x="267107" y="569495"/>
                  <a:pt x="267149" y="569473"/>
                </a:cubicBezTo>
                <a:lnTo>
                  <a:pt x="516887" y="438658"/>
                </a:lnTo>
                <a:cubicBezTo>
                  <a:pt x="520813" y="436602"/>
                  <a:pt x="523264" y="432549"/>
                  <a:pt x="523264" y="428124"/>
                </a:cubicBezTo>
                <a:lnTo>
                  <a:pt x="523264" y="142707"/>
                </a:lnTo>
                <a:cubicBezTo>
                  <a:pt x="523262" y="138282"/>
                  <a:pt x="520812" y="134230"/>
                  <a:pt x="516886" y="132174"/>
                </a:cubicBezTo>
                <a:close/>
                <a:moveTo>
                  <a:pt x="249739" y="539286"/>
                </a:moveTo>
                <a:lnTo>
                  <a:pt x="23785" y="420923"/>
                </a:lnTo>
                <a:lnTo>
                  <a:pt x="23785" y="162361"/>
                </a:lnTo>
                <a:lnTo>
                  <a:pt x="249740" y="280717"/>
                </a:lnTo>
                <a:lnTo>
                  <a:pt x="249740" y="539286"/>
                </a:lnTo>
                <a:close/>
              </a:path>
            </a:pathLst>
          </a:custGeom>
          <a:solidFill>
            <a:schemeClr val="bg1"/>
          </a:solidFill>
          <a:ln w="1098" cap="flat">
            <a:noFill/>
            <a:prstDash val="solid"/>
            <a:miter/>
          </a:ln>
        </p:spPr>
        <p:txBody>
          <a:bodyPr rtlCol="0" anchor="ctr"/>
          <a:lstStyle/>
          <a:p>
            <a:endParaRPr lang="es-MX"/>
          </a:p>
        </p:txBody>
      </p:sp>
      <p:grpSp>
        <p:nvGrpSpPr>
          <p:cNvPr id="32" name="Gráfico 65">
            <a:extLst>
              <a:ext uri="{FF2B5EF4-FFF2-40B4-BE49-F238E27FC236}">
                <a16:creationId xmlns:a16="http://schemas.microsoft.com/office/drawing/2014/main" id="{ECA8510E-D947-B845-A9C4-A29771FA0F31}"/>
              </a:ext>
            </a:extLst>
          </p:cNvPr>
          <p:cNvGrpSpPr/>
          <p:nvPr/>
        </p:nvGrpSpPr>
        <p:grpSpPr>
          <a:xfrm>
            <a:off x="2079336" y="10852987"/>
            <a:ext cx="346722" cy="346722"/>
            <a:chOff x="5171013" y="1569831"/>
            <a:chExt cx="570831" cy="570831"/>
          </a:xfrm>
          <a:solidFill>
            <a:schemeClr val="bg1"/>
          </a:solidFill>
        </p:grpSpPr>
        <p:sp>
          <p:nvSpPr>
            <p:cNvPr id="33" name="Forma libre 166">
              <a:extLst>
                <a:ext uri="{FF2B5EF4-FFF2-40B4-BE49-F238E27FC236}">
                  <a16:creationId xmlns:a16="http://schemas.microsoft.com/office/drawing/2014/main" id="{CECB4159-A0E0-3142-AAEE-217600711458}"/>
                </a:ext>
              </a:extLst>
            </p:cNvPr>
            <p:cNvSpPr/>
            <p:nvPr/>
          </p:nvSpPr>
          <p:spPr>
            <a:xfrm>
              <a:off x="5546195" y="1891956"/>
              <a:ext cx="195157" cy="212568"/>
            </a:xfrm>
            <a:custGeom>
              <a:avLst/>
              <a:gdLst>
                <a:gd name="connsiteX0" fmla="*/ 162732 w 195157"/>
                <a:gd name="connsiteY0" fmla="*/ 50941 h 212568"/>
                <a:gd name="connsiteX1" fmla="*/ 0 w 195157"/>
                <a:gd name="connsiteY1" fmla="*/ 0 h 212568"/>
                <a:gd name="connsiteX2" fmla="*/ 39171 w 195157"/>
                <a:gd name="connsiteY2" fmla="*/ 20796 h 212568"/>
                <a:gd name="connsiteX3" fmla="*/ 88219 w 195157"/>
                <a:gd name="connsiteY3" fmla="*/ 110851 h 212568"/>
                <a:gd name="connsiteX4" fmla="*/ 88219 w 195157"/>
                <a:gd name="connsiteY4" fmla="*/ 212568 h 212568"/>
                <a:gd name="connsiteX5" fmla="*/ 195158 w 195157"/>
                <a:gd name="connsiteY5" fmla="*/ 212568 h 212568"/>
                <a:gd name="connsiteX6" fmla="*/ 195158 w 195157"/>
                <a:gd name="connsiteY6" fmla="*/ 110851 h 212568"/>
                <a:gd name="connsiteX7" fmla="*/ 162732 w 195157"/>
                <a:gd name="connsiteY7" fmla="*/ 50941 h 21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157" h="212568">
                  <a:moveTo>
                    <a:pt x="162732" y="50941"/>
                  </a:moveTo>
                  <a:cubicBezTo>
                    <a:pt x="113837" y="20092"/>
                    <a:pt x="57854" y="3166"/>
                    <a:pt x="0" y="0"/>
                  </a:cubicBezTo>
                  <a:cubicBezTo>
                    <a:pt x="13376" y="6261"/>
                    <a:pt x="26616" y="12874"/>
                    <a:pt x="39171" y="20796"/>
                  </a:cubicBezTo>
                  <a:cubicBezTo>
                    <a:pt x="69421" y="39854"/>
                    <a:pt x="88219" y="74370"/>
                    <a:pt x="88219" y="110851"/>
                  </a:cubicBezTo>
                  <a:lnTo>
                    <a:pt x="88219" y="212568"/>
                  </a:lnTo>
                  <a:lnTo>
                    <a:pt x="195158" y="212568"/>
                  </a:lnTo>
                  <a:lnTo>
                    <a:pt x="195158" y="110851"/>
                  </a:lnTo>
                  <a:cubicBezTo>
                    <a:pt x="195158" y="86519"/>
                    <a:pt x="182731" y="63560"/>
                    <a:pt x="162732" y="50941"/>
                  </a:cubicBezTo>
                  <a:close/>
                </a:path>
              </a:pathLst>
            </a:custGeom>
            <a:grpFill/>
            <a:ln w="1089" cap="flat">
              <a:noFill/>
              <a:prstDash val="solid"/>
              <a:miter/>
            </a:ln>
          </p:spPr>
          <p:txBody>
            <a:bodyPr rtlCol="0" anchor="ctr"/>
            <a:lstStyle/>
            <a:p>
              <a:endParaRPr lang="es-MX"/>
            </a:p>
          </p:txBody>
        </p:sp>
        <p:sp>
          <p:nvSpPr>
            <p:cNvPr id="34" name="Forma libre 167">
              <a:extLst>
                <a:ext uri="{FF2B5EF4-FFF2-40B4-BE49-F238E27FC236}">
                  <a16:creationId xmlns:a16="http://schemas.microsoft.com/office/drawing/2014/main" id="{ADB6EF2C-DECA-814E-B633-41A675866810}"/>
                </a:ext>
              </a:extLst>
            </p:cNvPr>
            <p:cNvSpPr/>
            <p:nvPr/>
          </p:nvSpPr>
          <p:spPr>
            <a:xfrm>
              <a:off x="5171013" y="1891621"/>
              <a:ext cx="427754" cy="212903"/>
            </a:xfrm>
            <a:custGeom>
              <a:avLst/>
              <a:gdLst>
                <a:gd name="connsiteX0" fmla="*/ 395329 w 427754"/>
                <a:gd name="connsiteY0" fmla="*/ 51276 h 212903"/>
                <a:gd name="connsiteX1" fmla="*/ 32443 w 427754"/>
                <a:gd name="connsiteY1" fmla="*/ 51276 h 212903"/>
                <a:gd name="connsiteX2" fmla="*/ 0 w 427754"/>
                <a:gd name="connsiteY2" fmla="*/ 111186 h 212903"/>
                <a:gd name="connsiteX3" fmla="*/ 0 w 427754"/>
                <a:gd name="connsiteY3" fmla="*/ 212903 h 212903"/>
                <a:gd name="connsiteX4" fmla="*/ 427755 w 427754"/>
                <a:gd name="connsiteY4" fmla="*/ 212903 h 212903"/>
                <a:gd name="connsiteX5" fmla="*/ 427755 w 427754"/>
                <a:gd name="connsiteY5" fmla="*/ 111186 h 212903"/>
                <a:gd name="connsiteX6" fmla="*/ 395329 w 427754"/>
                <a:gd name="connsiteY6" fmla="*/ 51276 h 21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754" h="212903">
                  <a:moveTo>
                    <a:pt x="395329" y="51276"/>
                  </a:moveTo>
                  <a:cubicBezTo>
                    <a:pt x="286963" y="-17092"/>
                    <a:pt x="140775" y="-17092"/>
                    <a:pt x="32443" y="51276"/>
                  </a:cubicBezTo>
                  <a:cubicBezTo>
                    <a:pt x="12428" y="63877"/>
                    <a:pt x="0" y="86836"/>
                    <a:pt x="0" y="111186"/>
                  </a:cubicBezTo>
                  <a:lnTo>
                    <a:pt x="0" y="212903"/>
                  </a:lnTo>
                  <a:lnTo>
                    <a:pt x="427755" y="212903"/>
                  </a:lnTo>
                  <a:lnTo>
                    <a:pt x="427755" y="111186"/>
                  </a:lnTo>
                  <a:cubicBezTo>
                    <a:pt x="427755" y="86836"/>
                    <a:pt x="415327" y="63877"/>
                    <a:pt x="395329" y="51276"/>
                  </a:cubicBezTo>
                  <a:close/>
                </a:path>
              </a:pathLst>
            </a:custGeom>
            <a:grpFill/>
            <a:ln w="1089" cap="flat">
              <a:noFill/>
              <a:prstDash val="solid"/>
              <a:miter/>
            </a:ln>
          </p:spPr>
          <p:txBody>
            <a:bodyPr rtlCol="0" anchor="ctr"/>
            <a:lstStyle/>
            <a:p>
              <a:endParaRPr lang="es-MX"/>
            </a:p>
          </p:txBody>
        </p:sp>
        <p:sp>
          <p:nvSpPr>
            <p:cNvPr id="35" name="Forma libre 168">
              <a:extLst>
                <a:ext uri="{FF2B5EF4-FFF2-40B4-BE49-F238E27FC236}">
                  <a16:creationId xmlns:a16="http://schemas.microsoft.com/office/drawing/2014/main" id="{F48513BA-BDBD-D544-BA71-546770913F6B}"/>
                </a:ext>
              </a:extLst>
            </p:cNvPr>
            <p:cNvSpPr/>
            <p:nvPr/>
          </p:nvSpPr>
          <p:spPr>
            <a:xfrm>
              <a:off x="5491624" y="1605476"/>
              <a:ext cx="160614" cy="249525"/>
            </a:xfrm>
            <a:custGeom>
              <a:avLst/>
              <a:gdLst>
                <a:gd name="connsiteX0" fmla="*/ 0 w 160614"/>
                <a:gd name="connsiteY0" fmla="*/ 243620 h 249525"/>
                <a:gd name="connsiteX1" fmla="*/ 35853 w 160614"/>
                <a:gd name="connsiteY1" fmla="*/ 249525 h 249525"/>
                <a:gd name="connsiteX2" fmla="*/ 160615 w 160614"/>
                <a:gd name="connsiteY2" fmla="*/ 124763 h 249525"/>
                <a:gd name="connsiteX3" fmla="*/ 35853 w 160614"/>
                <a:gd name="connsiteY3" fmla="*/ 0 h 249525"/>
                <a:gd name="connsiteX4" fmla="*/ 0 w 160614"/>
                <a:gd name="connsiteY4" fmla="*/ 5905 h 249525"/>
                <a:gd name="connsiteX5" fmla="*/ 53676 w 160614"/>
                <a:gd name="connsiteY5" fmla="*/ 124762 h 249525"/>
                <a:gd name="connsiteX6" fmla="*/ 0 w 160614"/>
                <a:gd name="connsiteY6" fmla="*/ 243620 h 24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614" h="249525">
                  <a:moveTo>
                    <a:pt x="0" y="243620"/>
                  </a:moveTo>
                  <a:cubicBezTo>
                    <a:pt x="11523" y="247108"/>
                    <a:pt x="23414" y="249525"/>
                    <a:pt x="35853" y="249525"/>
                  </a:cubicBezTo>
                  <a:cubicBezTo>
                    <a:pt x="104639" y="249525"/>
                    <a:pt x="160615" y="193549"/>
                    <a:pt x="160615" y="124763"/>
                  </a:cubicBezTo>
                  <a:cubicBezTo>
                    <a:pt x="160615" y="55977"/>
                    <a:pt x="104639" y="0"/>
                    <a:pt x="35853" y="0"/>
                  </a:cubicBezTo>
                  <a:cubicBezTo>
                    <a:pt x="23414" y="0"/>
                    <a:pt x="11523" y="2417"/>
                    <a:pt x="0" y="5905"/>
                  </a:cubicBezTo>
                  <a:cubicBezTo>
                    <a:pt x="32693" y="35290"/>
                    <a:pt x="53676" y="77442"/>
                    <a:pt x="53676" y="124762"/>
                  </a:cubicBezTo>
                  <a:cubicBezTo>
                    <a:pt x="53676" y="172082"/>
                    <a:pt x="32694" y="214234"/>
                    <a:pt x="0" y="243620"/>
                  </a:cubicBezTo>
                  <a:close/>
                </a:path>
              </a:pathLst>
            </a:custGeom>
            <a:grpFill/>
            <a:ln w="1089" cap="flat">
              <a:noFill/>
              <a:prstDash val="solid"/>
              <a:miter/>
            </a:ln>
          </p:spPr>
          <p:txBody>
            <a:bodyPr rtlCol="0" anchor="ctr"/>
            <a:lstStyle/>
            <a:p>
              <a:endParaRPr lang="es-MX"/>
            </a:p>
          </p:txBody>
        </p:sp>
        <p:sp>
          <p:nvSpPr>
            <p:cNvPr id="36" name="Forma libre 169">
              <a:extLst>
                <a:ext uri="{FF2B5EF4-FFF2-40B4-BE49-F238E27FC236}">
                  <a16:creationId xmlns:a16="http://schemas.microsoft.com/office/drawing/2014/main" id="{77C3DB6D-F8F6-4041-A6CE-FACE2D37338A}"/>
                </a:ext>
              </a:extLst>
            </p:cNvPr>
            <p:cNvSpPr/>
            <p:nvPr/>
          </p:nvSpPr>
          <p:spPr>
            <a:xfrm>
              <a:off x="5260129" y="1605477"/>
              <a:ext cx="249524" cy="249524"/>
            </a:xfrm>
            <a:custGeom>
              <a:avLst/>
              <a:gdLst>
                <a:gd name="connsiteX0" fmla="*/ 212982 w 249524"/>
                <a:gd name="connsiteY0" fmla="*/ 36542 h 249524"/>
                <a:gd name="connsiteX1" fmla="*/ 212982 w 249524"/>
                <a:gd name="connsiteY1" fmla="*/ 212982 h 249524"/>
                <a:gd name="connsiteX2" fmla="*/ 36542 w 249524"/>
                <a:gd name="connsiteY2" fmla="*/ 212982 h 249524"/>
                <a:gd name="connsiteX3" fmla="*/ 36542 w 249524"/>
                <a:gd name="connsiteY3" fmla="*/ 36542 h 249524"/>
                <a:gd name="connsiteX4" fmla="*/ 212982 w 249524"/>
                <a:gd name="connsiteY4" fmla="*/ 36542 h 249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524" h="249524">
                  <a:moveTo>
                    <a:pt x="212982" y="36542"/>
                  </a:moveTo>
                  <a:cubicBezTo>
                    <a:pt x="261705" y="85265"/>
                    <a:pt x="261705" y="164259"/>
                    <a:pt x="212982" y="212982"/>
                  </a:cubicBezTo>
                  <a:cubicBezTo>
                    <a:pt x="164259" y="261705"/>
                    <a:pt x="85265" y="261705"/>
                    <a:pt x="36542" y="212982"/>
                  </a:cubicBezTo>
                  <a:cubicBezTo>
                    <a:pt x="-12181" y="164259"/>
                    <a:pt x="-12181" y="85265"/>
                    <a:pt x="36542" y="36542"/>
                  </a:cubicBezTo>
                  <a:cubicBezTo>
                    <a:pt x="85265" y="-12181"/>
                    <a:pt x="164259" y="-12180"/>
                    <a:pt x="212982" y="36542"/>
                  </a:cubicBezTo>
                </a:path>
              </a:pathLst>
            </a:custGeom>
            <a:grpFill/>
            <a:ln w="1089" cap="flat">
              <a:noFill/>
              <a:prstDash val="solid"/>
              <a:miter/>
            </a:ln>
          </p:spPr>
          <p:txBody>
            <a:bodyPr rtlCol="0" anchor="ctr"/>
            <a:lstStyle/>
            <a:p>
              <a:endParaRPr lang="es-MX"/>
            </a:p>
          </p:txBody>
        </p:sp>
      </p:grpSp>
      <p:sp>
        <p:nvSpPr>
          <p:cNvPr id="6" name="Up Arrow 5">
            <a:extLst>
              <a:ext uri="{FF2B5EF4-FFF2-40B4-BE49-F238E27FC236}">
                <a16:creationId xmlns:a16="http://schemas.microsoft.com/office/drawing/2014/main" id="{A9BBD7E5-03A6-BA48-A24D-4057831B1886}"/>
              </a:ext>
            </a:extLst>
          </p:cNvPr>
          <p:cNvSpPr/>
          <p:nvPr/>
        </p:nvSpPr>
        <p:spPr>
          <a:xfrm>
            <a:off x="19290609" y="5341988"/>
            <a:ext cx="710272" cy="6100511"/>
          </a:xfrm>
          <a:prstGeom prs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9BB2D70-92C7-EB40-8413-F4E8C9663A2D}"/>
              </a:ext>
            </a:extLst>
          </p:cNvPr>
          <p:cNvGrpSpPr/>
          <p:nvPr/>
        </p:nvGrpSpPr>
        <p:grpSpPr>
          <a:xfrm>
            <a:off x="13716000" y="5116566"/>
            <a:ext cx="5248959" cy="1600438"/>
            <a:chOff x="6901594" y="10645906"/>
            <a:chExt cx="5248959" cy="1600438"/>
          </a:xfrm>
        </p:grpSpPr>
        <p:sp>
          <p:nvSpPr>
            <p:cNvPr id="44" name="TextBox 43">
              <a:extLst>
                <a:ext uri="{FF2B5EF4-FFF2-40B4-BE49-F238E27FC236}">
                  <a16:creationId xmlns:a16="http://schemas.microsoft.com/office/drawing/2014/main" id="{81623A7C-D01A-7A4A-9529-C64773BDC0D2}"/>
                </a:ext>
              </a:extLst>
            </p:cNvPr>
            <p:cNvSpPr txBox="1"/>
            <p:nvPr/>
          </p:nvSpPr>
          <p:spPr>
            <a:xfrm>
              <a:off x="6901594" y="11292237"/>
              <a:ext cx="5248959" cy="954107"/>
            </a:xfrm>
            <a:prstGeom prst="rect">
              <a:avLst/>
            </a:prstGeom>
            <a:noFill/>
          </p:spPr>
          <p:txBody>
            <a:bodyPr wrap="square" rtlCol="0">
              <a:spAutoFit/>
            </a:bodyPr>
            <a:lstStyle/>
            <a:p>
              <a:pPr algn="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a:t>
              </a:r>
            </a:p>
          </p:txBody>
        </p:sp>
        <p:sp>
          <p:nvSpPr>
            <p:cNvPr id="45" name="TextBox 44">
              <a:extLst>
                <a:ext uri="{FF2B5EF4-FFF2-40B4-BE49-F238E27FC236}">
                  <a16:creationId xmlns:a16="http://schemas.microsoft.com/office/drawing/2014/main" id="{0E194B1B-9C14-774E-A0DC-E2D3E5DC2BA8}"/>
                </a:ext>
              </a:extLst>
            </p:cNvPr>
            <p:cNvSpPr txBox="1"/>
            <p:nvPr/>
          </p:nvSpPr>
          <p:spPr>
            <a:xfrm>
              <a:off x="7783431" y="10645906"/>
              <a:ext cx="4367122" cy="646331"/>
            </a:xfrm>
            <a:prstGeom prst="rect">
              <a:avLst/>
            </a:prstGeom>
            <a:noFill/>
          </p:spPr>
          <p:txBody>
            <a:bodyPr wrap="square" rtlCol="0">
              <a:spAutoFit/>
            </a:bodyPr>
            <a:lstStyle/>
            <a:p>
              <a:pPr algn="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Increase Sales</a:t>
              </a:r>
            </a:p>
          </p:txBody>
        </p:sp>
      </p:grpSp>
      <p:grpSp>
        <p:nvGrpSpPr>
          <p:cNvPr id="37" name="Group 36">
            <a:extLst>
              <a:ext uri="{FF2B5EF4-FFF2-40B4-BE49-F238E27FC236}">
                <a16:creationId xmlns:a16="http://schemas.microsoft.com/office/drawing/2014/main" id="{B11AF397-1396-F94C-BAC8-ECC710FA9E29}"/>
              </a:ext>
            </a:extLst>
          </p:cNvPr>
          <p:cNvGrpSpPr/>
          <p:nvPr/>
        </p:nvGrpSpPr>
        <p:grpSpPr>
          <a:xfrm>
            <a:off x="3548355" y="824518"/>
            <a:ext cx="17281166" cy="2182173"/>
            <a:chOff x="3548355" y="1071658"/>
            <a:chExt cx="17281166" cy="2182173"/>
          </a:xfrm>
        </p:grpSpPr>
        <p:sp>
          <p:nvSpPr>
            <p:cNvPr id="38" name="CuadroTexto 350">
              <a:extLst>
                <a:ext uri="{FF2B5EF4-FFF2-40B4-BE49-F238E27FC236}">
                  <a16:creationId xmlns:a16="http://schemas.microsoft.com/office/drawing/2014/main" id="{DFFABB09-4310-8142-9246-E9A5963C6BE2}"/>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39" name="CuadroTexto 351">
              <a:extLst>
                <a:ext uri="{FF2B5EF4-FFF2-40B4-BE49-F238E27FC236}">
                  <a16:creationId xmlns:a16="http://schemas.microsoft.com/office/drawing/2014/main" id="{C39528B5-55E4-9F4B-AB9E-1AB1C89D16A9}"/>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6" name="Rectangle 45">
              <a:extLst>
                <a:ext uri="{FF2B5EF4-FFF2-40B4-BE49-F238E27FC236}">
                  <a16:creationId xmlns:a16="http://schemas.microsoft.com/office/drawing/2014/main" id="{62D91A89-F6D0-D34D-99CD-171FE0FA3A3E}"/>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432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53B409A-6AE0-1D41-8B90-1C99745B67CB}"/>
              </a:ext>
            </a:extLst>
          </p:cNvPr>
          <p:cNvGrpSpPr/>
          <p:nvPr/>
        </p:nvGrpSpPr>
        <p:grpSpPr>
          <a:xfrm>
            <a:off x="2412931" y="5154519"/>
            <a:ext cx="6883675" cy="6863310"/>
            <a:chOff x="3065929" y="5091954"/>
            <a:chExt cx="6060141" cy="6042212"/>
          </a:xfrm>
        </p:grpSpPr>
        <p:sp>
          <p:nvSpPr>
            <p:cNvPr id="36" name="Pie 35">
              <a:extLst>
                <a:ext uri="{FF2B5EF4-FFF2-40B4-BE49-F238E27FC236}">
                  <a16:creationId xmlns:a16="http://schemas.microsoft.com/office/drawing/2014/main" id="{61A3B88A-9563-9643-8FD3-FB94DCB004DB}"/>
                </a:ext>
              </a:extLst>
            </p:cNvPr>
            <p:cNvSpPr/>
            <p:nvPr/>
          </p:nvSpPr>
          <p:spPr>
            <a:xfrm>
              <a:off x="3065929" y="5091954"/>
              <a:ext cx="6042212" cy="6042212"/>
            </a:xfrm>
            <a:prstGeom prst="pie">
              <a:avLst>
                <a:gd name="adj1" fmla="val 16238735"/>
                <a:gd name="adj2" fmla="val 46013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Pie 38">
              <a:extLst>
                <a:ext uri="{FF2B5EF4-FFF2-40B4-BE49-F238E27FC236}">
                  <a16:creationId xmlns:a16="http://schemas.microsoft.com/office/drawing/2014/main" id="{1C83437F-B0EA-6E43-92DC-E27808B967F5}"/>
                </a:ext>
              </a:extLst>
            </p:cNvPr>
            <p:cNvSpPr/>
            <p:nvPr/>
          </p:nvSpPr>
          <p:spPr>
            <a:xfrm>
              <a:off x="3083858" y="5091954"/>
              <a:ext cx="6042212" cy="6042212"/>
            </a:xfrm>
            <a:prstGeom prst="pie">
              <a:avLst>
                <a:gd name="adj1" fmla="val 4592177"/>
                <a:gd name="adj2" fmla="val 1280760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Pie 39">
              <a:extLst>
                <a:ext uri="{FF2B5EF4-FFF2-40B4-BE49-F238E27FC236}">
                  <a16:creationId xmlns:a16="http://schemas.microsoft.com/office/drawing/2014/main" id="{B0B9C58E-7F84-7A41-9204-F8CEF9DE8EDE}"/>
                </a:ext>
              </a:extLst>
            </p:cNvPr>
            <p:cNvSpPr/>
            <p:nvPr/>
          </p:nvSpPr>
          <p:spPr>
            <a:xfrm>
              <a:off x="3083858" y="5091954"/>
              <a:ext cx="6042212" cy="6042212"/>
            </a:xfrm>
            <a:prstGeom prst="pie">
              <a:avLst>
                <a:gd name="adj1" fmla="val 12733345"/>
                <a:gd name="adj2" fmla="val 163624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Oval 43">
              <a:extLst>
                <a:ext uri="{FF2B5EF4-FFF2-40B4-BE49-F238E27FC236}">
                  <a16:creationId xmlns:a16="http://schemas.microsoft.com/office/drawing/2014/main" id="{BC47CD48-EC81-6C43-8874-2938C9B61853}"/>
                </a:ext>
              </a:extLst>
            </p:cNvPr>
            <p:cNvSpPr/>
            <p:nvPr/>
          </p:nvSpPr>
          <p:spPr>
            <a:xfrm>
              <a:off x="4313702" y="6311154"/>
              <a:ext cx="3603811" cy="36038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107C8E91-FAF9-3E41-8C47-2CE422E1A7A0}"/>
              </a:ext>
            </a:extLst>
          </p:cNvPr>
          <p:cNvGrpSpPr/>
          <p:nvPr/>
        </p:nvGrpSpPr>
        <p:grpSpPr>
          <a:xfrm>
            <a:off x="3548355" y="824518"/>
            <a:ext cx="17281166" cy="2182173"/>
            <a:chOff x="3548355" y="1071658"/>
            <a:chExt cx="17281166"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Oval 26">
            <a:extLst>
              <a:ext uri="{FF2B5EF4-FFF2-40B4-BE49-F238E27FC236}">
                <a16:creationId xmlns:a16="http://schemas.microsoft.com/office/drawing/2014/main" id="{C1E71E63-1032-614C-8F10-8102D32EE812}"/>
              </a:ext>
            </a:extLst>
          </p:cNvPr>
          <p:cNvSpPr/>
          <p:nvPr/>
        </p:nvSpPr>
        <p:spPr>
          <a:xfrm>
            <a:off x="3702570" y="6410311"/>
            <a:ext cx="4401522" cy="4332500"/>
          </a:xfrm>
          <a:prstGeom prst="ellipse">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28A5F0F2-3B57-5D4C-B5DC-50ED188D312A}"/>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8A62562-CB22-BC40-9D8D-3C7C29775F2E}"/>
              </a:ext>
            </a:extLst>
          </p:cNvPr>
          <p:cNvSpPr/>
          <p:nvPr/>
        </p:nvSpPr>
        <p:spPr>
          <a:xfrm>
            <a:off x="10952151" y="821997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AC94C4E-DEB9-9A4C-8686-C39E31C7AF10}"/>
              </a:ext>
            </a:extLst>
          </p:cNvPr>
          <p:cNvSpPr/>
          <p:nvPr/>
        </p:nvSpPr>
        <p:spPr>
          <a:xfrm>
            <a:off x="10952151" y="1105461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797EDAF-998E-6F41-88AC-187E7C4929FD}"/>
              </a:ext>
            </a:extLst>
          </p:cNvPr>
          <p:cNvGrpSpPr/>
          <p:nvPr/>
        </p:nvGrpSpPr>
        <p:grpSpPr>
          <a:xfrm>
            <a:off x="11699160" y="4959412"/>
            <a:ext cx="3207771" cy="1175403"/>
            <a:chOff x="11079729" y="5178028"/>
            <a:chExt cx="3207771" cy="1175403"/>
          </a:xfrm>
        </p:grpSpPr>
        <p:sp>
          <p:nvSpPr>
            <p:cNvPr id="37" name="TextBox 36">
              <a:extLst>
                <a:ext uri="{FF2B5EF4-FFF2-40B4-BE49-F238E27FC236}">
                  <a16:creationId xmlns:a16="http://schemas.microsoft.com/office/drawing/2014/main" id="{3AD392F9-4E1E-DC4F-B422-DCB65B6E58E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38" name="TextBox 37">
              <a:extLst>
                <a:ext uri="{FF2B5EF4-FFF2-40B4-BE49-F238E27FC236}">
                  <a16:creationId xmlns:a16="http://schemas.microsoft.com/office/drawing/2014/main" id="{962542D1-4D88-CD44-AA9A-27223C6FC325}"/>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$347,745</a:t>
              </a:r>
            </a:p>
          </p:txBody>
        </p:sp>
      </p:grpSp>
      <p:grpSp>
        <p:nvGrpSpPr>
          <p:cNvPr id="51" name="Group 50">
            <a:extLst>
              <a:ext uri="{FF2B5EF4-FFF2-40B4-BE49-F238E27FC236}">
                <a16:creationId xmlns:a16="http://schemas.microsoft.com/office/drawing/2014/main" id="{FE6FBEED-8C67-F748-8AA1-732CABF609ED}"/>
              </a:ext>
            </a:extLst>
          </p:cNvPr>
          <p:cNvGrpSpPr/>
          <p:nvPr/>
        </p:nvGrpSpPr>
        <p:grpSpPr>
          <a:xfrm>
            <a:off x="11699160" y="7796791"/>
            <a:ext cx="3207771" cy="1175403"/>
            <a:chOff x="11079729" y="5178028"/>
            <a:chExt cx="3207771" cy="1175403"/>
          </a:xfrm>
        </p:grpSpPr>
        <p:sp>
          <p:nvSpPr>
            <p:cNvPr id="52" name="TextBox 51">
              <a:extLst>
                <a:ext uri="{FF2B5EF4-FFF2-40B4-BE49-F238E27FC236}">
                  <a16:creationId xmlns:a16="http://schemas.microsoft.com/office/drawing/2014/main" id="{070EB6BA-205A-D641-B552-9E860211675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5" name="TextBox 54">
              <a:extLst>
                <a:ext uri="{FF2B5EF4-FFF2-40B4-BE49-F238E27FC236}">
                  <a16:creationId xmlns:a16="http://schemas.microsoft.com/office/drawing/2014/main" id="{6A858D59-DD33-5A4D-829B-4F6DE4C940A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$457,679</a:t>
              </a:r>
            </a:p>
          </p:txBody>
        </p:sp>
      </p:grpSp>
      <p:grpSp>
        <p:nvGrpSpPr>
          <p:cNvPr id="56" name="Group 55">
            <a:extLst>
              <a:ext uri="{FF2B5EF4-FFF2-40B4-BE49-F238E27FC236}">
                <a16:creationId xmlns:a16="http://schemas.microsoft.com/office/drawing/2014/main" id="{422D44B0-79ED-C941-A13B-4968723DE261}"/>
              </a:ext>
            </a:extLst>
          </p:cNvPr>
          <p:cNvGrpSpPr/>
          <p:nvPr/>
        </p:nvGrpSpPr>
        <p:grpSpPr>
          <a:xfrm>
            <a:off x="11699160" y="10575540"/>
            <a:ext cx="3207771" cy="1175403"/>
            <a:chOff x="11079729" y="5178028"/>
            <a:chExt cx="3207771" cy="1175403"/>
          </a:xfrm>
        </p:grpSpPr>
        <p:sp>
          <p:nvSpPr>
            <p:cNvPr id="57" name="TextBox 56">
              <a:extLst>
                <a:ext uri="{FF2B5EF4-FFF2-40B4-BE49-F238E27FC236}">
                  <a16:creationId xmlns:a16="http://schemas.microsoft.com/office/drawing/2014/main" id="{EBA9BC94-1083-7B49-B3DD-1A5A153010F7}"/>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8" name="TextBox 57">
              <a:extLst>
                <a:ext uri="{FF2B5EF4-FFF2-40B4-BE49-F238E27FC236}">
                  <a16:creationId xmlns:a16="http://schemas.microsoft.com/office/drawing/2014/main" id="{723D2F0E-B543-8144-986D-8A93EE73EC12}"/>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$924,876</a:t>
              </a:r>
            </a:p>
          </p:txBody>
        </p:sp>
      </p:grpSp>
      <p:sp>
        <p:nvSpPr>
          <p:cNvPr id="9" name="Oval 8">
            <a:extLst>
              <a:ext uri="{FF2B5EF4-FFF2-40B4-BE49-F238E27FC236}">
                <a16:creationId xmlns:a16="http://schemas.microsoft.com/office/drawing/2014/main" id="{E0C09E64-CD1C-D548-B78F-5365736156A9}"/>
              </a:ext>
            </a:extLst>
          </p:cNvPr>
          <p:cNvSpPr/>
          <p:nvPr/>
        </p:nvSpPr>
        <p:spPr>
          <a:xfrm>
            <a:off x="15676639" y="495941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EBCC5C5-7CD8-2E46-881C-23D5FCD952A8}"/>
              </a:ext>
            </a:extLst>
          </p:cNvPr>
          <p:cNvSpPr/>
          <p:nvPr/>
        </p:nvSpPr>
        <p:spPr>
          <a:xfrm>
            <a:off x="15676639" y="7794052"/>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643FDAB-85C6-1B48-B6C1-50F14F1C608C}"/>
              </a:ext>
            </a:extLst>
          </p:cNvPr>
          <p:cNvSpPr/>
          <p:nvPr/>
        </p:nvSpPr>
        <p:spPr>
          <a:xfrm>
            <a:off x="15676639" y="10572801"/>
            <a:ext cx="1175403" cy="117540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E879D78-F613-C245-9D47-AB7503AE9EE7}"/>
              </a:ext>
            </a:extLst>
          </p:cNvPr>
          <p:cNvSpPr txBox="1"/>
          <p:nvPr/>
        </p:nvSpPr>
        <p:spPr>
          <a:xfrm>
            <a:off x="20829521" y="5304104"/>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2" name="TextBox 61">
            <a:extLst>
              <a:ext uri="{FF2B5EF4-FFF2-40B4-BE49-F238E27FC236}">
                <a16:creationId xmlns:a16="http://schemas.microsoft.com/office/drawing/2014/main" id="{9A1F436F-080C-574B-8347-891919A68059}"/>
              </a:ext>
            </a:extLst>
          </p:cNvPr>
          <p:cNvSpPr txBox="1"/>
          <p:nvPr/>
        </p:nvSpPr>
        <p:spPr>
          <a:xfrm>
            <a:off x="17348297" y="5304104"/>
            <a:ext cx="2178161"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Tyler Smith</a:t>
            </a:r>
          </a:p>
        </p:txBody>
      </p:sp>
      <p:sp>
        <p:nvSpPr>
          <p:cNvPr id="64" name="TextBox 63">
            <a:extLst>
              <a:ext uri="{FF2B5EF4-FFF2-40B4-BE49-F238E27FC236}">
                <a16:creationId xmlns:a16="http://schemas.microsoft.com/office/drawing/2014/main" id="{DB204A00-3783-C24C-A1B8-3B473A93AC38}"/>
              </a:ext>
            </a:extLst>
          </p:cNvPr>
          <p:cNvSpPr txBox="1"/>
          <p:nvPr/>
        </p:nvSpPr>
        <p:spPr>
          <a:xfrm>
            <a:off x="20829521" y="812580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5" name="TextBox 64">
            <a:extLst>
              <a:ext uri="{FF2B5EF4-FFF2-40B4-BE49-F238E27FC236}">
                <a16:creationId xmlns:a16="http://schemas.microsoft.com/office/drawing/2014/main" id="{478FAE54-49B0-0348-A676-606F7ADB77EF}"/>
              </a:ext>
            </a:extLst>
          </p:cNvPr>
          <p:cNvSpPr txBox="1"/>
          <p:nvPr/>
        </p:nvSpPr>
        <p:spPr>
          <a:xfrm>
            <a:off x="17348297" y="812580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Roger Murray</a:t>
            </a:r>
          </a:p>
        </p:txBody>
      </p:sp>
      <p:sp>
        <p:nvSpPr>
          <p:cNvPr id="66" name="TextBox 65">
            <a:extLst>
              <a:ext uri="{FF2B5EF4-FFF2-40B4-BE49-F238E27FC236}">
                <a16:creationId xmlns:a16="http://schemas.microsoft.com/office/drawing/2014/main" id="{518FF715-5023-374F-9D39-693B0F19E0CD}"/>
              </a:ext>
            </a:extLst>
          </p:cNvPr>
          <p:cNvSpPr txBox="1"/>
          <p:nvPr/>
        </p:nvSpPr>
        <p:spPr>
          <a:xfrm>
            <a:off x="20829521" y="10880528"/>
            <a:ext cx="1391122"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+2.4%</a:t>
            </a:r>
          </a:p>
        </p:txBody>
      </p:sp>
      <p:sp>
        <p:nvSpPr>
          <p:cNvPr id="67" name="TextBox 66">
            <a:extLst>
              <a:ext uri="{FF2B5EF4-FFF2-40B4-BE49-F238E27FC236}">
                <a16:creationId xmlns:a16="http://schemas.microsoft.com/office/drawing/2014/main" id="{5EEE9C03-D3FE-DE4B-B662-2F86DA525252}"/>
              </a:ext>
            </a:extLst>
          </p:cNvPr>
          <p:cNvSpPr txBox="1"/>
          <p:nvPr/>
        </p:nvSpPr>
        <p:spPr>
          <a:xfrm>
            <a:off x="17348297" y="10880528"/>
            <a:ext cx="2512210" cy="523220"/>
          </a:xfrm>
          <a:prstGeom prst="rect">
            <a:avLst/>
          </a:prstGeom>
          <a:noFill/>
        </p:spPr>
        <p:txBody>
          <a:bodyPr wrap="square" rtlCol="0">
            <a:spAutoFit/>
          </a:bodyPr>
          <a:lstStyle/>
          <a:p>
            <a:r>
              <a:rPr lang="en-US" sz="2800" dirty="0">
                <a:latin typeface="Century Gothic" panose="020B0502020202020204" pitchFamily="34" charset="0"/>
                <a:ea typeface="Roboto Medium" panose="02000000000000000000" pitchFamily="2" charset="0"/>
                <a:cs typeface="Arial" panose="020B0604020202020204" pitchFamily="34" charset="0"/>
              </a:rPr>
              <a:t>Katy Stuart</a:t>
            </a:r>
          </a:p>
        </p:txBody>
      </p:sp>
      <p:grpSp>
        <p:nvGrpSpPr>
          <p:cNvPr id="72" name="Group 71">
            <a:extLst>
              <a:ext uri="{FF2B5EF4-FFF2-40B4-BE49-F238E27FC236}">
                <a16:creationId xmlns:a16="http://schemas.microsoft.com/office/drawing/2014/main" id="{14AEC37C-7497-344F-A0ED-F72A7A495368}"/>
              </a:ext>
            </a:extLst>
          </p:cNvPr>
          <p:cNvGrpSpPr/>
          <p:nvPr/>
        </p:nvGrpSpPr>
        <p:grpSpPr>
          <a:xfrm>
            <a:off x="4263458" y="7714139"/>
            <a:ext cx="3279746" cy="1744067"/>
            <a:chOff x="10330047" y="4243408"/>
            <a:chExt cx="3717559" cy="1976882"/>
          </a:xfrm>
        </p:grpSpPr>
        <p:sp>
          <p:nvSpPr>
            <p:cNvPr id="73" name="Rectangle 25">
              <a:extLst>
                <a:ext uri="{FF2B5EF4-FFF2-40B4-BE49-F238E27FC236}">
                  <a16:creationId xmlns:a16="http://schemas.microsoft.com/office/drawing/2014/main" id="{B4699FE6-A6B9-AE4E-B251-AAE04BD318C0}"/>
                </a:ext>
              </a:extLst>
            </p:cNvPr>
            <p:cNvSpPr>
              <a:spLocks/>
            </p:cNvSpPr>
            <p:nvPr/>
          </p:nvSpPr>
          <p:spPr bwMode="auto">
            <a:xfrm>
              <a:off x="10330047" y="5615597"/>
              <a:ext cx="3717559" cy="6046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74" name="Rectangle 26">
              <a:extLst>
                <a:ext uri="{FF2B5EF4-FFF2-40B4-BE49-F238E27FC236}">
                  <a16:creationId xmlns:a16="http://schemas.microsoft.com/office/drawing/2014/main" id="{93539C4D-D419-5847-BB0A-84445C8AA4AC}"/>
                </a:ext>
              </a:extLst>
            </p:cNvPr>
            <p:cNvSpPr>
              <a:spLocks/>
            </p:cNvSpPr>
            <p:nvPr/>
          </p:nvSpPr>
          <p:spPr bwMode="auto">
            <a:xfrm>
              <a:off x="10662733" y="4243408"/>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56</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spTree>
    <p:extLst>
      <p:ext uri="{BB962C8B-B14F-4D97-AF65-F5344CB8AC3E}">
        <p14:creationId xmlns:p14="http://schemas.microsoft.com/office/powerpoint/2010/main" val="3206399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C0B4FB1C-5978-F447-B87E-0F4A315DFA43}"/>
              </a:ext>
            </a:extLst>
          </p:cNvPr>
          <p:cNvGrpSpPr/>
          <p:nvPr/>
        </p:nvGrpSpPr>
        <p:grpSpPr>
          <a:xfrm>
            <a:off x="13339332" y="5584731"/>
            <a:ext cx="8460471" cy="4281974"/>
            <a:chOff x="1619764" y="14117218"/>
            <a:chExt cx="18629807" cy="4281974"/>
          </a:xfrm>
          <a:solidFill>
            <a:schemeClr val="accent2"/>
          </a:solidFill>
        </p:grpSpPr>
        <p:sp>
          <p:nvSpPr>
            <p:cNvPr id="101" name="Rectangle 100">
              <a:extLst>
                <a:ext uri="{FF2B5EF4-FFF2-40B4-BE49-F238E27FC236}">
                  <a16:creationId xmlns:a16="http://schemas.microsoft.com/office/drawing/2014/main" id="{9A78A030-0581-5C48-BF11-38C0D5C3E99E}"/>
                </a:ext>
              </a:extLst>
            </p:cNvPr>
            <p:cNvSpPr/>
            <p:nvPr/>
          </p:nvSpPr>
          <p:spPr>
            <a:xfrm>
              <a:off x="1619764" y="14943916"/>
              <a:ext cx="1958996" cy="34552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18A312D-92DC-D84C-810E-4C021DC64DBD}"/>
                </a:ext>
              </a:extLst>
            </p:cNvPr>
            <p:cNvSpPr/>
            <p:nvPr/>
          </p:nvSpPr>
          <p:spPr>
            <a:xfrm>
              <a:off x="3698622" y="16973026"/>
              <a:ext cx="1958996" cy="14261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156370B6-3F20-7C46-B3F5-3ED0D5ACA714}"/>
                </a:ext>
              </a:extLst>
            </p:cNvPr>
            <p:cNvSpPr/>
            <p:nvPr/>
          </p:nvSpPr>
          <p:spPr>
            <a:xfrm>
              <a:off x="5785879" y="16176891"/>
              <a:ext cx="1958996" cy="22222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A65777CE-0C3F-8449-AD85-073B6D293F96}"/>
                </a:ext>
              </a:extLst>
            </p:cNvPr>
            <p:cNvSpPr/>
            <p:nvPr/>
          </p:nvSpPr>
          <p:spPr>
            <a:xfrm>
              <a:off x="7873134" y="15518674"/>
              <a:ext cx="1958996" cy="28805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D491525-D006-CA47-9652-FD28101C08B1}"/>
                </a:ext>
              </a:extLst>
            </p:cNvPr>
            <p:cNvSpPr/>
            <p:nvPr/>
          </p:nvSpPr>
          <p:spPr>
            <a:xfrm>
              <a:off x="9960390" y="16406950"/>
              <a:ext cx="1958996" cy="19922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53BA9DB-40E9-5440-91D4-60ACF9C35E2D}"/>
                </a:ext>
              </a:extLst>
            </p:cNvPr>
            <p:cNvSpPr/>
            <p:nvPr/>
          </p:nvSpPr>
          <p:spPr>
            <a:xfrm>
              <a:off x="12047645" y="14117218"/>
              <a:ext cx="1958996" cy="4281973"/>
            </a:xfrm>
            <a:prstGeom prst="rect">
              <a:avLst/>
            </a:prstGeom>
            <a:pattFill prst="wdDnDiag">
              <a:fgClr>
                <a:schemeClr val="accent2"/>
              </a:fgClr>
              <a:bgClr>
                <a:schemeClr val="accent2">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40D484F8-1D6A-AE46-B0A9-0F962F8DBC36}"/>
                </a:ext>
              </a:extLst>
            </p:cNvPr>
            <p:cNvSpPr/>
            <p:nvPr/>
          </p:nvSpPr>
          <p:spPr>
            <a:xfrm>
              <a:off x="14126950" y="16720458"/>
              <a:ext cx="1958996" cy="167873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E26C7E53-DB5B-6940-8E4F-4275E87FFC54}"/>
                </a:ext>
              </a:extLst>
            </p:cNvPr>
            <p:cNvSpPr/>
            <p:nvPr/>
          </p:nvSpPr>
          <p:spPr>
            <a:xfrm>
              <a:off x="16206254" y="15179898"/>
              <a:ext cx="1958996" cy="32192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C17C7806-585D-9840-8687-6B93C9591CD7}"/>
                </a:ext>
              </a:extLst>
            </p:cNvPr>
            <p:cNvSpPr/>
            <p:nvPr/>
          </p:nvSpPr>
          <p:spPr>
            <a:xfrm>
              <a:off x="18290575" y="17164595"/>
              <a:ext cx="1958996" cy="12345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BDBCBD15-1C78-0448-97B2-02DCC927EEA8}"/>
              </a:ext>
            </a:extLst>
          </p:cNvPr>
          <p:cNvGrpSpPr/>
          <p:nvPr/>
        </p:nvGrpSpPr>
        <p:grpSpPr>
          <a:xfrm>
            <a:off x="2671332" y="5706027"/>
            <a:ext cx="8460471" cy="4160678"/>
            <a:chOff x="1619764" y="14238514"/>
            <a:chExt cx="18629807" cy="4160678"/>
          </a:xfrm>
        </p:grpSpPr>
        <p:sp>
          <p:nvSpPr>
            <p:cNvPr id="28" name="Rectangle 27">
              <a:extLst>
                <a:ext uri="{FF2B5EF4-FFF2-40B4-BE49-F238E27FC236}">
                  <a16:creationId xmlns:a16="http://schemas.microsoft.com/office/drawing/2014/main" id="{94577480-88D4-9F47-A93B-C16438C70BE7}"/>
                </a:ext>
              </a:extLst>
            </p:cNvPr>
            <p:cNvSpPr/>
            <p:nvPr/>
          </p:nvSpPr>
          <p:spPr>
            <a:xfrm>
              <a:off x="1619764" y="14943916"/>
              <a:ext cx="1958996" cy="3455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4AAD1A0-E4FC-CA4D-8F27-5B10852FD65B}"/>
                </a:ext>
              </a:extLst>
            </p:cNvPr>
            <p:cNvSpPr/>
            <p:nvPr/>
          </p:nvSpPr>
          <p:spPr>
            <a:xfrm>
              <a:off x="3698622" y="16973026"/>
              <a:ext cx="1958996" cy="14261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CDF6D48-BE7D-2940-BB30-B0EC6AF926F3}"/>
                </a:ext>
              </a:extLst>
            </p:cNvPr>
            <p:cNvSpPr/>
            <p:nvPr/>
          </p:nvSpPr>
          <p:spPr>
            <a:xfrm>
              <a:off x="5785879" y="16176891"/>
              <a:ext cx="1958996" cy="2222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45E980-B1B5-7047-9202-A5B92548F723}"/>
                </a:ext>
              </a:extLst>
            </p:cNvPr>
            <p:cNvSpPr/>
            <p:nvPr/>
          </p:nvSpPr>
          <p:spPr>
            <a:xfrm>
              <a:off x="7873134" y="15518674"/>
              <a:ext cx="1958996" cy="28805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E102312-FCC9-D04A-AB20-2C8E72410B20}"/>
                </a:ext>
              </a:extLst>
            </p:cNvPr>
            <p:cNvSpPr/>
            <p:nvPr/>
          </p:nvSpPr>
          <p:spPr>
            <a:xfrm>
              <a:off x="9960390" y="16406950"/>
              <a:ext cx="1958996" cy="19922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3F98257-5FF1-B545-B822-636DC461732D}"/>
                </a:ext>
              </a:extLst>
            </p:cNvPr>
            <p:cNvSpPr/>
            <p:nvPr/>
          </p:nvSpPr>
          <p:spPr>
            <a:xfrm>
              <a:off x="12047645" y="14238514"/>
              <a:ext cx="1958996" cy="4160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4813E97-F15F-024A-BACB-25C06CC1D7F2}"/>
                </a:ext>
              </a:extLst>
            </p:cNvPr>
            <p:cNvSpPr/>
            <p:nvPr/>
          </p:nvSpPr>
          <p:spPr>
            <a:xfrm>
              <a:off x="14126950" y="16720458"/>
              <a:ext cx="1958996" cy="16787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5C72011-938C-6140-9925-22E25966AE2E}"/>
                </a:ext>
              </a:extLst>
            </p:cNvPr>
            <p:cNvSpPr/>
            <p:nvPr/>
          </p:nvSpPr>
          <p:spPr>
            <a:xfrm>
              <a:off x="16206254" y="15179898"/>
              <a:ext cx="1958996" cy="3219293"/>
            </a:xfrm>
            <a:prstGeom prst="rect">
              <a:avLst/>
            </a:prstGeom>
            <a:pattFill prst="wdDnDiag">
              <a:fgClr>
                <a:schemeClr val="accent1"/>
              </a:fgClr>
              <a:bgClr>
                <a:schemeClr val="accent1">
                  <a:lumMod val="40000"/>
                  <a:lumOff val="6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84B77B9-71D5-8C47-938C-AAC9F3D1A094}"/>
                </a:ext>
              </a:extLst>
            </p:cNvPr>
            <p:cNvSpPr/>
            <p:nvPr/>
          </p:nvSpPr>
          <p:spPr>
            <a:xfrm>
              <a:off x="18290575" y="17164595"/>
              <a:ext cx="1958996" cy="12345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107C8E91-FAF9-3E41-8C47-2CE422E1A7A0}"/>
              </a:ext>
            </a:extLst>
          </p:cNvPr>
          <p:cNvGrpSpPr/>
          <p:nvPr/>
        </p:nvGrpSpPr>
        <p:grpSpPr>
          <a:xfrm>
            <a:off x="6287584" y="824518"/>
            <a:ext cx="11802708" cy="2182173"/>
            <a:chOff x="6287584" y="1071658"/>
            <a:chExt cx="11802708" cy="2182173"/>
          </a:xfrm>
        </p:grpSpPr>
        <p:sp>
          <p:nvSpPr>
            <p:cNvPr id="41" name="CuadroTexto 350">
              <a:extLst>
                <a:ext uri="{FF2B5EF4-FFF2-40B4-BE49-F238E27FC236}">
                  <a16:creationId xmlns:a16="http://schemas.microsoft.com/office/drawing/2014/main" id="{C9B0D814-C347-9841-BEFD-A7B298726593}"/>
                </a:ext>
              </a:extLst>
            </p:cNvPr>
            <p:cNvSpPr txBox="1"/>
            <p:nvPr/>
          </p:nvSpPr>
          <p:spPr>
            <a:xfrm>
              <a:off x="6287584" y="1071658"/>
              <a:ext cx="11802708"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Marketing Charts</a:t>
              </a:r>
            </a:p>
          </p:txBody>
        </p:sp>
        <p:sp>
          <p:nvSpPr>
            <p:cNvPr id="42" name="CuadroTexto 351">
              <a:extLst>
                <a:ext uri="{FF2B5EF4-FFF2-40B4-BE49-F238E27FC236}">
                  <a16:creationId xmlns:a16="http://schemas.microsoft.com/office/drawing/2014/main" id="{202913A6-E72F-9E4A-80A9-497ECCFA1D86}"/>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43" name="Rectangle 45">
              <a:extLst>
                <a:ext uri="{FF2B5EF4-FFF2-40B4-BE49-F238E27FC236}">
                  <a16:creationId xmlns:a16="http://schemas.microsoft.com/office/drawing/2014/main" id="{FF878222-C871-7241-8239-C66762AA9B15}"/>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a:extLst>
              <a:ext uri="{FF2B5EF4-FFF2-40B4-BE49-F238E27FC236}">
                <a16:creationId xmlns:a16="http://schemas.microsoft.com/office/drawing/2014/main" id="{76AFA69E-213C-8241-AE41-BF136BBE2269}"/>
              </a:ext>
            </a:extLst>
          </p:cNvPr>
          <p:cNvSpPr txBox="1"/>
          <p:nvPr/>
        </p:nvSpPr>
        <p:spPr>
          <a:xfrm flipH="1">
            <a:off x="8536478" y="9986779"/>
            <a:ext cx="2465430" cy="554960"/>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September</a:t>
            </a:r>
          </a:p>
        </p:txBody>
      </p:sp>
      <p:sp>
        <p:nvSpPr>
          <p:cNvPr id="61" name="TextBox 60">
            <a:extLst>
              <a:ext uri="{FF2B5EF4-FFF2-40B4-BE49-F238E27FC236}">
                <a16:creationId xmlns:a16="http://schemas.microsoft.com/office/drawing/2014/main" id="{6612796C-125B-8E49-A3CA-0163A8EC7DE5}"/>
              </a:ext>
            </a:extLst>
          </p:cNvPr>
          <p:cNvSpPr txBox="1"/>
          <p:nvPr/>
        </p:nvSpPr>
        <p:spPr>
          <a:xfrm flipH="1">
            <a:off x="17504870" y="9986779"/>
            <a:ext cx="2226918" cy="554960"/>
          </a:xfrm>
          <a:prstGeom prst="rect">
            <a:avLst/>
          </a:prstGeom>
          <a:noFill/>
        </p:spPr>
        <p:txBody>
          <a:bodyPr wrap="square" rtlCol="0">
            <a:spAutoFit/>
          </a:bodyPr>
          <a:lstStyle/>
          <a:p>
            <a:pPr algn="ctr">
              <a:lnSpc>
                <a:spcPts val="4080"/>
              </a:lnSpc>
            </a:pPr>
            <a:r>
              <a:rPr lang="en-US" sz="2400" dirty="0">
                <a:latin typeface="Century Gothic" panose="020B0502020202020204" pitchFamily="34" charset="0"/>
                <a:ea typeface="Lato Light" panose="020F0502020204030203" pitchFamily="34" charset="0"/>
                <a:cs typeface="Poppins Medium" pitchFamily="2" charset="77"/>
              </a:rPr>
              <a:t>October</a:t>
            </a:r>
          </a:p>
        </p:txBody>
      </p:sp>
      <p:sp>
        <p:nvSpPr>
          <p:cNvPr id="74" name="Line">
            <a:extLst>
              <a:ext uri="{FF2B5EF4-FFF2-40B4-BE49-F238E27FC236}">
                <a16:creationId xmlns:a16="http://schemas.microsoft.com/office/drawing/2014/main" id="{E53BADC1-BD7F-9947-81BC-7593F4C8723B}"/>
              </a:ext>
            </a:extLst>
          </p:cNvPr>
          <p:cNvSpPr/>
          <p:nvPr/>
        </p:nvSpPr>
        <p:spPr>
          <a:xfrm rot="5400000" flipV="1">
            <a:off x="7076128" y="224034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76" name="Line">
            <a:extLst>
              <a:ext uri="{FF2B5EF4-FFF2-40B4-BE49-F238E27FC236}">
                <a16:creationId xmlns:a16="http://schemas.microsoft.com/office/drawing/2014/main" id="{647B93FB-8ABC-C540-914B-94600774DB6D}"/>
              </a:ext>
            </a:extLst>
          </p:cNvPr>
          <p:cNvSpPr/>
          <p:nvPr/>
        </p:nvSpPr>
        <p:spPr>
          <a:xfrm rot="5400000" flipV="1">
            <a:off x="17752366" y="1177662"/>
            <a:ext cx="0" cy="8814138"/>
          </a:xfrm>
          <a:prstGeom prst="line">
            <a:avLst/>
          </a:prstGeom>
          <a:ln w="381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grpSp>
        <p:nvGrpSpPr>
          <p:cNvPr id="79" name="Group 78">
            <a:extLst>
              <a:ext uri="{FF2B5EF4-FFF2-40B4-BE49-F238E27FC236}">
                <a16:creationId xmlns:a16="http://schemas.microsoft.com/office/drawing/2014/main" id="{CD27839C-E38F-3F49-A1A5-EB4ADB7205EE}"/>
              </a:ext>
            </a:extLst>
          </p:cNvPr>
          <p:cNvGrpSpPr/>
          <p:nvPr/>
        </p:nvGrpSpPr>
        <p:grpSpPr>
          <a:xfrm>
            <a:off x="2469083" y="10661813"/>
            <a:ext cx="8754108" cy="1633666"/>
            <a:chOff x="11753838" y="5785592"/>
            <a:chExt cx="8754108" cy="1633666"/>
          </a:xfrm>
        </p:grpSpPr>
        <p:sp>
          <p:nvSpPr>
            <p:cNvPr id="80" name="TextBox 79">
              <a:extLst>
                <a:ext uri="{FF2B5EF4-FFF2-40B4-BE49-F238E27FC236}">
                  <a16:creationId xmlns:a16="http://schemas.microsoft.com/office/drawing/2014/main" id="{0F11F44F-CA55-E44B-8712-2B6591B91DF6}"/>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1" name="TextBox 80">
              <a:extLst>
                <a:ext uri="{FF2B5EF4-FFF2-40B4-BE49-F238E27FC236}">
                  <a16:creationId xmlns:a16="http://schemas.microsoft.com/office/drawing/2014/main" id="{A0E02767-1683-8B4B-8196-01592FC65462}"/>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nvGrpSpPr>
          <p:cNvPr id="82" name="Group 81">
            <a:extLst>
              <a:ext uri="{FF2B5EF4-FFF2-40B4-BE49-F238E27FC236}">
                <a16:creationId xmlns:a16="http://schemas.microsoft.com/office/drawing/2014/main" id="{B022CED3-C64D-124E-832E-54C7A0542714}"/>
              </a:ext>
            </a:extLst>
          </p:cNvPr>
          <p:cNvGrpSpPr/>
          <p:nvPr/>
        </p:nvGrpSpPr>
        <p:grpSpPr>
          <a:xfrm>
            <a:off x="13154461" y="10661813"/>
            <a:ext cx="8754108" cy="1633666"/>
            <a:chOff x="11753838" y="5785592"/>
            <a:chExt cx="8754108" cy="1633666"/>
          </a:xfrm>
        </p:grpSpPr>
        <p:sp>
          <p:nvSpPr>
            <p:cNvPr id="83" name="TextBox 82">
              <a:extLst>
                <a:ext uri="{FF2B5EF4-FFF2-40B4-BE49-F238E27FC236}">
                  <a16:creationId xmlns:a16="http://schemas.microsoft.com/office/drawing/2014/main" id="{5D200069-EAA2-FB42-A16D-5A33CC0F4B6C}"/>
                </a:ext>
              </a:extLst>
            </p:cNvPr>
            <p:cNvSpPr txBox="1"/>
            <p:nvPr/>
          </p:nvSpPr>
          <p:spPr>
            <a:xfrm>
              <a:off x="11753838" y="6465151"/>
              <a:ext cx="8754108" cy="954107"/>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84" name="TextBox 83">
              <a:extLst>
                <a:ext uri="{FF2B5EF4-FFF2-40B4-BE49-F238E27FC236}">
                  <a16:creationId xmlns:a16="http://schemas.microsoft.com/office/drawing/2014/main" id="{DF8A5CE5-A373-3144-A90A-BAC44CBD80A0}"/>
                </a:ext>
              </a:extLst>
            </p:cNvPr>
            <p:cNvSpPr txBox="1"/>
            <p:nvPr/>
          </p:nvSpPr>
          <p:spPr>
            <a:xfrm>
              <a:off x="11753838" y="5785592"/>
              <a:ext cx="8754108"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Sales Report</a:t>
              </a:r>
            </a:p>
          </p:txBody>
        </p:sp>
      </p:grpSp>
      <p:grpSp>
        <p:nvGrpSpPr>
          <p:cNvPr id="7" name="Group 6">
            <a:extLst>
              <a:ext uri="{FF2B5EF4-FFF2-40B4-BE49-F238E27FC236}">
                <a16:creationId xmlns:a16="http://schemas.microsoft.com/office/drawing/2014/main" id="{F98299F8-00F4-1C46-98AC-45AAC56D28D2}"/>
              </a:ext>
            </a:extLst>
          </p:cNvPr>
          <p:cNvGrpSpPr/>
          <p:nvPr/>
        </p:nvGrpSpPr>
        <p:grpSpPr>
          <a:xfrm>
            <a:off x="8221002" y="5071258"/>
            <a:ext cx="3207771" cy="1175403"/>
            <a:chOff x="3241315" y="5559796"/>
            <a:chExt cx="3207771" cy="1175403"/>
          </a:xfrm>
        </p:grpSpPr>
        <p:sp>
          <p:nvSpPr>
            <p:cNvPr id="85" name="TextBox 84">
              <a:extLst>
                <a:ext uri="{FF2B5EF4-FFF2-40B4-BE49-F238E27FC236}">
                  <a16:creationId xmlns:a16="http://schemas.microsoft.com/office/drawing/2014/main" id="{81BA7000-7274-494D-9B58-E52B19BD4C4F}"/>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Strategy</a:t>
              </a:r>
            </a:p>
          </p:txBody>
        </p:sp>
        <p:sp>
          <p:nvSpPr>
            <p:cNvPr id="86" name="TextBox 85">
              <a:extLst>
                <a:ext uri="{FF2B5EF4-FFF2-40B4-BE49-F238E27FC236}">
                  <a16:creationId xmlns:a16="http://schemas.microsoft.com/office/drawing/2014/main" id="{6874BB27-C098-304C-814A-B8FFE052F8CF}"/>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nvGrpSpPr>
          <p:cNvPr id="87" name="Group 86">
            <a:extLst>
              <a:ext uri="{FF2B5EF4-FFF2-40B4-BE49-F238E27FC236}">
                <a16:creationId xmlns:a16="http://schemas.microsoft.com/office/drawing/2014/main" id="{24761E80-2BC8-F143-9B68-646563D5A2D2}"/>
              </a:ext>
            </a:extLst>
          </p:cNvPr>
          <p:cNvGrpSpPr/>
          <p:nvPr/>
        </p:nvGrpSpPr>
        <p:grpSpPr>
          <a:xfrm>
            <a:off x="16893054" y="3950381"/>
            <a:ext cx="3207771" cy="1175403"/>
            <a:chOff x="3241315" y="5559796"/>
            <a:chExt cx="3207771" cy="1175403"/>
          </a:xfrm>
        </p:grpSpPr>
        <p:sp>
          <p:nvSpPr>
            <p:cNvPr id="88" name="TextBox 87">
              <a:extLst>
                <a:ext uri="{FF2B5EF4-FFF2-40B4-BE49-F238E27FC236}">
                  <a16:creationId xmlns:a16="http://schemas.microsoft.com/office/drawing/2014/main" id="{C3BE1C93-3C16-D348-A9C5-0552F28A8883}"/>
                </a:ext>
              </a:extLst>
            </p:cNvPr>
            <p:cNvSpPr txBox="1"/>
            <p:nvPr/>
          </p:nvSpPr>
          <p:spPr>
            <a:xfrm>
              <a:off x="3241316" y="5559796"/>
              <a:ext cx="3207769" cy="523220"/>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Sales</a:t>
              </a:r>
            </a:p>
          </p:txBody>
        </p:sp>
        <p:sp>
          <p:nvSpPr>
            <p:cNvPr id="89" name="TextBox 88">
              <a:extLst>
                <a:ext uri="{FF2B5EF4-FFF2-40B4-BE49-F238E27FC236}">
                  <a16:creationId xmlns:a16="http://schemas.microsoft.com/office/drawing/2014/main" id="{FC4BCD36-AE6D-834A-AD62-B2AD091B6BFA}"/>
                </a:ext>
              </a:extLst>
            </p:cNvPr>
            <p:cNvSpPr txBox="1"/>
            <p:nvPr/>
          </p:nvSpPr>
          <p:spPr>
            <a:xfrm>
              <a:off x="3241315" y="6088868"/>
              <a:ext cx="3207771"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+456</a:t>
              </a:r>
            </a:p>
          </p:txBody>
        </p:sp>
      </p:grpSp>
      <p:grpSp>
        <p:nvGrpSpPr>
          <p:cNvPr id="67" name="Group 66">
            <a:extLst>
              <a:ext uri="{FF2B5EF4-FFF2-40B4-BE49-F238E27FC236}">
                <a16:creationId xmlns:a16="http://schemas.microsoft.com/office/drawing/2014/main" id="{D7BA0FE2-B845-B441-B151-BD929B17CA73}"/>
              </a:ext>
            </a:extLst>
          </p:cNvPr>
          <p:cNvGrpSpPr/>
          <p:nvPr/>
        </p:nvGrpSpPr>
        <p:grpSpPr>
          <a:xfrm>
            <a:off x="1821332" y="5050476"/>
            <a:ext cx="564394" cy="4946379"/>
            <a:chOff x="1482914" y="2252934"/>
            <a:chExt cx="564394" cy="7727562"/>
          </a:xfrm>
        </p:grpSpPr>
        <p:sp>
          <p:nvSpPr>
            <p:cNvPr id="68" name="TextBox 67">
              <a:extLst>
                <a:ext uri="{FF2B5EF4-FFF2-40B4-BE49-F238E27FC236}">
                  <a16:creationId xmlns:a16="http://schemas.microsoft.com/office/drawing/2014/main" id="{EFD82577-3A4F-A545-8CAD-3E3EC09CF22A}"/>
                </a:ext>
              </a:extLst>
            </p:cNvPr>
            <p:cNvSpPr txBox="1"/>
            <p:nvPr/>
          </p:nvSpPr>
          <p:spPr>
            <a:xfrm>
              <a:off x="1482914" y="3971901"/>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69" name="TextBox 68">
              <a:extLst>
                <a:ext uri="{FF2B5EF4-FFF2-40B4-BE49-F238E27FC236}">
                  <a16:creationId xmlns:a16="http://schemas.microsoft.com/office/drawing/2014/main" id="{2E997DA0-B481-E641-91E3-6ED6424A063D}"/>
                </a:ext>
              </a:extLst>
            </p:cNvPr>
            <p:cNvSpPr txBox="1"/>
            <p:nvPr/>
          </p:nvSpPr>
          <p:spPr>
            <a:xfrm>
              <a:off x="1482914" y="487429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70" name="TextBox 69">
              <a:extLst>
                <a:ext uri="{FF2B5EF4-FFF2-40B4-BE49-F238E27FC236}">
                  <a16:creationId xmlns:a16="http://schemas.microsoft.com/office/drawing/2014/main" id="{83238717-4766-2C43-964D-AD071B3E7440}"/>
                </a:ext>
              </a:extLst>
            </p:cNvPr>
            <p:cNvSpPr txBox="1"/>
            <p:nvPr/>
          </p:nvSpPr>
          <p:spPr>
            <a:xfrm>
              <a:off x="1482914" y="575795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71" name="TextBox 70">
              <a:extLst>
                <a:ext uri="{FF2B5EF4-FFF2-40B4-BE49-F238E27FC236}">
                  <a16:creationId xmlns:a16="http://schemas.microsoft.com/office/drawing/2014/main" id="{4BEEC9AD-239D-BC49-939F-C83586839FF9}"/>
                </a:ext>
              </a:extLst>
            </p:cNvPr>
            <p:cNvSpPr txBox="1"/>
            <p:nvPr/>
          </p:nvSpPr>
          <p:spPr>
            <a:xfrm>
              <a:off x="1482914" y="664162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72" name="TextBox 71">
              <a:extLst>
                <a:ext uri="{FF2B5EF4-FFF2-40B4-BE49-F238E27FC236}">
                  <a16:creationId xmlns:a16="http://schemas.microsoft.com/office/drawing/2014/main" id="{5B6207A0-3B1C-CA45-8CCB-A64E851D0FA8}"/>
                </a:ext>
              </a:extLst>
            </p:cNvPr>
            <p:cNvSpPr txBox="1"/>
            <p:nvPr/>
          </p:nvSpPr>
          <p:spPr>
            <a:xfrm>
              <a:off x="1482914" y="747560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73" name="TextBox 72">
              <a:extLst>
                <a:ext uri="{FF2B5EF4-FFF2-40B4-BE49-F238E27FC236}">
                  <a16:creationId xmlns:a16="http://schemas.microsoft.com/office/drawing/2014/main" id="{19334E8A-C337-1E4F-930B-029BE952A9E2}"/>
                </a:ext>
              </a:extLst>
            </p:cNvPr>
            <p:cNvSpPr txBox="1"/>
            <p:nvPr/>
          </p:nvSpPr>
          <p:spPr>
            <a:xfrm>
              <a:off x="1482914" y="8396718"/>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75" name="TextBox 74">
              <a:extLst>
                <a:ext uri="{FF2B5EF4-FFF2-40B4-BE49-F238E27FC236}">
                  <a16:creationId xmlns:a16="http://schemas.microsoft.com/office/drawing/2014/main" id="{77A4A747-1455-EE4F-A205-B92DD53CA644}"/>
                </a:ext>
              </a:extLst>
            </p:cNvPr>
            <p:cNvSpPr txBox="1"/>
            <p:nvPr/>
          </p:nvSpPr>
          <p:spPr>
            <a:xfrm>
              <a:off x="1482914" y="922673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77" name="TextBox 76">
              <a:extLst>
                <a:ext uri="{FF2B5EF4-FFF2-40B4-BE49-F238E27FC236}">
                  <a16:creationId xmlns:a16="http://schemas.microsoft.com/office/drawing/2014/main" id="{253F0F04-AA8A-7E47-B472-D786C3DC8231}"/>
                </a:ext>
              </a:extLst>
            </p:cNvPr>
            <p:cNvSpPr txBox="1"/>
            <p:nvPr/>
          </p:nvSpPr>
          <p:spPr>
            <a:xfrm>
              <a:off x="1482914" y="2252934"/>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78" name="TextBox 77">
              <a:extLst>
                <a:ext uri="{FF2B5EF4-FFF2-40B4-BE49-F238E27FC236}">
                  <a16:creationId xmlns:a16="http://schemas.microsoft.com/office/drawing/2014/main" id="{66FBFCB1-A1B7-ED4D-8661-4E1E85019D20}"/>
                </a:ext>
              </a:extLst>
            </p:cNvPr>
            <p:cNvSpPr txBox="1"/>
            <p:nvPr/>
          </p:nvSpPr>
          <p:spPr>
            <a:xfrm>
              <a:off x="1482914" y="3136603"/>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grpSp>
      <p:grpSp>
        <p:nvGrpSpPr>
          <p:cNvPr id="110" name="Group 109">
            <a:extLst>
              <a:ext uri="{FF2B5EF4-FFF2-40B4-BE49-F238E27FC236}">
                <a16:creationId xmlns:a16="http://schemas.microsoft.com/office/drawing/2014/main" id="{D41D305A-5227-C641-A68C-998BBFFC5DEB}"/>
              </a:ext>
            </a:extLst>
          </p:cNvPr>
          <p:cNvGrpSpPr/>
          <p:nvPr/>
        </p:nvGrpSpPr>
        <p:grpSpPr>
          <a:xfrm>
            <a:off x="12489332" y="5050476"/>
            <a:ext cx="564394" cy="4946379"/>
            <a:chOff x="1482914" y="2252934"/>
            <a:chExt cx="564394" cy="7727562"/>
          </a:xfrm>
        </p:grpSpPr>
        <p:sp>
          <p:nvSpPr>
            <p:cNvPr id="111" name="TextBox 110">
              <a:extLst>
                <a:ext uri="{FF2B5EF4-FFF2-40B4-BE49-F238E27FC236}">
                  <a16:creationId xmlns:a16="http://schemas.microsoft.com/office/drawing/2014/main" id="{0FB090F6-D05A-934A-A70E-D792B258A687}"/>
                </a:ext>
              </a:extLst>
            </p:cNvPr>
            <p:cNvSpPr txBox="1"/>
            <p:nvPr/>
          </p:nvSpPr>
          <p:spPr>
            <a:xfrm>
              <a:off x="1482914" y="3971901"/>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112" name="TextBox 111">
              <a:extLst>
                <a:ext uri="{FF2B5EF4-FFF2-40B4-BE49-F238E27FC236}">
                  <a16:creationId xmlns:a16="http://schemas.microsoft.com/office/drawing/2014/main" id="{D3C7892A-87AE-514C-A216-3D349F752B99}"/>
                </a:ext>
              </a:extLst>
            </p:cNvPr>
            <p:cNvSpPr txBox="1"/>
            <p:nvPr/>
          </p:nvSpPr>
          <p:spPr>
            <a:xfrm>
              <a:off x="1482914" y="487429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113" name="TextBox 112">
              <a:extLst>
                <a:ext uri="{FF2B5EF4-FFF2-40B4-BE49-F238E27FC236}">
                  <a16:creationId xmlns:a16="http://schemas.microsoft.com/office/drawing/2014/main" id="{38CE687B-3F3C-A143-8832-9A13953E4A59}"/>
                </a:ext>
              </a:extLst>
            </p:cNvPr>
            <p:cNvSpPr txBox="1"/>
            <p:nvPr/>
          </p:nvSpPr>
          <p:spPr>
            <a:xfrm>
              <a:off x="1482914" y="575795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114" name="TextBox 113">
              <a:extLst>
                <a:ext uri="{FF2B5EF4-FFF2-40B4-BE49-F238E27FC236}">
                  <a16:creationId xmlns:a16="http://schemas.microsoft.com/office/drawing/2014/main" id="{13A6BD2F-7E21-E748-A8BC-9B33B1FC793D}"/>
                </a:ext>
              </a:extLst>
            </p:cNvPr>
            <p:cNvSpPr txBox="1"/>
            <p:nvPr/>
          </p:nvSpPr>
          <p:spPr>
            <a:xfrm>
              <a:off x="1482914" y="664162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115" name="TextBox 114">
              <a:extLst>
                <a:ext uri="{FF2B5EF4-FFF2-40B4-BE49-F238E27FC236}">
                  <a16:creationId xmlns:a16="http://schemas.microsoft.com/office/drawing/2014/main" id="{1A96EA19-AB6C-914D-AFD7-CFDE008ABD40}"/>
                </a:ext>
              </a:extLst>
            </p:cNvPr>
            <p:cNvSpPr txBox="1"/>
            <p:nvPr/>
          </p:nvSpPr>
          <p:spPr>
            <a:xfrm>
              <a:off x="1482914" y="7475602"/>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116" name="TextBox 115">
              <a:extLst>
                <a:ext uri="{FF2B5EF4-FFF2-40B4-BE49-F238E27FC236}">
                  <a16:creationId xmlns:a16="http://schemas.microsoft.com/office/drawing/2014/main" id="{5B2BD4E0-E958-584E-9E99-9CB68C4B0DD4}"/>
                </a:ext>
              </a:extLst>
            </p:cNvPr>
            <p:cNvSpPr txBox="1"/>
            <p:nvPr/>
          </p:nvSpPr>
          <p:spPr>
            <a:xfrm>
              <a:off x="1482914" y="8396718"/>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117" name="TextBox 116">
              <a:extLst>
                <a:ext uri="{FF2B5EF4-FFF2-40B4-BE49-F238E27FC236}">
                  <a16:creationId xmlns:a16="http://schemas.microsoft.com/office/drawing/2014/main" id="{74D224F5-724F-C946-B9AE-629DE3699CAC}"/>
                </a:ext>
              </a:extLst>
            </p:cNvPr>
            <p:cNvSpPr txBox="1"/>
            <p:nvPr/>
          </p:nvSpPr>
          <p:spPr>
            <a:xfrm>
              <a:off x="1482914" y="9226739"/>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118" name="TextBox 117">
              <a:extLst>
                <a:ext uri="{FF2B5EF4-FFF2-40B4-BE49-F238E27FC236}">
                  <a16:creationId xmlns:a16="http://schemas.microsoft.com/office/drawing/2014/main" id="{E07177F5-901B-E842-91E1-B1D58C687491}"/>
                </a:ext>
              </a:extLst>
            </p:cNvPr>
            <p:cNvSpPr txBox="1"/>
            <p:nvPr/>
          </p:nvSpPr>
          <p:spPr>
            <a:xfrm>
              <a:off x="1482914" y="2252934"/>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119" name="TextBox 118">
              <a:extLst>
                <a:ext uri="{FF2B5EF4-FFF2-40B4-BE49-F238E27FC236}">
                  <a16:creationId xmlns:a16="http://schemas.microsoft.com/office/drawing/2014/main" id="{2A553EBC-650E-4C4E-8BEF-85FA3205DB0B}"/>
                </a:ext>
              </a:extLst>
            </p:cNvPr>
            <p:cNvSpPr txBox="1"/>
            <p:nvPr/>
          </p:nvSpPr>
          <p:spPr>
            <a:xfrm>
              <a:off x="1482914" y="3136603"/>
              <a:ext cx="564394" cy="753757"/>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grpSp>
    </p:spTree>
    <p:extLst>
      <p:ext uri="{BB962C8B-B14F-4D97-AF65-F5344CB8AC3E}">
        <p14:creationId xmlns:p14="http://schemas.microsoft.com/office/powerpoint/2010/main" val="21593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pSp>
        <p:nvGrpSpPr>
          <p:cNvPr id="4" name="Group 3">
            <a:extLst>
              <a:ext uri="{FF2B5EF4-FFF2-40B4-BE49-F238E27FC236}">
                <a16:creationId xmlns:a16="http://schemas.microsoft.com/office/drawing/2014/main" id="{E6DC9551-103A-EA44-8774-A435F75ECD62}"/>
              </a:ext>
            </a:extLst>
          </p:cNvPr>
          <p:cNvGrpSpPr/>
          <p:nvPr/>
        </p:nvGrpSpPr>
        <p:grpSpPr>
          <a:xfrm>
            <a:off x="11409218" y="2291639"/>
            <a:ext cx="10086103" cy="2794178"/>
            <a:chOff x="10723418" y="4731160"/>
            <a:chExt cx="10086103" cy="2794178"/>
          </a:xfrm>
        </p:grpSpPr>
        <p:sp>
          <p:nvSpPr>
            <p:cNvPr id="436" name="Rounded Rectangle 435">
              <a:extLst>
                <a:ext uri="{FF2B5EF4-FFF2-40B4-BE49-F238E27FC236}">
                  <a16:creationId xmlns:a16="http://schemas.microsoft.com/office/drawing/2014/main" id="{BC38E408-152D-6F47-8B91-0A4B53488D83}"/>
                </a:ext>
              </a:extLst>
            </p:cNvPr>
            <p:cNvSpPr/>
            <p:nvPr/>
          </p:nvSpPr>
          <p:spPr>
            <a:xfrm>
              <a:off x="10723418" y="4731160"/>
              <a:ext cx="10086103" cy="2794178"/>
            </a:xfrm>
            <a:prstGeom prst="roundRect">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7" name="Group 436">
              <a:extLst>
                <a:ext uri="{FF2B5EF4-FFF2-40B4-BE49-F238E27FC236}">
                  <a16:creationId xmlns:a16="http://schemas.microsoft.com/office/drawing/2014/main" id="{F178BF62-1C18-7149-B89B-CD0117916EA0}"/>
                </a:ext>
              </a:extLst>
            </p:cNvPr>
            <p:cNvGrpSpPr/>
            <p:nvPr/>
          </p:nvGrpSpPr>
          <p:grpSpPr>
            <a:xfrm>
              <a:off x="11404895" y="5259659"/>
              <a:ext cx="8754108" cy="1803637"/>
              <a:chOff x="11753838" y="5785592"/>
              <a:chExt cx="8754108" cy="1803637"/>
            </a:xfrm>
          </p:grpSpPr>
          <p:sp>
            <p:nvSpPr>
              <p:cNvPr id="438" name="TextBox 437">
                <a:extLst>
                  <a:ext uri="{FF2B5EF4-FFF2-40B4-BE49-F238E27FC236}">
                    <a16:creationId xmlns:a16="http://schemas.microsoft.com/office/drawing/2014/main" id="{49A585B9-3906-2049-AB4A-FDCE156E807A}"/>
                  </a:ext>
                </a:extLst>
              </p:cNvPr>
              <p:cNvSpPr txBox="1"/>
              <p:nvPr/>
            </p:nvSpPr>
            <p:spPr>
              <a:xfrm>
                <a:off x="11753838" y="6635122"/>
                <a:ext cx="8754108" cy="954107"/>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sp>
            <p:nvSpPr>
              <p:cNvPr id="439" name="TextBox 438">
                <a:extLst>
                  <a:ext uri="{FF2B5EF4-FFF2-40B4-BE49-F238E27FC236}">
                    <a16:creationId xmlns:a16="http://schemas.microsoft.com/office/drawing/2014/main" id="{1730CC67-19B9-F941-BF3D-BB9A85CAF3E9}"/>
                  </a:ext>
                </a:extLst>
              </p:cNvPr>
              <p:cNvSpPr txBox="1"/>
              <p:nvPr/>
            </p:nvSpPr>
            <p:spPr>
              <a:xfrm>
                <a:off x="11753839" y="5785592"/>
                <a:ext cx="5757862"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Global Strategy</a:t>
                </a:r>
              </a:p>
            </p:txBody>
          </p:sp>
        </p:grpSp>
      </p:grpSp>
      <p:sp>
        <p:nvSpPr>
          <p:cNvPr id="431" name="Rectangle 1">
            <a:extLst>
              <a:ext uri="{FF2B5EF4-FFF2-40B4-BE49-F238E27FC236}">
                <a16:creationId xmlns:a16="http://schemas.microsoft.com/office/drawing/2014/main" id="{A8DF5218-FCE0-3349-A247-52323572B19E}"/>
              </a:ext>
            </a:extLst>
          </p:cNvPr>
          <p:cNvSpPr/>
          <p:nvPr/>
        </p:nvSpPr>
        <p:spPr>
          <a:xfrm>
            <a:off x="1673079" y="4373447"/>
            <a:ext cx="21067252" cy="6485709"/>
          </a:xfrm>
          <a:custGeom>
            <a:avLst/>
            <a:gdLst>
              <a:gd name="connsiteX0" fmla="*/ 0 w 18333720"/>
              <a:gd name="connsiteY0" fmla="*/ 0 h 3445329"/>
              <a:gd name="connsiteX1" fmla="*/ 18333720 w 18333720"/>
              <a:gd name="connsiteY1" fmla="*/ 0 h 3445329"/>
              <a:gd name="connsiteX2" fmla="*/ 18333720 w 18333720"/>
              <a:gd name="connsiteY2" fmla="*/ 3445329 h 3445329"/>
              <a:gd name="connsiteX3" fmla="*/ 0 w 18333720"/>
              <a:gd name="connsiteY3" fmla="*/ 3445329 h 3445329"/>
              <a:gd name="connsiteX4" fmla="*/ 0 w 18333720"/>
              <a:gd name="connsiteY4" fmla="*/ 0 h 3445329"/>
              <a:gd name="connsiteX0" fmla="*/ 0 w 18333720"/>
              <a:gd name="connsiteY0" fmla="*/ 0 h 3445329"/>
              <a:gd name="connsiteX1" fmla="*/ 1645920 w 18333720"/>
              <a:gd name="connsiteY1" fmla="*/ 0 h 3445329"/>
              <a:gd name="connsiteX2" fmla="*/ 18333720 w 18333720"/>
              <a:gd name="connsiteY2" fmla="*/ 0 h 3445329"/>
              <a:gd name="connsiteX3" fmla="*/ 18333720 w 18333720"/>
              <a:gd name="connsiteY3" fmla="*/ 3445329 h 3445329"/>
              <a:gd name="connsiteX4" fmla="*/ 0 w 18333720"/>
              <a:gd name="connsiteY4" fmla="*/ 3445329 h 3445329"/>
              <a:gd name="connsiteX5" fmla="*/ 0 w 18333720"/>
              <a:gd name="connsiteY5" fmla="*/ 0 h 3445329"/>
              <a:gd name="connsiteX0" fmla="*/ 0 w 18333720"/>
              <a:gd name="connsiteY0" fmla="*/ 22860 h 3468189"/>
              <a:gd name="connsiteX1" fmla="*/ 1645920 w 18333720"/>
              <a:gd name="connsiteY1" fmla="*/ 22860 h 3468189"/>
              <a:gd name="connsiteX2" fmla="*/ 3360420 w 18333720"/>
              <a:gd name="connsiteY2" fmla="*/ 0 h 3468189"/>
              <a:gd name="connsiteX3" fmla="*/ 18333720 w 18333720"/>
              <a:gd name="connsiteY3" fmla="*/ 22860 h 3468189"/>
              <a:gd name="connsiteX4" fmla="*/ 18333720 w 18333720"/>
              <a:gd name="connsiteY4" fmla="*/ 3468189 h 3468189"/>
              <a:gd name="connsiteX5" fmla="*/ 0 w 18333720"/>
              <a:gd name="connsiteY5" fmla="*/ 3468189 h 3468189"/>
              <a:gd name="connsiteX6" fmla="*/ 0 w 18333720"/>
              <a:gd name="connsiteY6"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18333720 w 18333720"/>
              <a:gd name="connsiteY4" fmla="*/ 22860 h 3468189"/>
              <a:gd name="connsiteX5" fmla="*/ 18333720 w 18333720"/>
              <a:gd name="connsiteY5" fmla="*/ 3468189 h 3468189"/>
              <a:gd name="connsiteX6" fmla="*/ 0 w 18333720"/>
              <a:gd name="connsiteY6" fmla="*/ 3468189 h 3468189"/>
              <a:gd name="connsiteX7" fmla="*/ 0 w 18333720"/>
              <a:gd name="connsiteY7"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18333720 w 18333720"/>
              <a:gd name="connsiteY5" fmla="*/ 22860 h 3468189"/>
              <a:gd name="connsiteX6" fmla="*/ 18333720 w 18333720"/>
              <a:gd name="connsiteY6" fmla="*/ 3468189 h 3468189"/>
              <a:gd name="connsiteX7" fmla="*/ 0 w 18333720"/>
              <a:gd name="connsiteY7" fmla="*/ 3468189 h 3468189"/>
              <a:gd name="connsiteX8" fmla="*/ 0 w 18333720"/>
              <a:gd name="connsiteY8"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18333720 w 18333720"/>
              <a:gd name="connsiteY6" fmla="*/ 22860 h 3468189"/>
              <a:gd name="connsiteX7" fmla="*/ 18333720 w 18333720"/>
              <a:gd name="connsiteY7" fmla="*/ 3468189 h 3468189"/>
              <a:gd name="connsiteX8" fmla="*/ 0 w 18333720"/>
              <a:gd name="connsiteY8" fmla="*/ 3468189 h 3468189"/>
              <a:gd name="connsiteX9" fmla="*/ 0 w 18333720"/>
              <a:gd name="connsiteY9"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8333720 w 18333720"/>
              <a:gd name="connsiteY7" fmla="*/ 22860 h 3468189"/>
              <a:gd name="connsiteX8" fmla="*/ 18333720 w 18333720"/>
              <a:gd name="connsiteY8" fmla="*/ 3468189 h 3468189"/>
              <a:gd name="connsiteX9" fmla="*/ 0 w 18333720"/>
              <a:gd name="connsiteY9" fmla="*/ 3468189 h 3468189"/>
              <a:gd name="connsiteX10" fmla="*/ 0 w 18333720"/>
              <a:gd name="connsiteY10"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8333720 w 18333720"/>
              <a:gd name="connsiteY8" fmla="*/ 22860 h 3468189"/>
              <a:gd name="connsiteX9" fmla="*/ 18333720 w 18333720"/>
              <a:gd name="connsiteY9" fmla="*/ 3468189 h 3468189"/>
              <a:gd name="connsiteX10" fmla="*/ 0 w 18333720"/>
              <a:gd name="connsiteY10" fmla="*/ 3468189 h 3468189"/>
              <a:gd name="connsiteX11" fmla="*/ 0 w 18333720"/>
              <a:gd name="connsiteY11"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8333720 w 18333720"/>
              <a:gd name="connsiteY9" fmla="*/ 22860 h 3468189"/>
              <a:gd name="connsiteX10" fmla="*/ 18333720 w 18333720"/>
              <a:gd name="connsiteY10" fmla="*/ 3468189 h 3468189"/>
              <a:gd name="connsiteX11" fmla="*/ 0 w 18333720"/>
              <a:gd name="connsiteY11" fmla="*/ 3468189 h 3468189"/>
              <a:gd name="connsiteX12" fmla="*/ 0 w 18333720"/>
              <a:gd name="connsiteY12"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8333720 w 18333720"/>
              <a:gd name="connsiteY10" fmla="*/ 22860 h 3468189"/>
              <a:gd name="connsiteX11" fmla="*/ 18333720 w 18333720"/>
              <a:gd name="connsiteY11" fmla="*/ 3468189 h 3468189"/>
              <a:gd name="connsiteX12" fmla="*/ 0 w 18333720"/>
              <a:gd name="connsiteY12" fmla="*/ 3468189 h 3468189"/>
              <a:gd name="connsiteX13" fmla="*/ 0 w 18333720"/>
              <a:gd name="connsiteY13" fmla="*/ 22860 h 3468189"/>
              <a:gd name="connsiteX0" fmla="*/ 0 w 18333720"/>
              <a:gd name="connsiteY0" fmla="*/ 2286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2860 h 3468189"/>
              <a:gd name="connsiteX0" fmla="*/ 0 w 18333720"/>
              <a:gd name="connsiteY0" fmla="*/ 2697480 h 3468189"/>
              <a:gd name="connsiteX1" fmla="*/ 1645920 w 18333720"/>
              <a:gd name="connsiteY1" fmla="*/ 228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33720"/>
              <a:gd name="connsiteY0" fmla="*/ 2697480 h 3468189"/>
              <a:gd name="connsiteX1" fmla="*/ 1714500 w 18333720"/>
              <a:gd name="connsiteY1" fmla="*/ 2423160 h 3468189"/>
              <a:gd name="connsiteX2" fmla="*/ 3360420 w 18333720"/>
              <a:gd name="connsiteY2" fmla="*/ 0 h 3468189"/>
              <a:gd name="connsiteX3" fmla="*/ 4960620 w 18333720"/>
              <a:gd name="connsiteY3" fmla="*/ 22860 h 3468189"/>
              <a:gd name="connsiteX4" fmla="*/ 6652260 w 18333720"/>
              <a:gd name="connsiteY4" fmla="*/ 22860 h 3468189"/>
              <a:gd name="connsiteX5" fmla="*/ 8298180 w 18333720"/>
              <a:gd name="connsiteY5" fmla="*/ 0 h 3468189"/>
              <a:gd name="connsiteX6" fmla="*/ 9989820 w 18333720"/>
              <a:gd name="connsiteY6" fmla="*/ 22860 h 3468189"/>
              <a:gd name="connsiteX7" fmla="*/ 11658600 w 18333720"/>
              <a:gd name="connsiteY7" fmla="*/ 45720 h 3468189"/>
              <a:gd name="connsiteX8" fmla="*/ 13327380 w 18333720"/>
              <a:gd name="connsiteY8" fmla="*/ 45720 h 3468189"/>
              <a:gd name="connsiteX9" fmla="*/ 15179040 w 18333720"/>
              <a:gd name="connsiteY9" fmla="*/ 45720 h 3468189"/>
              <a:gd name="connsiteX10" fmla="*/ 16664940 w 18333720"/>
              <a:gd name="connsiteY10" fmla="*/ 45720 h 3468189"/>
              <a:gd name="connsiteX11" fmla="*/ 18333720 w 18333720"/>
              <a:gd name="connsiteY11" fmla="*/ 22860 h 3468189"/>
              <a:gd name="connsiteX12" fmla="*/ 18333720 w 18333720"/>
              <a:gd name="connsiteY12" fmla="*/ 3468189 h 3468189"/>
              <a:gd name="connsiteX13" fmla="*/ 0 w 18333720"/>
              <a:gd name="connsiteY13" fmla="*/ 3468189 h 3468189"/>
              <a:gd name="connsiteX14" fmla="*/ 0 w 18333720"/>
              <a:gd name="connsiteY14" fmla="*/ 2697480 h 3468189"/>
              <a:gd name="connsiteX0" fmla="*/ 0 w 18356580"/>
              <a:gd name="connsiteY0" fmla="*/ 2743200 h 3468189"/>
              <a:gd name="connsiteX1" fmla="*/ 1737360 w 18356580"/>
              <a:gd name="connsiteY1" fmla="*/ 2423160 h 3468189"/>
              <a:gd name="connsiteX2" fmla="*/ 3383280 w 18356580"/>
              <a:gd name="connsiteY2" fmla="*/ 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4983480 w 18356580"/>
              <a:gd name="connsiteY3" fmla="*/ 228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29000 w 18356580"/>
              <a:gd name="connsiteY2" fmla="*/ 182880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675120 w 18356580"/>
              <a:gd name="connsiteY4" fmla="*/ 228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43200 h 3468189"/>
              <a:gd name="connsiteX1" fmla="*/ 1737360 w 18356580"/>
              <a:gd name="connsiteY1" fmla="*/ 2423160 h 3468189"/>
              <a:gd name="connsiteX2" fmla="*/ 3406140 w 18356580"/>
              <a:gd name="connsiteY2" fmla="*/ 1783080 h 3468189"/>
              <a:gd name="connsiteX3" fmla="*/ 5052060 w 18356580"/>
              <a:gd name="connsiteY3" fmla="*/ 1394460 h 3468189"/>
              <a:gd name="connsiteX4" fmla="*/ 6720840 w 18356580"/>
              <a:gd name="connsiteY4" fmla="*/ 1508760 h 3468189"/>
              <a:gd name="connsiteX5" fmla="*/ 8321040 w 18356580"/>
              <a:gd name="connsiteY5" fmla="*/ 0 h 3468189"/>
              <a:gd name="connsiteX6" fmla="*/ 10012680 w 18356580"/>
              <a:gd name="connsiteY6" fmla="*/ 22860 h 3468189"/>
              <a:gd name="connsiteX7" fmla="*/ 11681460 w 18356580"/>
              <a:gd name="connsiteY7" fmla="*/ 45720 h 3468189"/>
              <a:gd name="connsiteX8" fmla="*/ 13350240 w 18356580"/>
              <a:gd name="connsiteY8" fmla="*/ 45720 h 3468189"/>
              <a:gd name="connsiteX9" fmla="*/ 15201900 w 18356580"/>
              <a:gd name="connsiteY9" fmla="*/ 45720 h 3468189"/>
              <a:gd name="connsiteX10" fmla="*/ 16687800 w 18356580"/>
              <a:gd name="connsiteY10" fmla="*/ 45720 h 3468189"/>
              <a:gd name="connsiteX11" fmla="*/ 18356580 w 18356580"/>
              <a:gd name="connsiteY11" fmla="*/ 22860 h 3468189"/>
              <a:gd name="connsiteX12" fmla="*/ 18356580 w 18356580"/>
              <a:gd name="connsiteY12" fmla="*/ 3468189 h 3468189"/>
              <a:gd name="connsiteX13" fmla="*/ 22860 w 18356580"/>
              <a:gd name="connsiteY13" fmla="*/ 3468189 h 3468189"/>
              <a:gd name="connsiteX14" fmla="*/ 0 w 18356580"/>
              <a:gd name="connsiteY14" fmla="*/ 2743200 h 346818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12680 w 18356580"/>
              <a:gd name="connsiteY6" fmla="*/ 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681460 w 18356580"/>
              <a:gd name="connsiteY7" fmla="*/ 2286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720340 h 3445329"/>
              <a:gd name="connsiteX1" fmla="*/ 1737360 w 18356580"/>
              <a:gd name="connsiteY1" fmla="*/ 2400300 h 3445329"/>
              <a:gd name="connsiteX2" fmla="*/ 3406140 w 18356580"/>
              <a:gd name="connsiteY2" fmla="*/ 1760220 h 3445329"/>
              <a:gd name="connsiteX3" fmla="*/ 5052060 w 18356580"/>
              <a:gd name="connsiteY3" fmla="*/ 1371600 h 3445329"/>
              <a:gd name="connsiteX4" fmla="*/ 6720840 w 18356580"/>
              <a:gd name="connsiteY4" fmla="*/ 1485900 h 3445329"/>
              <a:gd name="connsiteX5" fmla="*/ 8366760 w 18356580"/>
              <a:gd name="connsiteY5" fmla="*/ 891540 h 3445329"/>
              <a:gd name="connsiteX6" fmla="*/ 10035540 w 18356580"/>
              <a:gd name="connsiteY6" fmla="*/ 342900 h 3445329"/>
              <a:gd name="connsiteX7" fmla="*/ 11727180 w 18356580"/>
              <a:gd name="connsiteY7" fmla="*/ 662940 h 3445329"/>
              <a:gd name="connsiteX8" fmla="*/ 13350240 w 18356580"/>
              <a:gd name="connsiteY8" fmla="*/ 22860 h 3445329"/>
              <a:gd name="connsiteX9" fmla="*/ 15201900 w 18356580"/>
              <a:gd name="connsiteY9" fmla="*/ 22860 h 3445329"/>
              <a:gd name="connsiteX10" fmla="*/ 16687800 w 18356580"/>
              <a:gd name="connsiteY10" fmla="*/ 22860 h 3445329"/>
              <a:gd name="connsiteX11" fmla="*/ 18356580 w 18356580"/>
              <a:gd name="connsiteY11" fmla="*/ 0 h 3445329"/>
              <a:gd name="connsiteX12" fmla="*/ 18356580 w 18356580"/>
              <a:gd name="connsiteY12" fmla="*/ 3445329 h 3445329"/>
              <a:gd name="connsiteX13" fmla="*/ 22860 w 18356580"/>
              <a:gd name="connsiteY13" fmla="*/ 3445329 h 3445329"/>
              <a:gd name="connsiteX14" fmla="*/ 0 w 18356580"/>
              <a:gd name="connsiteY14" fmla="*/ 2720340 h 3445329"/>
              <a:gd name="connsiteX0" fmla="*/ 0 w 18356580"/>
              <a:gd name="connsiteY0" fmla="*/ 2903220 h 3628209"/>
              <a:gd name="connsiteX1" fmla="*/ 1737360 w 18356580"/>
              <a:gd name="connsiteY1" fmla="*/ 2583180 h 3628209"/>
              <a:gd name="connsiteX2" fmla="*/ 3406140 w 18356580"/>
              <a:gd name="connsiteY2" fmla="*/ 1943100 h 3628209"/>
              <a:gd name="connsiteX3" fmla="*/ 5052060 w 18356580"/>
              <a:gd name="connsiteY3" fmla="*/ 1554480 h 3628209"/>
              <a:gd name="connsiteX4" fmla="*/ 6720840 w 18356580"/>
              <a:gd name="connsiteY4" fmla="*/ 1668780 h 3628209"/>
              <a:gd name="connsiteX5" fmla="*/ 8366760 w 18356580"/>
              <a:gd name="connsiteY5" fmla="*/ 1074420 h 3628209"/>
              <a:gd name="connsiteX6" fmla="*/ 10035540 w 18356580"/>
              <a:gd name="connsiteY6" fmla="*/ 525780 h 3628209"/>
              <a:gd name="connsiteX7" fmla="*/ 11727180 w 18356580"/>
              <a:gd name="connsiteY7" fmla="*/ 845820 h 3628209"/>
              <a:gd name="connsiteX8" fmla="*/ 13304520 w 18356580"/>
              <a:gd name="connsiteY8" fmla="*/ 0 h 3628209"/>
              <a:gd name="connsiteX9" fmla="*/ 15201900 w 18356580"/>
              <a:gd name="connsiteY9" fmla="*/ 205740 h 3628209"/>
              <a:gd name="connsiteX10" fmla="*/ 16687800 w 18356580"/>
              <a:gd name="connsiteY10" fmla="*/ 205740 h 3628209"/>
              <a:gd name="connsiteX11" fmla="*/ 18356580 w 18356580"/>
              <a:gd name="connsiteY11" fmla="*/ 182880 h 3628209"/>
              <a:gd name="connsiteX12" fmla="*/ 18356580 w 18356580"/>
              <a:gd name="connsiteY12" fmla="*/ 3628209 h 3628209"/>
              <a:gd name="connsiteX13" fmla="*/ 22860 w 18356580"/>
              <a:gd name="connsiteY13" fmla="*/ 3628209 h 3628209"/>
              <a:gd name="connsiteX14" fmla="*/ 0 w 18356580"/>
              <a:gd name="connsiteY14" fmla="*/ 2903220 h 3628209"/>
              <a:gd name="connsiteX0" fmla="*/ 0 w 18356580"/>
              <a:gd name="connsiteY0" fmla="*/ 3314700 h 4039689"/>
              <a:gd name="connsiteX1" fmla="*/ 1737360 w 18356580"/>
              <a:gd name="connsiteY1" fmla="*/ 2994660 h 4039689"/>
              <a:gd name="connsiteX2" fmla="*/ 3406140 w 18356580"/>
              <a:gd name="connsiteY2" fmla="*/ 2354580 h 4039689"/>
              <a:gd name="connsiteX3" fmla="*/ 5052060 w 18356580"/>
              <a:gd name="connsiteY3" fmla="*/ 1965960 h 4039689"/>
              <a:gd name="connsiteX4" fmla="*/ 6720840 w 18356580"/>
              <a:gd name="connsiteY4" fmla="*/ 2080260 h 4039689"/>
              <a:gd name="connsiteX5" fmla="*/ 8366760 w 18356580"/>
              <a:gd name="connsiteY5" fmla="*/ 1485900 h 4039689"/>
              <a:gd name="connsiteX6" fmla="*/ 10035540 w 18356580"/>
              <a:gd name="connsiteY6" fmla="*/ 937260 h 4039689"/>
              <a:gd name="connsiteX7" fmla="*/ 11727180 w 18356580"/>
              <a:gd name="connsiteY7" fmla="*/ 1257300 h 4039689"/>
              <a:gd name="connsiteX8" fmla="*/ 13304520 w 18356580"/>
              <a:gd name="connsiteY8" fmla="*/ 411480 h 4039689"/>
              <a:gd name="connsiteX9" fmla="*/ 15019020 w 18356580"/>
              <a:gd name="connsiteY9" fmla="*/ 0 h 4039689"/>
              <a:gd name="connsiteX10" fmla="*/ 16687800 w 18356580"/>
              <a:gd name="connsiteY10" fmla="*/ 617220 h 4039689"/>
              <a:gd name="connsiteX11" fmla="*/ 18356580 w 18356580"/>
              <a:gd name="connsiteY11" fmla="*/ 594360 h 4039689"/>
              <a:gd name="connsiteX12" fmla="*/ 18356580 w 18356580"/>
              <a:gd name="connsiteY12" fmla="*/ 4039689 h 4039689"/>
              <a:gd name="connsiteX13" fmla="*/ 22860 w 18356580"/>
              <a:gd name="connsiteY13" fmla="*/ 4039689 h 4039689"/>
              <a:gd name="connsiteX14" fmla="*/ 0 w 18356580"/>
              <a:gd name="connsiteY14" fmla="*/ 3314700 h 4039689"/>
              <a:gd name="connsiteX0" fmla="*/ 0 w 18356580"/>
              <a:gd name="connsiteY0" fmla="*/ 3909060 h 4634049"/>
              <a:gd name="connsiteX1" fmla="*/ 1737360 w 18356580"/>
              <a:gd name="connsiteY1" fmla="*/ 3589020 h 4634049"/>
              <a:gd name="connsiteX2" fmla="*/ 3406140 w 18356580"/>
              <a:gd name="connsiteY2" fmla="*/ 2948940 h 4634049"/>
              <a:gd name="connsiteX3" fmla="*/ 5052060 w 18356580"/>
              <a:gd name="connsiteY3" fmla="*/ 2560320 h 4634049"/>
              <a:gd name="connsiteX4" fmla="*/ 6720840 w 18356580"/>
              <a:gd name="connsiteY4" fmla="*/ 2674620 h 4634049"/>
              <a:gd name="connsiteX5" fmla="*/ 8366760 w 18356580"/>
              <a:gd name="connsiteY5" fmla="*/ 2080260 h 4634049"/>
              <a:gd name="connsiteX6" fmla="*/ 10035540 w 18356580"/>
              <a:gd name="connsiteY6" fmla="*/ 1531620 h 4634049"/>
              <a:gd name="connsiteX7" fmla="*/ 11727180 w 18356580"/>
              <a:gd name="connsiteY7" fmla="*/ 1851660 h 4634049"/>
              <a:gd name="connsiteX8" fmla="*/ 13304520 w 18356580"/>
              <a:gd name="connsiteY8" fmla="*/ 1005840 h 4634049"/>
              <a:gd name="connsiteX9" fmla="*/ 15019020 w 18356580"/>
              <a:gd name="connsiteY9" fmla="*/ 594360 h 4634049"/>
              <a:gd name="connsiteX10" fmla="*/ 16687800 w 18356580"/>
              <a:gd name="connsiteY10" fmla="*/ 0 h 4634049"/>
              <a:gd name="connsiteX11" fmla="*/ 18356580 w 18356580"/>
              <a:gd name="connsiteY11" fmla="*/ 1188720 h 4634049"/>
              <a:gd name="connsiteX12" fmla="*/ 18356580 w 18356580"/>
              <a:gd name="connsiteY12" fmla="*/ 4634049 h 4634049"/>
              <a:gd name="connsiteX13" fmla="*/ 22860 w 18356580"/>
              <a:gd name="connsiteY13" fmla="*/ 4634049 h 4634049"/>
              <a:gd name="connsiteX14" fmla="*/ 0 w 18356580"/>
              <a:gd name="connsiteY14" fmla="*/ 3909060 h 4634049"/>
              <a:gd name="connsiteX0" fmla="*/ 0 w 18379440"/>
              <a:gd name="connsiteY0" fmla="*/ 5760720 h 6485709"/>
              <a:gd name="connsiteX1" fmla="*/ 1737360 w 18379440"/>
              <a:gd name="connsiteY1" fmla="*/ 5440680 h 6485709"/>
              <a:gd name="connsiteX2" fmla="*/ 3406140 w 18379440"/>
              <a:gd name="connsiteY2" fmla="*/ 4800600 h 6485709"/>
              <a:gd name="connsiteX3" fmla="*/ 5052060 w 18379440"/>
              <a:gd name="connsiteY3" fmla="*/ 4411980 h 6485709"/>
              <a:gd name="connsiteX4" fmla="*/ 6720840 w 18379440"/>
              <a:gd name="connsiteY4" fmla="*/ 4526280 h 6485709"/>
              <a:gd name="connsiteX5" fmla="*/ 8366760 w 18379440"/>
              <a:gd name="connsiteY5" fmla="*/ 3931920 h 6485709"/>
              <a:gd name="connsiteX6" fmla="*/ 10035540 w 18379440"/>
              <a:gd name="connsiteY6" fmla="*/ 3383280 h 6485709"/>
              <a:gd name="connsiteX7" fmla="*/ 11727180 w 18379440"/>
              <a:gd name="connsiteY7" fmla="*/ 3703320 h 6485709"/>
              <a:gd name="connsiteX8" fmla="*/ 13304520 w 18379440"/>
              <a:gd name="connsiteY8" fmla="*/ 2857500 h 6485709"/>
              <a:gd name="connsiteX9" fmla="*/ 15019020 w 18379440"/>
              <a:gd name="connsiteY9" fmla="*/ 2446020 h 6485709"/>
              <a:gd name="connsiteX10" fmla="*/ 16687800 w 18379440"/>
              <a:gd name="connsiteY10" fmla="*/ 1851660 h 6485709"/>
              <a:gd name="connsiteX11" fmla="*/ 18379440 w 18379440"/>
              <a:gd name="connsiteY11" fmla="*/ 0 h 6485709"/>
              <a:gd name="connsiteX12" fmla="*/ 18356580 w 18379440"/>
              <a:gd name="connsiteY12" fmla="*/ 6485709 h 6485709"/>
              <a:gd name="connsiteX13" fmla="*/ 22860 w 18379440"/>
              <a:gd name="connsiteY13" fmla="*/ 6485709 h 6485709"/>
              <a:gd name="connsiteX14" fmla="*/ 0 w 18379440"/>
              <a:gd name="connsiteY14" fmla="*/ 5760720 h 6485709"/>
              <a:gd name="connsiteX0" fmla="*/ 1284 w 18356580"/>
              <a:gd name="connsiteY0" fmla="*/ 5774575 h 6485709"/>
              <a:gd name="connsiteX1" fmla="*/ 1714500 w 18356580"/>
              <a:gd name="connsiteY1" fmla="*/ 5440680 h 6485709"/>
              <a:gd name="connsiteX2" fmla="*/ 3383280 w 18356580"/>
              <a:gd name="connsiteY2" fmla="*/ 4800600 h 6485709"/>
              <a:gd name="connsiteX3" fmla="*/ 5029200 w 18356580"/>
              <a:gd name="connsiteY3" fmla="*/ 4411980 h 6485709"/>
              <a:gd name="connsiteX4" fmla="*/ 6697980 w 18356580"/>
              <a:gd name="connsiteY4" fmla="*/ 4526280 h 6485709"/>
              <a:gd name="connsiteX5" fmla="*/ 8343900 w 18356580"/>
              <a:gd name="connsiteY5" fmla="*/ 3931920 h 6485709"/>
              <a:gd name="connsiteX6" fmla="*/ 10012680 w 18356580"/>
              <a:gd name="connsiteY6" fmla="*/ 3383280 h 6485709"/>
              <a:gd name="connsiteX7" fmla="*/ 11704320 w 18356580"/>
              <a:gd name="connsiteY7" fmla="*/ 3703320 h 6485709"/>
              <a:gd name="connsiteX8" fmla="*/ 13281660 w 18356580"/>
              <a:gd name="connsiteY8" fmla="*/ 2857500 h 6485709"/>
              <a:gd name="connsiteX9" fmla="*/ 14996160 w 18356580"/>
              <a:gd name="connsiteY9" fmla="*/ 2446020 h 6485709"/>
              <a:gd name="connsiteX10" fmla="*/ 16664940 w 18356580"/>
              <a:gd name="connsiteY10" fmla="*/ 1851660 h 6485709"/>
              <a:gd name="connsiteX11" fmla="*/ 18356580 w 18356580"/>
              <a:gd name="connsiteY11" fmla="*/ 0 h 6485709"/>
              <a:gd name="connsiteX12" fmla="*/ 18333720 w 18356580"/>
              <a:gd name="connsiteY12" fmla="*/ 6485709 h 6485709"/>
              <a:gd name="connsiteX13" fmla="*/ 0 w 18356580"/>
              <a:gd name="connsiteY13" fmla="*/ 6485709 h 6485709"/>
              <a:gd name="connsiteX14" fmla="*/ 1284 w 18356580"/>
              <a:gd name="connsiteY14" fmla="*/ 5774575 h 6485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356580" h="6485709">
                <a:moveTo>
                  <a:pt x="1284" y="5774575"/>
                </a:moveTo>
                <a:lnTo>
                  <a:pt x="1714500" y="5440680"/>
                </a:lnTo>
                <a:lnTo>
                  <a:pt x="3383280" y="4800600"/>
                </a:lnTo>
                <a:lnTo>
                  <a:pt x="5029200" y="4411980"/>
                </a:lnTo>
                <a:lnTo>
                  <a:pt x="6697980" y="4526280"/>
                </a:lnTo>
                <a:lnTo>
                  <a:pt x="8343900" y="3931920"/>
                </a:lnTo>
                <a:lnTo>
                  <a:pt x="10012680" y="3383280"/>
                </a:lnTo>
                <a:lnTo>
                  <a:pt x="11704320" y="3703320"/>
                </a:lnTo>
                <a:lnTo>
                  <a:pt x="13281660" y="2857500"/>
                </a:lnTo>
                <a:lnTo>
                  <a:pt x="14996160" y="2446020"/>
                </a:lnTo>
                <a:lnTo>
                  <a:pt x="16664940" y="1851660"/>
                </a:lnTo>
                <a:lnTo>
                  <a:pt x="18356580" y="0"/>
                </a:lnTo>
                <a:lnTo>
                  <a:pt x="18333720" y="6485709"/>
                </a:lnTo>
                <a:lnTo>
                  <a:pt x="0" y="6485709"/>
                </a:lnTo>
                <a:lnTo>
                  <a:pt x="1284" y="5774575"/>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3" name="Rectangle 25">
            <a:extLst>
              <a:ext uri="{FF2B5EF4-FFF2-40B4-BE49-F238E27FC236}">
                <a16:creationId xmlns:a16="http://schemas.microsoft.com/office/drawing/2014/main" id="{2CC727EE-CC63-C847-B57A-BB9020EF2F02}"/>
              </a:ext>
            </a:extLst>
          </p:cNvPr>
          <p:cNvSpPr>
            <a:spLocks/>
          </p:cNvSpPr>
          <p:nvPr/>
        </p:nvSpPr>
        <p:spPr bwMode="auto">
          <a:xfrm>
            <a:off x="6086096" y="2432802"/>
            <a:ext cx="2941534" cy="881844"/>
          </a:xfrm>
          <a:prstGeom prst="rect">
            <a:avLst/>
          </a:prstGeom>
          <a:noFill/>
          <a:ln>
            <a:noFill/>
          </a:ln>
          <a:effectLst/>
        </p:spPr>
        <p:txBody>
          <a:bodyPr wrap="square" lIns="50800" tIns="50800" rIns="50800" bIns="50800" anchor="ctr">
            <a:spAutoFit/>
          </a:bodyPr>
          <a:lstStyle/>
          <a:p>
            <a:pPr algn="ctr" eaLnBrk="1">
              <a:lnSpc>
                <a:spcPct val="70000"/>
              </a:lnSpc>
              <a:defRPr/>
            </a:pPr>
            <a:r>
              <a:rPr lang="en-US" altLang="x-none" sz="3600" b="1" dirty="0">
                <a:solidFill>
                  <a:schemeClr val="tx2"/>
                </a:solidFill>
                <a:latin typeface="Century Gothic" panose="020B0502020202020204" pitchFamily="34" charset="0"/>
                <a:ea typeface="Open Sans" charset="0"/>
                <a:cs typeface="Open Sans" charset="0"/>
                <a:sym typeface="Open Sans" charset="0"/>
              </a:rPr>
              <a:t>Sales Record</a:t>
            </a:r>
            <a:endParaRPr lang="x-none" altLang="x-none" sz="3600" b="1">
              <a:solidFill>
                <a:schemeClr val="tx2"/>
              </a:solidFill>
              <a:latin typeface="Century Gothic" panose="020B0502020202020204" pitchFamily="34" charset="0"/>
              <a:ea typeface="Open Sans" charset="0"/>
              <a:cs typeface="Open Sans" charset="0"/>
              <a:sym typeface="Open Sans" charset="0"/>
            </a:endParaRPr>
          </a:p>
        </p:txBody>
      </p:sp>
      <p:sp>
        <p:nvSpPr>
          <p:cNvPr id="434" name="Line">
            <a:extLst>
              <a:ext uri="{FF2B5EF4-FFF2-40B4-BE49-F238E27FC236}">
                <a16:creationId xmlns:a16="http://schemas.microsoft.com/office/drawing/2014/main" id="{41DD2B1F-5444-264A-85BB-6AB67E2DDB8F}"/>
              </a:ext>
            </a:extLst>
          </p:cNvPr>
          <p:cNvSpPr/>
          <p:nvPr/>
        </p:nvSpPr>
        <p:spPr>
          <a:xfrm flipV="1">
            <a:off x="7577645" y="3621915"/>
            <a:ext cx="0" cy="7237241"/>
          </a:xfrm>
          <a:prstGeom prst="line">
            <a:avLst/>
          </a:prstGeom>
          <a:ln w="63500">
            <a:solidFill>
              <a:schemeClr val="tx2"/>
            </a:solidFill>
            <a:prstDash val="sysDash"/>
            <a:miter lim="400000"/>
            <a:tailEnd type="triangle"/>
          </a:ln>
        </p:spPr>
        <p:txBody>
          <a:bodyPr lIns="50800" tIns="50800" rIns="50800" bIns="50800" anchor="ctr"/>
          <a:lstStyle/>
          <a:p>
            <a:pPr algn="ctr">
              <a:lnSpc>
                <a:spcPct val="100000"/>
              </a:lnSpc>
              <a:defRPr sz="3200" baseline="0">
                <a:solidFill>
                  <a:srgbClr val="000000"/>
                </a:solidFill>
                <a:latin typeface="Helvetica Light"/>
                <a:ea typeface="Helvetica Light"/>
                <a:cs typeface="Helvetica Light"/>
                <a:sym typeface="Helvetica Light"/>
              </a:defRPr>
            </a:pPr>
            <a:endParaRPr dirty="0"/>
          </a:p>
        </p:txBody>
      </p:sp>
      <p:sp>
        <p:nvSpPr>
          <p:cNvPr id="2" name="Oval 1">
            <a:extLst>
              <a:ext uri="{FF2B5EF4-FFF2-40B4-BE49-F238E27FC236}">
                <a16:creationId xmlns:a16="http://schemas.microsoft.com/office/drawing/2014/main" id="{C41A7926-5AEE-1540-9033-1B546C2118BB}"/>
              </a:ext>
            </a:extLst>
          </p:cNvPr>
          <p:cNvSpPr/>
          <p:nvPr/>
        </p:nvSpPr>
        <p:spPr>
          <a:xfrm>
            <a:off x="1555305" y="10010899"/>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id="{5E6345F8-079D-964B-AA9E-FF1A8D579B3F}"/>
              </a:ext>
            </a:extLst>
          </p:cNvPr>
          <p:cNvSpPr/>
          <p:nvPr/>
        </p:nvSpPr>
        <p:spPr>
          <a:xfrm>
            <a:off x="3494942" y="9664535"/>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A0D91280-53F6-9F46-A8BD-8ED6F66B547B}"/>
              </a:ext>
            </a:extLst>
          </p:cNvPr>
          <p:cNvSpPr/>
          <p:nvPr/>
        </p:nvSpPr>
        <p:spPr>
          <a:xfrm>
            <a:off x="5420724" y="9041080"/>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0ACC949A-2D5F-454E-B598-A2FB21333E24}"/>
              </a:ext>
            </a:extLst>
          </p:cNvPr>
          <p:cNvSpPr/>
          <p:nvPr/>
        </p:nvSpPr>
        <p:spPr>
          <a:xfrm>
            <a:off x="7429633" y="8653153"/>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FE868EF9-4370-894B-81E9-88A1A7EC3015}"/>
              </a:ext>
            </a:extLst>
          </p:cNvPr>
          <p:cNvSpPr/>
          <p:nvPr/>
        </p:nvSpPr>
        <p:spPr>
          <a:xfrm>
            <a:off x="9230724" y="8750135"/>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78D61121-110F-E546-B24A-9968D321817A}"/>
              </a:ext>
            </a:extLst>
          </p:cNvPr>
          <p:cNvSpPr/>
          <p:nvPr/>
        </p:nvSpPr>
        <p:spPr>
          <a:xfrm>
            <a:off x="10990252" y="8195953"/>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a:extLst>
              <a:ext uri="{FF2B5EF4-FFF2-40B4-BE49-F238E27FC236}">
                <a16:creationId xmlns:a16="http://schemas.microsoft.com/office/drawing/2014/main" id="{83AED737-EEAD-2C42-BB1F-832AD266BF7A}"/>
              </a:ext>
            </a:extLst>
          </p:cNvPr>
          <p:cNvSpPr/>
          <p:nvPr/>
        </p:nvSpPr>
        <p:spPr>
          <a:xfrm>
            <a:off x="13040724" y="7627916"/>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a:extLst>
              <a:ext uri="{FF2B5EF4-FFF2-40B4-BE49-F238E27FC236}">
                <a16:creationId xmlns:a16="http://schemas.microsoft.com/office/drawing/2014/main" id="{343CE3E4-C8FE-0348-BFE9-02AD93F54B46}"/>
              </a:ext>
            </a:extLst>
          </p:cNvPr>
          <p:cNvSpPr/>
          <p:nvPr/>
        </p:nvSpPr>
        <p:spPr>
          <a:xfrm>
            <a:off x="14994215" y="7932716"/>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a:extLst>
              <a:ext uri="{FF2B5EF4-FFF2-40B4-BE49-F238E27FC236}">
                <a16:creationId xmlns:a16="http://schemas.microsoft.com/office/drawing/2014/main" id="{DDB5F5E6-D932-E442-8E1A-3B41B2416AC1}"/>
              </a:ext>
            </a:extLst>
          </p:cNvPr>
          <p:cNvSpPr/>
          <p:nvPr/>
        </p:nvSpPr>
        <p:spPr>
          <a:xfrm>
            <a:off x="16795306" y="7087588"/>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01FF7CA1-37D5-F34B-8F04-D28E1B8A4285}"/>
              </a:ext>
            </a:extLst>
          </p:cNvPr>
          <p:cNvSpPr/>
          <p:nvPr/>
        </p:nvSpPr>
        <p:spPr>
          <a:xfrm>
            <a:off x="18707233" y="6685806"/>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a:extLst>
              <a:ext uri="{FF2B5EF4-FFF2-40B4-BE49-F238E27FC236}">
                <a16:creationId xmlns:a16="http://schemas.microsoft.com/office/drawing/2014/main" id="{0B65055B-7363-2D4D-9008-83D1CD38AFE8}"/>
              </a:ext>
            </a:extLst>
          </p:cNvPr>
          <p:cNvSpPr/>
          <p:nvPr/>
        </p:nvSpPr>
        <p:spPr>
          <a:xfrm>
            <a:off x="20646870" y="6076206"/>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BBF21219-72A3-DA46-B553-82BF805A8059}"/>
              </a:ext>
            </a:extLst>
          </p:cNvPr>
          <p:cNvSpPr/>
          <p:nvPr/>
        </p:nvSpPr>
        <p:spPr>
          <a:xfrm>
            <a:off x="22572652" y="4261261"/>
            <a:ext cx="293915" cy="2939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0" name="Group 449">
            <a:extLst>
              <a:ext uri="{FF2B5EF4-FFF2-40B4-BE49-F238E27FC236}">
                <a16:creationId xmlns:a16="http://schemas.microsoft.com/office/drawing/2014/main" id="{DEA3E325-55B6-9D48-BF94-E0857A889CD4}"/>
              </a:ext>
            </a:extLst>
          </p:cNvPr>
          <p:cNvGrpSpPr/>
          <p:nvPr/>
        </p:nvGrpSpPr>
        <p:grpSpPr>
          <a:xfrm>
            <a:off x="327447" y="4408218"/>
            <a:ext cx="1028410" cy="6528064"/>
            <a:chOff x="2041670" y="2340713"/>
            <a:chExt cx="1028410" cy="9580370"/>
          </a:xfrm>
        </p:grpSpPr>
        <p:sp>
          <p:nvSpPr>
            <p:cNvPr id="451" name="TextBox 450">
              <a:extLst>
                <a:ext uri="{FF2B5EF4-FFF2-40B4-BE49-F238E27FC236}">
                  <a16:creationId xmlns:a16="http://schemas.microsoft.com/office/drawing/2014/main" id="{8C1EEC1C-5F17-E74F-AD93-B578707F41B1}"/>
                </a:ext>
              </a:extLst>
            </p:cNvPr>
            <p:cNvSpPr txBox="1"/>
            <p:nvPr/>
          </p:nvSpPr>
          <p:spPr>
            <a:xfrm>
              <a:off x="2041670" y="5882200"/>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452" name="TextBox 451">
              <a:extLst>
                <a:ext uri="{FF2B5EF4-FFF2-40B4-BE49-F238E27FC236}">
                  <a16:creationId xmlns:a16="http://schemas.microsoft.com/office/drawing/2014/main" id="{2795FD54-EDF0-0F45-B7DB-B6B41402493C}"/>
                </a:ext>
              </a:extLst>
            </p:cNvPr>
            <p:cNvSpPr txBox="1"/>
            <p:nvPr/>
          </p:nvSpPr>
          <p:spPr>
            <a:xfrm>
              <a:off x="2041670" y="6765427"/>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453" name="TextBox 452">
              <a:extLst>
                <a:ext uri="{FF2B5EF4-FFF2-40B4-BE49-F238E27FC236}">
                  <a16:creationId xmlns:a16="http://schemas.microsoft.com/office/drawing/2014/main" id="{852EA0CF-8334-BB4F-9D4F-B474A2C63FA7}"/>
                </a:ext>
              </a:extLst>
            </p:cNvPr>
            <p:cNvSpPr txBox="1"/>
            <p:nvPr/>
          </p:nvSpPr>
          <p:spPr>
            <a:xfrm>
              <a:off x="2041670" y="764865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454" name="TextBox 453">
              <a:extLst>
                <a:ext uri="{FF2B5EF4-FFF2-40B4-BE49-F238E27FC236}">
                  <a16:creationId xmlns:a16="http://schemas.microsoft.com/office/drawing/2014/main" id="{8C460871-597A-1C4E-9380-5067381D3EBD}"/>
                </a:ext>
              </a:extLst>
            </p:cNvPr>
            <p:cNvSpPr txBox="1"/>
            <p:nvPr/>
          </p:nvSpPr>
          <p:spPr>
            <a:xfrm>
              <a:off x="2041670" y="8531881"/>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455" name="TextBox 454">
              <a:extLst>
                <a:ext uri="{FF2B5EF4-FFF2-40B4-BE49-F238E27FC236}">
                  <a16:creationId xmlns:a16="http://schemas.microsoft.com/office/drawing/2014/main" id="{303ECB3A-8DC9-A044-A3CD-EC4FAE0590EA}"/>
                </a:ext>
              </a:extLst>
            </p:cNvPr>
            <p:cNvSpPr txBox="1"/>
            <p:nvPr/>
          </p:nvSpPr>
          <p:spPr>
            <a:xfrm>
              <a:off x="2041670" y="9435892"/>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456" name="TextBox 455">
              <a:extLst>
                <a:ext uri="{FF2B5EF4-FFF2-40B4-BE49-F238E27FC236}">
                  <a16:creationId xmlns:a16="http://schemas.microsoft.com/office/drawing/2014/main" id="{B9800A03-A77C-BA45-9516-5F359D1D4A09}"/>
                </a:ext>
              </a:extLst>
            </p:cNvPr>
            <p:cNvSpPr txBox="1"/>
            <p:nvPr/>
          </p:nvSpPr>
          <p:spPr>
            <a:xfrm>
              <a:off x="2041670" y="10319116"/>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457" name="TextBox 456">
              <a:extLst>
                <a:ext uri="{FF2B5EF4-FFF2-40B4-BE49-F238E27FC236}">
                  <a16:creationId xmlns:a16="http://schemas.microsoft.com/office/drawing/2014/main" id="{DE9B89D3-42BF-A34E-96F3-9038A3BC9704}"/>
                </a:ext>
              </a:extLst>
            </p:cNvPr>
            <p:cNvSpPr txBox="1"/>
            <p:nvPr/>
          </p:nvSpPr>
          <p:spPr>
            <a:xfrm>
              <a:off x="2041670" y="1120234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458" name="TextBox 457">
              <a:extLst>
                <a:ext uri="{FF2B5EF4-FFF2-40B4-BE49-F238E27FC236}">
                  <a16:creationId xmlns:a16="http://schemas.microsoft.com/office/drawing/2014/main" id="{A970C7FD-AD1F-8748-90F1-B28422AB9B07}"/>
                </a:ext>
              </a:extLst>
            </p:cNvPr>
            <p:cNvSpPr txBox="1"/>
            <p:nvPr/>
          </p:nvSpPr>
          <p:spPr>
            <a:xfrm>
              <a:off x="2041670" y="3226084"/>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9</a:t>
              </a:r>
            </a:p>
          </p:txBody>
        </p:sp>
        <p:sp>
          <p:nvSpPr>
            <p:cNvPr id="459" name="TextBox 458">
              <a:extLst>
                <a:ext uri="{FF2B5EF4-FFF2-40B4-BE49-F238E27FC236}">
                  <a16:creationId xmlns:a16="http://schemas.microsoft.com/office/drawing/2014/main" id="{4C0BF6BB-D1FD-2F42-89BF-A371CF6BD5BB}"/>
                </a:ext>
              </a:extLst>
            </p:cNvPr>
            <p:cNvSpPr txBox="1"/>
            <p:nvPr/>
          </p:nvSpPr>
          <p:spPr>
            <a:xfrm>
              <a:off x="2041670" y="4109312"/>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460" name="TextBox 459">
              <a:extLst>
                <a:ext uri="{FF2B5EF4-FFF2-40B4-BE49-F238E27FC236}">
                  <a16:creationId xmlns:a16="http://schemas.microsoft.com/office/drawing/2014/main" id="{2EB5E4DB-32D8-CC47-BF7D-9F8218AB99C6}"/>
                </a:ext>
              </a:extLst>
            </p:cNvPr>
            <p:cNvSpPr txBox="1"/>
            <p:nvPr/>
          </p:nvSpPr>
          <p:spPr>
            <a:xfrm>
              <a:off x="2041670" y="4992539"/>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sp>
          <p:nvSpPr>
            <p:cNvPr id="461" name="TextBox 460">
              <a:extLst>
                <a:ext uri="{FF2B5EF4-FFF2-40B4-BE49-F238E27FC236}">
                  <a16:creationId xmlns:a16="http://schemas.microsoft.com/office/drawing/2014/main" id="{1B4DD0C5-1382-CA41-9848-D5B6CF5736B4}"/>
                </a:ext>
              </a:extLst>
            </p:cNvPr>
            <p:cNvSpPr txBox="1"/>
            <p:nvPr/>
          </p:nvSpPr>
          <p:spPr>
            <a:xfrm>
              <a:off x="2041670" y="2340713"/>
              <a:ext cx="1028410" cy="718739"/>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10</a:t>
              </a:r>
            </a:p>
          </p:txBody>
        </p:sp>
      </p:grpSp>
      <p:sp>
        <p:nvSpPr>
          <p:cNvPr id="462" name="TextBox 461">
            <a:extLst>
              <a:ext uri="{FF2B5EF4-FFF2-40B4-BE49-F238E27FC236}">
                <a16:creationId xmlns:a16="http://schemas.microsoft.com/office/drawing/2014/main" id="{CAEA07A8-E47E-0D48-AA33-F88E62A0D996}"/>
              </a:ext>
            </a:extLst>
          </p:cNvPr>
          <p:cNvSpPr txBox="1"/>
          <p:nvPr/>
        </p:nvSpPr>
        <p:spPr>
          <a:xfrm>
            <a:off x="1158874"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463" name="TextBox 462">
            <a:extLst>
              <a:ext uri="{FF2B5EF4-FFF2-40B4-BE49-F238E27FC236}">
                <a16:creationId xmlns:a16="http://schemas.microsoft.com/office/drawing/2014/main" id="{0387B022-83D3-0D42-B8B0-C2C982244F34}"/>
              </a:ext>
            </a:extLst>
          </p:cNvPr>
          <p:cNvSpPr txBox="1"/>
          <p:nvPr/>
        </p:nvSpPr>
        <p:spPr>
          <a:xfrm>
            <a:off x="3141795"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464" name="TextBox 463">
            <a:extLst>
              <a:ext uri="{FF2B5EF4-FFF2-40B4-BE49-F238E27FC236}">
                <a16:creationId xmlns:a16="http://schemas.microsoft.com/office/drawing/2014/main" id="{13E04B0F-B9FB-E04E-A382-081F7DFC9BF4}"/>
              </a:ext>
            </a:extLst>
          </p:cNvPr>
          <p:cNvSpPr txBox="1"/>
          <p:nvPr/>
        </p:nvSpPr>
        <p:spPr>
          <a:xfrm>
            <a:off x="5112841"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465" name="TextBox 464">
            <a:extLst>
              <a:ext uri="{FF2B5EF4-FFF2-40B4-BE49-F238E27FC236}">
                <a16:creationId xmlns:a16="http://schemas.microsoft.com/office/drawing/2014/main" id="{657B4F3F-401C-2243-9EB9-61E89FA30A72}"/>
              </a:ext>
            </a:extLst>
          </p:cNvPr>
          <p:cNvSpPr txBox="1"/>
          <p:nvPr/>
        </p:nvSpPr>
        <p:spPr>
          <a:xfrm>
            <a:off x="7100349"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466" name="TextBox 465">
            <a:extLst>
              <a:ext uri="{FF2B5EF4-FFF2-40B4-BE49-F238E27FC236}">
                <a16:creationId xmlns:a16="http://schemas.microsoft.com/office/drawing/2014/main" id="{69516282-9931-644F-85F4-172FF2230A8D}"/>
              </a:ext>
            </a:extLst>
          </p:cNvPr>
          <p:cNvSpPr txBox="1"/>
          <p:nvPr/>
        </p:nvSpPr>
        <p:spPr>
          <a:xfrm>
            <a:off x="8892749"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467" name="TextBox 466">
            <a:extLst>
              <a:ext uri="{FF2B5EF4-FFF2-40B4-BE49-F238E27FC236}">
                <a16:creationId xmlns:a16="http://schemas.microsoft.com/office/drawing/2014/main" id="{7098D617-9B89-8747-8540-2E1C991CD314}"/>
              </a:ext>
            </a:extLst>
          </p:cNvPr>
          <p:cNvSpPr txBox="1"/>
          <p:nvPr/>
        </p:nvSpPr>
        <p:spPr>
          <a:xfrm>
            <a:off x="10661399"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468" name="TextBox 467">
            <a:extLst>
              <a:ext uri="{FF2B5EF4-FFF2-40B4-BE49-F238E27FC236}">
                <a16:creationId xmlns:a16="http://schemas.microsoft.com/office/drawing/2014/main" id="{9D72D794-66EA-D446-ACDE-4E4647A1F501}"/>
              </a:ext>
            </a:extLst>
          </p:cNvPr>
          <p:cNvSpPr txBox="1"/>
          <p:nvPr/>
        </p:nvSpPr>
        <p:spPr>
          <a:xfrm>
            <a:off x="12697367"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469" name="TextBox 468">
            <a:extLst>
              <a:ext uri="{FF2B5EF4-FFF2-40B4-BE49-F238E27FC236}">
                <a16:creationId xmlns:a16="http://schemas.microsoft.com/office/drawing/2014/main" id="{8B19A78F-F5DF-854B-A97F-78726866ED7F}"/>
              </a:ext>
            </a:extLst>
          </p:cNvPr>
          <p:cNvSpPr txBox="1"/>
          <p:nvPr/>
        </p:nvSpPr>
        <p:spPr>
          <a:xfrm>
            <a:off x="14632786"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Ago</a:t>
            </a:r>
          </a:p>
        </p:txBody>
      </p:sp>
      <p:sp>
        <p:nvSpPr>
          <p:cNvPr id="470" name="TextBox 469">
            <a:extLst>
              <a:ext uri="{FF2B5EF4-FFF2-40B4-BE49-F238E27FC236}">
                <a16:creationId xmlns:a16="http://schemas.microsoft.com/office/drawing/2014/main" id="{1B948D09-B39C-C64C-AAD7-DE9289B63201}"/>
              </a:ext>
            </a:extLst>
          </p:cNvPr>
          <p:cNvSpPr txBox="1"/>
          <p:nvPr/>
        </p:nvSpPr>
        <p:spPr>
          <a:xfrm>
            <a:off x="16433594"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Sep</a:t>
            </a:r>
          </a:p>
        </p:txBody>
      </p:sp>
      <p:sp>
        <p:nvSpPr>
          <p:cNvPr id="471" name="TextBox 470">
            <a:extLst>
              <a:ext uri="{FF2B5EF4-FFF2-40B4-BE49-F238E27FC236}">
                <a16:creationId xmlns:a16="http://schemas.microsoft.com/office/drawing/2014/main" id="{B4786025-FE73-0242-845D-C0A63092FA73}"/>
              </a:ext>
            </a:extLst>
          </p:cNvPr>
          <p:cNvSpPr txBox="1"/>
          <p:nvPr/>
        </p:nvSpPr>
        <p:spPr>
          <a:xfrm>
            <a:off x="18413547"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Oct</a:t>
            </a:r>
          </a:p>
        </p:txBody>
      </p:sp>
      <p:sp>
        <p:nvSpPr>
          <p:cNvPr id="472" name="TextBox 471">
            <a:extLst>
              <a:ext uri="{FF2B5EF4-FFF2-40B4-BE49-F238E27FC236}">
                <a16:creationId xmlns:a16="http://schemas.microsoft.com/office/drawing/2014/main" id="{E3AC8CF5-8C09-DB43-B1E6-1EF5AD3D14B1}"/>
              </a:ext>
            </a:extLst>
          </p:cNvPr>
          <p:cNvSpPr txBox="1"/>
          <p:nvPr/>
        </p:nvSpPr>
        <p:spPr>
          <a:xfrm>
            <a:off x="20544076" y="10991186"/>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Nov</a:t>
            </a:r>
          </a:p>
        </p:txBody>
      </p:sp>
      <p:sp>
        <p:nvSpPr>
          <p:cNvPr id="473" name="TextBox 472">
            <a:extLst>
              <a:ext uri="{FF2B5EF4-FFF2-40B4-BE49-F238E27FC236}">
                <a16:creationId xmlns:a16="http://schemas.microsoft.com/office/drawing/2014/main" id="{A0AA41A3-C0CA-A24C-BBB4-45CCA704B6A5}"/>
              </a:ext>
            </a:extLst>
          </p:cNvPr>
          <p:cNvSpPr txBox="1"/>
          <p:nvPr/>
        </p:nvSpPr>
        <p:spPr>
          <a:xfrm>
            <a:off x="22199891" y="10991186"/>
            <a:ext cx="1028410" cy="507831"/>
          </a:xfrm>
          <a:prstGeom prst="rect">
            <a:avLst/>
          </a:prstGeom>
          <a:noFill/>
        </p:spPr>
        <p:txBody>
          <a:bodyPr wrap="square" rtlCol="0">
            <a:spAutoFit/>
          </a:bodyPr>
          <a:lstStyle/>
          <a:p>
            <a:pPr algn="ctr">
              <a:lnSpc>
                <a:spcPts val="3560"/>
              </a:lnSpc>
            </a:pPr>
            <a:r>
              <a:rPr lang="en-US" dirty="0" err="1">
                <a:latin typeface="Poppins Light" pitchFamily="2" charset="77"/>
                <a:ea typeface="Lato Light" panose="020F0502020204030203" pitchFamily="34" charset="0"/>
                <a:cs typeface="Poppins Light" pitchFamily="2" charset="77"/>
              </a:rPr>
              <a:t>Dic</a:t>
            </a:r>
            <a:endParaRPr lang="en-US" dirty="0">
              <a:latin typeface="Poppins Light" pitchFamily="2" charset="77"/>
              <a:ea typeface="Lato Light" panose="020F0502020204030203" pitchFamily="34" charset="0"/>
              <a:cs typeface="Poppins Light" pitchFamily="2" charset="77"/>
            </a:endParaRPr>
          </a:p>
        </p:txBody>
      </p:sp>
    </p:spTree>
    <p:extLst>
      <p:ext uri="{BB962C8B-B14F-4D97-AF65-F5344CB8AC3E}">
        <p14:creationId xmlns:p14="http://schemas.microsoft.com/office/powerpoint/2010/main" val="108693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3F9AA7-9341-2246-B068-0FEAF3CD1792}"/>
              </a:ext>
            </a:extLst>
          </p:cNvPr>
          <p:cNvGrpSpPr/>
          <p:nvPr/>
        </p:nvGrpSpPr>
        <p:grpSpPr>
          <a:xfrm>
            <a:off x="658933" y="912824"/>
            <a:ext cx="23069308" cy="12073232"/>
            <a:chOff x="3843494" y="3719583"/>
            <a:chExt cx="16665603" cy="8244191"/>
          </a:xfrm>
          <a:solidFill>
            <a:schemeClr val="bg1">
              <a:lumMod val="85000"/>
              <a:alpha val="50000"/>
            </a:schemeClr>
          </a:solidFill>
        </p:grpSpPr>
        <p:sp>
          <p:nvSpPr>
            <p:cNvPr id="27" name="Freeform 781">
              <a:extLst>
                <a:ext uri="{FF2B5EF4-FFF2-40B4-BE49-F238E27FC236}">
                  <a16:creationId xmlns:a16="http://schemas.microsoft.com/office/drawing/2014/main" id="{607471E4-4FE0-FE4C-80F0-CE6968A0247D}"/>
                </a:ext>
              </a:extLst>
            </p:cNvPr>
            <p:cNvSpPr>
              <a:spLocks/>
            </p:cNvSpPr>
            <p:nvPr/>
          </p:nvSpPr>
          <p:spPr bwMode="auto">
            <a:xfrm>
              <a:off x="9818016" y="3757809"/>
              <a:ext cx="85988" cy="38227"/>
            </a:xfrm>
            <a:custGeom>
              <a:avLst/>
              <a:gdLst>
                <a:gd name="T0" fmla="*/ 4 w 9"/>
                <a:gd name="T1" fmla="*/ 3 h 4"/>
                <a:gd name="T2" fmla="*/ 1 w 9"/>
                <a:gd name="T3" fmla="*/ 2 h 4"/>
                <a:gd name="T4" fmla="*/ 5 w 9"/>
                <a:gd name="T5" fmla="*/ 2 h 4"/>
                <a:gd name="T6" fmla="*/ 0 w 9"/>
                <a:gd name="T7" fmla="*/ 0 h 4"/>
                <a:gd name="T8" fmla="*/ 9 w 9"/>
                <a:gd name="T9" fmla="*/ 2 h 4"/>
                <a:gd name="T10" fmla="*/ 5 w 9"/>
                <a:gd name="T11" fmla="*/ 2 h 4"/>
                <a:gd name="T12" fmla="*/ 4 w 9"/>
                <a:gd name="T13" fmla="*/ 3 h 4"/>
                <a:gd name="T14" fmla="*/ 4 w 9"/>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
                  <a:moveTo>
                    <a:pt x="4" y="3"/>
                  </a:moveTo>
                  <a:cubicBezTo>
                    <a:pt x="4" y="3"/>
                    <a:pt x="1" y="2"/>
                    <a:pt x="1" y="2"/>
                  </a:cubicBezTo>
                  <a:cubicBezTo>
                    <a:pt x="1" y="2"/>
                    <a:pt x="4" y="2"/>
                    <a:pt x="5" y="2"/>
                  </a:cubicBezTo>
                  <a:cubicBezTo>
                    <a:pt x="3" y="1"/>
                    <a:pt x="1" y="2"/>
                    <a:pt x="0" y="0"/>
                  </a:cubicBezTo>
                  <a:cubicBezTo>
                    <a:pt x="1" y="1"/>
                    <a:pt x="8" y="0"/>
                    <a:pt x="9" y="2"/>
                  </a:cubicBezTo>
                  <a:cubicBezTo>
                    <a:pt x="9" y="2"/>
                    <a:pt x="6" y="2"/>
                    <a:pt x="5" y="2"/>
                  </a:cubicBezTo>
                  <a:cubicBezTo>
                    <a:pt x="5" y="2"/>
                    <a:pt x="7" y="4"/>
                    <a:pt x="4" y="3"/>
                  </a:cubicBezTo>
                  <a:cubicBezTo>
                    <a:pt x="3" y="3"/>
                    <a:pt x="6" y="4"/>
                    <a:pt x="4"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 name="Freeform 403">
              <a:extLst>
                <a:ext uri="{FF2B5EF4-FFF2-40B4-BE49-F238E27FC236}">
                  <a16:creationId xmlns:a16="http://schemas.microsoft.com/office/drawing/2014/main" id="{C90BDFE7-6CCF-7E46-932D-03D5EFB9E579}"/>
                </a:ext>
              </a:extLst>
            </p:cNvPr>
            <p:cNvSpPr>
              <a:spLocks/>
            </p:cNvSpPr>
            <p:nvPr/>
          </p:nvSpPr>
          <p:spPr bwMode="auto">
            <a:xfrm>
              <a:off x="16859418" y="9558687"/>
              <a:ext cx="1904458" cy="1423937"/>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 name="Freeform 404">
              <a:extLst>
                <a:ext uri="{FF2B5EF4-FFF2-40B4-BE49-F238E27FC236}">
                  <a16:creationId xmlns:a16="http://schemas.microsoft.com/office/drawing/2014/main" id="{D3D8D8B0-EE22-ED41-B581-8F33EC061F15}"/>
                </a:ext>
              </a:extLst>
            </p:cNvPr>
            <p:cNvSpPr>
              <a:spLocks/>
            </p:cNvSpPr>
            <p:nvPr/>
          </p:nvSpPr>
          <p:spPr bwMode="auto">
            <a:xfrm>
              <a:off x="11416742" y="5927165"/>
              <a:ext cx="372609" cy="56384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 name="Freeform 405">
              <a:extLst>
                <a:ext uri="{FF2B5EF4-FFF2-40B4-BE49-F238E27FC236}">
                  <a16:creationId xmlns:a16="http://schemas.microsoft.com/office/drawing/2014/main" id="{DAB06A61-320B-E644-BCF4-8B3C9F52DB36}"/>
                </a:ext>
              </a:extLst>
            </p:cNvPr>
            <p:cNvSpPr>
              <a:spLocks/>
            </p:cNvSpPr>
            <p:nvPr/>
          </p:nvSpPr>
          <p:spPr bwMode="auto">
            <a:xfrm>
              <a:off x="10566422" y="5337841"/>
              <a:ext cx="503185" cy="245289"/>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 name="Freeform 406">
              <a:extLst>
                <a:ext uri="{FF2B5EF4-FFF2-40B4-BE49-F238E27FC236}">
                  <a16:creationId xmlns:a16="http://schemas.microsoft.com/office/drawing/2014/main" id="{28BFA889-803C-AF4E-BFC6-4CDAE1EE356D}"/>
                </a:ext>
              </a:extLst>
            </p:cNvPr>
            <p:cNvSpPr>
              <a:spLocks/>
            </p:cNvSpPr>
            <p:nvPr/>
          </p:nvSpPr>
          <p:spPr bwMode="auto">
            <a:xfrm>
              <a:off x="14085530" y="4439516"/>
              <a:ext cx="840764" cy="579771"/>
            </a:xfrm>
            <a:custGeom>
              <a:avLst/>
              <a:gdLst>
                <a:gd name="T0" fmla="*/ 77 w 90"/>
                <a:gd name="T1" fmla="*/ 2 h 62"/>
                <a:gd name="T2" fmla="*/ 66 w 90"/>
                <a:gd name="T3" fmla="*/ 6 h 62"/>
                <a:gd name="T4" fmla="*/ 51 w 90"/>
                <a:gd name="T5" fmla="*/ 8 h 62"/>
                <a:gd name="T6" fmla="*/ 48 w 90"/>
                <a:gd name="T7" fmla="*/ 9 h 62"/>
                <a:gd name="T8" fmla="*/ 39 w 90"/>
                <a:gd name="T9" fmla="*/ 11 h 62"/>
                <a:gd name="T10" fmla="*/ 32 w 90"/>
                <a:gd name="T11" fmla="*/ 14 h 62"/>
                <a:gd name="T12" fmla="*/ 26 w 90"/>
                <a:gd name="T13" fmla="*/ 19 h 62"/>
                <a:gd name="T14" fmla="*/ 26 w 90"/>
                <a:gd name="T15" fmla="*/ 21 h 62"/>
                <a:gd name="T16" fmla="*/ 27 w 90"/>
                <a:gd name="T17" fmla="*/ 23 h 62"/>
                <a:gd name="T18" fmla="*/ 23 w 90"/>
                <a:gd name="T19" fmla="*/ 25 h 62"/>
                <a:gd name="T20" fmla="*/ 21 w 90"/>
                <a:gd name="T21" fmla="*/ 28 h 62"/>
                <a:gd name="T22" fmla="*/ 21 w 90"/>
                <a:gd name="T23" fmla="*/ 29 h 62"/>
                <a:gd name="T24" fmla="*/ 14 w 90"/>
                <a:gd name="T25" fmla="*/ 31 h 62"/>
                <a:gd name="T26" fmla="*/ 19 w 90"/>
                <a:gd name="T27" fmla="*/ 34 h 62"/>
                <a:gd name="T28" fmla="*/ 9 w 90"/>
                <a:gd name="T29" fmla="*/ 38 h 62"/>
                <a:gd name="T30" fmla="*/ 6 w 90"/>
                <a:gd name="T31" fmla="*/ 41 h 62"/>
                <a:gd name="T32" fmla="*/ 5 w 90"/>
                <a:gd name="T33" fmla="*/ 47 h 62"/>
                <a:gd name="T34" fmla="*/ 4 w 90"/>
                <a:gd name="T35" fmla="*/ 53 h 62"/>
                <a:gd name="T36" fmla="*/ 12 w 90"/>
                <a:gd name="T37" fmla="*/ 55 h 62"/>
                <a:gd name="T38" fmla="*/ 12 w 90"/>
                <a:gd name="T39" fmla="*/ 56 h 62"/>
                <a:gd name="T40" fmla="*/ 16 w 90"/>
                <a:gd name="T41" fmla="*/ 62 h 62"/>
                <a:gd name="T42" fmla="*/ 26 w 90"/>
                <a:gd name="T43" fmla="*/ 61 h 62"/>
                <a:gd name="T44" fmla="*/ 26 w 90"/>
                <a:gd name="T45" fmla="*/ 59 h 62"/>
                <a:gd name="T46" fmla="*/ 20 w 90"/>
                <a:gd name="T47" fmla="*/ 48 h 62"/>
                <a:gd name="T48" fmla="*/ 20 w 90"/>
                <a:gd name="T49" fmla="*/ 42 h 62"/>
                <a:gd name="T50" fmla="*/ 22 w 90"/>
                <a:gd name="T51" fmla="*/ 40 h 62"/>
                <a:gd name="T52" fmla="*/ 21 w 90"/>
                <a:gd name="T53" fmla="*/ 36 h 62"/>
                <a:gd name="T54" fmla="*/ 27 w 90"/>
                <a:gd name="T55" fmla="*/ 34 h 62"/>
                <a:gd name="T56" fmla="*/ 27 w 90"/>
                <a:gd name="T57" fmla="*/ 32 h 62"/>
                <a:gd name="T58" fmla="*/ 32 w 90"/>
                <a:gd name="T59" fmla="*/ 31 h 62"/>
                <a:gd name="T60" fmla="*/ 35 w 90"/>
                <a:gd name="T61" fmla="*/ 29 h 62"/>
                <a:gd name="T62" fmla="*/ 35 w 90"/>
                <a:gd name="T63" fmla="*/ 26 h 62"/>
                <a:gd name="T64" fmla="*/ 42 w 90"/>
                <a:gd name="T65" fmla="*/ 24 h 62"/>
                <a:gd name="T66" fmla="*/ 45 w 90"/>
                <a:gd name="T67" fmla="*/ 22 h 62"/>
                <a:gd name="T68" fmla="*/ 58 w 90"/>
                <a:gd name="T69" fmla="*/ 15 h 62"/>
                <a:gd name="T70" fmla="*/ 81 w 90"/>
                <a:gd name="T71" fmla="*/ 8 h 62"/>
                <a:gd name="T72" fmla="*/ 84 w 90"/>
                <a:gd name="T73" fmla="*/ 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 h="62">
                  <a:moveTo>
                    <a:pt x="84" y="1"/>
                  </a:moveTo>
                  <a:cubicBezTo>
                    <a:pt x="81" y="1"/>
                    <a:pt x="80" y="0"/>
                    <a:pt x="77" y="2"/>
                  </a:cubicBezTo>
                  <a:cubicBezTo>
                    <a:pt x="76" y="2"/>
                    <a:pt x="72" y="3"/>
                    <a:pt x="73" y="4"/>
                  </a:cubicBezTo>
                  <a:cubicBezTo>
                    <a:pt x="72" y="4"/>
                    <a:pt x="68" y="6"/>
                    <a:pt x="66" y="6"/>
                  </a:cubicBezTo>
                  <a:cubicBezTo>
                    <a:pt x="64" y="6"/>
                    <a:pt x="61" y="7"/>
                    <a:pt x="59" y="8"/>
                  </a:cubicBezTo>
                  <a:cubicBezTo>
                    <a:pt x="56" y="8"/>
                    <a:pt x="54" y="8"/>
                    <a:pt x="51" y="8"/>
                  </a:cubicBezTo>
                  <a:cubicBezTo>
                    <a:pt x="51" y="8"/>
                    <a:pt x="45" y="8"/>
                    <a:pt x="46" y="9"/>
                  </a:cubicBezTo>
                  <a:cubicBezTo>
                    <a:pt x="46" y="9"/>
                    <a:pt x="48" y="9"/>
                    <a:pt x="48" y="9"/>
                  </a:cubicBezTo>
                  <a:cubicBezTo>
                    <a:pt x="47" y="10"/>
                    <a:pt x="45" y="10"/>
                    <a:pt x="44" y="11"/>
                  </a:cubicBezTo>
                  <a:cubicBezTo>
                    <a:pt x="43" y="11"/>
                    <a:pt x="41" y="11"/>
                    <a:pt x="39" y="11"/>
                  </a:cubicBezTo>
                  <a:cubicBezTo>
                    <a:pt x="38" y="11"/>
                    <a:pt x="38" y="11"/>
                    <a:pt x="36" y="12"/>
                  </a:cubicBezTo>
                  <a:cubicBezTo>
                    <a:pt x="35" y="15"/>
                    <a:pt x="34" y="14"/>
                    <a:pt x="32" y="14"/>
                  </a:cubicBezTo>
                  <a:cubicBezTo>
                    <a:pt x="30" y="15"/>
                    <a:pt x="31" y="17"/>
                    <a:pt x="28" y="17"/>
                  </a:cubicBezTo>
                  <a:cubicBezTo>
                    <a:pt x="26" y="17"/>
                    <a:pt x="27" y="19"/>
                    <a:pt x="26" y="19"/>
                  </a:cubicBezTo>
                  <a:cubicBezTo>
                    <a:pt x="25" y="20"/>
                    <a:pt x="22" y="18"/>
                    <a:pt x="23" y="19"/>
                  </a:cubicBezTo>
                  <a:cubicBezTo>
                    <a:pt x="23" y="20"/>
                    <a:pt x="26" y="21"/>
                    <a:pt x="26" y="21"/>
                  </a:cubicBezTo>
                  <a:cubicBezTo>
                    <a:pt x="26" y="21"/>
                    <a:pt x="22" y="22"/>
                    <a:pt x="22" y="22"/>
                  </a:cubicBezTo>
                  <a:cubicBezTo>
                    <a:pt x="22" y="23"/>
                    <a:pt x="27" y="23"/>
                    <a:pt x="27" y="23"/>
                  </a:cubicBezTo>
                  <a:cubicBezTo>
                    <a:pt x="27" y="24"/>
                    <a:pt x="20" y="24"/>
                    <a:pt x="21" y="25"/>
                  </a:cubicBezTo>
                  <a:cubicBezTo>
                    <a:pt x="21" y="24"/>
                    <a:pt x="23" y="25"/>
                    <a:pt x="23" y="25"/>
                  </a:cubicBezTo>
                  <a:cubicBezTo>
                    <a:pt x="21" y="26"/>
                    <a:pt x="20" y="25"/>
                    <a:pt x="20" y="26"/>
                  </a:cubicBezTo>
                  <a:cubicBezTo>
                    <a:pt x="19" y="27"/>
                    <a:pt x="21" y="28"/>
                    <a:pt x="21" y="28"/>
                  </a:cubicBezTo>
                  <a:cubicBezTo>
                    <a:pt x="20" y="28"/>
                    <a:pt x="19" y="28"/>
                    <a:pt x="18" y="28"/>
                  </a:cubicBezTo>
                  <a:cubicBezTo>
                    <a:pt x="18" y="28"/>
                    <a:pt x="20" y="29"/>
                    <a:pt x="21" y="29"/>
                  </a:cubicBezTo>
                  <a:cubicBezTo>
                    <a:pt x="19" y="29"/>
                    <a:pt x="18" y="29"/>
                    <a:pt x="17" y="30"/>
                  </a:cubicBezTo>
                  <a:cubicBezTo>
                    <a:pt x="16" y="31"/>
                    <a:pt x="15" y="31"/>
                    <a:pt x="14" y="31"/>
                  </a:cubicBezTo>
                  <a:cubicBezTo>
                    <a:pt x="12" y="32"/>
                    <a:pt x="12" y="33"/>
                    <a:pt x="14" y="33"/>
                  </a:cubicBezTo>
                  <a:cubicBezTo>
                    <a:pt x="15" y="33"/>
                    <a:pt x="18" y="34"/>
                    <a:pt x="19" y="34"/>
                  </a:cubicBezTo>
                  <a:cubicBezTo>
                    <a:pt x="17" y="35"/>
                    <a:pt x="15" y="33"/>
                    <a:pt x="15" y="36"/>
                  </a:cubicBezTo>
                  <a:cubicBezTo>
                    <a:pt x="15" y="37"/>
                    <a:pt x="10" y="37"/>
                    <a:pt x="9" y="38"/>
                  </a:cubicBezTo>
                  <a:cubicBezTo>
                    <a:pt x="8" y="39"/>
                    <a:pt x="9" y="39"/>
                    <a:pt x="9" y="40"/>
                  </a:cubicBezTo>
                  <a:cubicBezTo>
                    <a:pt x="9" y="40"/>
                    <a:pt x="6" y="41"/>
                    <a:pt x="6" y="41"/>
                  </a:cubicBezTo>
                  <a:cubicBezTo>
                    <a:pt x="2" y="42"/>
                    <a:pt x="7" y="42"/>
                    <a:pt x="7" y="43"/>
                  </a:cubicBezTo>
                  <a:cubicBezTo>
                    <a:pt x="8" y="44"/>
                    <a:pt x="5" y="47"/>
                    <a:pt x="5" y="47"/>
                  </a:cubicBezTo>
                  <a:cubicBezTo>
                    <a:pt x="3" y="49"/>
                    <a:pt x="0" y="47"/>
                    <a:pt x="0" y="51"/>
                  </a:cubicBezTo>
                  <a:cubicBezTo>
                    <a:pt x="0" y="55"/>
                    <a:pt x="2" y="53"/>
                    <a:pt x="4" y="53"/>
                  </a:cubicBezTo>
                  <a:cubicBezTo>
                    <a:pt x="6" y="54"/>
                    <a:pt x="7" y="55"/>
                    <a:pt x="9" y="54"/>
                  </a:cubicBezTo>
                  <a:cubicBezTo>
                    <a:pt x="9" y="54"/>
                    <a:pt x="11" y="56"/>
                    <a:pt x="12" y="55"/>
                  </a:cubicBezTo>
                  <a:cubicBezTo>
                    <a:pt x="12" y="55"/>
                    <a:pt x="10" y="55"/>
                    <a:pt x="10" y="56"/>
                  </a:cubicBezTo>
                  <a:cubicBezTo>
                    <a:pt x="11" y="56"/>
                    <a:pt x="12" y="56"/>
                    <a:pt x="12" y="56"/>
                  </a:cubicBezTo>
                  <a:cubicBezTo>
                    <a:pt x="12" y="56"/>
                    <a:pt x="10" y="60"/>
                    <a:pt x="10" y="60"/>
                  </a:cubicBezTo>
                  <a:cubicBezTo>
                    <a:pt x="12" y="61"/>
                    <a:pt x="14" y="61"/>
                    <a:pt x="16" y="62"/>
                  </a:cubicBezTo>
                  <a:cubicBezTo>
                    <a:pt x="19" y="62"/>
                    <a:pt x="20" y="62"/>
                    <a:pt x="23" y="62"/>
                  </a:cubicBezTo>
                  <a:cubicBezTo>
                    <a:pt x="24" y="61"/>
                    <a:pt x="25" y="61"/>
                    <a:pt x="26" y="61"/>
                  </a:cubicBezTo>
                  <a:cubicBezTo>
                    <a:pt x="27" y="62"/>
                    <a:pt x="28" y="62"/>
                    <a:pt x="30" y="62"/>
                  </a:cubicBezTo>
                  <a:cubicBezTo>
                    <a:pt x="31" y="62"/>
                    <a:pt x="27" y="59"/>
                    <a:pt x="26" y="59"/>
                  </a:cubicBezTo>
                  <a:cubicBezTo>
                    <a:pt x="24" y="57"/>
                    <a:pt x="23" y="55"/>
                    <a:pt x="22" y="53"/>
                  </a:cubicBezTo>
                  <a:cubicBezTo>
                    <a:pt x="20" y="51"/>
                    <a:pt x="21" y="50"/>
                    <a:pt x="20" y="48"/>
                  </a:cubicBezTo>
                  <a:cubicBezTo>
                    <a:pt x="19" y="45"/>
                    <a:pt x="18" y="45"/>
                    <a:pt x="20" y="43"/>
                  </a:cubicBezTo>
                  <a:cubicBezTo>
                    <a:pt x="21" y="43"/>
                    <a:pt x="20" y="43"/>
                    <a:pt x="20" y="42"/>
                  </a:cubicBezTo>
                  <a:cubicBezTo>
                    <a:pt x="21" y="41"/>
                    <a:pt x="24" y="42"/>
                    <a:pt x="24" y="41"/>
                  </a:cubicBezTo>
                  <a:cubicBezTo>
                    <a:pt x="24" y="41"/>
                    <a:pt x="22" y="40"/>
                    <a:pt x="22" y="40"/>
                  </a:cubicBezTo>
                  <a:cubicBezTo>
                    <a:pt x="23" y="39"/>
                    <a:pt x="26" y="40"/>
                    <a:pt x="26" y="39"/>
                  </a:cubicBezTo>
                  <a:cubicBezTo>
                    <a:pt x="26" y="38"/>
                    <a:pt x="21" y="37"/>
                    <a:pt x="21" y="36"/>
                  </a:cubicBezTo>
                  <a:cubicBezTo>
                    <a:pt x="21" y="36"/>
                    <a:pt x="29" y="37"/>
                    <a:pt x="29" y="37"/>
                  </a:cubicBezTo>
                  <a:cubicBezTo>
                    <a:pt x="29" y="36"/>
                    <a:pt x="27" y="35"/>
                    <a:pt x="27" y="34"/>
                  </a:cubicBezTo>
                  <a:cubicBezTo>
                    <a:pt x="27" y="33"/>
                    <a:pt x="30" y="35"/>
                    <a:pt x="31" y="34"/>
                  </a:cubicBezTo>
                  <a:cubicBezTo>
                    <a:pt x="31" y="33"/>
                    <a:pt x="27" y="31"/>
                    <a:pt x="27" y="32"/>
                  </a:cubicBezTo>
                  <a:cubicBezTo>
                    <a:pt x="27" y="31"/>
                    <a:pt x="31" y="33"/>
                    <a:pt x="32" y="32"/>
                  </a:cubicBezTo>
                  <a:cubicBezTo>
                    <a:pt x="32" y="32"/>
                    <a:pt x="33" y="31"/>
                    <a:pt x="32" y="31"/>
                  </a:cubicBezTo>
                  <a:cubicBezTo>
                    <a:pt x="32" y="31"/>
                    <a:pt x="30" y="29"/>
                    <a:pt x="30" y="29"/>
                  </a:cubicBezTo>
                  <a:cubicBezTo>
                    <a:pt x="32" y="29"/>
                    <a:pt x="33" y="30"/>
                    <a:pt x="35" y="29"/>
                  </a:cubicBezTo>
                  <a:cubicBezTo>
                    <a:pt x="35" y="28"/>
                    <a:pt x="37" y="27"/>
                    <a:pt x="37" y="27"/>
                  </a:cubicBezTo>
                  <a:cubicBezTo>
                    <a:pt x="37" y="26"/>
                    <a:pt x="35" y="26"/>
                    <a:pt x="35" y="26"/>
                  </a:cubicBezTo>
                  <a:cubicBezTo>
                    <a:pt x="36" y="26"/>
                    <a:pt x="39" y="26"/>
                    <a:pt x="39" y="24"/>
                  </a:cubicBezTo>
                  <a:cubicBezTo>
                    <a:pt x="39" y="22"/>
                    <a:pt x="41" y="25"/>
                    <a:pt x="42" y="24"/>
                  </a:cubicBezTo>
                  <a:cubicBezTo>
                    <a:pt x="42" y="24"/>
                    <a:pt x="41" y="23"/>
                    <a:pt x="41" y="23"/>
                  </a:cubicBezTo>
                  <a:cubicBezTo>
                    <a:pt x="42" y="22"/>
                    <a:pt x="45" y="23"/>
                    <a:pt x="45" y="22"/>
                  </a:cubicBezTo>
                  <a:cubicBezTo>
                    <a:pt x="46" y="21"/>
                    <a:pt x="45" y="20"/>
                    <a:pt x="44" y="20"/>
                  </a:cubicBezTo>
                  <a:cubicBezTo>
                    <a:pt x="49" y="18"/>
                    <a:pt x="53" y="16"/>
                    <a:pt x="58" y="15"/>
                  </a:cubicBezTo>
                  <a:cubicBezTo>
                    <a:pt x="61" y="14"/>
                    <a:pt x="65" y="13"/>
                    <a:pt x="68" y="12"/>
                  </a:cubicBezTo>
                  <a:cubicBezTo>
                    <a:pt x="73" y="11"/>
                    <a:pt x="77" y="10"/>
                    <a:pt x="81" y="8"/>
                  </a:cubicBezTo>
                  <a:cubicBezTo>
                    <a:pt x="83" y="8"/>
                    <a:pt x="86" y="6"/>
                    <a:pt x="88" y="4"/>
                  </a:cubicBezTo>
                  <a:cubicBezTo>
                    <a:pt x="90" y="2"/>
                    <a:pt x="86" y="1"/>
                    <a:pt x="84" y="1"/>
                  </a:cubicBezTo>
                  <a:cubicBezTo>
                    <a:pt x="82" y="1"/>
                    <a:pt x="86" y="1"/>
                    <a:pt x="8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 name="Freeform 407">
              <a:extLst>
                <a:ext uri="{FF2B5EF4-FFF2-40B4-BE49-F238E27FC236}">
                  <a16:creationId xmlns:a16="http://schemas.microsoft.com/office/drawing/2014/main" id="{4DD574C4-306B-F141-85E5-A20BCCE42E8B}"/>
                </a:ext>
              </a:extLst>
            </p:cNvPr>
            <p:cNvSpPr>
              <a:spLocks/>
            </p:cNvSpPr>
            <p:nvPr/>
          </p:nvSpPr>
          <p:spPr bwMode="auto">
            <a:xfrm>
              <a:off x="16241583" y="4197415"/>
              <a:ext cx="299364" cy="149721"/>
            </a:xfrm>
            <a:custGeom>
              <a:avLst/>
              <a:gdLst>
                <a:gd name="T0" fmla="*/ 16 w 32"/>
                <a:gd name="T1" fmla="*/ 6 h 16"/>
                <a:gd name="T2" fmla="*/ 19 w 32"/>
                <a:gd name="T3" fmla="*/ 1 h 16"/>
                <a:gd name="T4" fmla="*/ 16 w 32"/>
                <a:gd name="T5" fmla="*/ 0 h 16"/>
                <a:gd name="T6" fmla="*/ 15 w 32"/>
                <a:gd name="T7" fmla="*/ 2 h 16"/>
                <a:gd name="T8" fmla="*/ 10 w 32"/>
                <a:gd name="T9" fmla="*/ 2 h 16"/>
                <a:gd name="T10" fmla="*/ 9 w 32"/>
                <a:gd name="T11" fmla="*/ 4 h 16"/>
                <a:gd name="T12" fmla="*/ 12 w 32"/>
                <a:gd name="T13" fmla="*/ 4 h 16"/>
                <a:gd name="T14" fmla="*/ 10 w 32"/>
                <a:gd name="T15" fmla="*/ 8 h 16"/>
                <a:gd name="T16" fmla="*/ 5 w 32"/>
                <a:gd name="T17" fmla="*/ 10 h 16"/>
                <a:gd name="T18" fmla="*/ 1 w 32"/>
                <a:gd name="T19" fmla="*/ 15 h 16"/>
                <a:gd name="T20" fmla="*/ 8 w 32"/>
                <a:gd name="T21" fmla="*/ 15 h 16"/>
                <a:gd name="T22" fmla="*/ 17 w 32"/>
                <a:gd name="T23" fmla="*/ 14 h 16"/>
                <a:gd name="T24" fmla="*/ 28 w 32"/>
                <a:gd name="T25" fmla="*/ 12 h 16"/>
                <a:gd name="T26" fmla="*/ 29 w 32"/>
                <a:gd name="T27" fmla="*/ 7 h 16"/>
                <a:gd name="T28" fmla="*/ 22 w 32"/>
                <a:gd name="T29" fmla="*/ 3 h 16"/>
                <a:gd name="T30" fmla="*/ 16 w 32"/>
                <a:gd name="T31" fmla="*/ 6 h 16"/>
                <a:gd name="T32" fmla="*/ 16 w 32"/>
                <a:gd name="T33"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16">
                  <a:moveTo>
                    <a:pt x="16" y="6"/>
                  </a:moveTo>
                  <a:cubicBezTo>
                    <a:pt x="16" y="6"/>
                    <a:pt x="19" y="2"/>
                    <a:pt x="19" y="1"/>
                  </a:cubicBezTo>
                  <a:cubicBezTo>
                    <a:pt x="18" y="0"/>
                    <a:pt x="17" y="0"/>
                    <a:pt x="16" y="0"/>
                  </a:cubicBezTo>
                  <a:cubicBezTo>
                    <a:pt x="15" y="0"/>
                    <a:pt x="15" y="2"/>
                    <a:pt x="15" y="2"/>
                  </a:cubicBezTo>
                  <a:cubicBezTo>
                    <a:pt x="13" y="2"/>
                    <a:pt x="12" y="0"/>
                    <a:pt x="10" y="2"/>
                  </a:cubicBezTo>
                  <a:cubicBezTo>
                    <a:pt x="10" y="2"/>
                    <a:pt x="8" y="3"/>
                    <a:pt x="9" y="4"/>
                  </a:cubicBezTo>
                  <a:cubicBezTo>
                    <a:pt x="10" y="4"/>
                    <a:pt x="11" y="5"/>
                    <a:pt x="12" y="4"/>
                  </a:cubicBezTo>
                  <a:cubicBezTo>
                    <a:pt x="10" y="5"/>
                    <a:pt x="5" y="6"/>
                    <a:pt x="10" y="8"/>
                  </a:cubicBezTo>
                  <a:cubicBezTo>
                    <a:pt x="7" y="7"/>
                    <a:pt x="6" y="8"/>
                    <a:pt x="5" y="10"/>
                  </a:cubicBezTo>
                  <a:cubicBezTo>
                    <a:pt x="4" y="11"/>
                    <a:pt x="0" y="15"/>
                    <a:pt x="1" y="15"/>
                  </a:cubicBezTo>
                  <a:cubicBezTo>
                    <a:pt x="3" y="16"/>
                    <a:pt x="6" y="16"/>
                    <a:pt x="8" y="15"/>
                  </a:cubicBezTo>
                  <a:cubicBezTo>
                    <a:pt x="11" y="13"/>
                    <a:pt x="14" y="13"/>
                    <a:pt x="17" y="14"/>
                  </a:cubicBezTo>
                  <a:cubicBezTo>
                    <a:pt x="21" y="14"/>
                    <a:pt x="24" y="13"/>
                    <a:pt x="28" y="12"/>
                  </a:cubicBezTo>
                  <a:cubicBezTo>
                    <a:pt x="30" y="11"/>
                    <a:pt x="32" y="8"/>
                    <a:pt x="29" y="7"/>
                  </a:cubicBezTo>
                  <a:cubicBezTo>
                    <a:pt x="27" y="6"/>
                    <a:pt x="24" y="2"/>
                    <a:pt x="22" y="3"/>
                  </a:cubicBezTo>
                  <a:cubicBezTo>
                    <a:pt x="20" y="3"/>
                    <a:pt x="18" y="6"/>
                    <a:pt x="16" y="6"/>
                  </a:cubicBezTo>
                  <a:cubicBezTo>
                    <a:pt x="15" y="6"/>
                    <a:pt x="17" y="6"/>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 name="Freeform 408">
              <a:extLst>
                <a:ext uri="{FF2B5EF4-FFF2-40B4-BE49-F238E27FC236}">
                  <a16:creationId xmlns:a16="http://schemas.microsoft.com/office/drawing/2014/main" id="{1939CD15-BFD5-854C-B7EE-7259FC97DFB6}"/>
                </a:ext>
              </a:extLst>
            </p:cNvPr>
            <p:cNvSpPr>
              <a:spLocks/>
            </p:cNvSpPr>
            <p:nvPr/>
          </p:nvSpPr>
          <p:spPr bwMode="auto">
            <a:xfrm>
              <a:off x="15999545" y="4111405"/>
              <a:ext cx="280255" cy="149721"/>
            </a:xfrm>
            <a:custGeom>
              <a:avLst/>
              <a:gdLst>
                <a:gd name="T0" fmla="*/ 26 w 30"/>
                <a:gd name="T1" fmla="*/ 10 h 16"/>
                <a:gd name="T2" fmla="*/ 28 w 30"/>
                <a:gd name="T3" fmla="*/ 7 h 16"/>
                <a:gd name="T4" fmla="*/ 29 w 30"/>
                <a:gd name="T5" fmla="*/ 5 h 16"/>
                <a:gd name="T6" fmla="*/ 26 w 30"/>
                <a:gd name="T7" fmla="*/ 3 h 16"/>
                <a:gd name="T8" fmla="*/ 22 w 30"/>
                <a:gd name="T9" fmla="*/ 3 h 16"/>
                <a:gd name="T10" fmla="*/ 17 w 30"/>
                <a:gd name="T11" fmla="*/ 4 h 16"/>
                <a:gd name="T12" fmla="*/ 18 w 30"/>
                <a:gd name="T13" fmla="*/ 1 h 16"/>
                <a:gd name="T14" fmla="*/ 12 w 30"/>
                <a:gd name="T15" fmla="*/ 1 h 16"/>
                <a:gd name="T16" fmla="*/ 5 w 30"/>
                <a:gd name="T17" fmla="*/ 4 h 16"/>
                <a:gd name="T18" fmla="*/ 7 w 30"/>
                <a:gd name="T19" fmla="*/ 4 h 16"/>
                <a:gd name="T20" fmla="*/ 0 w 30"/>
                <a:gd name="T21" fmla="*/ 8 h 16"/>
                <a:gd name="T22" fmla="*/ 4 w 30"/>
                <a:gd name="T23" fmla="*/ 9 h 16"/>
                <a:gd name="T24" fmla="*/ 7 w 30"/>
                <a:gd name="T25" fmla="*/ 12 h 16"/>
                <a:gd name="T26" fmla="*/ 12 w 30"/>
                <a:gd name="T27" fmla="*/ 13 h 16"/>
                <a:gd name="T28" fmla="*/ 19 w 30"/>
                <a:gd name="T29" fmla="*/ 16 h 16"/>
                <a:gd name="T30" fmla="*/ 28 w 30"/>
                <a:gd name="T31" fmla="*/ 15 h 16"/>
                <a:gd name="T32" fmla="*/ 26 w 30"/>
                <a:gd name="T33" fmla="*/ 10 h 16"/>
                <a:gd name="T34" fmla="*/ 26 w 30"/>
                <a:gd name="T35"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6">
                  <a:moveTo>
                    <a:pt x="26" y="10"/>
                  </a:moveTo>
                  <a:cubicBezTo>
                    <a:pt x="29" y="11"/>
                    <a:pt x="27" y="9"/>
                    <a:pt x="28" y="7"/>
                  </a:cubicBezTo>
                  <a:cubicBezTo>
                    <a:pt x="28" y="6"/>
                    <a:pt x="29" y="6"/>
                    <a:pt x="29" y="5"/>
                  </a:cubicBezTo>
                  <a:cubicBezTo>
                    <a:pt x="29" y="4"/>
                    <a:pt x="27" y="3"/>
                    <a:pt x="26" y="3"/>
                  </a:cubicBezTo>
                  <a:cubicBezTo>
                    <a:pt x="25" y="2"/>
                    <a:pt x="23" y="2"/>
                    <a:pt x="22" y="3"/>
                  </a:cubicBezTo>
                  <a:cubicBezTo>
                    <a:pt x="22" y="3"/>
                    <a:pt x="17" y="4"/>
                    <a:pt x="17" y="4"/>
                  </a:cubicBezTo>
                  <a:cubicBezTo>
                    <a:pt x="17" y="4"/>
                    <a:pt x="21" y="2"/>
                    <a:pt x="18" y="1"/>
                  </a:cubicBezTo>
                  <a:cubicBezTo>
                    <a:pt x="16" y="0"/>
                    <a:pt x="14" y="1"/>
                    <a:pt x="12" y="1"/>
                  </a:cubicBezTo>
                  <a:cubicBezTo>
                    <a:pt x="11" y="1"/>
                    <a:pt x="6" y="2"/>
                    <a:pt x="5" y="4"/>
                  </a:cubicBezTo>
                  <a:cubicBezTo>
                    <a:pt x="5" y="4"/>
                    <a:pt x="7" y="4"/>
                    <a:pt x="7" y="4"/>
                  </a:cubicBezTo>
                  <a:cubicBezTo>
                    <a:pt x="7" y="4"/>
                    <a:pt x="0" y="7"/>
                    <a:pt x="0" y="8"/>
                  </a:cubicBezTo>
                  <a:cubicBezTo>
                    <a:pt x="0" y="8"/>
                    <a:pt x="4" y="9"/>
                    <a:pt x="4" y="9"/>
                  </a:cubicBezTo>
                  <a:cubicBezTo>
                    <a:pt x="5" y="9"/>
                    <a:pt x="6" y="11"/>
                    <a:pt x="7" y="12"/>
                  </a:cubicBezTo>
                  <a:cubicBezTo>
                    <a:pt x="9" y="13"/>
                    <a:pt x="10" y="13"/>
                    <a:pt x="12" y="13"/>
                  </a:cubicBezTo>
                  <a:cubicBezTo>
                    <a:pt x="14" y="14"/>
                    <a:pt x="17" y="16"/>
                    <a:pt x="19" y="16"/>
                  </a:cubicBezTo>
                  <a:cubicBezTo>
                    <a:pt x="22" y="16"/>
                    <a:pt x="25" y="16"/>
                    <a:pt x="28" y="15"/>
                  </a:cubicBezTo>
                  <a:cubicBezTo>
                    <a:pt x="30" y="15"/>
                    <a:pt x="26" y="10"/>
                    <a:pt x="26" y="10"/>
                  </a:cubicBezTo>
                  <a:cubicBezTo>
                    <a:pt x="27" y="10"/>
                    <a:pt x="25" y="10"/>
                    <a:pt x="2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 name="Freeform 409">
              <a:extLst>
                <a:ext uri="{FF2B5EF4-FFF2-40B4-BE49-F238E27FC236}">
                  <a16:creationId xmlns:a16="http://schemas.microsoft.com/office/drawing/2014/main" id="{29F633A0-4524-CB4B-8FE1-662E9D40C0F3}"/>
                </a:ext>
              </a:extLst>
            </p:cNvPr>
            <p:cNvSpPr>
              <a:spLocks/>
            </p:cNvSpPr>
            <p:nvPr/>
          </p:nvSpPr>
          <p:spPr bwMode="auto">
            <a:xfrm>
              <a:off x="15916741" y="4120961"/>
              <a:ext cx="140127" cy="47785"/>
            </a:xfrm>
            <a:custGeom>
              <a:avLst/>
              <a:gdLst>
                <a:gd name="T0" fmla="*/ 9 w 15"/>
                <a:gd name="T1" fmla="*/ 1 h 5"/>
                <a:gd name="T2" fmla="*/ 4 w 15"/>
                <a:gd name="T3" fmla="*/ 1 h 5"/>
                <a:gd name="T4" fmla="*/ 0 w 15"/>
                <a:gd name="T5" fmla="*/ 1 h 5"/>
                <a:gd name="T6" fmla="*/ 1 w 15"/>
                <a:gd name="T7" fmla="*/ 3 h 5"/>
                <a:gd name="T8" fmla="*/ 6 w 15"/>
                <a:gd name="T9" fmla="*/ 5 h 5"/>
                <a:gd name="T10" fmla="*/ 9 w 15"/>
                <a:gd name="T11" fmla="*/ 1 h 5"/>
                <a:gd name="T12" fmla="*/ 9 w 15"/>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15" h="5">
                  <a:moveTo>
                    <a:pt x="9" y="1"/>
                  </a:moveTo>
                  <a:cubicBezTo>
                    <a:pt x="8" y="1"/>
                    <a:pt x="6" y="1"/>
                    <a:pt x="4" y="1"/>
                  </a:cubicBezTo>
                  <a:cubicBezTo>
                    <a:pt x="3" y="1"/>
                    <a:pt x="1" y="0"/>
                    <a:pt x="0" y="1"/>
                  </a:cubicBezTo>
                  <a:cubicBezTo>
                    <a:pt x="0" y="1"/>
                    <a:pt x="0" y="3"/>
                    <a:pt x="1" y="3"/>
                  </a:cubicBezTo>
                  <a:cubicBezTo>
                    <a:pt x="3" y="4"/>
                    <a:pt x="4" y="5"/>
                    <a:pt x="6" y="5"/>
                  </a:cubicBezTo>
                  <a:cubicBezTo>
                    <a:pt x="8" y="5"/>
                    <a:pt x="15" y="2"/>
                    <a:pt x="9" y="1"/>
                  </a:cubicBezTo>
                  <a:cubicBezTo>
                    <a:pt x="8" y="1"/>
                    <a:pt x="10" y="2"/>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4" name="Freeform 410">
              <a:extLst>
                <a:ext uri="{FF2B5EF4-FFF2-40B4-BE49-F238E27FC236}">
                  <a16:creationId xmlns:a16="http://schemas.microsoft.com/office/drawing/2014/main" id="{3CC76B44-5C46-304C-B86C-44AFACE0E0CB}"/>
                </a:ext>
              </a:extLst>
            </p:cNvPr>
            <p:cNvSpPr>
              <a:spLocks/>
            </p:cNvSpPr>
            <p:nvPr/>
          </p:nvSpPr>
          <p:spPr bwMode="auto">
            <a:xfrm>
              <a:off x="15942218" y="3990355"/>
              <a:ext cx="235667" cy="149721"/>
            </a:xfrm>
            <a:custGeom>
              <a:avLst/>
              <a:gdLst>
                <a:gd name="T0" fmla="*/ 7 w 25"/>
                <a:gd name="T1" fmla="*/ 15 h 16"/>
                <a:gd name="T2" fmla="*/ 3 w 25"/>
                <a:gd name="T3" fmla="*/ 13 h 16"/>
                <a:gd name="T4" fmla="*/ 4 w 25"/>
                <a:gd name="T5" fmla="*/ 12 h 16"/>
                <a:gd name="T6" fmla="*/ 0 w 25"/>
                <a:gd name="T7" fmla="*/ 12 h 16"/>
                <a:gd name="T8" fmla="*/ 3 w 25"/>
                <a:gd name="T9" fmla="*/ 11 h 16"/>
                <a:gd name="T10" fmla="*/ 2 w 25"/>
                <a:gd name="T11" fmla="*/ 10 h 16"/>
                <a:gd name="T12" fmla="*/ 6 w 25"/>
                <a:gd name="T13" fmla="*/ 6 h 16"/>
                <a:gd name="T14" fmla="*/ 5 w 25"/>
                <a:gd name="T15" fmla="*/ 6 h 16"/>
                <a:gd name="T16" fmla="*/ 11 w 25"/>
                <a:gd name="T17" fmla="*/ 3 h 16"/>
                <a:gd name="T18" fmla="*/ 18 w 25"/>
                <a:gd name="T19" fmla="*/ 0 h 16"/>
                <a:gd name="T20" fmla="*/ 20 w 25"/>
                <a:gd name="T21" fmla="*/ 4 h 16"/>
                <a:gd name="T22" fmla="*/ 25 w 25"/>
                <a:gd name="T23" fmla="*/ 7 h 16"/>
                <a:gd name="T24" fmla="*/ 21 w 25"/>
                <a:gd name="T25" fmla="*/ 9 h 16"/>
                <a:gd name="T26" fmla="*/ 23 w 25"/>
                <a:gd name="T27" fmla="*/ 12 h 16"/>
                <a:gd name="T28" fmla="*/ 19 w 25"/>
                <a:gd name="T29" fmla="*/ 13 h 16"/>
                <a:gd name="T30" fmla="*/ 7 w 25"/>
                <a:gd name="T31" fmla="*/ 15 h 16"/>
                <a:gd name="T32" fmla="*/ 7 w 25"/>
                <a:gd name="T33"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16">
                  <a:moveTo>
                    <a:pt x="7" y="15"/>
                  </a:moveTo>
                  <a:cubicBezTo>
                    <a:pt x="6" y="14"/>
                    <a:pt x="4" y="14"/>
                    <a:pt x="3" y="13"/>
                  </a:cubicBezTo>
                  <a:cubicBezTo>
                    <a:pt x="2" y="12"/>
                    <a:pt x="4" y="12"/>
                    <a:pt x="4" y="12"/>
                  </a:cubicBezTo>
                  <a:cubicBezTo>
                    <a:pt x="4" y="12"/>
                    <a:pt x="0" y="13"/>
                    <a:pt x="0" y="12"/>
                  </a:cubicBezTo>
                  <a:cubicBezTo>
                    <a:pt x="0" y="10"/>
                    <a:pt x="3" y="11"/>
                    <a:pt x="3" y="11"/>
                  </a:cubicBezTo>
                  <a:cubicBezTo>
                    <a:pt x="3" y="10"/>
                    <a:pt x="2" y="10"/>
                    <a:pt x="2" y="10"/>
                  </a:cubicBezTo>
                  <a:cubicBezTo>
                    <a:pt x="2" y="10"/>
                    <a:pt x="7" y="7"/>
                    <a:pt x="6" y="6"/>
                  </a:cubicBezTo>
                  <a:cubicBezTo>
                    <a:pt x="6" y="6"/>
                    <a:pt x="5" y="6"/>
                    <a:pt x="5" y="6"/>
                  </a:cubicBezTo>
                  <a:cubicBezTo>
                    <a:pt x="6" y="4"/>
                    <a:pt x="9" y="4"/>
                    <a:pt x="11" y="3"/>
                  </a:cubicBezTo>
                  <a:cubicBezTo>
                    <a:pt x="13" y="2"/>
                    <a:pt x="16" y="1"/>
                    <a:pt x="18" y="0"/>
                  </a:cubicBezTo>
                  <a:cubicBezTo>
                    <a:pt x="18" y="0"/>
                    <a:pt x="19" y="3"/>
                    <a:pt x="20" y="4"/>
                  </a:cubicBezTo>
                  <a:cubicBezTo>
                    <a:pt x="20" y="4"/>
                    <a:pt x="25" y="6"/>
                    <a:pt x="25" y="7"/>
                  </a:cubicBezTo>
                  <a:cubicBezTo>
                    <a:pt x="25" y="8"/>
                    <a:pt x="20" y="7"/>
                    <a:pt x="21" y="9"/>
                  </a:cubicBezTo>
                  <a:cubicBezTo>
                    <a:pt x="21" y="9"/>
                    <a:pt x="23" y="10"/>
                    <a:pt x="23" y="12"/>
                  </a:cubicBezTo>
                  <a:cubicBezTo>
                    <a:pt x="22" y="12"/>
                    <a:pt x="20" y="12"/>
                    <a:pt x="19" y="13"/>
                  </a:cubicBezTo>
                  <a:cubicBezTo>
                    <a:pt x="16" y="14"/>
                    <a:pt x="10" y="16"/>
                    <a:pt x="7" y="15"/>
                  </a:cubicBezTo>
                  <a:cubicBezTo>
                    <a:pt x="6" y="14"/>
                    <a:pt x="9" y="16"/>
                    <a:pt x="7"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5" name="Freeform 411">
              <a:extLst>
                <a:ext uri="{FF2B5EF4-FFF2-40B4-BE49-F238E27FC236}">
                  <a16:creationId xmlns:a16="http://schemas.microsoft.com/office/drawing/2014/main" id="{677185C8-DAE1-C14F-AA05-12C4524F6D66}"/>
                </a:ext>
              </a:extLst>
            </p:cNvPr>
            <p:cNvSpPr>
              <a:spLocks/>
            </p:cNvSpPr>
            <p:nvPr/>
          </p:nvSpPr>
          <p:spPr bwMode="auto">
            <a:xfrm>
              <a:off x="18426297" y="4579679"/>
              <a:ext cx="235667" cy="76452"/>
            </a:xfrm>
            <a:custGeom>
              <a:avLst/>
              <a:gdLst>
                <a:gd name="T0" fmla="*/ 5 w 25"/>
                <a:gd name="T1" fmla="*/ 3 h 8"/>
                <a:gd name="T2" fmla="*/ 3 w 25"/>
                <a:gd name="T3" fmla="*/ 1 h 8"/>
                <a:gd name="T4" fmla="*/ 1 w 25"/>
                <a:gd name="T5" fmla="*/ 2 h 8"/>
                <a:gd name="T6" fmla="*/ 2 w 25"/>
                <a:gd name="T7" fmla="*/ 4 h 8"/>
                <a:gd name="T8" fmla="*/ 5 w 25"/>
                <a:gd name="T9" fmla="*/ 6 h 8"/>
                <a:gd name="T10" fmla="*/ 16 w 25"/>
                <a:gd name="T11" fmla="*/ 8 h 8"/>
                <a:gd name="T12" fmla="*/ 24 w 25"/>
                <a:gd name="T13" fmla="*/ 5 h 8"/>
                <a:gd name="T14" fmla="*/ 23 w 25"/>
                <a:gd name="T15" fmla="*/ 6 h 8"/>
                <a:gd name="T16" fmla="*/ 20 w 25"/>
                <a:gd name="T17" fmla="*/ 4 h 8"/>
                <a:gd name="T18" fmla="*/ 15 w 25"/>
                <a:gd name="T19" fmla="*/ 4 h 8"/>
                <a:gd name="T20" fmla="*/ 10 w 25"/>
                <a:gd name="T21" fmla="*/ 2 h 8"/>
                <a:gd name="T22" fmla="*/ 5 w 25"/>
                <a:gd name="T23"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8">
                  <a:moveTo>
                    <a:pt x="5" y="3"/>
                  </a:moveTo>
                  <a:cubicBezTo>
                    <a:pt x="4" y="3"/>
                    <a:pt x="4" y="1"/>
                    <a:pt x="3" y="1"/>
                  </a:cubicBezTo>
                  <a:cubicBezTo>
                    <a:pt x="3" y="0"/>
                    <a:pt x="1" y="2"/>
                    <a:pt x="1" y="2"/>
                  </a:cubicBezTo>
                  <a:cubicBezTo>
                    <a:pt x="0" y="4"/>
                    <a:pt x="1" y="4"/>
                    <a:pt x="2" y="4"/>
                  </a:cubicBezTo>
                  <a:cubicBezTo>
                    <a:pt x="3" y="4"/>
                    <a:pt x="4" y="6"/>
                    <a:pt x="5" y="6"/>
                  </a:cubicBezTo>
                  <a:cubicBezTo>
                    <a:pt x="9" y="7"/>
                    <a:pt x="12" y="8"/>
                    <a:pt x="16" y="8"/>
                  </a:cubicBezTo>
                  <a:cubicBezTo>
                    <a:pt x="17" y="8"/>
                    <a:pt x="25" y="7"/>
                    <a:pt x="24" y="5"/>
                  </a:cubicBezTo>
                  <a:cubicBezTo>
                    <a:pt x="23" y="5"/>
                    <a:pt x="23" y="6"/>
                    <a:pt x="23" y="6"/>
                  </a:cubicBezTo>
                  <a:cubicBezTo>
                    <a:pt x="22" y="6"/>
                    <a:pt x="21" y="5"/>
                    <a:pt x="20" y="4"/>
                  </a:cubicBezTo>
                  <a:cubicBezTo>
                    <a:pt x="19" y="4"/>
                    <a:pt x="17" y="3"/>
                    <a:pt x="15" y="4"/>
                  </a:cubicBezTo>
                  <a:cubicBezTo>
                    <a:pt x="14" y="4"/>
                    <a:pt x="12" y="2"/>
                    <a:pt x="10" y="2"/>
                  </a:cubicBezTo>
                  <a:cubicBezTo>
                    <a:pt x="8" y="2"/>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6" name="Freeform 412">
              <a:extLst>
                <a:ext uri="{FF2B5EF4-FFF2-40B4-BE49-F238E27FC236}">
                  <a16:creationId xmlns:a16="http://schemas.microsoft.com/office/drawing/2014/main" id="{D39D6185-2D06-FE4B-81BC-930756DA12A2}"/>
                </a:ext>
              </a:extLst>
            </p:cNvPr>
            <p:cNvSpPr>
              <a:spLocks/>
            </p:cNvSpPr>
            <p:nvPr/>
          </p:nvSpPr>
          <p:spPr bwMode="auto">
            <a:xfrm>
              <a:off x="18126934" y="4729399"/>
              <a:ext cx="197453" cy="76452"/>
            </a:xfrm>
            <a:custGeom>
              <a:avLst/>
              <a:gdLst>
                <a:gd name="T0" fmla="*/ 2 w 21"/>
                <a:gd name="T1" fmla="*/ 6 h 8"/>
                <a:gd name="T2" fmla="*/ 8 w 21"/>
                <a:gd name="T3" fmla="*/ 6 h 8"/>
                <a:gd name="T4" fmla="*/ 14 w 21"/>
                <a:gd name="T5" fmla="*/ 8 h 8"/>
                <a:gd name="T6" fmla="*/ 19 w 21"/>
                <a:gd name="T7" fmla="*/ 7 h 8"/>
                <a:gd name="T8" fmla="*/ 17 w 21"/>
                <a:gd name="T9" fmla="*/ 4 h 8"/>
                <a:gd name="T10" fmla="*/ 7 w 21"/>
                <a:gd name="T11" fmla="*/ 2 h 8"/>
                <a:gd name="T12" fmla="*/ 4 w 21"/>
                <a:gd name="T13" fmla="*/ 5 h 8"/>
                <a:gd name="T14" fmla="*/ 2 w 21"/>
                <a:gd name="T15" fmla="*/ 6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8">
                  <a:moveTo>
                    <a:pt x="2" y="6"/>
                  </a:moveTo>
                  <a:cubicBezTo>
                    <a:pt x="5" y="6"/>
                    <a:pt x="6" y="6"/>
                    <a:pt x="8" y="6"/>
                  </a:cubicBezTo>
                  <a:cubicBezTo>
                    <a:pt x="10" y="7"/>
                    <a:pt x="12" y="7"/>
                    <a:pt x="14" y="8"/>
                  </a:cubicBezTo>
                  <a:cubicBezTo>
                    <a:pt x="16" y="8"/>
                    <a:pt x="18" y="8"/>
                    <a:pt x="19" y="7"/>
                  </a:cubicBezTo>
                  <a:cubicBezTo>
                    <a:pt x="21" y="6"/>
                    <a:pt x="18" y="5"/>
                    <a:pt x="17" y="4"/>
                  </a:cubicBezTo>
                  <a:cubicBezTo>
                    <a:pt x="14" y="2"/>
                    <a:pt x="11" y="0"/>
                    <a:pt x="7" y="2"/>
                  </a:cubicBezTo>
                  <a:cubicBezTo>
                    <a:pt x="5" y="3"/>
                    <a:pt x="5" y="4"/>
                    <a:pt x="4" y="5"/>
                  </a:cubicBezTo>
                  <a:cubicBezTo>
                    <a:pt x="3" y="5"/>
                    <a:pt x="0" y="6"/>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7" name="Freeform 413">
              <a:extLst>
                <a:ext uri="{FF2B5EF4-FFF2-40B4-BE49-F238E27FC236}">
                  <a16:creationId xmlns:a16="http://schemas.microsoft.com/office/drawing/2014/main" id="{1090B65E-5AF6-BB4F-A140-9D3C3404C0CC}"/>
                </a:ext>
              </a:extLst>
            </p:cNvPr>
            <p:cNvSpPr>
              <a:spLocks/>
            </p:cNvSpPr>
            <p:nvPr/>
          </p:nvSpPr>
          <p:spPr bwMode="auto">
            <a:xfrm>
              <a:off x="18136489" y="4694361"/>
              <a:ext cx="76432" cy="44598"/>
            </a:xfrm>
            <a:custGeom>
              <a:avLst/>
              <a:gdLst>
                <a:gd name="T0" fmla="*/ 3 w 8"/>
                <a:gd name="T1" fmla="*/ 5 h 5"/>
                <a:gd name="T2" fmla="*/ 4 w 8"/>
                <a:gd name="T3" fmla="*/ 1 h 5"/>
                <a:gd name="T4" fmla="*/ 3 w 8"/>
                <a:gd name="T5" fmla="*/ 5 h 5"/>
                <a:gd name="T6" fmla="*/ 3 w 8"/>
                <a:gd name="T7" fmla="*/ 5 h 5"/>
              </a:gdLst>
              <a:ahLst/>
              <a:cxnLst>
                <a:cxn ang="0">
                  <a:pos x="T0" y="T1"/>
                </a:cxn>
                <a:cxn ang="0">
                  <a:pos x="T2" y="T3"/>
                </a:cxn>
                <a:cxn ang="0">
                  <a:pos x="T4" y="T5"/>
                </a:cxn>
                <a:cxn ang="0">
                  <a:pos x="T6" y="T7"/>
                </a:cxn>
              </a:cxnLst>
              <a:rect l="0" t="0" r="r" b="b"/>
              <a:pathLst>
                <a:path w="8" h="5">
                  <a:moveTo>
                    <a:pt x="3" y="5"/>
                  </a:moveTo>
                  <a:cubicBezTo>
                    <a:pt x="0" y="5"/>
                    <a:pt x="1" y="0"/>
                    <a:pt x="4" y="1"/>
                  </a:cubicBezTo>
                  <a:cubicBezTo>
                    <a:pt x="8" y="2"/>
                    <a:pt x="6" y="4"/>
                    <a:pt x="3" y="5"/>
                  </a:cubicBezTo>
                  <a:cubicBezTo>
                    <a:pt x="1" y="5"/>
                    <a:pt x="5" y="5"/>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8" name="Freeform 414">
              <a:extLst>
                <a:ext uri="{FF2B5EF4-FFF2-40B4-BE49-F238E27FC236}">
                  <a16:creationId xmlns:a16="http://schemas.microsoft.com/office/drawing/2014/main" id="{AE7CF4D4-6714-4C40-9C1D-011E6427EF3D}"/>
                </a:ext>
              </a:extLst>
            </p:cNvPr>
            <p:cNvSpPr>
              <a:spLocks/>
            </p:cNvSpPr>
            <p:nvPr/>
          </p:nvSpPr>
          <p:spPr bwMode="auto">
            <a:xfrm>
              <a:off x="17932664" y="4560566"/>
              <a:ext cx="28662" cy="47785"/>
            </a:xfrm>
            <a:custGeom>
              <a:avLst/>
              <a:gdLst>
                <a:gd name="T0" fmla="*/ 1 w 3"/>
                <a:gd name="T1" fmla="*/ 3 h 5"/>
                <a:gd name="T2" fmla="*/ 3 w 3"/>
                <a:gd name="T3" fmla="*/ 1 h 5"/>
                <a:gd name="T4" fmla="*/ 1 w 3"/>
                <a:gd name="T5" fmla="*/ 5 h 5"/>
                <a:gd name="T6" fmla="*/ 1 w 3"/>
                <a:gd name="T7" fmla="*/ 3 h 5"/>
                <a:gd name="T8" fmla="*/ 1 w 3"/>
                <a:gd name="T9" fmla="*/ 3 h 5"/>
              </a:gdLst>
              <a:ahLst/>
              <a:cxnLst>
                <a:cxn ang="0">
                  <a:pos x="T0" y="T1"/>
                </a:cxn>
                <a:cxn ang="0">
                  <a:pos x="T2" y="T3"/>
                </a:cxn>
                <a:cxn ang="0">
                  <a:pos x="T4" y="T5"/>
                </a:cxn>
                <a:cxn ang="0">
                  <a:pos x="T6" y="T7"/>
                </a:cxn>
                <a:cxn ang="0">
                  <a:pos x="T8" y="T9"/>
                </a:cxn>
              </a:cxnLst>
              <a:rect l="0" t="0" r="r" b="b"/>
              <a:pathLst>
                <a:path w="3" h="5">
                  <a:moveTo>
                    <a:pt x="1" y="3"/>
                  </a:moveTo>
                  <a:cubicBezTo>
                    <a:pt x="0" y="2"/>
                    <a:pt x="2" y="0"/>
                    <a:pt x="3" y="1"/>
                  </a:cubicBezTo>
                  <a:cubicBezTo>
                    <a:pt x="3" y="2"/>
                    <a:pt x="2" y="5"/>
                    <a:pt x="1" y="5"/>
                  </a:cubicBezTo>
                  <a:cubicBezTo>
                    <a:pt x="1" y="5"/>
                    <a:pt x="1" y="3"/>
                    <a:pt x="1" y="3"/>
                  </a:cubicBezTo>
                  <a:cubicBezTo>
                    <a:pt x="0" y="2"/>
                    <a:pt x="1"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9" name="Freeform 415">
              <a:extLst>
                <a:ext uri="{FF2B5EF4-FFF2-40B4-BE49-F238E27FC236}">
                  <a16:creationId xmlns:a16="http://schemas.microsoft.com/office/drawing/2014/main" id="{431FF932-4D4F-8E44-BA70-9EF845380FAD}"/>
                </a:ext>
              </a:extLst>
            </p:cNvPr>
            <p:cNvSpPr>
              <a:spLocks/>
            </p:cNvSpPr>
            <p:nvPr/>
          </p:nvSpPr>
          <p:spPr bwMode="auto">
            <a:xfrm>
              <a:off x="17932664" y="4700729"/>
              <a:ext cx="38217" cy="47785"/>
            </a:xfrm>
            <a:custGeom>
              <a:avLst/>
              <a:gdLst>
                <a:gd name="T0" fmla="*/ 4 w 4"/>
                <a:gd name="T1" fmla="*/ 4 h 5"/>
                <a:gd name="T2" fmla="*/ 0 w 4"/>
                <a:gd name="T3" fmla="*/ 1 h 5"/>
                <a:gd name="T4" fmla="*/ 4 w 4"/>
                <a:gd name="T5" fmla="*/ 4 h 5"/>
              </a:gdLst>
              <a:ahLst/>
              <a:cxnLst>
                <a:cxn ang="0">
                  <a:pos x="T0" y="T1"/>
                </a:cxn>
                <a:cxn ang="0">
                  <a:pos x="T2" y="T3"/>
                </a:cxn>
                <a:cxn ang="0">
                  <a:pos x="T4" y="T5"/>
                </a:cxn>
              </a:cxnLst>
              <a:rect l="0" t="0" r="r" b="b"/>
              <a:pathLst>
                <a:path w="4" h="5">
                  <a:moveTo>
                    <a:pt x="4" y="4"/>
                  </a:moveTo>
                  <a:cubicBezTo>
                    <a:pt x="4" y="3"/>
                    <a:pt x="1" y="0"/>
                    <a:pt x="0" y="1"/>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0" name="Freeform 416">
              <a:extLst>
                <a:ext uri="{FF2B5EF4-FFF2-40B4-BE49-F238E27FC236}">
                  <a16:creationId xmlns:a16="http://schemas.microsoft.com/office/drawing/2014/main" id="{2760EBE0-2EBA-F941-9491-A6DBB2281D19}"/>
                </a:ext>
              </a:extLst>
            </p:cNvPr>
            <p:cNvSpPr>
              <a:spLocks/>
            </p:cNvSpPr>
            <p:nvPr/>
          </p:nvSpPr>
          <p:spPr bwMode="auto">
            <a:xfrm>
              <a:off x="17996359" y="4525526"/>
              <a:ext cx="394904" cy="149721"/>
            </a:xfrm>
            <a:custGeom>
              <a:avLst/>
              <a:gdLst>
                <a:gd name="T0" fmla="*/ 34 w 42"/>
                <a:gd name="T1" fmla="*/ 4 h 16"/>
                <a:gd name="T2" fmla="*/ 29 w 42"/>
                <a:gd name="T3" fmla="*/ 3 h 16"/>
                <a:gd name="T4" fmla="*/ 23 w 42"/>
                <a:gd name="T5" fmla="*/ 0 h 16"/>
                <a:gd name="T6" fmla="*/ 22 w 42"/>
                <a:gd name="T7" fmla="*/ 2 h 16"/>
                <a:gd name="T8" fmla="*/ 20 w 42"/>
                <a:gd name="T9" fmla="*/ 6 h 16"/>
                <a:gd name="T10" fmla="*/ 11 w 42"/>
                <a:gd name="T11" fmla="*/ 1 h 16"/>
                <a:gd name="T12" fmla="*/ 4 w 42"/>
                <a:gd name="T13" fmla="*/ 3 h 16"/>
                <a:gd name="T14" fmla="*/ 2 w 42"/>
                <a:gd name="T15" fmla="*/ 6 h 16"/>
                <a:gd name="T16" fmla="*/ 1 w 42"/>
                <a:gd name="T17" fmla="*/ 10 h 16"/>
                <a:gd name="T18" fmla="*/ 9 w 42"/>
                <a:gd name="T19" fmla="*/ 14 h 16"/>
                <a:gd name="T20" fmla="*/ 13 w 42"/>
                <a:gd name="T21" fmla="*/ 15 h 16"/>
                <a:gd name="T22" fmla="*/ 15 w 42"/>
                <a:gd name="T23" fmla="*/ 13 h 16"/>
                <a:gd name="T24" fmla="*/ 16 w 42"/>
                <a:gd name="T25" fmla="*/ 14 h 16"/>
                <a:gd name="T26" fmla="*/ 18 w 42"/>
                <a:gd name="T27" fmla="*/ 14 h 16"/>
                <a:gd name="T28" fmla="*/ 25 w 42"/>
                <a:gd name="T29" fmla="*/ 12 h 16"/>
                <a:gd name="T30" fmla="*/ 28 w 42"/>
                <a:gd name="T31" fmla="*/ 14 h 16"/>
                <a:gd name="T32" fmla="*/ 34 w 42"/>
                <a:gd name="T33" fmla="*/ 13 h 16"/>
                <a:gd name="T34" fmla="*/ 33 w 42"/>
                <a:gd name="T35" fmla="*/ 12 h 16"/>
                <a:gd name="T36" fmla="*/ 37 w 42"/>
                <a:gd name="T37" fmla="*/ 12 h 16"/>
                <a:gd name="T38" fmla="*/ 39 w 42"/>
                <a:gd name="T39" fmla="*/ 11 h 16"/>
                <a:gd name="T40" fmla="*/ 40 w 42"/>
                <a:gd name="T41" fmla="*/ 9 h 16"/>
                <a:gd name="T42" fmla="*/ 39 w 42"/>
                <a:gd name="T43" fmla="*/ 9 h 16"/>
                <a:gd name="T44" fmla="*/ 42 w 42"/>
                <a:gd name="T45" fmla="*/ 6 h 16"/>
                <a:gd name="T46" fmla="*/ 34 w 42"/>
                <a:gd name="T47" fmla="*/ 4 h 16"/>
                <a:gd name="T48" fmla="*/ 34 w 42"/>
                <a:gd name="T4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6">
                  <a:moveTo>
                    <a:pt x="34" y="4"/>
                  </a:moveTo>
                  <a:cubicBezTo>
                    <a:pt x="32" y="3"/>
                    <a:pt x="31" y="4"/>
                    <a:pt x="29" y="3"/>
                  </a:cubicBezTo>
                  <a:cubicBezTo>
                    <a:pt x="29" y="3"/>
                    <a:pt x="24" y="0"/>
                    <a:pt x="23" y="0"/>
                  </a:cubicBezTo>
                  <a:cubicBezTo>
                    <a:pt x="23" y="0"/>
                    <a:pt x="24" y="1"/>
                    <a:pt x="22" y="2"/>
                  </a:cubicBezTo>
                  <a:cubicBezTo>
                    <a:pt x="20" y="2"/>
                    <a:pt x="22" y="5"/>
                    <a:pt x="20" y="6"/>
                  </a:cubicBezTo>
                  <a:cubicBezTo>
                    <a:pt x="19" y="6"/>
                    <a:pt x="12" y="1"/>
                    <a:pt x="11" y="1"/>
                  </a:cubicBezTo>
                  <a:cubicBezTo>
                    <a:pt x="9" y="0"/>
                    <a:pt x="4" y="1"/>
                    <a:pt x="4" y="3"/>
                  </a:cubicBezTo>
                  <a:cubicBezTo>
                    <a:pt x="4" y="5"/>
                    <a:pt x="0" y="4"/>
                    <a:pt x="2" y="6"/>
                  </a:cubicBezTo>
                  <a:cubicBezTo>
                    <a:pt x="3" y="7"/>
                    <a:pt x="0" y="9"/>
                    <a:pt x="1" y="10"/>
                  </a:cubicBezTo>
                  <a:cubicBezTo>
                    <a:pt x="3" y="12"/>
                    <a:pt x="6" y="13"/>
                    <a:pt x="9" y="14"/>
                  </a:cubicBezTo>
                  <a:cubicBezTo>
                    <a:pt x="10" y="15"/>
                    <a:pt x="12" y="16"/>
                    <a:pt x="13" y="15"/>
                  </a:cubicBezTo>
                  <a:cubicBezTo>
                    <a:pt x="14" y="15"/>
                    <a:pt x="14" y="12"/>
                    <a:pt x="15" y="13"/>
                  </a:cubicBezTo>
                  <a:cubicBezTo>
                    <a:pt x="15" y="13"/>
                    <a:pt x="15" y="14"/>
                    <a:pt x="16" y="14"/>
                  </a:cubicBezTo>
                  <a:cubicBezTo>
                    <a:pt x="17" y="14"/>
                    <a:pt x="18" y="14"/>
                    <a:pt x="18" y="14"/>
                  </a:cubicBezTo>
                  <a:cubicBezTo>
                    <a:pt x="20" y="13"/>
                    <a:pt x="22" y="13"/>
                    <a:pt x="25" y="12"/>
                  </a:cubicBezTo>
                  <a:cubicBezTo>
                    <a:pt x="27" y="12"/>
                    <a:pt x="27" y="14"/>
                    <a:pt x="28" y="14"/>
                  </a:cubicBezTo>
                  <a:cubicBezTo>
                    <a:pt x="29" y="14"/>
                    <a:pt x="34" y="13"/>
                    <a:pt x="34" y="13"/>
                  </a:cubicBezTo>
                  <a:cubicBezTo>
                    <a:pt x="34" y="13"/>
                    <a:pt x="33" y="12"/>
                    <a:pt x="33" y="12"/>
                  </a:cubicBezTo>
                  <a:cubicBezTo>
                    <a:pt x="33" y="11"/>
                    <a:pt x="36" y="12"/>
                    <a:pt x="37" y="12"/>
                  </a:cubicBezTo>
                  <a:cubicBezTo>
                    <a:pt x="37" y="12"/>
                    <a:pt x="39" y="12"/>
                    <a:pt x="39" y="11"/>
                  </a:cubicBezTo>
                  <a:cubicBezTo>
                    <a:pt x="39" y="10"/>
                    <a:pt x="40" y="9"/>
                    <a:pt x="40" y="9"/>
                  </a:cubicBezTo>
                  <a:cubicBezTo>
                    <a:pt x="40" y="9"/>
                    <a:pt x="40" y="9"/>
                    <a:pt x="39" y="9"/>
                  </a:cubicBezTo>
                  <a:cubicBezTo>
                    <a:pt x="39" y="8"/>
                    <a:pt x="42" y="7"/>
                    <a:pt x="42" y="6"/>
                  </a:cubicBezTo>
                  <a:cubicBezTo>
                    <a:pt x="41" y="5"/>
                    <a:pt x="36" y="4"/>
                    <a:pt x="34" y="4"/>
                  </a:cubicBezTo>
                  <a:cubicBezTo>
                    <a:pt x="32" y="3"/>
                    <a:pt x="36" y="4"/>
                    <a:pt x="3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1" name="Freeform 417">
              <a:extLst>
                <a:ext uri="{FF2B5EF4-FFF2-40B4-BE49-F238E27FC236}">
                  <a16:creationId xmlns:a16="http://schemas.microsoft.com/office/drawing/2014/main" id="{6041935D-D358-ED49-8599-A4444B31875E}"/>
                </a:ext>
              </a:extLst>
            </p:cNvPr>
            <p:cNvSpPr>
              <a:spLocks/>
            </p:cNvSpPr>
            <p:nvPr/>
          </p:nvSpPr>
          <p:spPr bwMode="auto">
            <a:xfrm>
              <a:off x="18222476" y="4570124"/>
              <a:ext cx="73248" cy="76452"/>
            </a:xfrm>
            <a:custGeom>
              <a:avLst/>
              <a:gdLst>
                <a:gd name="T0" fmla="*/ 7 w 8"/>
                <a:gd name="T1" fmla="*/ 6 h 8"/>
                <a:gd name="T2" fmla="*/ 4 w 8"/>
                <a:gd name="T3" fmla="*/ 0 h 8"/>
                <a:gd name="T4" fmla="*/ 6 w 8"/>
                <a:gd name="T5" fmla="*/ 2 h 8"/>
                <a:gd name="T6" fmla="*/ 7 w 8"/>
                <a:gd name="T7" fmla="*/ 6 h 8"/>
                <a:gd name="T8" fmla="*/ 7 w 8"/>
                <a:gd name="T9" fmla="*/ 6 h 8"/>
              </a:gdLst>
              <a:ahLst/>
              <a:cxnLst>
                <a:cxn ang="0">
                  <a:pos x="T0" y="T1"/>
                </a:cxn>
                <a:cxn ang="0">
                  <a:pos x="T2" y="T3"/>
                </a:cxn>
                <a:cxn ang="0">
                  <a:pos x="T4" y="T5"/>
                </a:cxn>
                <a:cxn ang="0">
                  <a:pos x="T6" y="T7"/>
                </a:cxn>
                <a:cxn ang="0">
                  <a:pos x="T8" y="T9"/>
                </a:cxn>
              </a:cxnLst>
              <a:rect l="0" t="0" r="r" b="b"/>
              <a:pathLst>
                <a:path w="8" h="8">
                  <a:moveTo>
                    <a:pt x="7" y="6"/>
                  </a:moveTo>
                  <a:cubicBezTo>
                    <a:pt x="6" y="7"/>
                    <a:pt x="0" y="1"/>
                    <a:pt x="4" y="0"/>
                  </a:cubicBezTo>
                  <a:cubicBezTo>
                    <a:pt x="5" y="0"/>
                    <a:pt x="8" y="0"/>
                    <a:pt x="6" y="2"/>
                  </a:cubicBezTo>
                  <a:cubicBezTo>
                    <a:pt x="3" y="4"/>
                    <a:pt x="7" y="4"/>
                    <a:pt x="7" y="6"/>
                  </a:cubicBezTo>
                  <a:cubicBezTo>
                    <a:pt x="6" y="8"/>
                    <a:pt x="7" y="5"/>
                    <a:pt x="7"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2" name="Freeform 418">
              <a:extLst>
                <a:ext uri="{FF2B5EF4-FFF2-40B4-BE49-F238E27FC236}">
                  <a16:creationId xmlns:a16="http://schemas.microsoft.com/office/drawing/2014/main" id="{B23D70C9-E1C7-C941-8073-F714AC4033DB}"/>
                </a:ext>
              </a:extLst>
            </p:cNvPr>
            <p:cNvSpPr>
              <a:spLocks/>
            </p:cNvSpPr>
            <p:nvPr/>
          </p:nvSpPr>
          <p:spPr bwMode="auto">
            <a:xfrm>
              <a:off x="19445405" y="5076623"/>
              <a:ext cx="101909" cy="57338"/>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3" name="Freeform 419">
              <a:extLst>
                <a:ext uri="{FF2B5EF4-FFF2-40B4-BE49-F238E27FC236}">
                  <a16:creationId xmlns:a16="http://schemas.microsoft.com/office/drawing/2014/main" id="{BB78333A-7EC1-784F-9293-6E30936437BC}"/>
                </a:ext>
              </a:extLst>
            </p:cNvPr>
            <p:cNvSpPr>
              <a:spLocks/>
            </p:cNvSpPr>
            <p:nvPr/>
          </p:nvSpPr>
          <p:spPr bwMode="auto">
            <a:xfrm>
              <a:off x="19247950" y="5898497"/>
              <a:ext cx="57323" cy="47785"/>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4" name="Freeform 420">
              <a:extLst>
                <a:ext uri="{FF2B5EF4-FFF2-40B4-BE49-F238E27FC236}">
                  <a16:creationId xmlns:a16="http://schemas.microsoft.com/office/drawing/2014/main" id="{277C4E8D-5705-5F4B-B10C-3ACFCD61411C}"/>
                </a:ext>
              </a:extLst>
            </p:cNvPr>
            <p:cNvSpPr>
              <a:spLocks/>
            </p:cNvSpPr>
            <p:nvPr/>
          </p:nvSpPr>
          <p:spPr bwMode="auto">
            <a:xfrm>
              <a:off x="18005912" y="6172454"/>
              <a:ext cx="47770" cy="25484"/>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5" name="Freeform 421">
              <a:extLst>
                <a:ext uri="{FF2B5EF4-FFF2-40B4-BE49-F238E27FC236}">
                  <a16:creationId xmlns:a16="http://schemas.microsoft.com/office/drawing/2014/main" id="{2E81BA7E-022C-D54E-A084-981BA85A84B5}"/>
                </a:ext>
              </a:extLst>
            </p:cNvPr>
            <p:cNvSpPr>
              <a:spLocks/>
            </p:cNvSpPr>
            <p:nvPr/>
          </p:nvSpPr>
          <p:spPr bwMode="auto">
            <a:xfrm>
              <a:off x="18846677" y="6452780"/>
              <a:ext cx="47770" cy="44598"/>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6" name="Freeform 422">
              <a:extLst>
                <a:ext uri="{FF2B5EF4-FFF2-40B4-BE49-F238E27FC236}">
                  <a16:creationId xmlns:a16="http://schemas.microsoft.com/office/drawing/2014/main" id="{00AF91D0-EDCE-F949-A6B0-6AC8090C104E}"/>
                </a:ext>
              </a:extLst>
            </p:cNvPr>
            <p:cNvSpPr>
              <a:spLocks/>
            </p:cNvSpPr>
            <p:nvPr/>
          </p:nvSpPr>
          <p:spPr bwMode="auto">
            <a:xfrm>
              <a:off x="18818016" y="6526047"/>
              <a:ext cx="19109" cy="9556"/>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7" name="Freeform 423">
              <a:extLst>
                <a:ext uri="{FF2B5EF4-FFF2-40B4-BE49-F238E27FC236}">
                  <a16:creationId xmlns:a16="http://schemas.microsoft.com/office/drawing/2014/main" id="{4AC97CA2-C891-9744-A6F4-1762B07B2E36}"/>
                </a:ext>
              </a:extLst>
            </p:cNvPr>
            <p:cNvSpPr>
              <a:spLocks/>
            </p:cNvSpPr>
            <p:nvPr/>
          </p:nvSpPr>
          <p:spPr bwMode="auto">
            <a:xfrm>
              <a:off x="18687443" y="6675768"/>
              <a:ext cx="28662" cy="9556"/>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8" name="Freeform 424">
              <a:extLst>
                <a:ext uri="{FF2B5EF4-FFF2-40B4-BE49-F238E27FC236}">
                  <a16:creationId xmlns:a16="http://schemas.microsoft.com/office/drawing/2014/main" id="{5EE321BB-7B27-5646-B0CA-335749CAB2C0}"/>
                </a:ext>
              </a:extLst>
            </p:cNvPr>
            <p:cNvSpPr>
              <a:spLocks/>
            </p:cNvSpPr>
            <p:nvPr/>
          </p:nvSpPr>
          <p:spPr bwMode="auto">
            <a:xfrm>
              <a:off x="18575977" y="6723551"/>
              <a:ext cx="66879" cy="38227"/>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59" name="Freeform 425">
              <a:extLst>
                <a:ext uri="{FF2B5EF4-FFF2-40B4-BE49-F238E27FC236}">
                  <a16:creationId xmlns:a16="http://schemas.microsoft.com/office/drawing/2014/main" id="{3C403FEE-5368-E44D-BE6A-CD61D4FBD2E5}"/>
                </a:ext>
              </a:extLst>
            </p:cNvPr>
            <p:cNvSpPr>
              <a:spLocks/>
            </p:cNvSpPr>
            <p:nvPr/>
          </p:nvSpPr>
          <p:spPr bwMode="auto">
            <a:xfrm>
              <a:off x="18502729" y="6761778"/>
              <a:ext cx="54139" cy="35042"/>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0" name="Freeform 426">
              <a:extLst>
                <a:ext uri="{FF2B5EF4-FFF2-40B4-BE49-F238E27FC236}">
                  <a16:creationId xmlns:a16="http://schemas.microsoft.com/office/drawing/2014/main" id="{541172F0-6CA3-0B44-AA10-A03DA9924848}"/>
                </a:ext>
              </a:extLst>
            </p:cNvPr>
            <p:cNvSpPr>
              <a:spLocks/>
            </p:cNvSpPr>
            <p:nvPr/>
          </p:nvSpPr>
          <p:spPr bwMode="auto">
            <a:xfrm>
              <a:off x="18454959" y="6790447"/>
              <a:ext cx="47770" cy="44598"/>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1" name="Freeform 427">
              <a:extLst>
                <a:ext uri="{FF2B5EF4-FFF2-40B4-BE49-F238E27FC236}">
                  <a16:creationId xmlns:a16="http://schemas.microsoft.com/office/drawing/2014/main" id="{DBCEE705-DE0E-1B4E-BC69-80E36276F385}"/>
                </a:ext>
              </a:extLst>
            </p:cNvPr>
            <p:cNvSpPr>
              <a:spLocks/>
            </p:cNvSpPr>
            <p:nvPr/>
          </p:nvSpPr>
          <p:spPr bwMode="auto">
            <a:xfrm>
              <a:off x="18445403" y="6854158"/>
              <a:ext cx="9553" cy="9556"/>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2" name="Freeform 428">
              <a:extLst>
                <a:ext uri="{FF2B5EF4-FFF2-40B4-BE49-F238E27FC236}">
                  <a16:creationId xmlns:a16="http://schemas.microsoft.com/office/drawing/2014/main" id="{2B9DBF99-0D91-2C49-9804-6A957D9B9088}"/>
                </a:ext>
              </a:extLst>
            </p:cNvPr>
            <p:cNvSpPr>
              <a:spLocks/>
            </p:cNvSpPr>
            <p:nvPr/>
          </p:nvSpPr>
          <p:spPr bwMode="auto">
            <a:xfrm>
              <a:off x="18397633" y="6815932"/>
              <a:ext cx="47770" cy="38227"/>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3" name="Freeform 429">
              <a:extLst>
                <a:ext uri="{FF2B5EF4-FFF2-40B4-BE49-F238E27FC236}">
                  <a16:creationId xmlns:a16="http://schemas.microsoft.com/office/drawing/2014/main" id="{9B8C368F-ED0B-EC48-A2D9-8E6C8F340E56}"/>
                </a:ext>
              </a:extLst>
            </p:cNvPr>
            <p:cNvSpPr>
              <a:spLocks/>
            </p:cNvSpPr>
            <p:nvPr/>
          </p:nvSpPr>
          <p:spPr bwMode="auto">
            <a:xfrm>
              <a:off x="18053683" y="7163156"/>
              <a:ext cx="19109" cy="28669"/>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nvGrpSpPr>
            <p:cNvPr id="64" name="Group 63">
              <a:extLst>
                <a:ext uri="{FF2B5EF4-FFF2-40B4-BE49-F238E27FC236}">
                  <a16:creationId xmlns:a16="http://schemas.microsoft.com/office/drawing/2014/main" id="{457BCDBB-AD65-C94B-B3C3-D8083776973E}"/>
                </a:ext>
              </a:extLst>
            </p:cNvPr>
            <p:cNvGrpSpPr/>
            <p:nvPr/>
          </p:nvGrpSpPr>
          <p:grpSpPr>
            <a:xfrm>
              <a:off x="17709738" y="6761778"/>
              <a:ext cx="697448" cy="662593"/>
              <a:chOff x="5961121" y="2686387"/>
              <a:chExt cx="288233" cy="273757"/>
            </a:xfrm>
            <a:grpFill/>
          </p:grpSpPr>
          <p:sp>
            <p:nvSpPr>
              <p:cNvPr id="429" name="Freeform 430">
                <a:extLst>
                  <a:ext uri="{FF2B5EF4-FFF2-40B4-BE49-F238E27FC236}">
                    <a16:creationId xmlns:a16="http://schemas.microsoft.com/office/drawing/2014/main" id="{CDACE5B3-590E-8047-B5DE-2E9B9BA5CC43}"/>
                  </a:ext>
                </a:extLst>
              </p:cNvPr>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30" name="Freeform 431">
                <a:extLst>
                  <a:ext uri="{FF2B5EF4-FFF2-40B4-BE49-F238E27FC236}">
                    <a16:creationId xmlns:a16="http://schemas.microsoft.com/office/drawing/2014/main" id="{AB3D2683-A7E5-C24D-A1F4-76CAE4755DBE}"/>
                  </a:ext>
                </a:extLst>
              </p:cNvPr>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sp>
          <p:nvSpPr>
            <p:cNvPr id="65" name="Freeform 432">
              <a:extLst>
                <a:ext uri="{FF2B5EF4-FFF2-40B4-BE49-F238E27FC236}">
                  <a16:creationId xmlns:a16="http://schemas.microsoft.com/office/drawing/2014/main" id="{7D687E85-A7FD-794A-874D-8951262362DA}"/>
                </a:ext>
              </a:extLst>
            </p:cNvPr>
            <p:cNvSpPr>
              <a:spLocks/>
            </p:cNvSpPr>
            <p:nvPr/>
          </p:nvSpPr>
          <p:spPr bwMode="auto">
            <a:xfrm>
              <a:off x="17884892" y="7370216"/>
              <a:ext cx="19109" cy="25484"/>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6" name="Freeform 433">
              <a:extLst>
                <a:ext uri="{FF2B5EF4-FFF2-40B4-BE49-F238E27FC236}">
                  <a16:creationId xmlns:a16="http://schemas.microsoft.com/office/drawing/2014/main" id="{7A34F84E-E127-8B4D-8865-FACC1D14CE86}"/>
                </a:ext>
              </a:extLst>
            </p:cNvPr>
            <p:cNvSpPr>
              <a:spLocks/>
            </p:cNvSpPr>
            <p:nvPr/>
          </p:nvSpPr>
          <p:spPr bwMode="auto">
            <a:xfrm>
              <a:off x="17773427" y="7370216"/>
              <a:ext cx="121018" cy="9238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7" name="Freeform 434">
              <a:extLst>
                <a:ext uri="{FF2B5EF4-FFF2-40B4-BE49-F238E27FC236}">
                  <a16:creationId xmlns:a16="http://schemas.microsoft.com/office/drawing/2014/main" id="{EAF3805D-EF55-9040-9316-D0123F2FA9F9}"/>
                </a:ext>
              </a:extLst>
            </p:cNvPr>
            <p:cNvSpPr>
              <a:spLocks/>
            </p:cNvSpPr>
            <p:nvPr/>
          </p:nvSpPr>
          <p:spPr bwMode="auto">
            <a:xfrm>
              <a:off x="17652409" y="7405258"/>
              <a:ext cx="101909" cy="14972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8" name="Freeform 435">
              <a:extLst>
                <a:ext uri="{FF2B5EF4-FFF2-40B4-BE49-F238E27FC236}">
                  <a16:creationId xmlns:a16="http://schemas.microsoft.com/office/drawing/2014/main" id="{317007EE-52C5-5E40-A8CC-F42B7FFDD4ED}"/>
                </a:ext>
              </a:extLst>
            </p:cNvPr>
            <p:cNvSpPr>
              <a:spLocks/>
            </p:cNvSpPr>
            <p:nvPr/>
          </p:nvSpPr>
          <p:spPr bwMode="auto">
            <a:xfrm>
              <a:off x="17550500" y="7771599"/>
              <a:ext cx="35033" cy="28669"/>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69" name="Freeform 436">
              <a:extLst>
                <a:ext uri="{FF2B5EF4-FFF2-40B4-BE49-F238E27FC236}">
                  <a16:creationId xmlns:a16="http://schemas.microsoft.com/office/drawing/2014/main" id="{197D38A4-3087-1B4E-8FFA-612CD90837A3}"/>
                </a:ext>
              </a:extLst>
            </p:cNvPr>
            <p:cNvSpPr>
              <a:spLocks/>
            </p:cNvSpPr>
            <p:nvPr/>
          </p:nvSpPr>
          <p:spPr bwMode="auto">
            <a:xfrm>
              <a:off x="17633300" y="7679215"/>
              <a:ext cx="19109" cy="15928"/>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0" name="Freeform 437">
              <a:extLst>
                <a:ext uri="{FF2B5EF4-FFF2-40B4-BE49-F238E27FC236}">
                  <a16:creationId xmlns:a16="http://schemas.microsoft.com/office/drawing/2014/main" id="{2D95A0C5-48C0-9340-AE20-930B610D0F84}"/>
                </a:ext>
              </a:extLst>
            </p:cNvPr>
            <p:cNvSpPr>
              <a:spLocks/>
            </p:cNvSpPr>
            <p:nvPr/>
          </p:nvSpPr>
          <p:spPr bwMode="auto">
            <a:xfrm>
              <a:off x="17381709" y="7873535"/>
              <a:ext cx="19109"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1" name="Freeform 438">
              <a:extLst>
                <a:ext uri="{FF2B5EF4-FFF2-40B4-BE49-F238E27FC236}">
                  <a16:creationId xmlns:a16="http://schemas.microsoft.com/office/drawing/2014/main" id="{5DD92895-B95E-B242-AD04-208011F5B734}"/>
                </a:ext>
              </a:extLst>
            </p:cNvPr>
            <p:cNvSpPr>
              <a:spLocks/>
            </p:cNvSpPr>
            <p:nvPr/>
          </p:nvSpPr>
          <p:spPr bwMode="auto">
            <a:xfrm>
              <a:off x="17203368" y="7838493"/>
              <a:ext cx="111465" cy="156092"/>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2" name="Freeform 439">
              <a:extLst>
                <a:ext uri="{FF2B5EF4-FFF2-40B4-BE49-F238E27FC236}">
                  <a16:creationId xmlns:a16="http://schemas.microsoft.com/office/drawing/2014/main" id="{94C17110-F44D-0947-BD30-1C83BF981C22}"/>
                </a:ext>
              </a:extLst>
            </p:cNvPr>
            <p:cNvSpPr>
              <a:spLocks/>
            </p:cNvSpPr>
            <p:nvPr/>
          </p:nvSpPr>
          <p:spPr bwMode="auto">
            <a:xfrm>
              <a:off x="16652412" y="8099708"/>
              <a:ext cx="130573" cy="9238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3" name="Freeform 440">
              <a:extLst>
                <a:ext uri="{FF2B5EF4-FFF2-40B4-BE49-F238E27FC236}">
                  <a16:creationId xmlns:a16="http://schemas.microsoft.com/office/drawing/2014/main" id="{8EBD34BF-3A8A-084D-82E8-17672B8D6EE4}"/>
                </a:ext>
              </a:extLst>
            </p:cNvPr>
            <p:cNvSpPr>
              <a:spLocks/>
            </p:cNvSpPr>
            <p:nvPr/>
          </p:nvSpPr>
          <p:spPr bwMode="auto">
            <a:xfrm>
              <a:off x="17184259" y="8163420"/>
              <a:ext cx="187897" cy="2644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4" name="Freeform 441">
              <a:extLst>
                <a:ext uri="{FF2B5EF4-FFF2-40B4-BE49-F238E27FC236}">
                  <a16:creationId xmlns:a16="http://schemas.microsoft.com/office/drawing/2014/main" id="{42EB6063-3CE3-5C47-9428-9A77063DB99B}"/>
                </a:ext>
              </a:extLst>
            </p:cNvPr>
            <p:cNvSpPr>
              <a:spLocks/>
            </p:cNvSpPr>
            <p:nvPr/>
          </p:nvSpPr>
          <p:spPr bwMode="auto">
            <a:xfrm>
              <a:off x="17343495" y="8389592"/>
              <a:ext cx="57323" cy="73269"/>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5" name="Freeform 442">
              <a:extLst>
                <a:ext uri="{FF2B5EF4-FFF2-40B4-BE49-F238E27FC236}">
                  <a16:creationId xmlns:a16="http://schemas.microsoft.com/office/drawing/2014/main" id="{55C7E652-9B69-7449-8DE5-9BD1E012F8D3}"/>
                </a:ext>
              </a:extLst>
            </p:cNvPr>
            <p:cNvSpPr>
              <a:spLocks/>
            </p:cNvSpPr>
            <p:nvPr/>
          </p:nvSpPr>
          <p:spPr bwMode="auto">
            <a:xfrm>
              <a:off x="17381709" y="8453303"/>
              <a:ext cx="92356" cy="124237"/>
            </a:xfrm>
            <a:custGeom>
              <a:avLst/>
              <a:gdLst>
                <a:gd name="T0" fmla="*/ 4 w 10"/>
                <a:gd name="T1" fmla="*/ 0 h 13"/>
                <a:gd name="T2" fmla="*/ 2 w 10"/>
                <a:gd name="T3" fmla="*/ 1 h 13"/>
                <a:gd name="T4" fmla="*/ 4 w 10"/>
                <a:gd name="T5" fmla="*/ 4 h 13"/>
                <a:gd name="T6" fmla="*/ 4 w 10"/>
                <a:gd name="T7" fmla="*/ 9 h 13"/>
                <a:gd name="T8" fmla="*/ 5 w 10"/>
                <a:gd name="T9" fmla="*/ 13 h 13"/>
                <a:gd name="T10" fmla="*/ 5 w 10"/>
                <a:gd name="T11" fmla="*/ 11 h 13"/>
                <a:gd name="T12" fmla="*/ 9 w 10"/>
                <a:gd name="T13" fmla="*/ 8 h 13"/>
                <a:gd name="T14" fmla="*/ 8 w 10"/>
                <a:gd name="T15" fmla="*/ 6 h 13"/>
                <a:gd name="T16" fmla="*/ 9 w 10"/>
                <a:gd name="T17" fmla="*/ 5 h 13"/>
                <a:gd name="T18" fmla="*/ 7 w 10"/>
                <a:gd name="T19" fmla="*/ 1 h 13"/>
                <a:gd name="T20" fmla="*/ 4 w 10"/>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3">
                  <a:moveTo>
                    <a:pt x="4" y="0"/>
                  </a:moveTo>
                  <a:cubicBezTo>
                    <a:pt x="3" y="0"/>
                    <a:pt x="4" y="0"/>
                    <a:pt x="2" y="1"/>
                  </a:cubicBezTo>
                  <a:cubicBezTo>
                    <a:pt x="1" y="2"/>
                    <a:pt x="3" y="3"/>
                    <a:pt x="4" y="4"/>
                  </a:cubicBezTo>
                  <a:cubicBezTo>
                    <a:pt x="5" y="6"/>
                    <a:pt x="0" y="7"/>
                    <a:pt x="4" y="9"/>
                  </a:cubicBezTo>
                  <a:cubicBezTo>
                    <a:pt x="5" y="10"/>
                    <a:pt x="3" y="12"/>
                    <a:pt x="5" y="13"/>
                  </a:cubicBezTo>
                  <a:cubicBezTo>
                    <a:pt x="6" y="13"/>
                    <a:pt x="6" y="12"/>
                    <a:pt x="5" y="11"/>
                  </a:cubicBezTo>
                  <a:cubicBezTo>
                    <a:pt x="3" y="5"/>
                    <a:pt x="9" y="10"/>
                    <a:pt x="9" y="8"/>
                  </a:cubicBezTo>
                  <a:cubicBezTo>
                    <a:pt x="9" y="7"/>
                    <a:pt x="7" y="6"/>
                    <a:pt x="8" y="6"/>
                  </a:cubicBezTo>
                  <a:cubicBezTo>
                    <a:pt x="8" y="5"/>
                    <a:pt x="10" y="6"/>
                    <a:pt x="9" y="5"/>
                  </a:cubicBezTo>
                  <a:cubicBezTo>
                    <a:pt x="8" y="4"/>
                    <a:pt x="6" y="3"/>
                    <a:pt x="7" y="1"/>
                  </a:cubicBezTo>
                  <a:cubicBezTo>
                    <a:pt x="7" y="0"/>
                    <a:pt x="5" y="0"/>
                    <a:pt x="4"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6" name="Freeform 443">
              <a:extLst>
                <a:ext uri="{FF2B5EF4-FFF2-40B4-BE49-F238E27FC236}">
                  <a16:creationId xmlns:a16="http://schemas.microsoft.com/office/drawing/2014/main" id="{B7DC8402-1E12-5849-A0B7-4DA0263388AD}"/>
                </a:ext>
              </a:extLst>
            </p:cNvPr>
            <p:cNvSpPr>
              <a:spLocks/>
            </p:cNvSpPr>
            <p:nvPr/>
          </p:nvSpPr>
          <p:spPr bwMode="auto">
            <a:xfrm>
              <a:off x="17212918" y="8399150"/>
              <a:ext cx="57323" cy="73269"/>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7" name="Freeform 444">
              <a:extLst>
                <a:ext uri="{FF2B5EF4-FFF2-40B4-BE49-F238E27FC236}">
                  <a16:creationId xmlns:a16="http://schemas.microsoft.com/office/drawing/2014/main" id="{718ED9CD-1BBC-D843-BF29-6B785C6A5FB8}"/>
                </a:ext>
              </a:extLst>
            </p:cNvPr>
            <p:cNvSpPr>
              <a:spLocks/>
            </p:cNvSpPr>
            <p:nvPr/>
          </p:nvSpPr>
          <p:spPr bwMode="auto">
            <a:xfrm>
              <a:off x="17279800" y="8472417"/>
              <a:ext cx="82803" cy="95566"/>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8" name="Freeform 445">
              <a:extLst>
                <a:ext uri="{FF2B5EF4-FFF2-40B4-BE49-F238E27FC236}">
                  <a16:creationId xmlns:a16="http://schemas.microsoft.com/office/drawing/2014/main" id="{B673CE53-2C74-3E44-B813-F6363406A3BC}"/>
                </a:ext>
              </a:extLst>
            </p:cNvPr>
            <p:cNvSpPr>
              <a:spLocks/>
            </p:cNvSpPr>
            <p:nvPr/>
          </p:nvSpPr>
          <p:spPr bwMode="auto">
            <a:xfrm>
              <a:off x="17298908" y="8529755"/>
              <a:ext cx="63695" cy="101936"/>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79" name="Freeform 446">
              <a:extLst>
                <a:ext uri="{FF2B5EF4-FFF2-40B4-BE49-F238E27FC236}">
                  <a16:creationId xmlns:a16="http://schemas.microsoft.com/office/drawing/2014/main" id="{80BB40E0-CFEC-4847-9988-E1942EF5CF71}"/>
                </a:ext>
              </a:extLst>
            </p:cNvPr>
            <p:cNvSpPr>
              <a:spLocks/>
            </p:cNvSpPr>
            <p:nvPr/>
          </p:nvSpPr>
          <p:spPr bwMode="auto">
            <a:xfrm>
              <a:off x="17353045" y="8520200"/>
              <a:ext cx="38217" cy="73269"/>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0" name="Freeform 447">
              <a:extLst>
                <a:ext uri="{FF2B5EF4-FFF2-40B4-BE49-F238E27FC236}">
                  <a16:creationId xmlns:a16="http://schemas.microsoft.com/office/drawing/2014/main" id="{1DE4977A-B916-5B41-AC3B-85835B17D669}"/>
                </a:ext>
              </a:extLst>
            </p:cNvPr>
            <p:cNvSpPr>
              <a:spLocks/>
            </p:cNvSpPr>
            <p:nvPr/>
          </p:nvSpPr>
          <p:spPr bwMode="auto">
            <a:xfrm>
              <a:off x="17372156" y="8567983"/>
              <a:ext cx="57323" cy="35042"/>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1" name="Freeform 448">
              <a:extLst>
                <a:ext uri="{FF2B5EF4-FFF2-40B4-BE49-F238E27FC236}">
                  <a16:creationId xmlns:a16="http://schemas.microsoft.com/office/drawing/2014/main" id="{0AF066D4-F1B3-6740-A16E-73D32EC1E14C}"/>
                </a:ext>
              </a:extLst>
            </p:cNvPr>
            <p:cNvSpPr>
              <a:spLocks/>
            </p:cNvSpPr>
            <p:nvPr/>
          </p:nvSpPr>
          <p:spPr bwMode="auto">
            <a:xfrm>
              <a:off x="17372156" y="8593469"/>
              <a:ext cx="130573" cy="197506"/>
            </a:xfrm>
            <a:custGeom>
              <a:avLst/>
              <a:gdLst>
                <a:gd name="T0" fmla="*/ 10 w 14"/>
                <a:gd name="T1" fmla="*/ 0 h 21"/>
                <a:gd name="T2" fmla="*/ 9 w 14"/>
                <a:gd name="T3" fmla="*/ 2 h 21"/>
                <a:gd name="T4" fmla="*/ 7 w 14"/>
                <a:gd name="T5" fmla="*/ 4 h 21"/>
                <a:gd name="T6" fmla="*/ 3 w 14"/>
                <a:gd name="T7" fmla="*/ 6 h 21"/>
                <a:gd name="T8" fmla="*/ 2 w 14"/>
                <a:gd name="T9" fmla="*/ 11 h 21"/>
                <a:gd name="T10" fmla="*/ 2 w 14"/>
                <a:gd name="T11" fmla="*/ 14 h 21"/>
                <a:gd name="T12" fmla="*/ 3 w 14"/>
                <a:gd name="T13" fmla="*/ 18 h 21"/>
                <a:gd name="T14" fmla="*/ 8 w 14"/>
                <a:gd name="T15" fmla="*/ 19 h 21"/>
                <a:gd name="T16" fmla="*/ 8 w 14"/>
                <a:gd name="T17" fmla="*/ 16 h 21"/>
                <a:gd name="T18" fmla="*/ 10 w 14"/>
                <a:gd name="T19" fmla="*/ 12 h 21"/>
                <a:gd name="T20" fmla="*/ 12 w 14"/>
                <a:gd name="T21" fmla="*/ 17 h 21"/>
                <a:gd name="T22" fmla="*/ 13 w 14"/>
                <a:gd name="T23" fmla="*/ 14 h 21"/>
                <a:gd name="T24" fmla="*/ 13 w 14"/>
                <a:gd name="T25" fmla="*/ 10 h 21"/>
                <a:gd name="T26" fmla="*/ 10 w 14"/>
                <a:gd name="T27" fmla="*/ 0 h 21"/>
                <a:gd name="T28" fmla="*/ 10 w 14"/>
                <a:gd name="T2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0" y="0"/>
                  </a:moveTo>
                  <a:cubicBezTo>
                    <a:pt x="9" y="0"/>
                    <a:pt x="9" y="1"/>
                    <a:pt x="9" y="2"/>
                  </a:cubicBezTo>
                  <a:cubicBezTo>
                    <a:pt x="9" y="3"/>
                    <a:pt x="9" y="3"/>
                    <a:pt x="7" y="4"/>
                  </a:cubicBezTo>
                  <a:cubicBezTo>
                    <a:pt x="6" y="4"/>
                    <a:pt x="4" y="6"/>
                    <a:pt x="3" y="6"/>
                  </a:cubicBezTo>
                  <a:cubicBezTo>
                    <a:pt x="1" y="9"/>
                    <a:pt x="0" y="9"/>
                    <a:pt x="2" y="11"/>
                  </a:cubicBezTo>
                  <a:cubicBezTo>
                    <a:pt x="3" y="12"/>
                    <a:pt x="2" y="13"/>
                    <a:pt x="2" y="14"/>
                  </a:cubicBezTo>
                  <a:cubicBezTo>
                    <a:pt x="1" y="16"/>
                    <a:pt x="2" y="17"/>
                    <a:pt x="3" y="18"/>
                  </a:cubicBezTo>
                  <a:cubicBezTo>
                    <a:pt x="5" y="19"/>
                    <a:pt x="7" y="19"/>
                    <a:pt x="8" y="19"/>
                  </a:cubicBezTo>
                  <a:cubicBezTo>
                    <a:pt x="11" y="21"/>
                    <a:pt x="9" y="18"/>
                    <a:pt x="8" y="16"/>
                  </a:cubicBezTo>
                  <a:cubicBezTo>
                    <a:pt x="8" y="16"/>
                    <a:pt x="8" y="12"/>
                    <a:pt x="10" y="12"/>
                  </a:cubicBezTo>
                  <a:cubicBezTo>
                    <a:pt x="11" y="12"/>
                    <a:pt x="11" y="17"/>
                    <a:pt x="12" y="17"/>
                  </a:cubicBezTo>
                  <a:cubicBezTo>
                    <a:pt x="12" y="17"/>
                    <a:pt x="13" y="14"/>
                    <a:pt x="13" y="14"/>
                  </a:cubicBezTo>
                  <a:cubicBezTo>
                    <a:pt x="14" y="12"/>
                    <a:pt x="14" y="11"/>
                    <a:pt x="13" y="10"/>
                  </a:cubicBezTo>
                  <a:cubicBezTo>
                    <a:pt x="13" y="7"/>
                    <a:pt x="13" y="1"/>
                    <a:pt x="10" y="0"/>
                  </a:cubicBezTo>
                  <a:cubicBezTo>
                    <a:pt x="9" y="0"/>
                    <a:pt x="10" y="1"/>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2" name="Freeform 449">
              <a:extLst>
                <a:ext uri="{FF2B5EF4-FFF2-40B4-BE49-F238E27FC236}">
                  <a16:creationId xmlns:a16="http://schemas.microsoft.com/office/drawing/2014/main" id="{F2116AF5-C5CF-9B49-A8D8-E798CD8F9CB3}"/>
                </a:ext>
              </a:extLst>
            </p:cNvPr>
            <p:cNvSpPr>
              <a:spLocks/>
            </p:cNvSpPr>
            <p:nvPr/>
          </p:nvSpPr>
          <p:spPr bwMode="auto">
            <a:xfrm>
              <a:off x="17289353" y="8631694"/>
              <a:ext cx="111465" cy="95566"/>
            </a:xfrm>
            <a:custGeom>
              <a:avLst/>
              <a:gdLst>
                <a:gd name="T0" fmla="*/ 8 w 12"/>
                <a:gd name="T1" fmla="*/ 1 h 10"/>
                <a:gd name="T2" fmla="*/ 2 w 12"/>
                <a:gd name="T3" fmla="*/ 4 h 10"/>
                <a:gd name="T4" fmla="*/ 0 w 12"/>
                <a:gd name="T5" fmla="*/ 10 h 10"/>
                <a:gd name="T6" fmla="*/ 2 w 12"/>
                <a:gd name="T7" fmla="*/ 6 h 10"/>
                <a:gd name="T8" fmla="*/ 4 w 12"/>
                <a:gd name="T9" fmla="*/ 6 h 10"/>
                <a:gd name="T10" fmla="*/ 6 w 12"/>
                <a:gd name="T11" fmla="*/ 7 h 10"/>
                <a:gd name="T12" fmla="*/ 8 w 12"/>
                <a:gd name="T13" fmla="*/ 7 h 10"/>
                <a:gd name="T14" fmla="*/ 8 w 12"/>
                <a:gd name="T15" fmla="*/ 5 h 10"/>
                <a:gd name="T16" fmla="*/ 8 w 12"/>
                <a:gd name="T17" fmla="*/ 1 h 10"/>
                <a:gd name="T18" fmla="*/ 8 w 12"/>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0">
                  <a:moveTo>
                    <a:pt x="8" y="1"/>
                  </a:moveTo>
                  <a:cubicBezTo>
                    <a:pt x="6" y="0"/>
                    <a:pt x="5" y="4"/>
                    <a:pt x="2" y="4"/>
                  </a:cubicBezTo>
                  <a:cubicBezTo>
                    <a:pt x="0" y="5"/>
                    <a:pt x="0" y="9"/>
                    <a:pt x="0" y="10"/>
                  </a:cubicBezTo>
                  <a:cubicBezTo>
                    <a:pt x="1" y="9"/>
                    <a:pt x="1" y="7"/>
                    <a:pt x="2" y="6"/>
                  </a:cubicBezTo>
                  <a:cubicBezTo>
                    <a:pt x="2" y="6"/>
                    <a:pt x="4" y="5"/>
                    <a:pt x="4" y="6"/>
                  </a:cubicBezTo>
                  <a:cubicBezTo>
                    <a:pt x="4" y="7"/>
                    <a:pt x="6" y="7"/>
                    <a:pt x="6" y="7"/>
                  </a:cubicBezTo>
                  <a:cubicBezTo>
                    <a:pt x="7" y="7"/>
                    <a:pt x="7" y="8"/>
                    <a:pt x="8" y="7"/>
                  </a:cubicBezTo>
                  <a:cubicBezTo>
                    <a:pt x="8" y="7"/>
                    <a:pt x="8" y="5"/>
                    <a:pt x="8" y="5"/>
                  </a:cubicBezTo>
                  <a:cubicBezTo>
                    <a:pt x="9" y="3"/>
                    <a:pt x="11" y="2"/>
                    <a:pt x="8" y="1"/>
                  </a:cubicBezTo>
                  <a:cubicBezTo>
                    <a:pt x="7" y="1"/>
                    <a:pt x="12" y="3"/>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3" name="Freeform 450">
              <a:extLst>
                <a:ext uri="{FF2B5EF4-FFF2-40B4-BE49-F238E27FC236}">
                  <a16:creationId xmlns:a16="http://schemas.microsoft.com/office/drawing/2014/main" id="{11B6E608-F53D-3540-84CF-87826C4CB4B5}"/>
                </a:ext>
              </a:extLst>
            </p:cNvPr>
            <p:cNvSpPr>
              <a:spLocks/>
            </p:cNvSpPr>
            <p:nvPr/>
          </p:nvSpPr>
          <p:spPr bwMode="auto">
            <a:xfrm>
              <a:off x="17063238" y="8539312"/>
              <a:ext cx="111465" cy="111494"/>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4" name="Freeform 451">
              <a:extLst>
                <a:ext uri="{FF2B5EF4-FFF2-40B4-BE49-F238E27FC236}">
                  <a16:creationId xmlns:a16="http://schemas.microsoft.com/office/drawing/2014/main" id="{C0DD96CC-72B3-1B4B-A394-0350CBB39EC6}"/>
                </a:ext>
              </a:extLst>
            </p:cNvPr>
            <p:cNvSpPr>
              <a:spLocks/>
            </p:cNvSpPr>
            <p:nvPr/>
          </p:nvSpPr>
          <p:spPr bwMode="auto">
            <a:xfrm>
              <a:off x="17391265" y="8399150"/>
              <a:ext cx="19109" cy="9556"/>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5" name="Freeform 452">
              <a:extLst>
                <a:ext uri="{FF2B5EF4-FFF2-40B4-BE49-F238E27FC236}">
                  <a16:creationId xmlns:a16="http://schemas.microsoft.com/office/drawing/2014/main" id="{C82879AF-A801-4942-8036-2F350683ECC0}"/>
                </a:ext>
              </a:extLst>
            </p:cNvPr>
            <p:cNvSpPr>
              <a:spLocks/>
            </p:cNvSpPr>
            <p:nvPr/>
          </p:nvSpPr>
          <p:spPr bwMode="auto">
            <a:xfrm>
              <a:off x="16037759" y="8781415"/>
              <a:ext cx="522294" cy="544729"/>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6" name="Freeform 453">
              <a:extLst>
                <a:ext uri="{FF2B5EF4-FFF2-40B4-BE49-F238E27FC236}">
                  <a16:creationId xmlns:a16="http://schemas.microsoft.com/office/drawing/2014/main" id="{6ACE6DBA-CC3F-C64D-8EBD-6C8C19B34B29}"/>
                </a:ext>
              </a:extLst>
            </p:cNvPr>
            <p:cNvSpPr>
              <a:spLocks/>
            </p:cNvSpPr>
            <p:nvPr/>
          </p:nvSpPr>
          <p:spPr bwMode="auto">
            <a:xfrm>
              <a:off x="16130115" y="8978922"/>
              <a:ext cx="47770"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7" name="Freeform 454">
              <a:extLst>
                <a:ext uri="{FF2B5EF4-FFF2-40B4-BE49-F238E27FC236}">
                  <a16:creationId xmlns:a16="http://schemas.microsoft.com/office/drawing/2014/main" id="{423BB7EC-BD0E-FE48-B0DB-3DBE1C03105D}"/>
                </a:ext>
              </a:extLst>
            </p:cNvPr>
            <p:cNvSpPr>
              <a:spLocks/>
            </p:cNvSpPr>
            <p:nvPr/>
          </p:nvSpPr>
          <p:spPr bwMode="auto">
            <a:xfrm>
              <a:off x="16196997" y="9090416"/>
              <a:ext cx="44586" cy="47785"/>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8" name="Freeform 455">
              <a:extLst>
                <a:ext uri="{FF2B5EF4-FFF2-40B4-BE49-F238E27FC236}">
                  <a16:creationId xmlns:a16="http://schemas.microsoft.com/office/drawing/2014/main" id="{965E3AC5-9D10-6645-A768-FC7CB5FB7BF8}"/>
                </a:ext>
              </a:extLst>
            </p:cNvPr>
            <p:cNvSpPr>
              <a:spLocks/>
            </p:cNvSpPr>
            <p:nvPr/>
          </p:nvSpPr>
          <p:spPr bwMode="auto">
            <a:xfrm>
              <a:off x="16512283" y="9119082"/>
              <a:ext cx="66879" cy="66896"/>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89" name="Freeform 456">
              <a:extLst>
                <a:ext uri="{FF2B5EF4-FFF2-40B4-BE49-F238E27FC236}">
                  <a16:creationId xmlns:a16="http://schemas.microsoft.com/office/drawing/2014/main" id="{F9F310F7-47AA-1748-82F3-AD2C90C97A35}"/>
                </a:ext>
              </a:extLst>
            </p:cNvPr>
            <p:cNvSpPr>
              <a:spLocks/>
            </p:cNvSpPr>
            <p:nvPr/>
          </p:nvSpPr>
          <p:spPr bwMode="auto">
            <a:xfrm>
              <a:off x="16617379" y="9166867"/>
              <a:ext cx="35033" cy="35042"/>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0" name="Freeform 457">
              <a:extLst>
                <a:ext uri="{FF2B5EF4-FFF2-40B4-BE49-F238E27FC236}">
                  <a16:creationId xmlns:a16="http://schemas.microsoft.com/office/drawing/2014/main" id="{6E801D29-5D4F-6A40-B7BC-3CA819A1C10F}"/>
                </a:ext>
              </a:extLst>
            </p:cNvPr>
            <p:cNvSpPr>
              <a:spLocks/>
            </p:cNvSpPr>
            <p:nvPr/>
          </p:nvSpPr>
          <p:spPr bwMode="auto">
            <a:xfrm>
              <a:off x="16521836" y="9326143"/>
              <a:ext cx="429937" cy="140163"/>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1" name="Freeform 458">
              <a:extLst>
                <a:ext uri="{FF2B5EF4-FFF2-40B4-BE49-F238E27FC236}">
                  <a16:creationId xmlns:a16="http://schemas.microsoft.com/office/drawing/2014/main" id="{9EE454A1-9193-E745-91F8-CD8263F2B7AD}"/>
                </a:ext>
              </a:extLst>
            </p:cNvPr>
            <p:cNvSpPr>
              <a:spLocks/>
            </p:cNvSpPr>
            <p:nvPr/>
          </p:nvSpPr>
          <p:spPr bwMode="auto">
            <a:xfrm>
              <a:off x="16840308" y="9361183"/>
              <a:ext cx="73248" cy="28669"/>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2" name="Freeform 459">
              <a:extLst>
                <a:ext uri="{FF2B5EF4-FFF2-40B4-BE49-F238E27FC236}">
                  <a16:creationId xmlns:a16="http://schemas.microsoft.com/office/drawing/2014/main" id="{61FF2908-94D1-3340-98FF-71EBF91CC89B}"/>
                </a:ext>
              </a:extLst>
            </p:cNvPr>
            <p:cNvSpPr>
              <a:spLocks/>
            </p:cNvSpPr>
            <p:nvPr/>
          </p:nvSpPr>
          <p:spPr bwMode="auto">
            <a:xfrm>
              <a:off x="16942218" y="9428080"/>
              <a:ext cx="57323" cy="38227"/>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3" name="Freeform 460">
              <a:extLst>
                <a:ext uri="{FF2B5EF4-FFF2-40B4-BE49-F238E27FC236}">
                  <a16:creationId xmlns:a16="http://schemas.microsoft.com/office/drawing/2014/main" id="{E464F160-46E3-2049-B046-20737F6FE8CE}"/>
                </a:ext>
              </a:extLst>
            </p:cNvPr>
            <p:cNvSpPr>
              <a:spLocks/>
            </p:cNvSpPr>
            <p:nvPr/>
          </p:nvSpPr>
          <p:spPr bwMode="auto">
            <a:xfrm>
              <a:off x="16999544" y="9437635"/>
              <a:ext cx="44586" cy="28669"/>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4" name="Freeform 461">
              <a:extLst>
                <a:ext uri="{FF2B5EF4-FFF2-40B4-BE49-F238E27FC236}">
                  <a16:creationId xmlns:a16="http://schemas.microsoft.com/office/drawing/2014/main" id="{053D36C4-5FB1-8740-B860-C4A0890BFB2B}"/>
                </a:ext>
              </a:extLst>
            </p:cNvPr>
            <p:cNvSpPr>
              <a:spLocks/>
            </p:cNvSpPr>
            <p:nvPr/>
          </p:nvSpPr>
          <p:spPr bwMode="auto">
            <a:xfrm>
              <a:off x="17034575" y="9437635"/>
              <a:ext cx="66879" cy="38227"/>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5" name="Freeform 462">
              <a:extLst>
                <a:ext uri="{FF2B5EF4-FFF2-40B4-BE49-F238E27FC236}">
                  <a16:creationId xmlns:a16="http://schemas.microsoft.com/office/drawing/2014/main" id="{B3F37A68-52BC-454A-840C-41768981109C}"/>
                </a:ext>
              </a:extLst>
            </p:cNvPr>
            <p:cNvSpPr>
              <a:spLocks/>
            </p:cNvSpPr>
            <p:nvPr/>
          </p:nvSpPr>
          <p:spPr bwMode="auto">
            <a:xfrm>
              <a:off x="17082346" y="9428080"/>
              <a:ext cx="76432" cy="47785"/>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6" name="Freeform 463">
              <a:extLst>
                <a:ext uri="{FF2B5EF4-FFF2-40B4-BE49-F238E27FC236}">
                  <a16:creationId xmlns:a16="http://schemas.microsoft.com/office/drawing/2014/main" id="{590C4E06-CF98-1F4B-AC52-272A2298FE5B}"/>
                </a:ext>
              </a:extLst>
            </p:cNvPr>
            <p:cNvSpPr>
              <a:spLocks/>
            </p:cNvSpPr>
            <p:nvPr/>
          </p:nvSpPr>
          <p:spPr bwMode="auto">
            <a:xfrm>
              <a:off x="17184259" y="9437635"/>
              <a:ext cx="114649" cy="38227"/>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7" name="Freeform 464">
              <a:extLst>
                <a:ext uri="{FF2B5EF4-FFF2-40B4-BE49-F238E27FC236}">
                  <a16:creationId xmlns:a16="http://schemas.microsoft.com/office/drawing/2014/main" id="{8CD136E5-DB4C-1945-B9A7-E8ADD248265E}"/>
                </a:ext>
              </a:extLst>
            </p:cNvPr>
            <p:cNvSpPr>
              <a:spLocks/>
            </p:cNvSpPr>
            <p:nvPr/>
          </p:nvSpPr>
          <p:spPr bwMode="auto">
            <a:xfrm>
              <a:off x="17149226" y="9491791"/>
              <a:ext cx="101909" cy="57338"/>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8" name="Freeform 465">
              <a:extLst>
                <a:ext uri="{FF2B5EF4-FFF2-40B4-BE49-F238E27FC236}">
                  <a16:creationId xmlns:a16="http://schemas.microsoft.com/office/drawing/2014/main" id="{26C9553C-F5DD-D544-AFB8-3393F55C521C}"/>
                </a:ext>
              </a:extLst>
            </p:cNvPr>
            <p:cNvSpPr>
              <a:spLocks/>
            </p:cNvSpPr>
            <p:nvPr/>
          </p:nvSpPr>
          <p:spPr bwMode="auto">
            <a:xfrm>
              <a:off x="17474065" y="9192351"/>
              <a:ext cx="57323" cy="38227"/>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99" name="Freeform 466">
              <a:extLst>
                <a:ext uri="{FF2B5EF4-FFF2-40B4-BE49-F238E27FC236}">
                  <a16:creationId xmlns:a16="http://schemas.microsoft.com/office/drawing/2014/main" id="{3D5E40F1-BCD0-F048-BE40-E4E86409EF44}"/>
                </a:ext>
              </a:extLst>
            </p:cNvPr>
            <p:cNvSpPr>
              <a:spLocks/>
            </p:cNvSpPr>
            <p:nvPr/>
          </p:nvSpPr>
          <p:spPr bwMode="auto">
            <a:xfrm>
              <a:off x="17569608" y="9185981"/>
              <a:ext cx="140127" cy="44598"/>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0" name="Freeform 467">
              <a:extLst>
                <a:ext uri="{FF2B5EF4-FFF2-40B4-BE49-F238E27FC236}">
                  <a16:creationId xmlns:a16="http://schemas.microsoft.com/office/drawing/2014/main" id="{6AC77FB3-1006-9F4F-AF7B-9791EC7C6554}"/>
                </a:ext>
              </a:extLst>
            </p:cNvPr>
            <p:cNvSpPr>
              <a:spLocks/>
            </p:cNvSpPr>
            <p:nvPr/>
          </p:nvSpPr>
          <p:spPr bwMode="auto">
            <a:xfrm>
              <a:off x="17139671" y="8969361"/>
              <a:ext cx="299364" cy="337667"/>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1" name="Freeform 468">
              <a:extLst>
                <a:ext uri="{FF2B5EF4-FFF2-40B4-BE49-F238E27FC236}">
                  <a16:creationId xmlns:a16="http://schemas.microsoft.com/office/drawing/2014/main" id="{A7ED2BFF-0474-5A45-9C99-07855700EDA1}"/>
                </a:ext>
              </a:extLst>
            </p:cNvPr>
            <p:cNvSpPr>
              <a:spLocks/>
            </p:cNvSpPr>
            <p:nvPr/>
          </p:nvSpPr>
          <p:spPr bwMode="auto">
            <a:xfrm>
              <a:off x="17540944" y="8950247"/>
              <a:ext cx="73248" cy="140163"/>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2" name="Freeform 469">
              <a:extLst>
                <a:ext uri="{FF2B5EF4-FFF2-40B4-BE49-F238E27FC236}">
                  <a16:creationId xmlns:a16="http://schemas.microsoft.com/office/drawing/2014/main" id="{C7FB98B3-5ABA-6641-91E2-87E7FEABE22F}"/>
                </a:ext>
              </a:extLst>
            </p:cNvPr>
            <p:cNvSpPr>
              <a:spLocks/>
            </p:cNvSpPr>
            <p:nvPr/>
          </p:nvSpPr>
          <p:spPr bwMode="auto">
            <a:xfrm>
              <a:off x="17579164" y="8931137"/>
              <a:ext cx="25477" cy="19114"/>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3" name="Freeform 470">
              <a:extLst>
                <a:ext uri="{FF2B5EF4-FFF2-40B4-BE49-F238E27FC236}">
                  <a16:creationId xmlns:a16="http://schemas.microsoft.com/office/drawing/2014/main" id="{8039006E-40E3-5C46-8CD6-73C2A7F7A863}"/>
                </a:ext>
              </a:extLst>
            </p:cNvPr>
            <p:cNvSpPr>
              <a:spLocks/>
            </p:cNvSpPr>
            <p:nvPr/>
          </p:nvSpPr>
          <p:spPr bwMode="auto">
            <a:xfrm>
              <a:off x="17681073" y="9052186"/>
              <a:ext cx="44586" cy="19114"/>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4" name="Freeform 471">
              <a:extLst>
                <a:ext uri="{FF2B5EF4-FFF2-40B4-BE49-F238E27FC236}">
                  <a16:creationId xmlns:a16="http://schemas.microsoft.com/office/drawing/2014/main" id="{AC06F9D1-38A0-C047-BBA5-45D95A08D22F}"/>
                </a:ext>
              </a:extLst>
            </p:cNvPr>
            <p:cNvSpPr>
              <a:spLocks/>
            </p:cNvSpPr>
            <p:nvPr/>
          </p:nvSpPr>
          <p:spPr bwMode="auto">
            <a:xfrm>
              <a:off x="17690628" y="9061741"/>
              <a:ext cx="175160" cy="105124"/>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5" name="Freeform 472">
              <a:extLst>
                <a:ext uri="{FF2B5EF4-FFF2-40B4-BE49-F238E27FC236}">
                  <a16:creationId xmlns:a16="http://schemas.microsoft.com/office/drawing/2014/main" id="{FF1A083E-F5C5-164D-B996-C27DAB4E72EB}"/>
                </a:ext>
              </a:extLst>
            </p:cNvPr>
            <p:cNvSpPr>
              <a:spLocks/>
            </p:cNvSpPr>
            <p:nvPr/>
          </p:nvSpPr>
          <p:spPr bwMode="auto">
            <a:xfrm>
              <a:off x="18521838" y="9240134"/>
              <a:ext cx="194267" cy="111494"/>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6" name="Freeform 473">
              <a:extLst>
                <a:ext uri="{FF2B5EF4-FFF2-40B4-BE49-F238E27FC236}">
                  <a16:creationId xmlns:a16="http://schemas.microsoft.com/office/drawing/2014/main" id="{932A672C-D85D-8443-AB6E-B4A09D0A26C8}"/>
                </a:ext>
              </a:extLst>
            </p:cNvPr>
            <p:cNvSpPr>
              <a:spLocks/>
            </p:cNvSpPr>
            <p:nvPr/>
          </p:nvSpPr>
          <p:spPr bwMode="auto">
            <a:xfrm>
              <a:off x="18802094" y="9297472"/>
              <a:ext cx="82803" cy="101936"/>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7" name="Freeform 474">
              <a:extLst>
                <a:ext uri="{FF2B5EF4-FFF2-40B4-BE49-F238E27FC236}">
                  <a16:creationId xmlns:a16="http://schemas.microsoft.com/office/drawing/2014/main" id="{A5E4CD31-47C8-BE48-A3AC-FB2A718A540C}"/>
                </a:ext>
              </a:extLst>
            </p:cNvPr>
            <p:cNvSpPr>
              <a:spLocks/>
            </p:cNvSpPr>
            <p:nvPr/>
          </p:nvSpPr>
          <p:spPr bwMode="auto">
            <a:xfrm>
              <a:off x="19044130" y="9485422"/>
              <a:ext cx="54139" cy="54153"/>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8" name="Freeform 475">
              <a:extLst>
                <a:ext uri="{FF2B5EF4-FFF2-40B4-BE49-F238E27FC236}">
                  <a16:creationId xmlns:a16="http://schemas.microsoft.com/office/drawing/2014/main" id="{477387E6-E58C-184F-85D5-F250DB47638D}"/>
                </a:ext>
              </a:extLst>
            </p:cNvPr>
            <p:cNvSpPr>
              <a:spLocks/>
            </p:cNvSpPr>
            <p:nvPr/>
          </p:nvSpPr>
          <p:spPr bwMode="auto">
            <a:xfrm>
              <a:off x="18986805" y="9399411"/>
              <a:ext cx="85988" cy="57338"/>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09" name="Freeform 476">
              <a:extLst>
                <a:ext uri="{FF2B5EF4-FFF2-40B4-BE49-F238E27FC236}">
                  <a16:creationId xmlns:a16="http://schemas.microsoft.com/office/drawing/2014/main" id="{AF344142-E9FE-044F-B014-D5889EACF7B7}"/>
                </a:ext>
              </a:extLst>
            </p:cNvPr>
            <p:cNvSpPr>
              <a:spLocks/>
            </p:cNvSpPr>
            <p:nvPr/>
          </p:nvSpPr>
          <p:spPr bwMode="auto">
            <a:xfrm>
              <a:off x="18904002" y="9361183"/>
              <a:ext cx="38217" cy="47785"/>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0" name="Freeform 477">
              <a:extLst>
                <a:ext uri="{FF2B5EF4-FFF2-40B4-BE49-F238E27FC236}">
                  <a16:creationId xmlns:a16="http://schemas.microsoft.com/office/drawing/2014/main" id="{09DFFF6F-2E71-D74A-9E4F-C75E0567F1AC}"/>
                </a:ext>
              </a:extLst>
            </p:cNvPr>
            <p:cNvSpPr>
              <a:spLocks/>
            </p:cNvSpPr>
            <p:nvPr/>
          </p:nvSpPr>
          <p:spPr bwMode="auto">
            <a:xfrm>
              <a:off x="19247950" y="10017406"/>
              <a:ext cx="149680" cy="111494"/>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1" name="Freeform 478">
              <a:extLst>
                <a:ext uri="{FF2B5EF4-FFF2-40B4-BE49-F238E27FC236}">
                  <a16:creationId xmlns:a16="http://schemas.microsoft.com/office/drawing/2014/main" id="{4EAFA584-2864-5D4B-9C8C-F924BD428114}"/>
                </a:ext>
              </a:extLst>
            </p:cNvPr>
            <p:cNvSpPr>
              <a:spLocks/>
            </p:cNvSpPr>
            <p:nvPr/>
          </p:nvSpPr>
          <p:spPr bwMode="auto">
            <a:xfrm>
              <a:off x="19649224" y="10727782"/>
              <a:ext cx="105096" cy="130608"/>
            </a:xfrm>
            <a:custGeom>
              <a:avLst/>
              <a:gdLst>
                <a:gd name="T0" fmla="*/ 11 w 11"/>
                <a:gd name="T1" fmla="*/ 14 h 14"/>
                <a:gd name="T2" fmla="*/ 9 w 11"/>
                <a:gd name="T3" fmla="*/ 10 h 14"/>
                <a:gd name="T4" fmla="*/ 9 w 11"/>
                <a:gd name="T5" fmla="*/ 7 h 14"/>
                <a:gd name="T6" fmla="*/ 0 w 11"/>
                <a:gd name="T7" fmla="*/ 0 h 14"/>
                <a:gd name="T8" fmla="*/ 3 w 11"/>
                <a:gd name="T9" fmla="*/ 4 h 14"/>
                <a:gd name="T10" fmla="*/ 5 w 11"/>
                <a:gd name="T11" fmla="*/ 8 h 14"/>
                <a:gd name="T12" fmla="*/ 8 w 11"/>
                <a:gd name="T13" fmla="*/ 11 h 14"/>
                <a:gd name="T14" fmla="*/ 11 w 1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4">
                  <a:moveTo>
                    <a:pt x="11" y="14"/>
                  </a:moveTo>
                  <a:cubicBezTo>
                    <a:pt x="10" y="12"/>
                    <a:pt x="11" y="11"/>
                    <a:pt x="9" y="10"/>
                  </a:cubicBezTo>
                  <a:cubicBezTo>
                    <a:pt x="8" y="8"/>
                    <a:pt x="9" y="8"/>
                    <a:pt x="9" y="7"/>
                  </a:cubicBezTo>
                  <a:cubicBezTo>
                    <a:pt x="8" y="5"/>
                    <a:pt x="0" y="1"/>
                    <a:pt x="0" y="0"/>
                  </a:cubicBezTo>
                  <a:cubicBezTo>
                    <a:pt x="0" y="1"/>
                    <a:pt x="3" y="3"/>
                    <a:pt x="3" y="4"/>
                  </a:cubicBezTo>
                  <a:cubicBezTo>
                    <a:pt x="4" y="6"/>
                    <a:pt x="4" y="7"/>
                    <a:pt x="5" y="8"/>
                  </a:cubicBezTo>
                  <a:cubicBezTo>
                    <a:pt x="6" y="9"/>
                    <a:pt x="9" y="10"/>
                    <a:pt x="8" y="11"/>
                  </a:cubicBezTo>
                  <a:cubicBezTo>
                    <a:pt x="8" y="13"/>
                    <a:pt x="9"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2" name="Freeform 479">
              <a:extLst>
                <a:ext uri="{FF2B5EF4-FFF2-40B4-BE49-F238E27FC236}">
                  <a16:creationId xmlns:a16="http://schemas.microsoft.com/office/drawing/2014/main" id="{3572A981-1DC8-F840-94C3-86D41C5B8E8E}"/>
                </a:ext>
              </a:extLst>
            </p:cNvPr>
            <p:cNvSpPr>
              <a:spLocks/>
            </p:cNvSpPr>
            <p:nvPr/>
          </p:nvSpPr>
          <p:spPr bwMode="auto">
            <a:xfrm>
              <a:off x="19677888" y="10848834"/>
              <a:ext cx="242036" cy="283514"/>
            </a:xfrm>
            <a:custGeom>
              <a:avLst/>
              <a:gdLst>
                <a:gd name="T0" fmla="*/ 8 w 26"/>
                <a:gd name="T1" fmla="*/ 2 h 30"/>
                <a:gd name="T2" fmla="*/ 7 w 26"/>
                <a:gd name="T3" fmla="*/ 11 h 30"/>
                <a:gd name="T4" fmla="*/ 5 w 26"/>
                <a:gd name="T5" fmla="*/ 18 h 30"/>
                <a:gd name="T6" fmla="*/ 9 w 26"/>
                <a:gd name="T7" fmla="*/ 25 h 30"/>
                <a:gd name="T8" fmla="*/ 14 w 26"/>
                <a:gd name="T9" fmla="*/ 26 h 30"/>
                <a:gd name="T10" fmla="*/ 17 w 26"/>
                <a:gd name="T11" fmla="*/ 22 h 30"/>
                <a:gd name="T12" fmla="*/ 18 w 26"/>
                <a:gd name="T13" fmla="*/ 16 h 30"/>
                <a:gd name="T14" fmla="*/ 22 w 26"/>
                <a:gd name="T15" fmla="*/ 14 h 30"/>
                <a:gd name="T16" fmla="*/ 26 w 26"/>
                <a:gd name="T17" fmla="*/ 10 h 30"/>
                <a:gd name="T18" fmla="*/ 25 w 26"/>
                <a:gd name="T19" fmla="*/ 6 h 30"/>
                <a:gd name="T20" fmla="*/ 20 w 26"/>
                <a:gd name="T21" fmla="*/ 8 h 30"/>
                <a:gd name="T22" fmla="*/ 14 w 26"/>
                <a:gd name="T23" fmla="*/ 5 h 30"/>
                <a:gd name="T24" fmla="*/ 11 w 26"/>
                <a:gd name="T25" fmla="*/ 0 h 30"/>
                <a:gd name="T26" fmla="*/ 11 w 26"/>
                <a:gd name="T27" fmla="*/ 3 h 30"/>
                <a:gd name="T28" fmla="*/ 8 w 26"/>
                <a:gd name="T29" fmla="*/ 2 h 30"/>
                <a:gd name="T30" fmla="*/ 8 w 26"/>
                <a:gd name="T3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 h="30">
                  <a:moveTo>
                    <a:pt x="8" y="2"/>
                  </a:moveTo>
                  <a:cubicBezTo>
                    <a:pt x="7" y="2"/>
                    <a:pt x="7" y="9"/>
                    <a:pt x="7" y="11"/>
                  </a:cubicBezTo>
                  <a:cubicBezTo>
                    <a:pt x="6" y="13"/>
                    <a:pt x="0" y="16"/>
                    <a:pt x="5" y="18"/>
                  </a:cubicBezTo>
                  <a:cubicBezTo>
                    <a:pt x="8" y="19"/>
                    <a:pt x="11" y="21"/>
                    <a:pt x="9" y="25"/>
                  </a:cubicBezTo>
                  <a:cubicBezTo>
                    <a:pt x="6" y="30"/>
                    <a:pt x="11" y="29"/>
                    <a:pt x="14" y="26"/>
                  </a:cubicBezTo>
                  <a:cubicBezTo>
                    <a:pt x="15" y="25"/>
                    <a:pt x="16" y="23"/>
                    <a:pt x="17" y="22"/>
                  </a:cubicBezTo>
                  <a:cubicBezTo>
                    <a:pt x="19" y="19"/>
                    <a:pt x="18" y="19"/>
                    <a:pt x="18" y="16"/>
                  </a:cubicBezTo>
                  <a:cubicBezTo>
                    <a:pt x="19" y="14"/>
                    <a:pt x="21" y="14"/>
                    <a:pt x="22" y="14"/>
                  </a:cubicBezTo>
                  <a:cubicBezTo>
                    <a:pt x="23" y="15"/>
                    <a:pt x="25" y="11"/>
                    <a:pt x="26" y="10"/>
                  </a:cubicBezTo>
                  <a:cubicBezTo>
                    <a:pt x="26" y="9"/>
                    <a:pt x="26" y="6"/>
                    <a:pt x="25" y="6"/>
                  </a:cubicBezTo>
                  <a:cubicBezTo>
                    <a:pt x="23" y="6"/>
                    <a:pt x="21" y="8"/>
                    <a:pt x="20" y="8"/>
                  </a:cubicBezTo>
                  <a:cubicBezTo>
                    <a:pt x="18" y="8"/>
                    <a:pt x="15" y="7"/>
                    <a:pt x="14" y="5"/>
                  </a:cubicBezTo>
                  <a:cubicBezTo>
                    <a:pt x="13" y="4"/>
                    <a:pt x="13" y="0"/>
                    <a:pt x="11" y="0"/>
                  </a:cubicBezTo>
                  <a:cubicBezTo>
                    <a:pt x="11" y="0"/>
                    <a:pt x="11" y="3"/>
                    <a:pt x="11" y="3"/>
                  </a:cubicBezTo>
                  <a:cubicBezTo>
                    <a:pt x="10" y="3"/>
                    <a:pt x="9" y="1"/>
                    <a:pt x="8" y="2"/>
                  </a:cubicBezTo>
                  <a:cubicBezTo>
                    <a:pt x="7" y="2"/>
                    <a:pt x="9" y="1"/>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3" name="Freeform 480">
              <a:extLst>
                <a:ext uri="{FF2B5EF4-FFF2-40B4-BE49-F238E27FC236}">
                  <a16:creationId xmlns:a16="http://schemas.microsoft.com/office/drawing/2014/main" id="{1020BF29-5891-E94E-8279-788199A19702}"/>
                </a:ext>
              </a:extLst>
            </p:cNvPr>
            <p:cNvSpPr>
              <a:spLocks/>
            </p:cNvSpPr>
            <p:nvPr/>
          </p:nvSpPr>
          <p:spPr bwMode="auto">
            <a:xfrm>
              <a:off x="19359418" y="11055894"/>
              <a:ext cx="366242" cy="356781"/>
            </a:xfrm>
            <a:custGeom>
              <a:avLst/>
              <a:gdLst>
                <a:gd name="T0" fmla="*/ 33 w 39"/>
                <a:gd name="T1" fmla="*/ 4 h 38"/>
                <a:gd name="T2" fmla="*/ 30 w 39"/>
                <a:gd name="T3" fmla="*/ 1 h 38"/>
                <a:gd name="T4" fmla="*/ 26 w 39"/>
                <a:gd name="T5" fmla="*/ 8 h 38"/>
                <a:gd name="T6" fmla="*/ 22 w 39"/>
                <a:gd name="T7" fmla="*/ 13 h 38"/>
                <a:gd name="T8" fmla="*/ 15 w 39"/>
                <a:gd name="T9" fmla="*/ 18 h 38"/>
                <a:gd name="T10" fmla="*/ 9 w 39"/>
                <a:gd name="T11" fmla="*/ 22 h 38"/>
                <a:gd name="T12" fmla="*/ 4 w 39"/>
                <a:gd name="T13" fmla="*/ 27 h 38"/>
                <a:gd name="T14" fmla="*/ 2 w 39"/>
                <a:gd name="T15" fmla="*/ 33 h 38"/>
                <a:gd name="T16" fmla="*/ 1 w 39"/>
                <a:gd name="T17" fmla="*/ 34 h 38"/>
                <a:gd name="T18" fmla="*/ 3 w 39"/>
                <a:gd name="T19" fmla="*/ 35 h 38"/>
                <a:gd name="T20" fmla="*/ 10 w 39"/>
                <a:gd name="T21" fmla="*/ 37 h 38"/>
                <a:gd name="T22" fmla="*/ 19 w 39"/>
                <a:gd name="T23" fmla="*/ 34 h 38"/>
                <a:gd name="T24" fmla="*/ 22 w 39"/>
                <a:gd name="T25" fmla="*/ 27 h 38"/>
                <a:gd name="T26" fmla="*/ 27 w 39"/>
                <a:gd name="T27" fmla="*/ 22 h 38"/>
                <a:gd name="T28" fmla="*/ 29 w 39"/>
                <a:gd name="T29" fmla="*/ 21 h 38"/>
                <a:gd name="T30" fmla="*/ 33 w 39"/>
                <a:gd name="T31" fmla="*/ 21 h 38"/>
                <a:gd name="T32" fmla="*/ 32 w 39"/>
                <a:gd name="T33" fmla="*/ 19 h 38"/>
                <a:gd name="T34" fmla="*/ 32 w 39"/>
                <a:gd name="T35" fmla="*/ 17 h 38"/>
                <a:gd name="T36" fmla="*/ 38 w 39"/>
                <a:gd name="T37" fmla="*/ 9 h 38"/>
                <a:gd name="T38" fmla="*/ 38 w 39"/>
                <a:gd name="T39" fmla="*/ 6 h 38"/>
                <a:gd name="T40" fmla="*/ 38 w 39"/>
                <a:gd name="T41" fmla="*/ 4 h 38"/>
                <a:gd name="T42" fmla="*/ 37 w 39"/>
                <a:gd name="T43" fmla="*/ 4 h 38"/>
                <a:gd name="T44" fmla="*/ 37 w 39"/>
                <a:gd name="T45" fmla="*/ 2 h 38"/>
                <a:gd name="T46" fmla="*/ 33 w 39"/>
                <a:gd name="T47"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38">
                  <a:moveTo>
                    <a:pt x="33" y="4"/>
                  </a:moveTo>
                  <a:cubicBezTo>
                    <a:pt x="33" y="4"/>
                    <a:pt x="32" y="0"/>
                    <a:pt x="30" y="1"/>
                  </a:cubicBezTo>
                  <a:cubicBezTo>
                    <a:pt x="27" y="3"/>
                    <a:pt x="28" y="5"/>
                    <a:pt x="26" y="8"/>
                  </a:cubicBezTo>
                  <a:cubicBezTo>
                    <a:pt x="25" y="9"/>
                    <a:pt x="24" y="12"/>
                    <a:pt x="22" y="13"/>
                  </a:cubicBezTo>
                  <a:cubicBezTo>
                    <a:pt x="20" y="16"/>
                    <a:pt x="18" y="17"/>
                    <a:pt x="15" y="18"/>
                  </a:cubicBezTo>
                  <a:cubicBezTo>
                    <a:pt x="13" y="19"/>
                    <a:pt x="12" y="21"/>
                    <a:pt x="9" y="22"/>
                  </a:cubicBezTo>
                  <a:cubicBezTo>
                    <a:pt x="7" y="23"/>
                    <a:pt x="7" y="27"/>
                    <a:pt x="4" y="27"/>
                  </a:cubicBezTo>
                  <a:cubicBezTo>
                    <a:pt x="0" y="28"/>
                    <a:pt x="4" y="31"/>
                    <a:pt x="2" y="33"/>
                  </a:cubicBezTo>
                  <a:cubicBezTo>
                    <a:pt x="1" y="33"/>
                    <a:pt x="0" y="33"/>
                    <a:pt x="1" y="34"/>
                  </a:cubicBezTo>
                  <a:cubicBezTo>
                    <a:pt x="1" y="35"/>
                    <a:pt x="1" y="35"/>
                    <a:pt x="3" y="35"/>
                  </a:cubicBezTo>
                  <a:cubicBezTo>
                    <a:pt x="5" y="35"/>
                    <a:pt x="8" y="37"/>
                    <a:pt x="10" y="37"/>
                  </a:cubicBezTo>
                  <a:cubicBezTo>
                    <a:pt x="14" y="38"/>
                    <a:pt x="16" y="36"/>
                    <a:pt x="19" y="34"/>
                  </a:cubicBezTo>
                  <a:cubicBezTo>
                    <a:pt x="21" y="32"/>
                    <a:pt x="22" y="30"/>
                    <a:pt x="22" y="27"/>
                  </a:cubicBezTo>
                  <a:cubicBezTo>
                    <a:pt x="23" y="24"/>
                    <a:pt x="24" y="24"/>
                    <a:pt x="27" y="22"/>
                  </a:cubicBezTo>
                  <a:cubicBezTo>
                    <a:pt x="28" y="22"/>
                    <a:pt x="28" y="21"/>
                    <a:pt x="29" y="21"/>
                  </a:cubicBezTo>
                  <a:cubicBezTo>
                    <a:pt x="30" y="21"/>
                    <a:pt x="31" y="21"/>
                    <a:pt x="33" y="21"/>
                  </a:cubicBezTo>
                  <a:cubicBezTo>
                    <a:pt x="34" y="20"/>
                    <a:pt x="33" y="19"/>
                    <a:pt x="32" y="19"/>
                  </a:cubicBezTo>
                  <a:cubicBezTo>
                    <a:pt x="31" y="18"/>
                    <a:pt x="31" y="18"/>
                    <a:pt x="32" y="17"/>
                  </a:cubicBezTo>
                  <a:cubicBezTo>
                    <a:pt x="34" y="14"/>
                    <a:pt x="36" y="12"/>
                    <a:pt x="38" y="9"/>
                  </a:cubicBezTo>
                  <a:cubicBezTo>
                    <a:pt x="38" y="8"/>
                    <a:pt x="38" y="7"/>
                    <a:pt x="38" y="6"/>
                  </a:cubicBezTo>
                  <a:cubicBezTo>
                    <a:pt x="38" y="5"/>
                    <a:pt x="38" y="5"/>
                    <a:pt x="38" y="4"/>
                  </a:cubicBezTo>
                  <a:cubicBezTo>
                    <a:pt x="39" y="3"/>
                    <a:pt x="37" y="4"/>
                    <a:pt x="37" y="4"/>
                  </a:cubicBezTo>
                  <a:cubicBezTo>
                    <a:pt x="37" y="3"/>
                    <a:pt x="37" y="3"/>
                    <a:pt x="37" y="2"/>
                  </a:cubicBezTo>
                  <a:cubicBezTo>
                    <a:pt x="36" y="3"/>
                    <a:pt x="35" y="5"/>
                    <a:pt x="3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4" name="Freeform 481">
              <a:extLst>
                <a:ext uri="{FF2B5EF4-FFF2-40B4-BE49-F238E27FC236}">
                  <a16:creationId xmlns:a16="http://schemas.microsoft.com/office/drawing/2014/main" id="{DAD96E7D-686A-B947-95A9-C227254DAE87}"/>
                </a:ext>
              </a:extLst>
            </p:cNvPr>
            <p:cNvSpPr>
              <a:spLocks/>
            </p:cNvSpPr>
            <p:nvPr/>
          </p:nvSpPr>
          <p:spPr bwMode="auto">
            <a:xfrm>
              <a:off x="19416741" y="11412677"/>
              <a:ext cx="19109" cy="19114"/>
            </a:xfrm>
            <a:custGeom>
              <a:avLst/>
              <a:gdLst>
                <a:gd name="T0" fmla="*/ 2 w 2"/>
                <a:gd name="T1" fmla="*/ 2 h 2"/>
                <a:gd name="T2" fmla="*/ 1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cubicBezTo>
                    <a:pt x="2" y="1"/>
                    <a:pt x="1" y="1"/>
                    <a:pt x="1" y="0"/>
                  </a:cubicBezTo>
                  <a:cubicBezTo>
                    <a:pt x="0" y="1"/>
                    <a:pt x="0" y="1"/>
                    <a:pt x="0" y="2"/>
                  </a:cubicBezTo>
                  <a:cubicBezTo>
                    <a:pt x="1" y="2"/>
                    <a:pt x="2"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5" name="Freeform 482">
              <a:extLst>
                <a:ext uri="{FF2B5EF4-FFF2-40B4-BE49-F238E27FC236}">
                  <a16:creationId xmlns:a16="http://schemas.microsoft.com/office/drawing/2014/main" id="{49C93281-02CC-0745-B0C6-6E4B6B7C089D}"/>
                </a:ext>
              </a:extLst>
            </p:cNvPr>
            <p:cNvSpPr>
              <a:spLocks/>
            </p:cNvSpPr>
            <p:nvPr/>
          </p:nvSpPr>
          <p:spPr bwMode="auto">
            <a:xfrm>
              <a:off x="18343494" y="11065452"/>
              <a:ext cx="178346" cy="168835"/>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6" name="Freeform 483">
              <a:extLst>
                <a:ext uri="{FF2B5EF4-FFF2-40B4-BE49-F238E27FC236}">
                  <a16:creationId xmlns:a16="http://schemas.microsoft.com/office/drawing/2014/main" id="{B878748B-7E9B-D745-A7B4-AC9BA6ECC890}"/>
                </a:ext>
              </a:extLst>
            </p:cNvPr>
            <p:cNvSpPr>
              <a:spLocks/>
            </p:cNvSpPr>
            <p:nvPr/>
          </p:nvSpPr>
          <p:spPr bwMode="auto">
            <a:xfrm>
              <a:off x="18483621" y="11017669"/>
              <a:ext cx="28662" cy="47785"/>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7" name="Freeform 484">
              <a:extLst>
                <a:ext uri="{FF2B5EF4-FFF2-40B4-BE49-F238E27FC236}">
                  <a16:creationId xmlns:a16="http://schemas.microsoft.com/office/drawing/2014/main" id="{071F76E7-619B-F245-85CE-927486254625}"/>
                </a:ext>
              </a:extLst>
            </p:cNvPr>
            <p:cNvSpPr>
              <a:spLocks/>
            </p:cNvSpPr>
            <p:nvPr/>
          </p:nvSpPr>
          <p:spPr bwMode="auto">
            <a:xfrm>
              <a:off x="18295723" y="11017669"/>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8" name="Freeform 485">
              <a:extLst>
                <a:ext uri="{FF2B5EF4-FFF2-40B4-BE49-F238E27FC236}">
                  <a16:creationId xmlns:a16="http://schemas.microsoft.com/office/drawing/2014/main" id="{2AAC3431-8336-4041-9FE0-FEFC69F4611F}"/>
                </a:ext>
              </a:extLst>
            </p:cNvPr>
            <p:cNvSpPr>
              <a:spLocks/>
            </p:cNvSpPr>
            <p:nvPr/>
          </p:nvSpPr>
          <p:spPr bwMode="auto">
            <a:xfrm>
              <a:off x="15384894" y="8593469"/>
              <a:ext cx="101909" cy="168835"/>
            </a:xfrm>
            <a:custGeom>
              <a:avLst/>
              <a:gdLst>
                <a:gd name="T0" fmla="*/ 2 w 11"/>
                <a:gd name="T1" fmla="*/ 0 h 18"/>
                <a:gd name="T2" fmla="*/ 1 w 11"/>
                <a:gd name="T3" fmla="*/ 0 h 18"/>
                <a:gd name="T4" fmla="*/ 1 w 11"/>
                <a:gd name="T5" fmla="*/ 3 h 18"/>
                <a:gd name="T6" fmla="*/ 0 w 11"/>
                <a:gd name="T7" fmla="*/ 8 h 18"/>
                <a:gd name="T8" fmla="*/ 4 w 11"/>
                <a:gd name="T9" fmla="*/ 18 h 18"/>
                <a:gd name="T10" fmla="*/ 9 w 11"/>
                <a:gd name="T11" fmla="*/ 15 h 18"/>
                <a:gd name="T12" fmla="*/ 9 w 11"/>
                <a:gd name="T13" fmla="*/ 8 h 18"/>
                <a:gd name="T14" fmla="*/ 2 w 11"/>
                <a:gd name="T15" fmla="*/ 0 h 18"/>
                <a:gd name="T16" fmla="*/ 2 w 1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8">
                  <a:moveTo>
                    <a:pt x="2" y="0"/>
                  </a:moveTo>
                  <a:cubicBezTo>
                    <a:pt x="2" y="0"/>
                    <a:pt x="2" y="0"/>
                    <a:pt x="1" y="0"/>
                  </a:cubicBezTo>
                  <a:cubicBezTo>
                    <a:pt x="1" y="0"/>
                    <a:pt x="1" y="3"/>
                    <a:pt x="1" y="3"/>
                  </a:cubicBezTo>
                  <a:cubicBezTo>
                    <a:pt x="1" y="5"/>
                    <a:pt x="0" y="6"/>
                    <a:pt x="0" y="8"/>
                  </a:cubicBezTo>
                  <a:cubicBezTo>
                    <a:pt x="0" y="11"/>
                    <a:pt x="0" y="18"/>
                    <a:pt x="4" y="18"/>
                  </a:cubicBezTo>
                  <a:cubicBezTo>
                    <a:pt x="6" y="18"/>
                    <a:pt x="9" y="17"/>
                    <a:pt x="9" y="15"/>
                  </a:cubicBezTo>
                  <a:cubicBezTo>
                    <a:pt x="11" y="13"/>
                    <a:pt x="9" y="10"/>
                    <a:pt x="9" y="8"/>
                  </a:cubicBezTo>
                  <a:cubicBezTo>
                    <a:pt x="7" y="6"/>
                    <a:pt x="5" y="0"/>
                    <a:pt x="2" y="0"/>
                  </a:cubicBezTo>
                  <a:cubicBezTo>
                    <a:pt x="1" y="0"/>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19" name="Freeform 486">
              <a:extLst>
                <a:ext uri="{FF2B5EF4-FFF2-40B4-BE49-F238E27FC236}">
                  <a16:creationId xmlns:a16="http://schemas.microsoft.com/office/drawing/2014/main" id="{44DCF2C3-AA06-574E-B932-A9B3148EBF30}"/>
                </a:ext>
              </a:extLst>
            </p:cNvPr>
            <p:cNvSpPr>
              <a:spLocks/>
            </p:cNvSpPr>
            <p:nvPr/>
          </p:nvSpPr>
          <p:spPr bwMode="auto">
            <a:xfrm>
              <a:off x="13665150" y="9606474"/>
              <a:ext cx="337579" cy="653035"/>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0" name="Freeform 487">
              <a:extLst>
                <a:ext uri="{FF2B5EF4-FFF2-40B4-BE49-F238E27FC236}">
                  <a16:creationId xmlns:a16="http://schemas.microsoft.com/office/drawing/2014/main" id="{CCA8DBD7-47E8-FF45-B773-41B66F23A43F}"/>
                </a:ext>
              </a:extLst>
            </p:cNvPr>
            <p:cNvSpPr>
              <a:spLocks/>
            </p:cNvSpPr>
            <p:nvPr/>
          </p:nvSpPr>
          <p:spPr bwMode="auto">
            <a:xfrm>
              <a:off x="14413556" y="5028840"/>
              <a:ext cx="101909" cy="76452"/>
            </a:xfrm>
            <a:custGeom>
              <a:avLst/>
              <a:gdLst>
                <a:gd name="T0" fmla="*/ 9 w 11"/>
                <a:gd name="T1" fmla="*/ 7 h 8"/>
                <a:gd name="T2" fmla="*/ 8 w 11"/>
                <a:gd name="T3" fmla="*/ 4 h 8"/>
                <a:gd name="T4" fmla="*/ 3 w 11"/>
                <a:gd name="T5" fmla="*/ 0 h 8"/>
                <a:gd name="T6" fmla="*/ 1 w 11"/>
                <a:gd name="T7" fmla="*/ 2 h 8"/>
                <a:gd name="T8" fmla="*/ 3 w 11"/>
                <a:gd name="T9" fmla="*/ 5 h 8"/>
                <a:gd name="T10" fmla="*/ 9 w 11"/>
                <a:gd name="T11" fmla="*/ 7 h 8"/>
                <a:gd name="T12" fmla="*/ 9 w 11"/>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9" y="7"/>
                  </a:moveTo>
                  <a:cubicBezTo>
                    <a:pt x="11" y="8"/>
                    <a:pt x="9" y="5"/>
                    <a:pt x="8" y="4"/>
                  </a:cubicBezTo>
                  <a:cubicBezTo>
                    <a:pt x="7" y="3"/>
                    <a:pt x="4" y="1"/>
                    <a:pt x="3" y="0"/>
                  </a:cubicBezTo>
                  <a:cubicBezTo>
                    <a:pt x="2" y="0"/>
                    <a:pt x="1" y="1"/>
                    <a:pt x="1" y="2"/>
                  </a:cubicBezTo>
                  <a:cubicBezTo>
                    <a:pt x="0" y="3"/>
                    <a:pt x="2" y="4"/>
                    <a:pt x="3" y="5"/>
                  </a:cubicBezTo>
                  <a:cubicBezTo>
                    <a:pt x="5" y="6"/>
                    <a:pt x="7" y="7"/>
                    <a:pt x="9" y="7"/>
                  </a:cubicBezTo>
                  <a:cubicBezTo>
                    <a:pt x="10" y="7"/>
                    <a:pt x="7" y="7"/>
                    <a:pt x="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1" name="Freeform 488">
              <a:extLst>
                <a:ext uri="{FF2B5EF4-FFF2-40B4-BE49-F238E27FC236}">
                  <a16:creationId xmlns:a16="http://schemas.microsoft.com/office/drawing/2014/main" id="{C2AAD8CB-3D6B-D248-A983-DC26D2F0EBD1}"/>
                </a:ext>
              </a:extLst>
            </p:cNvPr>
            <p:cNvSpPr>
              <a:spLocks/>
            </p:cNvSpPr>
            <p:nvPr/>
          </p:nvSpPr>
          <p:spPr bwMode="auto">
            <a:xfrm>
              <a:off x="13926296" y="5086181"/>
              <a:ext cx="101909" cy="92380"/>
            </a:xfrm>
            <a:custGeom>
              <a:avLst/>
              <a:gdLst>
                <a:gd name="T0" fmla="*/ 10 w 11"/>
                <a:gd name="T1" fmla="*/ 6 h 10"/>
                <a:gd name="T2" fmla="*/ 6 w 11"/>
                <a:gd name="T3" fmla="*/ 10 h 10"/>
                <a:gd name="T4" fmla="*/ 0 w 11"/>
                <a:gd name="T5" fmla="*/ 6 h 10"/>
                <a:gd name="T6" fmla="*/ 10 w 11"/>
                <a:gd name="T7" fmla="*/ 6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10" y="8"/>
                    <a:pt x="7" y="9"/>
                    <a:pt x="6" y="10"/>
                  </a:cubicBezTo>
                  <a:cubicBezTo>
                    <a:pt x="4" y="10"/>
                    <a:pt x="0" y="9"/>
                    <a:pt x="0" y="6"/>
                  </a:cubicBezTo>
                  <a:cubicBezTo>
                    <a:pt x="1" y="0"/>
                    <a:pt x="11" y="6"/>
                    <a:pt x="10" y="6"/>
                  </a:cubicBezTo>
                  <a:cubicBezTo>
                    <a:pt x="10" y="7"/>
                    <a:pt x="11" y="5"/>
                    <a:pt x="1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2" name="Freeform 489">
              <a:extLst>
                <a:ext uri="{FF2B5EF4-FFF2-40B4-BE49-F238E27FC236}">
                  <a16:creationId xmlns:a16="http://schemas.microsoft.com/office/drawing/2014/main" id="{C4BE2E96-F97F-9A48-9BB8-93CD135934A7}"/>
                </a:ext>
              </a:extLst>
            </p:cNvPr>
            <p:cNvSpPr>
              <a:spLocks/>
            </p:cNvSpPr>
            <p:nvPr/>
          </p:nvSpPr>
          <p:spPr bwMode="auto">
            <a:xfrm>
              <a:off x="14945404" y="4767625"/>
              <a:ext cx="82803" cy="47785"/>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3" name="Freeform 490">
              <a:extLst>
                <a:ext uri="{FF2B5EF4-FFF2-40B4-BE49-F238E27FC236}">
                  <a16:creationId xmlns:a16="http://schemas.microsoft.com/office/drawing/2014/main" id="{61AC2548-82E2-0542-9538-1EBA2A8F80E1}"/>
                </a:ext>
              </a:extLst>
            </p:cNvPr>
            <p:cNvSpPr>
              <a:spLocks/>
            </p:cNvSpPr>
            <p:nvPr/>
          </p:nvSpPr>
          <p:spPr bwMode="auto">
            <a:xfrm>
              <a:off x="16811645" y="4675245"/>
              <a:ext cx="92356" cy="44598"/>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4" name="Freeform 491">
              <a:extLst>
                <a:ext uri="{FF2B5EF4-FFF2-40B4-BE49-F238E27FC236}">
                  <a16:creationId xmlns:a16="http://schemas.microsoft.com/office/drawing/2014/main" id="{8D0DFC35-11CB-0C4C-9D94-528D2C6B4374}"/>
                </a:ext>
              </a:extLst>
            </p:cNvPr>
            <p:cNvSpPr>
              <a:spLocks/>
            </p:cNvSpPr>
            <p:nvPr/>
          </p:nvSpPr>
          <p:spPr bwMode="auto">
            <a:xfrm>
              <a:off x="15868971" y="3999911"/>
              <a:ext cx="57323" cy="19114"/>
            </a:xfrm>
            <a:custGeom>
              <a:avLst/>
              <a:gdLst>
                <a:gd name="T0" fmla="*/ 6 w 6"/>
                <a:gd name="T1" fmla="*/ 1 h 2"/>
                <a:gd name="T2" fmla="*/ 0 w 6"/>
                <a:gd name="T3" fmla="*/ 1 h 2"/>
                <a:gd name="T4" fmla="*/ 6 w 6"/>
                <a:gd name="T5" fmla="*/ 1 h 2"/>
              </a:gdLst>
              <a:ahLst/>
              <a:cxnLst>
                <a:cxn ang="0">
                  <a:pos x="T0" y="T1"/>
                </a:cxn>
                <a:cxn ang="0">
                  <a:pos x="T2" y="T3"/>
                </a:cxn>
                <a:cxn ang="0">
                  <a:pos x="T4" y="T5"/>
                </a:cxn>
              </a:cxnLst>
              <a:rect l="0" t="0" r="r" b="b"/>
              <a:pathLst>
                <a:path w="6" h="2">
                  <a:moveTo>
                    <a:pt x="6" y="1"/>
                  </a:moveTo>
                  <a:cubicBezTo>
                    <a:pt x="6" y="2"/>
                    <a:pt x="0" y="2"/>
                    <a:pt x="0" y="1"/>
                  </a:cubicBezTo>
                  <a:cubicBezTo>
                    <a:pt x="0" y="0"/>
                    <a:pt x="6"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5" name="Freeform 492">
              <a:extLst>
                <a:ext uri="{FF2B5EF4-FFF2-40B4-BE49-F238E27FC236}">
                  <a16:creationId xmlns:a16="http://schemas.microsoft.com/office/drawing/2014/main" id="{3A4A975F-5317-2947-94AB-CD171FC83364}"/>
                </a:ext>
              </a:extLst>
            </p:cNvPr>
            <p:cNvSpPr>
              <a:spLocks/>
            </p:cNvSpPr>
            <p:nvPr/>
          </p:nvSpPr>
          <p:spPr bwMode="auto">
            <a:xfrm>
              <a:off x="15346680" y="4805855"/>
              <a:ext cx="54139" cy="38227"/>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6" name="Freeform 493">
              <a:extLst>
                <a:ext uri="{FF2B5EF4-FFF2-40B4-BE49-F238E27FC236}">
                  <a16:creationId xmlns:a16="http://schemas.microsoft.com/office/drawing/2014/main" id="{D981ABC8-B917-F441-BD2A-9D9F68B09E25}"/>
                </a:ext>
              </a:extLst>
            </p:cNvPr>
            <p:cNvSpPr>
              <a:spLocks/>
            </p:cNvSpPr>
            <p:nvPr/>
          </p:nvSpPr>
          <p:spPr bwMode="auto">
            <a:xfrm>
              <a:off x="12098269" y="6892386"/>
              <a:ext cx="54139" cy="101936"/>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7" name="Freeform 494">
              <a:extLst>
                <a:ext uri="{FF2B5EF4-FFF2-40B4-BE49-F238E27FC236}">
                  <a16:creationId xmlns:a16="http://schemas.microsoft.com/office/drawing/2014/main" id="{4BF0296F-088C-5B4C-8993-61A51613009D}"/>
                </a:ext>
              </a:extLst>
            </p:cNvPr>
            <p:cNvSpPr>
              <a:spLocks/>
            </p:cNvSpPr>
            <p:nvPr/>
          </p:nvSpPr>
          <p:spPr bwMode="auto">
            <a:xfrm>
              <a:off x="12079160" y="6984768"/>
              <a:ext cx="82803" cy="140163"/>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8" name="Freeform 495">
              <a:extLst>
                <a:ext uri="{FF2B5EF4-FFF2-40B4-BE49-F238E27FC236}">
                  <a16:creationId xmlns:a16="http://schemas.microsoft.com/office/drawing/2014/main" id="{01EC2758-6309-CD48-8957-73C6C3D7C6B6}"/>
                </a:ext>
              </a:extLst>
            </p:cNvPr>
            <p:cNvSpPr>
              <a:spLocks/>
            </p:cNvSpPr>
            <p:nvPr/>
          </p:nvSpPr>
          <p:spPr bwMode="auto">
            <a:xfrm>
              <a:off x="12273431" y="7153601"/>
              <a:ext cx="149680" cy="92380"/>
            </a:xfrm>
            <a:custGeom>
              <a:avLst/>
              <a:gdLst>
                <a:gd name="T0" fmla="*/ 5 w 16"/>
                <a:gd name="T1" fmla="*/ 1 h 10"/>
                <a:gd name="T2" fmla="*/ 0 w 16"/>
                <a:gd name="T3" fmla="*/ 2 h 10"/>
                <a:gd name="T4" fmla="*/ 3 w 16"/>
                <a:gd name="T5" fmla="*/ 5 h 10"/>
                <a:gd name="T6" fmla="*/ 8 w 16"/>
                <a:gd name="T7" fmla="*/ 7 h 10"/>
                <a:gd name="T8" fmla="*/ 14 w 16"/>
                <a:gd name="T9" fmla="*/ 8 h 10"/>
                <a:gd name="T10" fmla="*/ 13 w 16"/>
                <a:gd name="T11" fmla="*/ 4 h 10"/>
                <a:gd name="T12" fmla="*/ 15 w 16"/>
                <a:gd name="T13" fmla="*/ 1 h 10"/>
                <a:gd name="T14" fmla="*/ 11 w 16"/>
                <a:gd name="T15" fmla="*/ 1 h 10"/>
                <a:gd name="T16" fmla="*/ 5 w 1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0">
                  <a:moveTo>
                    <a:pt x="5" y="1"/>
                  </a:moveTo>
                  <a:cubicBezTo>
                    <a:pt x="4" y="1"/>
                    <a:pt x="1" y="1"/>
                    <a:pt x="0" y="2"/>
                  </a:cubicBezTo>
                  <a:cubicBezTo>
                    <a:pt x="0" y="3"/>
                    <a:pt x="2" y="4"/>
                    <a:pt x="3" y="5"/>
                  </a:cubicBezTo>
                  <a:cubicBezTo>
                    <a:pt x="5" y="5"/>
                    <a:pt x="7" y="6"/>
                    <a:pt x="8" y="7"/>
                  </a:cubicBezTo>
                  <a:cubicBezTo>
                    <a:pt x="10" y="8"/>
                    <a:pt x="12" y="10"/>
                    <a:pt x="14" y="8"/>
                  </a:cubicBezTo>
                  <a:cubicBezTo>
                    <a:pt x="16" y="7"/>
                    <a:pt x="12" y="6"/>
                    <a:pt x="13" y="4"/>
                  </a:cubicBezTo>
                  <a:cubicBezTo>
                    <a:pt x="13" y="4"/>
                    <a:pt x="16" y="2"/>
                    <a:pt x="15" y="1"/>
                  </a:cubicBezTo>
                  <a:cubicBezTo>
                    <a:pt x="15" y="0"/>
                    <a:pt x="11" y="1"/>
                    <a:pt x="11" y="1"/>
                  </a:cubicBezTo>
                  <a:cubicBezTo>
                    <a:pt x="9" y="2"/>
                    <a:pt x="7"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29" name="Freeform 496">
              <a:extLst>
                <a:ext uri="{FF2B5EF4-FFF2-40B4-BE49-F238E27FC236}">
                  <a16:creationId xmlns:a16="http://schemas.microsoft.com/office/drawing/2014/main" id="{0B645589-EE93-474C-A82D-2113BE65D78B}"/>
                </a:ext>
              </a:extLst>
            </p:cNvPr>
            <p:cNvSpPr>
              <a:spLocks/>
            </p:cNvSpPr>
            <p:nvPr/>
          </p:nvSpPr>
          <p:spPr bwMode="auto">
            <a:xfrm>
              <a:off x="13161963" y="7284209"/>
              <a:ext cx="121018" cy="66896"/>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0" name="Freeform 497">
              <a:extLst>
                <a:ext uri="{FF2B5EF4-FFF2-40B4-BE49-F238E27FC236}">
                  <a16:creationId xmlns:a16="http://schemas.microsoft.com/office/drawing/2014/main" id="{98AE7F32-B490-8448-9C0E-B9998407D53E}"/>
                </a:ext>
              </a:extLst>
            </p:cNvPr>
            <p:cNvSpPr>
              <a:spLocks/>
            </p:cNvSpPr>
            <p:nvPr/>
          </p:nvSpPr>
          <p:spPr bwMode="auto">
            <a:xfrm>
              <a:off x="12760691" y="7293764"/>
              <a:ext cx="140127" cy="38227"/>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1" name="Freeform 498">
              <a:extLst>
                <a:ext uri="{FF2B5EF4-FFF2-40B4-BE49-F238E27FC236}">
                  <a16:creationId xmlns:a16="http://schemas.microsoft.com/office/drawing/2014/main" id="{A21434FA-2F1C-3D45-A101-8FD84790A7EF}"/>
                </a:ext>
              </a:extLst>
            </p:cNvPr>
            <p:cNvSpPr>
              <a:spLocks/>
            </p:cNvSpPr>
            <p:nvPr/>
          </p:nvSpPr>
          <p:spPr bwMode="auto">
            <a:xfrm>
              <a:off x="12693813" y="5917609"/>
              <a:ext cx="66879" cy="66896"/>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2" name="Freeform 499">
              <a:extLst>
                <a:ext uri="{FF2B5EF4-FFF2-40B4-BE49-F238E27FC236}">
                  <a16:creationId xmlns:a16="http://schemas.microsoft.com/office/drawing/2014/main" id="{56CC3530-CEDA-B642-9314-8DBBBBE67B38}"/>
                </a:ext>
              </a:extLst>
            </p:cNvPr>
            <p:cNvSpPr>
              <a:spLocks/>
            </p:cNvSpPr>
            <p:nvPr/>
          </p:nvSpPr>
          <p:spPr bwMode="auto">
            <a:xfrm>
              <a:off x="12703366" y="5892125"/>
              <a:ext cx="47770" cy="25484"/>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3" name="Freeform 500">
              <a:extLst>
                <a:ext uri="{FF2B5EF4-FFF2-40B4-BE49-F238E27FC236}">
                  <a16:creationId xmlns:a16="http://schemas.microsoft.com/office/drawing/2014/main" id="{F8171CC0-4102-6345-8C53-E1C8AC3C95D2}"/>
                </a:ext>
              </a:extLst>
            </p:cNvPr>
            <p:cNvSpPr>
              <a:spLocks/>
            </p:cNvSpPr>
            <p:nvPr/>
          </p:nvSpPr>
          <p:spPr bwMode="auto">
            <a:xfrm>
              <a:off x="12509098" y="5955834"/>
              <a:ext cx="54139" cy="9238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4" name="Freeform 501">
              <a:extLst>
                <a:ext uri="{FF2B5EF4-FFF2-40B4-BE49-F238E27FC236}">
                  <a16:creationId xmlns:a16="http://schemas.microsoft.com/office/drawing/2014/main" id="{9F1D4814-5530-D445-B558-866BF7DAB32E}"/>
                </a:ext>
              </a:extLst>
            </p:cNvPr>
            <p:cNvSpPr>
              <a:spLocks/>
            </p:cNvSpPr>
            <p:nvPr/>
          </p:nvSpPr>
          <p:spPr bwMode="auto">
            <a:xfrm>
              <a:off x="12591904" y="5796557"/>
              <a:ext cx="38217" cy="38227"/>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5" name="Freeform 502">
              <a:extLst>
                <a:ext uri="{FF2B5EF4-FFF2-40B4-BE49-F238E27FC236}">
                  <a16:creationId xmlns:a16="http://schemas.microsoft.com/office/drawing/2014/main" id="{3654FB98-C202-204A-AD45-59EC9D1D401F}"/>
                </a:ext>
              </a:extLst>
            </p:cNvPr>
            <p:cNvSpPr>
              <a:spLocks/>
            </p:cNvSpPr>
            <p:nvPr/>
          </p:nvSpPr>
          <p:spPr bwMode="auto">
            <a:xfrm>
              <a:off x="12219289" y="6086441"/>
              <a:ext cx="54139" cy="86010"/>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6" name="Freeform 503">
              <a:extLst>
                <a:ext uri="{FF2B5EF4-FFF2-40B4-BE49-F238E27FC236}">
                  <a16:creationId xmlns:a16="http://schemas.microsoft.com/office/drawing/2014/main" id="{46AC47F6-A352-8E4A-8625-CC84D8C4C61D}"/>
                </a:ext>
              </a:extLst>
            </p:cNvPr>
            <p:cNvSpPr>
              <a:spLocks/>
            </p:cNvSpPr>
            <p:nvPr/>
          </p:nvSpPr>
          <p:spPr bwMode="auto">
            <a:xfrm>
              <a:off x="12152413" y="6105555"/>
              <a:ext cx="76432" cy="76452"/>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7" name="Freeform 504">
              <a:extLst>
                <a:ext uri="{FF2B5EF4-FFF2-40B4-BE49-F238E27FC236}">
                  <a16:creationId xmlns:a16="http://schemas.microsoft.com/office/drawing/2014/main" id="{EF4BA961-9608-D14F-B02C-3D31905CE636}"/>
                </a:ext>
              </a:extLst>
            </p:cNvPr>
            <p:cNvSpPr>
              <a:spLocks/>
            </p:cNvSpPr>
            <p:nvPr/>
          </p:nvSpPr>
          <p:spPr bwMode="auto">
            <a:xfrm>
              <a:off x="11818015" y="7070776"/>
              <a:ext cx="44586" cy="35042"/>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8" name="Freeform 505">
              <a:extLst>
                <a:ext uri="{FF2B5EF4-FFF2-40B4-BE49-F238E27FC236}">
                  <a16:creationId xmlns:a16="http://schemas.microsoft.com/office/drawing/2014/main" id="{C79C7F3E-2B15-2845-B688-383F6658937F}"/>
                </a:ext>
              </a:extLst>
            </p:cNvPr>
            <p:cNvSpPr>
              <a:spLocks/>
            </p:cNvSpPr>
            <p:nvPr/>
          </p:nvSpPr>
          <p:spPr bwMode="auto">
            <a:xfrm>
              <a:off x="11359413" y="5927165"/>
              <a:ext cx="57323" cy="57338"/>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39" name="Freeform 506">
              <a:extLst>
                <a:ext uri="{FF2B5EF4-FFF2-40B4-BE49-F238E27FC236}">
                  <a16:creationId xmlns:a16="http://schemas.microsoft.com/office/drawing/2014/main" id="{A55D3499-4FDE-894B-BCB2-ADA49BB28CE7}"/>
                </a:ext>
              </a:extLst>
            </p:cNvPr>
            <p:cNvSpPr>
              <a:spLocks/>
            </p:cNvSpPr>
            <p:nvPr/>
          </p:nvSpPr>
          <p:spPr bwMode="auto">
            <a:xfrm>
              <a:off x="11388081" y="5994061"/>
              <a:ext cx="28662" cy="28669"/>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0" name="Freeform 507">
              <a:extLst>
                <a:ext uri="{FF2B5EF4-FFF2-40B4-BE49-F238E27FC236}">
                  <a16:creationId xmlns:a16="http://schemas.microsoft.com/office/drawing/2014/main" id="{0CB32DC2-1BB1-EC44-BAA0-0E711B9795D0}"/>
                </a:ext>
              </a:extLst>
            </p:cNvPr>
            <p:cNvSpPr>
              <a:spLocks/>
            </p:cNvSpPr>
            <p:nvPr/>
          </p:nvSpPr>
          <p:spPr bwMode="auto">
            <a:xfrm>
              <a:off x="11416742" y="6022733"/>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1" name="Freeform 508">
              <a:extLst>
                <a:ext uri="{FF2B5EF4-FFF2-40B4-BE49-F238E27FC236}">
                  <a16:creationId xmlns:a16="http://schemas.microsoft.com/office/drawing/2014/main" id="{8D2D3568-9802-0B46-AD51-3B24AC27C62D}"/>
                </a:ext>
              </a:extLst>
            </p:cNvPr>
            <p:cNvSpPr>
              <a:spLocks/>
            </p:cNvSpPr>
            <p:nvPr/>
          </p:nvSpPr>
          <p:spPr bwMode="auto">
            <a:xfrm>
              <a:off x="11416742" y="6048217"/>
              <a:ext cx="9553" cy="19114"/>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2" name="Freeform 509">
              <a:extLst>
                <a:ext uri="{FF2B5EF4-FFF2-40B4-BE49-F238E27FC236}">
                  <a16:creationId xmlns:a16="http://schemas.microsoft.com/office/drawing/2014/main" id="{D7E6FF46-EC4D-6742-87C3-432E2072378A}"/>
                </a:ext>
              </a:extLst>
            </p:cNvPr>
            <p:cNvSpPr>
              <a:spLocks/>
            </p:cNvSpPr>
            <p:nvPr/>
          </p:nvSpPr>
          <p:spPr bwMode="auto">
            <a:xfrm>
              <a:off x="11416742" y="6067328"/>
              <a:ext cx="15924" cy="9556"/>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3" name="Freeform 510">
              <a:extLst>
                <a:ext uri="{FF2B5EF4-FFF2-40B4-BE49-F238E27FC236}">
                  <a16:creationId xmlns:a16="http://schemas.microsoft.com/office/drawing/2014/main" id="{DBD9C1DF-5811-AE4D-BE59-D37FEDA3823F}"/>
                </a:ext>
              </a:extLst>
            </p:cNvPr>
            <p:cNvSpPr>
              <a:spLocks/>
            </p:cNvSpPr>
            <p:nvPr/>
          </p:nvSpPr>
          <p:spPr bwMode="auto">
            <a:xfrm>
              <a:off x="11489990" y="6207491"/>
              <a:ext cx="9553" cy="19114"/>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4" name="Freeform 511">
              <a:extLst>
                <a:ext uri="{FF2B5EF4-FFF2-40B4-BE49-F238E27FC236}">
                  <a16:creationId xmlns:a16="http://schemas.microsoft.com/office/drawing/2014/main" id="{72573C83-001E-464C-A8DD-9DFC1362B054}"/>
                </a:ext>
              </a:extLst>
            </p:cNvPr>
            <p:cNvSpPr>
              <a:spLocks/>
            </p:cNvSpPr>
            <p:nvPr/>
          </p:nvSpPr>
          <p:spPr bwMode="auto">
            <a:xfrm>
              <a:off x="11630118" y="5787003"/>
              <a:ext cx="19109" cy="38227"/>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5" name="Freeform 512">
              <a:extLst>
                <a:ext uri="{FF2B5EF4-FFF2-40B4-BE49-F238E27FC236}">
                  <a16:creationId xmlns:a16="http://schemas.microsoft.com/office/drawing/2014/main" id="{56604916-513E-4C47-9173-94062F22E150}"/>
                </a:ext>
              </a:extLst>
            </p:cNvPr>
            <p:cNvSpPr>
              <a:spLocks/>
            </p:cNvSpPr>
            <p:nvPr/>
          </p:nvSpPr>
          <p:spPr bwMode="auto">
            <a:xfrm>
              <a:off x="8260690" y="11747159"/>
              <a:ext cx="111465" cy="57338"/>
            </a:xfrm>
            <a:custGeom>
              <a:avLst/>
              <a:gdLst>
                <a:gd name="T0" fmla="*/ 10 w 12"/>
                <a:gd name="T1" fmla="*/ 3 h 6"/>
                <a:gd name="T2" fmla="*/ 8 w 12"/>
                <a:gd name="T3" fmla="*/ 2 h 6"/>
                <a:gd name="T4" fmla="*/ 5 w 12"/>
                <a:gd name="T5" fmla="*/ 2 h 6"/>
                <a:gd name="T6" fmla="*/ 3 w 12"/>
                <a:gd name="T7" fmla="*/ 1 h 6"/>
                <a:gd name="T8" fmla="*/ 0 w 12"/>
                <a:gd name="T9" fmla="*/ 3 h 6"/>
                <a:gd name="T10" fmla="*/ 2 w 12"/>
                <a:gd name="T11" fmla="*/ 5 h 6"/>
                <a:gd name="T12" fmla="*/ 6 w 12"/>
                <a:gd name="T13" fmla="*/ 5 h 6"/>
                <a:gd name="T14" fmla="*/ 11 w 12"/>
                <a:gd name="T15" fmla="*/ 3 h 6"/>
                <a:gd name="T16" fmla="*/ 10 w 12"/>
                <a:gd name="T17" fmla="*/ 3 h 6"/>
                <a:gd name="T18" fmla="*/ 10 w 12"/>
                <a:gd name="T19"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6">
                  <a:moveTo>
                    <a:pt x="10" y="3"/>
                  </a:moveTo>
                  <a:cubicBezTo>
                    <a:pt x="9" y="3"/>
                    <a:pt x="9" y="2"/>
                    <a:pt x="8" y="2"/>
                  </a:cubicBezTo>
                  <a:cubicBezTo>
                    <a:pt x="7" y="2"/>
                    <a:pt x="6" y="2"/>
                    <a:pt x="5" y="2"/>
                  </a:cubicBezTo>
                  <a:cubicBezTo>
                    <a:pt x="4" y="2"/>
                    <a:pt x="4" y="0"/>
                    <a:pt x="3" y="1"/>
                  </a:cubicBezTo>
                  <a:cubicBezTo>
                    <a:pt x="3" y="1"/>
                    <a:pt x="0" y="3"/>
                    <a:pt x="0" y="3"/>
                  </a:cubicBezTo>
                  <a:cubicBezTo>
                    <a:pt x="0" y="3"/>
                    <a:pt x="2" y="5"/>
                    <a:pt x="2" y="5"/>
                  </a:cubicBezTo>
                  <a:cubicBezTo>
                    <a:pt x="3" y="6"/>
                    <a:pt x="5" y="5"/>
                    <a:pt x="6" y="5"/>
                  </a:cubicBezTo>
                  <a:cubicBezTo>
                    <a:pt x="7" y="5"/>
                    <a:pt x="11" y="4"/>
                    <a:pt x="11" y="3"/>
                  </a:cubicBezTo>
                  <a:cubicBezTo>
                    <a:pt x="10" y="3"/>
                    <a:pt x="10" y="3"/>
                    <a:pt x="10" y="3"/>
                  </a:cubicBezTo>
                  <a:cubicBezTo>
                    <a:pt x="9" y="3"/>
                    <a:pt x="12"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6" name="Freeform 513">
              <a:extLst>
                <a:ext uri="{FF2B5EF4-FFF2-40B4-BE49-F238E27FC236}">
                  <a16:creationId xmlns:a16="http://schemas.microsoft.com/office/drawing/2014/main" id="{6DC550B7-279E-6E4B-BDFE-C647A83DC475}"/>
                </a:ext>
              </a:extLst>
            </p:cNvPr>
            <p:cNvSpPr>
              <a:spLocks/>
            </p:cNvSpPr>
            <p:nvPr/>
          </p:nvSpPr>
          <p:spPr bwMode="auto">
            <a:xfrm>
              <a:off x="8251135" y="11804497"/>
              <a:ext cx="82803" cy="57338"/>
            </a:xfrm>
            <a:custGeom>
              <a:avLst/>
              <a:gdLst>
                <a:gd name="T0" fmla="*/ 7 w 9"/>
                <a:gd name="T1" fmla="*/ 3 h 6"/>
                <a:gd name="T2" fmla="*/ 0 w 9"/>
                <a:gd name="T3" fmla="*/ 1 h 6"/>
                <a:gd name="T4" fmla="*/ 2 w 9"/>
                <a:gd name="T5" fmla="*/ 2 h 6"/>
                <a:gd name="T6" fmla="*/ 1 w 9"/>
                <a:gd name="T7" fmla="*/ 5 h 6"/>
                <a:gd name="T8" fmla="*/ 3 w 9"/>
                <a:gd name="T9" fmla="*/ 5 h 6"/>
                <a:gd name="T10" fmla="*/ 4 w 9"/>
                <a:gd name="T11" fmla="*/ 5 h 6"/>
                <a:gd name="T12" fmla="*/ 7 w 9"/>
                <a:gd name="T13" fmla="*/ 3 h 6"/>
                <a:gd name="T14" fmla="*/ 7 w 9"/>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6">
                  <a:moveTo>
                    <a:pt x="7" y="3"/>
                  </a:moveTo>
                  <a:cubicBezTo>
                    <a:pt x="7" y="2"/>
                    <a:pt x="0" y="0"/>
                    <a:pt x="0" y="1"/>
                  </a:cubicBezTo>
                  <a:cubicBezTo>
                    <a:pt x="0" y="1"/>
                    <a:pt x="2" y="2"/>
                    <a:pt x="2" y="2"/>
                  </a:cubicBezTo>
                  <a:cubicBezTo>
                    <a:pt x="3" y="3"/>
                    <a:pt x="1" y="4"/>
                    <a:pt x="1" y="5"/>
                  </a:cubicBezTo>
                  <a:cubicBezTo>
                    <a:pt x="1" y="6"/>
                    <a:pt x="3" y="5"/>
                    <a:pt x="3" y="5"/>
                  </a:cubicBezTo>
                  <a:cubicBezTo>
                    <a:pt x="4" y="4"/>
                    <a:pt x="3" y="5"/>
                    <a:pt x="4" y="5"/>
                  </a:cubicBezTo>
                  <a:cubicBezTo>
                    <a:pt x="5" y="6"/>
                    <a:pt x="9" y="4"/>
                    <a:pt x="7" y="3"/>
                  </a:cubicBezTo>
                  <a:cubicBezTo>
                    <a:pt x="6" y="2"/>
                    <a:pt x="8" y="3"/>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7" name="Freeform 514">
              <a:extLst>
                <a:ext uri="{FF2B5EF4-FFF2-40B4-BE49-F238E27FC236}">
                  <a16:creationId xmlns:a16="http://schemas.microsoft.com/office/drawing/2014/main" id="{60DFEC18-2D2D-B440-947C-F38C328064C2}"/>
                </a:ext>
              </a:extLst>
            </p:cNvPr>
            <p:cNvSpPr>
              <a:spLocks/>
            </p:cNvSpPr>
            <p:nvPr/>
          </p:nvSpPr>
          <p:spPr bwMode="auto">
            <a:xfrm>
              <a:off x="8241584" y="11731231"/>
              <a:ext cx="73248" cy="44598"/>
            </a:xfrm>
            <a:custGeom>
              <a:avLst/>
              <a:gdLst>
                <a:gd name="T0" fmla="*/ 6 w 8"/>
                <a:gd name="T1" fmla="*/ 0 h 5"/>
                <a:gd name="T2" fmla="*/ 3 w 8"/>
                <a:gd name="T3" fmla="*/ 1 h 5"/>
                <a:gd name="T4" fmla="*/ 0 w 8"/>
                <a:gd name="T5" fmla="*/ 1 h 5"/>
                <a:gd name="T6" fmla="*/ 0 w 8"/>
                <a:gd name="T7" fmla="*/ 3 h 5"/>
                <a:gd name="T8" fmla="*/ 5 w 8"/>
                <a:gd name="T9" fmla="*/ 2 h 5"/>
                <a:gd name="T10" fmla="*/ 6 w 8"/>
                <a:gd name="T11" fmla="*/ 0 h 5"/>
                <a:gd name="T12" fmla="*/ 6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6" y="0"/>
                  </a:moveTo>
                  <a:cubicBezTo>
                    <a:pt x="5" y="0"/>
                    <a:pt x="4" y="1"/>
                    <a:pt x="3" y="1"/>
                  </a:cubicBezTo>
                  <a:cubicBezTo>
                    <a:pt x="2" y="0"/>
                    <a:pt x="0" y="1"/>
                    <a:pt x="0" y="1"/>
                  </a:cubicBezTo>
                  <a:cubicBezTo>
                    <a:pt x="1" y="0"/>
                    <a:pt x="0" y="4"/>
                    <a:pt x="0" y="3"/>
                  </a:cubicBezTo>
                  <a:cubicBezTo>
                    <a:pt x="1" y="5"/>
                    <a:pt x="4" y="3"/>
                    <a:pt x="5" y="2"/>
                  </a:cubicBezTo>
                  <a:cubicBezTo>
                    <a:pt x="6" y="2"/>
                    <a:pt x="8" y="0"/>
                    <a:pt x="6" y="0"/>
                  </a:cubicBezTo>
                  <a:cubicBezTo>
                    <a:pt x="5" y="0"/>
                    <a:pt x="8" y="0"/>
                    <a:pt x="6"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8" name="Freeform 515">
              <a:extLst>
                <a:ext uri="{FF2B5EF4-FFF2-40B4-BE49-F238E27FC236}">
                  <a16:creationId xmlns:a16="http://schemas.microsoft.com/office/drawing/2014/main" id="{66B8EAC4-51E9-0C48-AF6D-92D559AEB7CC}"/>
                </a:ext>
              </a:extLst>
            </p:cNvPr>
            <p:cNvSpPr>
              <a:spLocks/>
            </p:cNvSpPr>
            <p:nvPr/>
          </p:nvSpPr>
          <p:spPr bwMode="auto">
            <a:xfrm>
              <a:off x="8203367" y="11766272"/>
              <a:ext cx="76432" cy="47785"/>
            </a:xfrm>
            <a:custGeom>
              <a:avLst/>
              <a:gdLst>
                <a:gd name="T0" fmla="*/ 7 w 8"/>
                <a:gd name="T1" fmla="*/ 4 h 5"/>
                <a:gd name="T2" fmla="*/ 1 w 8"/>
                <a:gd name="T3" fmla="*/ 1 h 5"/>
                <a:gd name="T4" fmla="*/ 7 w 8"/>
                <a:gd name="T5" fmla="*/ 4 h 5"/>
              </a:gdLst>
              <a:ahLst/>
              <a:cxnLst>
                <a:cxn ang="0">
                  <a:pos x="T0" y="T1"/>
                </a:cxn>
                <a:cxn ang="0">
                  <a:pos x="T2" y="T3"/>
                </a:cxn>
                <a:cxn ang="0">
                  <a:pos x="T4" y="T5"/>
                </a:cxn>
              </a:cxnLst>
              <a:rect l="0" t="0" r="r" b="b"/>
              <a:pathLst>
                <a:path w="8" h="5">
                  <a:moveTo>
                    <a:pt x="7" y="4"/>
                  </a:moveTo>
                  <a:cubicBezTo>
                    <a:pt x="6" y="3"/>
                    <a:pt x="0" y="0"/>
                    <a:pt x="1" y="1"/>
                  </a:cubicBezTo>
                  <a:cubicBezTo>
                    <a:pt x="2" y="2"/>
                    <a:pt x="8" y="5"/>
                    <a:pt x="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49" name="Freeform 516">
              <a:extLst>
                <a:ext uri="{FF2B5EF4-FFF2-40B4-BE49-F238E27FC236}">
                  <a16:creationId xmlns:a16="http://schemas.microsoft.com/office/drawing/2014/main" id="{3A259D52-1653-A744-B19F-701F52ADB4DC}"/>
                </a:ext>
              </a:extLst>
            </p:cNvPr>
            <p:cNvSpPr>
              <a:spLocks/>
            </p:cNvSpPr>
            <p:nvPr/>
          </p:nvSpPr>
          <p:spPr bwMode="auto">
            <a:xfrm>
              <a:off x="8184258" y="11702559"/>
              <a:ext cx="28662" cy="28669"/>
            </a:xfrm>
            <a:custGeom>
              <a:avLst/>
              <a:gdLst>
                <a:gd name="T0" fmla="*/ 2 w 3"/>
                <a:gd name="T1" fmla="*/ 2 h 3"/>
                <a:gd name="T2" fmla="*/ 0 w 3"/>
                <a:gd name="T3" fmla="*/ 1 h 3"/>
                <a:gd name="T4" fmla="*/ 2 w 3"/>
                <a:gd name="T5" fmla="*/ 2 h 3"/>
                <a:gd name="T6" fmla="*/ 2 w 3"/>
                <a:gd name="T7" fmla="*/ 2 h 3"/>
              </a:gdLst>
              <a:ahLst/>
              <a:cxnLst>
                <a:cxn ang="0">
                  <a:pos x="T0" y="T1"/>
                </a:cxn>
                <a:cxn ang="0">
                  <a:pos x="T2" y="T3"/>
                </a:cxn>
                <a:cxn ang="0">
                  <a:pos x="T4" y="T5"/>
                </a:cxn>
                <a:cxn ang="0">
                  <a:pos x="T6" y="T7"/>
                </a:cxn>
              </a:cxnLst>
              <a:rect l="0" t="0" r="r" b="b"/>
              <a:pathLst>
                <a:path w="3" h="3">
                  <a:moveTo>
                    <a:pt x="2" y="2"/>
                  </a:moveTo>
                  <a:cubicBezTo>
                    <a:pt x="2" y="3"/>
                    <a:pt x="1" y="2"/>
                    <a:pt x="0" y="1"/>
                  </a:cubicBezTo>
                  <a:cubicBezTo>
                    <a:pt x="0" y="0"/>
                    <a:pt x="3" y="0"/>
                    <a:pt x="2" y="2"/>
                  </a:cubicBezTo>
                  <a:cubicBezTo>
                    <a:pt x="2" y="3"/>
                    <a:pt x="2" y="1"/>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0" name="Freeform 517">
              <a:extLst>
                <a:ext uri="{FF2B5EF4-FFF2-40B4-BE49-F238E27FC236}">
                  <a16:creationId xmlns:a16="http://schemas.microsoft.com/office/drawing/2014/main" id="{3BB242D8-5BE8-0743-9FA8-39FD1F9F99EA}"/>
                </a:ext>
              </a:extLst>
            </p:cNvPr>
            <p:cNvSpPr>
              <a:spLocks/>
            </p:cNvSpPr>
            <p:nvPr/>
          </p:nvSpPr>
          <p:spPr bwMode="auto">
            <a:xfrm>
              <a:off x="8184258" y="11626107"/>
              <a:ext cx="66879" cy="66896"/>
            </a:xfrm>
            <a:custGeom>
              <a:avLst/>
              <a:gdLst>
                <a:gd name="T0" fmla="*/ 5 w 7"/>
                <a:gd name="T1" fmla="*/ 2 h 7"/>
                <a:gd name="T2" fmla="*/ 4 w 7"/>
                <a:gd name="T3" fmla="*/ 0 h 7"/>
                <a:gd name="T4" fmla="*/ 2 w 7"/>
                <a:gd name="T5" fmla="*/ 1 h 7"/>
                <a:gd name="T6" fmla="*/ 0 w 7"/>
                <a:gd name="T7" fmla="*/ 1 h 7"/>
                <a:gd name="T8" fmla="*/ 2 w 7"/>
                <a:gd name="T9" fmla="*/ 4 h 7"/>
                <a:gd name="T10" fmla="*/ 0 w 7"/>
                <a:gd name="T11" fmla="*/ 6 h 7"/>
                <a:gd name="T12" fmla="*/ 3 w 7"/>
                <a:gd name="T13" fmla="*/ 5 h 7"/>
                <a:gd name="T14" fmla="*/ 4 w 7"/>
                <a:gd name="T15" fmla="*/ 2 h 7"/>
                <a:gd name="T16" fmla="*/ 4 w 7"/>
                <a:gd name="T17" fmla="*/ 4 h 7"/>
                <a:gd name="T18" fmla="*/ 6 w 7"/>
                <a:gd name="T19" fmla="*/ 2 h 7"/>
                <a:gd name="T20" fmla="*/ 5 w 7"/>
                <a:gd name="T21" fmla="*/ 2 h 7"/>
                <a:gd name="T22" fmla="*/ 5 w 7"/>
                <a:gd name="T23"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7">
                  <a:moveTo>
                    <a:pt x="5" y="2"/>
                  </a:moveTo>
                  <a:cubicBezTo>
                    <a:pt x="5" y="1"/>
                    <a:pt x="4" y="1"/>
                    <a:pt x="4" y="0"/>
                  </a:cubicBezTo>
                  <a:cubicBezTo>
                    <a:pt x="3" y="0"/>
                    <a:pt x="1" y="0"/>
                    <a:pt x="2" y="1"/>
                  </a:cubicBezTo>
                  <a:cubicBezTo>
                    <a:pt x="4" y="3"/>
                    <a:pt x="1" y="2"/>
                    <a:pt x="0" y="1"/>
                  </a:cubicBezTo>
                  <a:cubicBezTo>
                    <a:pt x="1" y="3"/>
                    <a:pt x="2" y="3"/>
                    <a:pt x="2" y="4"/>
                  </a:cubicBezTo>
                  <a:cubicBezTo>
                    <a:pt x="3" y="6"/>
                    <a:pt x="1" y="5"/>
                    <a:pt x="0" y="6"/>
                  </a:cubicBezTo>
                  <a:cubicBezTo>
                    <a:pt x="0" y="7"/>
                    <a:pt x="4" y="6"/>
                    <a:pt x="3" y="5"/>
                  </a:cubicBezTo>
                  <a:cubicBezTo>
                    <a:pt x="3" y="5"/>
                    <a:pt x="4" y="3"/>
                    <a:pt x="4" y="2"/>
                  </a:cubicBezTo>
                  <a:cubicBezTo>
                    <a:pt x="4" y="2"/>
                    <a:pt x="4" y="3"/>
                    <a:pt x="4" y="4"/>
                  </a:cubicBezTo>
                  <a:cubicBezTo>
                    <a:pt x="4" y="3"/>
                    <a:pt x="6" y="2"/>
                    <a:pt x="6" y="2"/>
                  </a:cubicBezTo>
                  <a:cubicBezTo>
                    <a:pt x="6" y="2"/>
                    <a:pt x="6" y="2"/>
                    <a:pt x="5" y="2"/>
                  </a:cubicBezTo>
                  <a:cubicBezTo>
                    <a:pt x="5" y="1"/>
                    <a:pt x="7"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1" name="Freeform 518">
              <a:extLst>
                <a:ext uri="{FF2B5EF4-FFF2-40B4-BE49-F238E27FC236}">
                  <a16:creationId xmlns:a16="http://schemas.microsoft.com/office/drawing/2014/main" id="{6E778BD3-7A3F-2541-93CB-F1531BEB8135}"/>
                </a:ext>
              </a:extLst>
            </p:cNvPr>
            <p:cNvSpPr>
              <a:spLocks/>
            </p:cNvSpPr>
            <p:nvPr/>
          </p:nvSpPr>
          <p:spPr bwMode="auto">
            <a:xfrm>
              <a:off x="8174703" y="11505057"/>
              <a:ext cx="47770" cy="101936"/>
            </a:xfrm>
            <a:custGeom>
              <a:avLst/>
              <a:gdLst>
                <a:gd name="T0" fmla="*/ 5 w 5"/>
                <a:gd name="T1" fmla="*/ 7 h 11"/>
                <a:gd name="T2" fmla="*/ 2 w 5"/>
                <a:gd name="T3" fmla="*/ 2 h 11"/>
                <a:gd name="T4" fmla="*/ 1 w 5"/>
                <a:gd name="T5" fmla="*/ 6 h 11"/>
                <a:gd name="T6" fmla="*/ 0 w 5"/>
                <a:gd name="T7" fmla="*/ 9 h 11"/>
                <a:gd name="T8" fmla="*/ 2 w 5"/>
                <a:gd name="T9" fmla="*/ 7 h 11"/>
                <a:gd name="T10" fmla="*/ 5 w 5"/>
                <a:gd name="T11" fmla="*/ 7 h 11"/>
                <a:gd name="T12" fmla="*/ 5 w 5"/>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7"/>
                  </a:moveTo>
                  <a:cubicBezTo>
                    <a:pt x="5" y="6"/>
                    <a:pt x="4" y="0"/>
                    <a:pt x="2" y="2"/>
                  </a:cubicBezTo>
                  <a:cubicBezTo>
                    <a:pt x="2" y="3"/>
                    <a:pt x="3" y="6"/>
                    <a:pt x="1" y="6"/>
                  </a:cubicBezTo>
                  <a:cubicBezTo>
                    <a:pt x="0" y="6"/>
                    <a:pt x="0" y="7"/>
                    <a:pt x="0" y="9"/>
                  </a:cubicBezTo>
                  <a:cubicBezTo>
                    <a:pt x="1" y="9"/>
                    <a:pt x="2" y="7"/>
                    <a:pt x="2" y="7"/>
                  </a:cubicBezTo>
                  <a:cubicBezTo>
                    <a:pt x="1" y="7"/>
                    <a:pt x="5" y="11"/>
                    <a:pt x="5" y="7"/>
                  </a:cubicBezTo>
                  <a:cubicBezTo>
                    <a:pt x="5" y="6"/>
                    <a:pt x="5" y="8"/>
                    <a:pt x="5"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2" name="Freeform 519">
              <a:extLst>
                <a:ext uri="{FF2B5EF4-FFF2-40B4-BE49-F238E27FC236}">
                  <a16:creationId xmlns:a16="http://schemas.microsoft.com/office/drawing/2014/main" id="{E2BE4519-2809-BB45-A31C-6037A7FE130B}"/>
                </a:ext>
              </a:extLst>
            </p:cNvPr>
            <p:cNvSpPr>
              <a:spLocks/>
            </p:cNvSpPr>
            <p:nvPr/>
          </p:nvSpPr>
          <p:spPr bwMode="auto">
            <a:xfrm>
              <a:off x="8165150" y="11587880"/>
              <a:ext cx="28662" cy="57338"/>
            </a:xfrm>
            <a:custGeom>
              <a:avLst/>
              <a:gdLst>
                <a:gd name="T0" fmla="*/ 3 w 3"/>
                <a:gd name="T1" fmla="*/ 2 h 6"/>
                <a:gd name="T2" fmla="*/ 1 w 3"/>
                <a:gd name="T3" fmla="*/ 6 h 6"/>
                <a:gd name="T4" fmla="*/ 3 w 3"/>
                <a:gd name="T5" fmla="*/ 2 h 6"/>
                <a:gd name="T6" fmla="*/ 3 w 3"/>
                <a:gd name="T7" fmla="*/ 2 h 6"/>
              </a:gdLst>
              <a:ahLst/>
              <a:cxnLst>
                <a:cxn ang="0">
                  <a:pos x="T0" y="T1"/>
                </a:cxn>
                <a:cxn ang="0">
                  <a:pos x="T2" y="T3"/>
                </a:cxn>
                <a:cxn ang="0">
                  <a:pos x="T4" y="T5"/>
                </a:cxn>
                <a:cxn ang="0">
                  <a:pos x="T6" y="T7"/>
                </a:cxn>
              </a:cxnLst>
              <a:rect l="0" t="0" r="r" b="b"/>
              <a:pathLst>
                <a:path w="3" h="6">
                  <a:moveTo>
                    <a:pt x="3" y="2"/>
                  </a:moveTo>
                  <a:cubicBezTo>
                    <a:pt x="2" y="0"/>
                    <a:pt x="0" y="5"/>
                    <a:pt x="1" y="6"/>
                  </a:cubicBezTo>
                  <a:cubicBezTo>
                    <a:pt x="0" y="5"/>
                    <a:pt x="3" y="3"/>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3" name="Freeform 520">
              <a:extLst>
                <a:ext uri="{FF2B5EF4-FFF2-40B4-BE49-F238E27FC236}">
                  <a16:creationId xmlns:a16="http://schemas.microsoft.com/office/drawing/2014/main" id="{21A58F0D-3F5C-ED4D-8FA8-15373D0C1AF9}"/>
                </a:ext>
              </a:extLst>
            </p:cNvPr>
            <p:cNvSpPr>
              <a:spLocks/>
            </p:cNvSpPr>
            <p:nvPr/>
          </p:nvSpPr>
          <p:spPr bwMode="auto">
            <a:xfrm>
              <a:off x="8165150" y="11466830"/>
              <a:ext cx="47770" cy="66896"/>
            </a:xfrm>
            <a:custGeom>
              <a:avLst/>
              <a:gdLst>
                <a:gd name="T0" fmla="*/ 4 w 5"/>
                <a:gd name="T1" fmla="*/ 2 h 7"/>
                <a:gd name="T2" fmla="*/ 3 w 5"/>
                <a:gd name="T3" fmla="*/ 0 h 7"/>
                <a:gd name="T4" fmla="*/ 2 w 5"/>
                <a:gd name="T5" fmla="*/ 3 h 7"/>
                <a:gd name="T6" fmla="*/ 1 w 5"/>
                <a:gd name="T7" fmla="*/ 2 h 7"/>
                <a:gd name="T8" fmla="*/ 0 w 5"/>
                <a:gd name="T9" fmla="*/ 5 h 7"/>
                <a:gd name="T10" fmla="*/ 2 w 5"/>
                <a:gd name="T11" fmla="*/ 7 h 7"/>
                <a:gd name="T12" fmla="*/ 5 w 5"/>
                <a:gd name="T13" fmla="*/ 5 h 7"/>
                <a:gd name="T14" fmla="*/ 4 w 5"/>
                <a:gd name="T15" fmla="*/ 2 h 7"/>
                <a:gd name="T16" fmla="*/ 4 w 5"/>
                <a:gd name="T17" fmla="*/ 2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7">
                  <a:moveTo>
                    <a:pt x="4" y="2"/>
                  </a:moveTo>
                  <a:cubicBezTo>
                    <a:pt x="3" y="3"/>
                    <a:pt x="3" y="0"/>
                    <a:pt x="3" y="0"/>
                  </a:cubicBezTo>
                  <a:cubicBezTo>
                    <a:pt x="3" y="0"/>
                    <a:pt x="3" y="3"/>
                    <a:pt x="2" y="3"/>
                  </a:cubicBezTo>
                  <a:cubicBezTo>
                    <a:pt x="2" y="3"/>
                    <a:pt x="2" y="2"/>
                    <a:pt x="1" y="2"/>
                  </a:cubicBezTo>
                  <a:cubicBezTo>
                    <a:pt x="2" y="2"/>
                    <a:pt x="0" y="5"/>
                    <a:pt x="0" y="5"/>
                  </a:cubicBezTo>
                  <a:cubicBezTo>
                    <a:pt x="0" y="4"/>
                    <a:pt x="4" y="5"/>
                    <a:pt x="2" y="7"/>
                  </a:cubicBezTo>
                  <a:cubicBezTo>
                    <a:pt x="3" y="6"/>
                    <a:pt x="5" y="6"/>
                    <a:pt x="5" y="5"/>
                  </a:cubicBezTo>
                  <a:cubicBezTo>
                    <a:pt x="5" y="4"/>
                    <a:pt x="4" y="1"/>
                    <a:pt x="4" y="2"/>
                  </a:cubicBezTo>
                  <a:cubicBezTo>
                    <a:pt x="3" y="3"/>
                    <a:pt x="4" y="1"/>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4" name="Freeform 521">
              <a:extLst>
                <a:ext uri="{FF2B5EF4-FFF2-40B4-BE49-F238E27FC236}">
                  <a16:creationId xmlns:a16="http://schemas.microsoft.com/office/drawing/2014/main" id="{F5D48A27-3588-3A4F-A0FE-8407E1CCEA2F}"/>
                </a:ext>
              </a:extLst>
            </p:cNvPr>
            <p:cNvSpPr>
              <a:spLocks/>
            </p:cNvSpPr>
            <p:nvPr/>
          </p:nvSpPr>
          <p:spPr bwMode="auto">
            <a:xfrm>
              <a:off x="8212922" y="11282067"/>
              <a:ext cx="47770" cy="44598"/>
            </a:xfrm>
            <a:custGeom>
              <a:avLst/>
              <a:gdLst>
                <a:gd name="T0" fmla="*/ 3 w 5"/>
                <a:gd name="T1" fmla="*/ 4 h 5"/>
                <a:gd name="T2" fmla="*/ 3 w 5"/>
                <a:gd name="T3" fmla="*/ 0 h 5"/>
                <a:gd name="T4" fmla="*/ 0 w 5"/>
                <a:gd name="T5" fmla="*/ 0 h 5"/>
                <a:gd name="T6" fmla="*/ 2 w 5"/>
                <a:gd name="T7" fmla="*/ 1 h 5"/>
                <a:gd name="T8" fmla="*/ 3 w 5"/>
                <a:gd name="T9" fmla="*/ 4 h 5"/>
                <a:gd name="T10" fmla="*/ 3 w 5"/>
                <a:gd name="T11" fmla="*/ 4 h 5"/>
              </a:gdLst>
              <a:ahLst/>
              <a:cxnLst>
                <a:cxn ang="0">
                  <a:pos x="T0" y="T1"/>
                </a:cxn>
                <a:cxn ang="0">
                  <a:pos x="T2" y="T3"/>
                </a:cxn>
                <a:cxn ang="0">
                  <a:pos x="T4" y="T5"/>
                </a:cxn>
                <a:cxn ang="0">
                  <a:pos x="T6" y="T7"/>
                </a:cxn>
                <a:cxn ang="0">
                  <a:pos x="T8" y="T9"/>
                </a:cxn>
                <a:cxn ang="0">
                  <a:pos x="T10" y="T11"/>
                </a:cxn>
              </a:cxnLst>
              <a:rect l="0" t="0" r="r" b="b"/>
              <a:pathLst>
                <a:path w="5" h="5">
                  <a:moveTo>
                    <a:pt x="3" y="4"/>
                  </a:moveTo>
                  <a:cubicBezTo>
                    <a:pt x="5" y="2"/>
                    <a:pt x="2" y="2"/>
                    <a:pt x="3" y="0"/>
                  </a:cubicBezTo>
                  <a:cubicBezTo>
                    <a:pt x="3" y="0"/>
                    <a:pt x="1" y="0"/>
                    <a:pt x="0" y="0"/>
                  </a:cubicBezTo>
                  <a:cubicBezTo>
                    <a:pt x="0" y="0"/>
                    <a:pt x="2" y="1"/>
                    <a:pt x="2" y="1"/>
                  </a:cubicBezTo>
                  <a:cubicBezTo>
                    <a:pt x="2" y="2"/>
                    <a:pt x="3" y="4"/>
                    <a:pt x="3" y="4"/>
                  </a:cubicBezTo>
                  <a:cubicBezTo>
                    <a:pt x="4" y="3"/>
                    <a:pt x="2" y="5"/>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5" name="Freeform 522">
              <a:extLst>
                <a:ext uri="{FF2B5EF4-FFF2-40B4-BE49-F238E27FC236}">
                  <a16:creationId xmlns:a16="http://schemas.microsoft.com/office/drawing/2014/main" id="{E9C6FBA3-19F2-BC49-806A-B5C0FB0EF782}"/>
                </a:ext>
              </a:extLst>
            </p:cNvPr>
            <p:cNvSpPr>
              <a:spLocks/>
            </p:cNvSpPr>
            <p:nvPr/>
          </p:nvSpPr>
          <p:spPr bwMode="auto">
            <a:xfrm>
              <a:off x="8222476" y="11113235"/>
              <a:ext cx="57323" cy="101936"/>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6" name="Freeform 523">
              <a:extLst>
                <a:ext uri="{FF2B5EF4-FFF2-40B4-BE49-F238E27FC236}">
                  <a16:creationId xmlns:a16="http://schemas.microsoft.com/office/drawing/2014/main" id="{CD8A18EF-8A4F-DC4C-A12D-A54D98B0255A}"/>
                </a:ext>
              </a:extLst>
            </p:cNvPr>
            <p:cNvSpPr>
              <a:spLocks/>
            </p:cNvSpPr>
            <p:nvPr/>
          </p:nvSpPr>
          <p:spPr bwMode="auto">
            <a:xfrm>
              <a:off x="8410372" y="8462859"/>
              <a:ext cx="44586" cy="38227"/>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7" name="Freeform 524">
              <a:extLst>
                <a:ext uri="{FF2B5EF4-FFF2-40B4-BE49-F238E27FC236}">
                  <a16:creationId xmlns:a16="http://schemas.microsoft.com/office/drawing/2014/main" id="{7D3332B7-4F73-7047-AF21-BDB8B391C5A2}"/>
                </a:ext>
              </a:extLst>
            </p:cNvPr>
            <p:cNvSpPr>
              <a:spLocks/>
            </p:cNvSpPr>
            <p:nvPr/>
          </p:nvSpPr>
          <p:spPr bwMode="auto">
            <a:xfrm>
              <a:off x="8811646" y="8520200"/>
              <a:ext cx="54139" cy="73269"/>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8" name="Freeform 525">
              <a:extLst>
                <a:ext uri="{FF2B5EF4-FFF2-40B4-BE49-F238E27FC236}">
                  <a16:creationId xmlns:a16="http://schemas.microsoft.com/office/drawing/2014/main" id="{32BABA46-863A-8940-9E5B-EA28DA525B6B}"/>
                </a:ext>
              </a:extLst>
            </p:cNvPr>
            <p:cNvSpPr>
              <a:spLocks/>
            </p:cNvSpPr>
            <p:nvPr/>
          </p:nvSpPr>
          <p:spPr bwMode="auto">
            <a:xfrm>
              <a:off x="9324387" y="9026702"/>
              <a:ext cx="130573" cy="121050"/>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59" name="Freeform 526">
              <a:extLst>
                <a:ext uri="{FF2B5EF4-FFF2-40B4-BE49-F238E27FC236}">
                  <a16:creationId xmlns:a16="http://schemas.microsoft.com/office/drawing/2014/main" id="{0EB1C61A-3F6D-3949-9175-8E48D06333B9}"/>
                </a:ext>
              </a:extLst>
            </p:cNvPr>
            <p:cNvSpPr>
              <a:spLocks/>
            </p:cNvSpPr>
            <p:nvPr/>
          </p:nvSpPr>
          <p:spPr bwMode="auto">
            <a:xfrm>
              <a:off x="8560054" y="8163420"/>
              <a:ext cx="92356" cy="38227"/>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0" name="Freeform 527">
              <a:extLst>
                <a:ext uri="{FF2B5EF4-FFF2-40B4-BE49-F238E27FC236}">
                  <a16:creationId xmlns:a16="http://schemas.microsoft.com/office/drawing/2014/main" id="{3A048B24-601F-E448-BB7A-AAAF7B8EC3E3}"/>
                </a:ext>
              </a:extLst>
            </p:cNvPr>
            <p:cNvSpPr>
              <a:spLocks/>
            </p:cNvSpPr>
            <p:nvPr/>
          </p:nvSpPr>
          <p:spPr bwMode="auto">
            <a:xfrm>
              <a:off x="8034576" y="8153861"/>
              <a:ext cx="105096" cy="47785"/>
            </a:xfrm>
            <a:custGeom>
              <a:avLst/>
              <a:gdLst>
                <a:gd name="T0" fmla="*/ 10 w 11"/>
                <a:gd name="T1" fmla="*/ 4 h 5"/>
                <a:gd name="T2" fmla="*/ 0 w 11"/>
                <a:gd name="T3" fmla="*/ 2 h 5"/>
                <a:gd name="T4" fmla="*/ 5 w 11"/>
                <a:gd name="T5" fmla="*/ 5 h 5"/>
                <a:gd name="T6" fmla="*/ 10 w 11"/>
                <a:gd name="T7" fmla="*/ 4 h 5"/>
                <a:gd name="T8" fmla="*/ 10 w 11"/>
                <a:gd name="T9" fmla="*/ 4 h 5"/>
              </a:gdLst>
              <a:ahLst/>
              <a:cxnLst>
                <a:cxn ang="0">
                  <a:pos x="T0" y="T1"/>
                </a:cxn>
                <a:cxn ang="0">
                  <a:pos x="T2" y="T3"/>
                </a:cxn>
                <a:cxn ang="0">
                  <a:pos x="T4" y="T5"/>
                </a:cxn>
                <a:cxn ang="0">
                  <a:pos x="T6" y="T7"/>
                </a:cxn>
                <a:cxn ang="0">
                  <a:pos x="T8" y="T9"/>
                </a:cxn>
              </a:cxnLst>
              <a:rect l="0" t="0" r="r" b="b"/>
              <a:pathLst>
                <a:path w="11" h="5">
                  <a:moveTo>
                    <a:pt x="10" y="4"/>
                  </a:moveTo>
                  <a:cubicBezTo>
                    <a:pt x="10" y="1"/>
                    <a:pt x="2" y="0"/>
                    <a:pt x="0" y="2"/>
                  </a:cubicBezTo>
                  <a:cubicBezTo>
                    <a:pt x="0" y="2"/>
                    <a:pt x="4" y="5"/>
                    <a:pt x="5" y="5"/>
                  </a:cubicBezTo>
                  <a:cubicBezTo>
                    <a:pt x="6" y="5"/>
                    <a:pt x="11" y="4"/>
                    <a:pt x="10" y="4"/>
                  </a:cubicBezTo>
                  <a:cubicBezTo>
                    <a:pt x="10" y="3"/>
                    <a:pt x="11" y="5"/>
                    <a:pt x="1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1" name="Freeform 528">
              <a:extLst>
                <a:ext uri="{FF2B5EF4-FFF2-40B4-BE49-F238E27FC236}">
                  <a16:creationId xmlns:a16="http://schemas.microsoft.com/office/drawing/2014/main" id="{AD537396-9271-3645-9C94-237670A43C6F}"/>
                </a:ext>
              </a:extLst>
            </p:cNvPr>
            <p:cNvSpPr>
              <a:spLocks/>
            </p:cNvSpPr>
            <p:nvPr/>
          </p:nvSpPr>
          <p:spPr bwMode="auto">
            <a:xfrm>
              <a:off x="7747955" y="7940432"/>
              <a:ext cx="484077" cy="168835"/>
            </a:xfrm>
            <a:custGeom>
              <a:avLst/>
              <a:gdLst>
                <a:gd name="T0" fmla="*/ 52 w 52"/>
                <a:gd name="T1" fmla="*/ 16 h 18"/>
                <a:gd name="T2" fmla="*/ 41 w 52"/>
                <a:gd name="T3" fmla="*/ 17 h 18"/>
                <a:gd name="T4" fmla="*/ 35 w 52"/>
                <a:gd name="T5" fmla="*/ 17 h 18"/>
                <a:gd name="T6" fmla="*/ 37 w 52"/>
                <a:gd name="T7" fmla="*/ 14 h 18"/>
                <a:gd name="T8" fmla="*/ 32 w 52"/>
                <a:gd name="T9" fmla="*/ 11 h 18"/>
                <a:gd name="T10" fmla="*/ 28 w 52"/>
                <a:gd name="T11" fmla="*/ 8 h 18"/>
                <a:gd name="T12" fmla="*/ 20 w 52"/>
                <a:gd name="T13" fmla="*/ 5 h 18"/>
                <a:gd name="T14" fmla="*/ 14 w 52"/>
                <a:gd name="T15" fmla="*/ 5 h 18"/>
                <a:gd name="T16" fmla="*/ 16 w 52"/>
                <a:gd name="T17" fmla="*/ 3 h 18"/>
                <a:gd name="T18" fmla="*/ 8 w 52"/>
                <a:gd name="T19" fmla="*/ 3 h 18"/>
                <a:gd name="T20" fmla="*/ 0 w 52"/>
                <a:gd name="T21" fmla="*/ 6 h 18"/>
                <a:gd name="T22" fmla="*/ 6 w 52"/>
                <a:gd name="T23" fmla="*/ 2 h 18"/>
                <a:gd name="T24" fmla="*/ 16 w 52"/>
                <a:gd name="T25" fmla="*/ 0 h 18"/>
                <a:gd name="T26" fmla="*/ 24 w 52"/>
                <a:gd name="T27" fmla="*/ 1 h 18"/>
                <a:gd name="T28" fmla="*/ 31 w 52"/>
                <a:gd name="T29" fmla="*/ 4 h 18"/>
                <a:gd name="T30" fmla="*/ 32 w 52"/>
                <a:gd name="T31" fmla="*/ 4 h 18"/>
                <a:gd name="T32" fmla="*/ 34 w 52"/>
                <a:gd name="T33" fmla="*/ 5 h 18"/>
                <a:gd name="T34" fmla="*/ 38 w 52"/>
                <a:gd name="T35" fmla="*/ 8 h 18"/>
                <a:gd name="T36" fmla="*/ 45 w 52"/>
                <a:gd name="T37" fmla="*/ 11 h 18"/>
                <a:gd name="T38" fmla="*/ 52 w 52"/>
                <a:gd name="T39"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18">
                  <a:moveTo>
                    <a:pt x="52" y="16"/>
                  </a:moveTo>
                  <a:cubicBezTo>
                    <a:pt x="52" y="17"/>
                    <a:pt x="42" y="17"/>
                    <a:pt x="41" y="17"/>
                  </a:cubicBezTo>
                  <a:cubicBezTo>
                    <a:pt x="39" y="17"/>
                    <a:pt x="37" y="18"/>
                    <a:pt x="35" y="17"/>
                  </a:cubicBezTo>
                  <a:cubicBezTo>
                    <a:pt x="34" y="16"/>
                    <a:pt x="41" y="15"/>
                    <a:pt x="37" y="14"/>
                  </a:cubicBezTo>
                  <a:cubicBezTo>
                    <a:pt x="35" y="13"/>
                    <a:pt x="33" y="13"/>
                    <a:pt x="32" y="11"/>
                  </a:cubicBezTo>
                  <a:cubicBezTo>
                    <a:pt x="30" y="9"/>
                    <a:pt x="31" y="8"/>
                    <a:pt x="28" y="8"/>
                  </a:cubicBezTo>
                  <a:cubicBezTo>
                    <a:pt x="24" y="9"/>
                    <a:pt x="23" y="6"/>
                    <a:pt x="20" y="5"/>
                  </a:cubicBezTo>
                  <a:cubicBezTo>
                    <a:pt x="19" y="5"/>
                    <a:pt x="15" y="6"/>
                    <a:pt x="14" y="5"/>
                  </a:cubicBezTo>
                  <a:cubicBezTo>
                    <a:pt x="14" y="4"/>
                    <a:pt x="16" y="4"/>
                    <a:pt x="16" y="3"/>
                  </a:cubicBezTo>
                  <a:cubicBezTo>
                    <a:pt x="16" y="2"/>
                    <a:pt x="9" y="3"/>
                    <a:pt x="8" y="3"/>
                  </a:cubicBezTo>
                  <a:cubicBezTo>
                    <a:pt x="8" y="4"/>
                    <a:pt x="0" y="7"/>
                    <a:pt x="0" y="6"/>
                  </a:cubicBezTo>
                  <a:cubicBezTo>
                    <a:pt x="0" y="4"/>
                    <a:pt x="4" y="2"/>
                    <a:pt x="6" y="2"/>
                  </a:cubicBezTo>
                  <a:cubicBezTo>
                    <a:pt x="9" y="0"/>
                    <a:pt x="12" y="0"/>
                    <a:pt x="16" y="0"/>
                  </a:cubicBezTo>
                  <a:cubicBezTo>
                    <a:pt x="18" y="0"/>
                    <a:pt x="22" y="0"/>
                    <a:pt x="24" y="1"/>
                  </a:cubicBezTo>
                  <a:cubicBezTo>
                    <a:pt x="26" y="2"/>
                    <a:pt x="28" y="4"/>
                    <a:pt x="31" y="4"/>
                  </a:cubicBezTo>
                  <a:cubicBezTo>
                    <a:pt x="31" y="4"/>
                    <a:pt x="31" y="3"/>
                    <a:pt x="32" y="4"/>
                  </a:cubicBezTo>
                  <a:cubicBezTo>
                    <a:pt x="33" y="5"/>
                    <a:pt x="33" y="5"/>
                    <a:pt x="34" y="5"/>
                  </a:cubicBezTo>
                  <a:cubicBezTo>
                    <a:pt x="35" y="6"/>
                    <a:pt x="37" y="7"/>
                    <a:pt x="38" y="8"/>
                  </a:cubicBezTo>
                  <a:cubicBezTo>
                    <a:pt x="40" y="9"/>
                    <a:pt x="44" y="9"/>
                    <a:pt x="45" y="11"/>
                  </a:cubicBezTo>
                  <a:cubicBezTo>
                    <a:pt x="47" y="13"/>
                    <a:pt x="52" y="13"/>
                    <a:pt x="52"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2" name="Freeform 529">
              <a:extLst>
                <a:ext uri="{FF2B5EF4-FFF2-40B4-BE49-F238E27FC236}">
                  <a16:creationId xmlns:a16="http://schemas.microsoft.com/office/drawing/2014/main" id="{1BD76EE7-583F-6A4D-A2A2-435ED6F1E9CC}"/>
                </a:ext>
              </a:extLst>
            </p:cNvPr>
            <p:cNvSpPr>
              <a:spLocks/>
            </p:cNvSpPr>
            <p:nvPr/>
          </p:nvSpPr>
          <p:spPr bwMode="auto">
            <a:xfrm>
              <a:off x="8034576" y="7838493"/>
              <a:ext cx="38217" cy="35042"/>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3" name="Freeform 530">
              <a:extLst>
                <a:ext uri="{FF2B5EF4-FFF2-40B4-BE49-F238E27FC236}">
                  <a16:creationId xmlns:a16="http://schemas.microsoft.com/office/drawing/2014/main" id="{7A8D85C1-D14C-3041-91D2-614E755A9C1A}"/>
                </a:ext>
              </a:extLst>
            </p:cNvPr>
            <p:cNvSpPr>
              <a:spLocks/>
            </p:cNvSpPr>
            <p:nvPr/>
          </p:nvSpPr>
          <p:spPr bwMode="auto">
            <a:xfrm>
              <a:off x="8270246" y="8032812"/>
              <a:ext cx="19109" cy="19114"/>
            </a:xfrm>
            <a:custGeom>
              <a:avLst/>
              <a:gdLst>
                <a:gd name="T0" fmla="*/ 2 w 2"/>
                <a:gd name="T1" fmla="*/ 1 h 2"/>
                <a:gd name="T2" fmla="*/ 0 w 2"/>
                <a:gd name="T3" fmla="*/ 1 h 2"/>
                <a:gd name="T4" fmla="*/ 2 w 2"/>
                <a:gd name="T5" fmla="*/ 1 h 2"/>
              </a:gdLst>
              <a:ahLst/>
              <a:cxnLst>
                <a:cxn ang="0">
                  <a:pos x="T0" y="T1"/>
                </a:cxn>
                <a:cxn ang="0">
                  <a:pos x="T2" y="T3"/>
                </a:cxn>
                <a:cxn ang="0">
                  <a:pos x="T4" y="T5"/>
                </a:cxn>
              </a:cxnLst>
              <a:rect l="0" t="0" r="r" b="b"/>
              <a:pathLst>
                <a:path w="2" h="2">
                  <a:moveTo>
                    <a:pt x="2" y="1"/>
                  </a:moveTo>
                  <a:cubicBezTo>
                    <a:pt x="2" y="0"/>
                    <a:pt x="0" y="0"/>
                    <a:pt x="0" y="1"/>
                  </a:cubicBezTo>
                  <a:cubicBezTo>
                    <a:pt x="0" y="1"/>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4" name="Freeform 531">
              <a:extLst>
                <a:ext uri="{FF2B5EF4-FFF2-40B4-BE49-F238E27FC236}">
                  <a16:creationId xmlns:a16="http://schemas.microsoft.com/office/drawing/2014/main" id="{7634436C-8611-C544-B1ED-B85D4E343B35}"/>
                </a:ext>
              </a:extLst>
            </p:cNvPr>
            <p:cNvSpPr>
              <a:spLocks/>
            </p:cNvSpPr>
            <p:nvPr/>
          </p:nvSpPr>
          <p:spPr bwMode="auto">
            <a:xfrm>
              <a:off x="8830754" y="6656657"/>
              <a:ext cx="54139" cy="95566"/>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5" name="Freeform 532">
              <a:extLst>
                <a:ext uri="{FF2B5EF4-FFF2-40B4-BE49-F238E27FC236}">
                  <a16:creationId xmlns:a16="http://schemas.microsoft.com/office/drawing/2014/main" id="{5B1164A5-A149-F745-B5B7-C1B8FA88FD62}"/>
                </a:ext>
              </a:extLst>
            </p:cNvPr>
            <p:cNvSpPr>
              <a:spLocks/>
            </p:cNvSpPr>
            <p:nvPr/>
          </p:nvSpPr>
          <p:spPr bwMode="auto">
            <a:xfrm>
              <a:off x="8856233" y="6704440"/>
              <a:ext cx="66879" cy="38227"/>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6" name="Freeform 533">
              <a:extLst>
                <a:ext uri="{FF2B5EF4-FFF2-40B4-BE49-F238E27FC236}">
                  <a16:creationId xmlns:a16="http://schemas.microsoft.com/office/drawing/2014/main" id="{2CFDA29D-8570-B843-AB3F-5908086A9427}"/>
                </a:ext>
              </a:extLst>
            </p:cNvPr>
            <p:cNvSpPr>
              <a:spLocks/>
            </p:cNvSpPr>
            <p:nvPr/>
          </p:nvSpPr>
          <p:spPr bwMode="auto">
            <a:xfrm>
              <a:off x="8671517" y="6666212"/>
              <a:ext cx="140127" cy="66896"/>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7" name="Freeform 534">
              <a:extLst>
                <a:ext uri="{FF2B5EF4-FFF2-40B4-BE49-F238E27FC236}">
                  <a16:creationId xmlns:a16="http://schemas.microsoft.com/office/drawing/2014/main" id="{EF3264A3-C34D-4847-89B8-C819D251641D}"/>
                </a:ext>
              </a:extLst>
            </p:cNvPr>
            <p:cNvSpPr>
              <a:spLocks/>
            </p:cNvSpPr>
            <p:nvPr/>
          </p:nvSpPr>
          <p:spPr bwMode="auto">
            <a:xfrm>
              <a:off x="8700183" y="6481449"/>
              <a:ext cx="146494" cy="73269"/>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8" name="Freeform 535">
              <a:extLst>
                <a:ext uri="{FF2B5EF4-FFF2-40B4-BE49-F238E27FC236}">
                  <a16:creationId xmlns:a16="http://schemas.microsoft.com/office/drawing/2014/main" id="{4052E8C7-B25A-A848-A1A4-AF2428E91517}"/>
                </a:ext>
              </a:extLst>
            </p:cNvPr>
            <p:cNvSpPr>
              <a:spLocks/>
            </p:cNvSpPr>
            <p:nvPr/>
          </p:nvSpPr>
          <p:spPr bwMode="auto">
            <a:xfrm>
              <a:off x="8932666" y="6385884"/>
              <a:ext cx="299364" cy="289884"/>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69" name="Freeform 536">
              <a:extLst>
                <a:ext uri="{FF2B5EF4-FFF2-40B4-BE49-F238E27FC236}">
                  <a16:creationId xmlns:a16="http://schemas.microsoft.com/office/drawing/2014/main" id="{E6F06FA8-0D2A-2D42-B505-53C26F14DB7B}"/>
                </a:ext>
              </a:extLst>
            </p:cNvPr>
            <p:cNvSpPr>
              <a:spLocks/>
            </p:cNvSpPr>
            <p:nvPr/>
          </p:nvSpPr>
          <p:spPr bwMode="auto">
            <a:xfrm>
              <a:off x="9174705" y="6592943"/>
              <a:ext cx="76432" cy="9238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0" name="Freeform 537">
              <a:extLst>
                <a:ext uri="{FF2B5EF4-FFF2-40B4-BE49-F238E27FC236}">
                  <a16:creationId xmlns:a16="http://schemas.microsoft.com/office/drawing/2014/main" id="{D08651EE-F084-C74A-A1DC-0CD48E271284}"/>
                </a:ext>
              </a:extLst>
            </p:cNvPr>
            <p:cNvSpPr>
              <a:spLocks/>
            </p:cNvSpPr>
            <p:nvPr/>
          </p:nvSpPr>
          <p:spPr bwMode="auto">
            <a:xfrm>
              <a:off x="8652414" y="5694619"/>
              <a:ext cx="28662" cy="54153"/>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1" name="Freeform 538">
              <a:extLst>
                <a:ext uri="{FF2B5EF4-FFF2-40B4-BE49-F238E27FC236}">
                  <a16:creationId xmlns:a16="http://schemas.microsoft.com/office/drawing/2014/main" id="{5674728F-C7A9-1742-B8BF-4FDEF4AA02F4}"/>
                </a:ext>
              </a:extLst>
            </p:cNvPr>
            <p:cNvSpPr>
              <a:spLocks/>
            </p:cNvSpPr>
            <p:nvPr/>
          </p:nvSpPr>
          <p:spPr bwMode="auto">
            <a:xfrm>
              <a:off x="8512287" y="5787003"/>
              <a:ext cx="28662" cy="28669"/>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2" name="Freeform 539">
              <a:extLst>
                <a:ext uri="{FF2B5EF4-FFF2-40B4-BE49-F238E27FC236}">
                  <a16:creationId xmlns:a16="http://schemas.microsoft.com/office/drawing/2014/main" id="{6E177DC0-E41A-3F4D-9CB4-721A5B516E4B}"/>
                </a:ext>
              </a:extLst>
            </p:cNvPr>
            <p:cNvSpPr>
              <a:spLocks/>
            </p:cNvSpPr>
            <p:nvPr/>
          </p:nvSpPr>
          <p:spPr bwMode="auto">
            <a:xfrm>
              <a:off x="7868972" y="6283948"/>
              <a:ext cx="63695" cy="38227"/>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3" name="Freeform 540">
              <a:extLst>
                <a:ext uri="{FF2B5EF4-FFF2-40B4-BE49-F238E27FC236}">
                  <a16:creationId xmlns:a16="http://schemas.microsoft.com/office/drawing/2014/main" id="{BFAF05AD-143F-D84A-8CD0-B0DBFF0B0E61}"/>
                </a:ext>
              </a:extLst>
            </p:cNvPr>
            <p:cNvSpPr>
              <a:spLocks/>
            </p:cNvSpPr>
            <p:nvPr/>
          </p:nvSpPr>
          <p:spPr bwMode="auto">
            <a:xfrm>
              <a:off x="7970881" y="6057774"/>
              <a:ext cx="57323" cy="57338"/>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4" name="Freeform 541">
              <a:extLst>
                <a:ext uri="{FF2B5EF4-FFF2-40B4-BE49-F238E27FC236}">
                  <a16:creationId xmlns:a16="http://schemas.microsoft.com/office/drawing/2014/main" id="{F9EF6418-9B0E-C446-9DB3-9F00A1620EE5}"/>
                </a:ext>
              </a:extLst>
            </p:cNvPr>
            <p:cNvSpPr>
              <a:spLocks/>
            </p:cNvSpPr>
            <p:nvPr/>
          </p:nvSpPr>
          <p:spPr bwMode="auto">
            <a:xfrm>
              <a:off x="7942220" y="5656392"/>
              <a:ext cx="57323" cy="66896"/>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5" name="Freeform 542">
              <a:extLst>
                <a:ext uri="{FF2B5EF4-FFF2-40B4-BE49-F238E27FC236}">
                  <a16:creationId xmlns:a16="http://schemas.microsoft.com/office/drawing/2014/main" id="{CE87D293-6180-2440-919D-6A440F0160D7}"/>
                </a:ext>
              </a:extLst>
            </p:cNvPr>
            <p:cNvSpPr>
              <a:spLocks/>
            </p:cNvSpPr>
            <p:nvPr/>
          </p:nvSpPr>
          <p:spPr bwMode="auto">
            <a:xfrm>
              <a:off x="7782984" y="5618167"/>
              <a:ext cx="111465" cy="57338"/>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6" name="Freeform 543">
              <a:extLst>
                <a:ext uri="{FF2B5EF4-FFF2-40B4-BE49-F238E27FC236}">
                  <a16:creationId xmlns:a16="http://schemas.microsoft.com/office/drawing/2014/main" id="{CFC927F1-BA4B-4B4D-B9D8-507AA528DDB3}"/>
                </a:ext>
              </a:extLst>
            </p:cNvPr>
            <p:cNvSpPr>
              <a:spLocks/>
            </p:cNvSpPr>
            <p:nvPr/>
          </p:nvSpPr>
          <p:spPr bwMode="auto">
            <a:xfrm>
              <a:off x="8018652" y="5583125"/>
              <a:ext cx="63695" cy="25484"/>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7" name="Freeform 544">
              <a:extLst>
                <a:ext uri="{FF2B5EF4-FFF2-40B4-BE49-F238E27FC236}">
                  <a16:creationId xmlns:a16="http://schemas.microsoft.com/office/drawing/2014/main" id="{0E198875-CA58-674C-AE51-47DAEFC972C1}"/>
                </a:ext>
              </a:extLst>
            </p:cNvPr>
            <p:cNvSpPr>
              <a:spLocks/>
            </p:cNvSpPr>
            <p:nvPr/>
          </p:nvSpPr>
          <p:spPr bwMode="auto">
            <a:xfrm>
              <a:off x="7623747" y="5395179"/>
              <a:ext cx="318472" cy="222990"/>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8" name="Freeform 545">
              <a:extLst>
                <a:ext uri="{FF2B5EF4-FFF2-40B4-BE49-F238E27FC236}">
                  <a16:creationId xmlns:a16="http://schemas.microsoft.com/office/drawing/2014/main" id="{42E5E911-C1B3-A840-A80C-5345A6A6907E}"/>
                </a:ext>
              </a:extLst>
            </p:cNvPr>
            <p:cNvSpPr>
              <a:spLocks/>
            </p:cNvSpPr>
            <p:nvPr/>
          </p:nvSpPr>
          <p:spPr bwMode="auto">
            <a:xfrm>
              <a:off x="7747955" y="5376063"/>
              <a:ext cx="63695" cy="47785"/>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79" name="Freeform 546">
              <a:extLst>
                <a:ext uri="{FF2B5EF4-FFF2-40B4-BE49-F238E27FC236}">
                  <a16:creationId xmlns:a16="http://schemas.microsoft.com/office/drawing/2014/main" id="{7FEDE06B-8330-B149-9210-9771E81835FA}"/>
                </a:ext>
              </a:extLst>
            </p:cNvPr>
            <p:cNvSpPr>
              <a:spLocks/>
            </p:cNvSpPr>
            <p:nvPr/>
          </p:nvSpPr>
          <p:spPr bwMode="auto">
            <a:xfrm>
              <a:off x="7728843" y="5385622"/>
              <a:ext cx="35033" cy="47785"/>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0" name="Freeform 547">
              <a:extLst>
                <a:ext uri="{FF2B5EF4-FFF2-40B4-BE49-F238E27FC236}">
                  <a16:creationId xmlns:a16="http://schemas.microsoft.com/office/drawing/2014/main" id="{562282AC-A255-C24F-AC75-3428A9D202E7}"/>
                </a:ext>
              </a:extLst>
            </p:cNvPr>
            <p:cNvSpPr>
              <a:spLocks/>
            </p:cNvSpPr>
            <p:nvPr/>
          </p:nvSpPr>
          <p:spPr bwMode="auto">
            <a:xfrm>
              <a:off x="7642855" y="5207233"/>
              <a:ext cx="28662" cy="57338"/>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1" name="Freeform 548">
              <a:extLst>
                <a:ext uri="{FF2B5EF4-FFF2-40B4-BE49-F238E27FC236}">
                  <a16:creationId xmlns:a16="http://schemas.microsoft.com/office/drawing/2014/main" id="{335D0D47-712A-0946-AFAF-07CA98272296}"/>
                </a:ext>
              </a:extLst>
            </p:cNvPr>
            <p:cNvSpPr>
              <a:spLocks/>
            </p:cNvSpPr>
            <p:nvPr/>
          </p:nvSpPr>
          <p:spPr bwMode="auto">
            <a:xfrm>
              <a:off x="7502729" y="4719845"/>
              <a:ext cx="1343950" cy="984332"/>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2" name="Freeform 549">
              <a:extLst>
                <a:ext uri="{FF2B5EF4-FFF2-40B4-BE49-F238E27FC236}">
                  <a16:creationId xmlns:a16="http://schemas.microsoft.com/office/drawing/2014/main" id="{0C209366-DCB9-8240-910F-CBFBCF8C4B08}"/>
                </a:ext>
              </a:extLst>
            </p:cNvPr>
            <p:cNvSpPr>
              <a:spLocks/>
            </p:cNvSpPr>
            <p:nvPr/>
          </p:nvSpPr>
          <p:spPr bwMode="auto">
            <a:xfrm>
              <a:off x="8372155" y="5637283"/>
              <a:ext cx="57323" cy="19114"/>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3" name="Freeform 550">
              <a:extLst>
                <a:ext uri="{FF2B5EF4-FFF2-40B4-BE49-F238E27FC236}">
                  <a16:creationId xmlns:a16="http://schemas.microsoft.com/office/drawing/2014/main" id="{3A6C048E-15F3-0745-B49E-78C005B7B104}"/>
                </a:ext>
              </a:extLst>
            </p:cNvPr>
            <p:cNvSpPr>
              <a:spLocks/>
            </p:cNvSpPr>
            <p:nvPr/>
          </p:nvSpPr>
          <p:spPr bwMode="auto">
            <a:xfrm>
              <a:off x="8203367" y="5226347"/>
              <a:ext cx="76432" cy="19114"/>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4" name="Freeform 551">
              <a:extLst>
                <a:ext uri="{FF2B5EF4-FFF2-40B4-BE49-F238E27FC236}">
                  <a16:creationId xmlns:a16="http://schemas.microsoft.com/office/drawing/2014/main" id="{2B76C5FD-2C63-4142-80EE-BFF6E20799B1}"/>
                </a:ext>
              </a:extLst>
            </p:cNvPr>
            <p:cNvSpPr>
              <a:spLocks/>
            </p:cNvSpPr>
            <p:nvPr/>
          </p:nvSpPr>
          <p:spPr bwMode="auto">
            <a:xfrm>
              <a:off x="8091902" y="5207233"/>
              <a:ext cx="111465" cy="9238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5" name="Freeform 552">
              <a:extLst>
                <a:ext uri="{FF2B5EF4-FFF2-40B4-BE49-F238E27FC236}">
                  <a16:creationId xmlns:a16="http://schemas.microsoft.com/office/drawing/2014/main" id="{75C8DA02-1C6A-E940-AB9C-F4FA85F8D32B}"/>
                </a:ext>
              </a:extLst>
            </p:cNvPr>
            <p:cNvSpPr>
              <a:spLocks/>
            </p:cNvSpPr>
            <p:nvPr/>
          </p:nvSpPr>
          <p:spPr bwMode="auto">
            <a:xfrm>
              <a:off x="7989990" y="5124408"/>
              <a:ext cx="63695" cy="35042"/>
            </a:xfrm>
            <a:custGeom>
              <a:avLst/>
              <a:gdLst>
                <a:gd name="T0" fmla="*/ 1 w 7"/>
                <a:gd name="T1" fmla="*/ 4 h 4"/>
                <a:gd name="T2" fmla="*/ 5 w 7"/>
                <a:gd name="T3" fmla="*/ 0 h 4"/>
                <a:gd name="T4" fmla="*/ 1 w 7"/>
                <a:gd name="T5" fmla="*/ 4 h 4"/>
              </a:gdLst>
              <a:ahLst/>
              <a:cxnLst>
                <a:cxn ang="0">
                  <a:pos x="T0" y="T1"/>
                </a:cxn>
                <a:cxn ang="0">
                  <a:pos x="T2" y="T3"/>
                </a:cxn>
                <a:cxn ang="0">
                  <a:pos x="T4" y="T5"/>
                </a:cxn>
              </a:cxnLst>
              <a:rect l="0" t="0" r="r" b="b"/>
              <a:pathLst>
                <a:path w="7" h="4">
                  <a:moveTo>
                    <a:pt x="1" y="4"/>
                  </a:moveTo>
                  <a:cubicBezTo>
                    <a:pt x="0" y="4"/>
                    <a:pt x="4" y="0"/>
                    <a:pt x="5" y="0"/>
                  </a:cubicBezTo>
                  <a:cubicBezTo>
                    <a:pt x="7" y="1"/>
                    <a:pt x="3" y="4"/>
                    <a:pt x="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6" name="Freeform 553">
              <a:extLst>
                <a:ext uri="{FF2B5EF4-FFF2-40B4-BE49-F238E27FC236}">
                  <a16:creationId xmlns:a16="http://schemas.microsoft.com/office/drawing/2014/main" id="{0526C439-8AA8-A24F-8ED4-342909D98BE9}"/>
                </a:ext>
              </a:extLst>
            </p:cNvPr>
            <p:cNvSpPr>
              <a:spLocks/>
            </p:cNvSpPr>
            <p:nvPr/>
          </p:nvSpPr>
          <p:spPr bwMode="auto">
            <a:xfrm>
              <a:off x="8082349" y="5114850"/>
              <a:ext cx="57323" cy="28669"/>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7" name="Freeform 554">
              <a:extLst>
                <a:ext uri="{FF2B5EF4-FFF2-40B4-BE49-F238E27FC236}">
                  <a16:creationId xmlns:a16="http://schemas.microsoft.com/office/drawing/2014/main" id="{92CB748E-C146-7342-8DC4-355129833D9C}"/>
                </a:ext>
              </a:extLst>
            </p:cNvPr>
            <p:cNvSpPr>
              <a:spLocks/>
            </p:cNvSpPr>
            <p:nvPr/>
          </p:nvSpPr>
          <p:spPr bwMode="auto">
            <a:xfrm>
              <a:off x="8028207" y="5095739"/>
              <a:ext cx="44586" cy="19114"/>
            </a:xfrm>
            <a:custGeom>
              <a:avLst/>
              <a:gdLst>
                <a:gd name="T0" fmla="*/ 0 w 5"/>
                <a:gd name="T1" fmla="*/ 1 h 2"/>
                <a:gd name="T2" fmla="*/ 4 w 5"/>
                <a:gd name="T3" fmla="*/ 0 h 2"/>
                <a:gd name="T4" fmla="*/ 0 w 5"/>
                <a:gd name="T5" fmla="*/ 1 h 2"/>
              </a:gdLst>
              <a:ahLst/>
              <a:cxnLst>
                <a:cxn ang="0">
                  <a:pos x="T0" y="T1"/>
                </a:cxn>
                <a:cxn ang="0">
                  <a:pos x="T2" y="T3"/>
                </a:cxn>
                <a:cxn ang="0">
                  <a:pos x="T4" y="T5"/>
                </a:cxn>
              </a:cxnLst>
              <a:rect l="0" t="0" r="r" b="b"/>
              <a:pathLst>
                <a:path w="5" h="2">
                  <a:moveTo>
                    <a:pt x="0" y="1"/>
                  </a:moveTo>
                  <a:cubicBezTo>
                    <a:pt x="2" y="2"/>
                    <a:pt x="5" y="1"/>
                    <a:pt x="4" y="0"/>
                  </a:cubicBezTo>
                  <a:cubicBezTo>
                    <a:pt x="2" y="0"/>
                    <a:pt x="0" y="1"/>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8" name="Freeform 555">
              <a:extLst>
                <a:ext uri="{FF2B5EF4-FFF2-40B4-BE49-F238E27FC236}">
                  <a16:creationId xmlns:a16="http://schemas.microsoft.com/office/drawing/2014/main" id="{74B96D23-1EEF-9844-BA99-747A28DCBF70}"/>
                </a:ext>
              </a:extLst>
            </p:cNvPr>
            <p:cNvSpPr>
              <a:spLocks/>
            </p:cNvSpPr>
            <p:nvPr/>
          </p:nvSpPr>
          <p:spPr bwMode="auto">
            <a:xfrm>
              <a:off x="7913558" y="4738957"/>
              <a:ext cx="245222" cy="105124"/>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89" name="Freeform 556">
              <a:extLst>
                <a:ext uri="{FF2B5EF4-FFF2-40B4-BE49-F238E27FC236}">
                  <a16:creationId xmlns:a16="http://schemas.microsoft.com/office/drawing/2014/main" id="{E0F2E184-C06E-5446-ABF9-034433F1DEC3}"/>
                </a:ext>
              </a:extLst>
            </p:cNvPr>
            <p:cNvSpPr>
              <a:spLocks/>
            </p:cNvSpPr>
            <p:nvPr/>
          </p:nvSpPr>
          <p:spPr bwMode="auto">
            <a:xfrm>
              <a:off x="5709735" y="6433669"/>
              <a:ext cx="270699" cy="178393"/>
            </a:xfrm>
            <a:custGeom>
              <a:avLst/>
              <a:gdLst>
                <a:gd name="T0" fmla="*/ 27 w 29"/>
                <a:gd name="T1" fmla="*/ 16 h 19"/>
                <a:gd name="T2" fmla="*/ 24 w 29"/>
                <a:gd name="T3" fmla="*/ 12 h 19"/>
                <a:gd name="T4" fmla="*/ 19 w 29"/>
                <a:gd name="T5" fmla="*/ 10 h 19"/>
                <a:gd name="T6" fmla="*/ 14 w 29"/>
                <a:gd name="T7" fmla="*/ 3 h 19"/>
                <a:gd name="T8" fmla="*/ 8 w 29"/>
                <a:gd name="T9" fmla="*/ 2 h 19"/>
                <a:gd name="T10" fmla="*/ 2 w 29"/>
                <a:gd name="T11" fmla="*/ 0 h 19"/>
                <a:gd name="T12" fmla="*/ 3 w 29"/>
                <a:gd name="T13" fmla="*/ 2 h 19"/>
                <a:gd name="T14" fmla="*/ 5 w 29"/>
                <a:gd name="T15" fmla="*/ 3 h 19"/>
                <a:gd name="T16" fmla="*/ 6 w 29"/>
                <a:gd name="T17" fmla="*/ 4 h 19"/>
                <a:gd name="T18" fmla="*/ 4 w 29"/>
                <a:gd name="T19" fmla="*/ 2 h 19"/>
                <a:gd name="T20" fmla="*/ 4 w 29"/>
                <a:gd name="T21" fmla="*/ 4 h 19"/>
                <a:gd name="T22" fmla="*/ 7 w 29"/>
                <a:gd name="T23" fmla="*/ 6 h 19"/>
                <a:gd name="T24" fmla="*/ 12 w 29"/>
                <a:gd name="T25" fmla="*/ 9 h 19"/>
                <a:gd name="T26" fmla="*/ 10 w 29"/>
                <a:gd name="T27" fmla="*/ 10 h 19"/>
                <a:gd name="T28" fmla="*/ 14 w 29"/>
                <a:gd name="T29" fmla="*/ 10 h 19"/>
                <a:gd name="T30" fmla="*/ 14 w 29"/>
                <a:gd name="T31" fmla="*/ 12 h 19"/>
                <a:gd name="T32" fmla="*/ 19 w 29"/>
                <a:gd name="T33" fmla="*/ 12 h 19"/>
                <a:gd name="T34" fmla="*/ 27 w 29"/>
                <a:gd name="T35" fmla="*/ 16 h 19"/>
                <a:gd name="T36" fmla="*/ 27 w 29"/>
                <a:gd name="T3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19">
                  <a:moveTo>
                    <a:pt x="27" y="16"/>
                  </a:moveTo>
                  <a:cubicBezTo>
                    <a:pt x="26" y="15"/>
                    <a:pt x="25" y="13"/>
                    <a:pt x="24" y="12"/>
                  </a:cubicBezTo>
                  <a:cubicBezTo>
                    <a:pt x="23" y="10"/>
                    <a:pt x="21" y="10"/>
                    <a:pt x="19" y="10"/>
                  </a:cubicBezTo>
                  <a:cubicBezTo>
                    <a:pt x="17" y="8"/>
                    <a:pt x="17" y="4"/>
                    <a:pt x="14" y="3"/>
                  </a:cubicBezTo>
                  <a:cubicBezTo>
                    <a:pt x="13" y="3"/>
                    <a:pt x="10" y="3"/>
                    <a:pt x="8" y="2"/>
                  </a:cubicBezTo>
                  <a:cubicBezTo>
                    <a:pt x="7" y="1"/>
                    <a:pt x="5" y="0"/>
                    <a:pt x="2" y="0"/>
                  </a:cubicBezTo>
                  <a:cubicBezTo>
                    <a:pt x="0" y="0"/>
                    <a:pt x="1" y="2"/>
                    <a:pt x="3" y="2"/>
                  </a:cubicBezTo>
                  <a:cubicBezTo>
                    <a:pt x="4" y="2"/>
                    <a:pt x="4" y="2"/>
                    <a:pt x="5" y="3"/>
                  </a:cubicBezTo>
                  <a:cubicBezTo>
                    <a:pt x="5" y="3"/>
                    <a:pt x="6" y="4"/>
                    <a:pt x="6" y="4"/>
                  </a:cubicBezTo>
                  <a:cubicBezTo>
                    <a:pt x="5" y="4"/>
                    <a:pt x="4" y="3"/>
                    <a:pt x="4" y="2"/>
                  </a:cubicBezTo>
                  <a:cubicBezTo>
                    <a:pt x="4" y="2"/>
                    <a:pt x="4" y="4"/>
                    <a:pt x="4" y="4"/>
                  </a:cubicBezTo>
                  <a:cubicBezTo>
                    <a:pt x="4" y="6"/>
                    <a:pt x="6" y="6"/>
                    <a:pt x="7" y="6"/>
                  </a:cubicBezTo>
                  <a:cubicBezTo>
                    <a:pt x="7" y="6"/>
                    <a:pt x="12" y="9"/>
                    <a:pt x="12" y="9"/>
                  </a:cubicBezTo>
                  <a:cubicBezTo>
                    <a:pt x="12" y="9"/>
                    <a:pt x="11" y="9"/>
                    <a:pt x="10" y="10"/>
                  </a:cubicBezTo>
                  <a:cubicBezTo>
                    <a:pt x="10" y="10"/>
                    <a:pt x="14" y="10"/>
                    <a:pt x="14" y="10"/>
                  </a:cubicBezTo>
                  <a:cubicBezTo>
                    <a:pt x="16" y="11"/>
                    <a:pt x="14" y="12"/>
                    <a:pt x="14" y="12"/>
                  </a:cubicBezTo>
                  <a:cubicBezTo>
                    <a:pt x="15" y="13"/>
                    <a:pt x="18" y="12"/>
                    <a:pt x="19" y="12"/>
                  </a:cubicBezTo>
                  <a:cubicBezTo>
                    <a:pt x="14" y="13"/>
                    <a:pt x="29" y="19"/>
                    <a:pt x="27" y="16"/>
                  </a:cubicBezTo>
                  <a:cubicBezTo>
                    <a:pt x="26" y="15"/>
                    <a:pt x="28" y="18"/>
                    <a:pt x="27"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0" name="Freeform 557">
              <a:extLst>
                <a:ext uri="{FF2B5EF4-FFF2-40B4-BE49-F238E27FC236}">
                  <a16:creationId xmlns:a16="http://schemas.microsoft.com/office/drawing/2014/main" id="{FD5F1FFB-B857-1A4D-A60D-290F755A5EE7}"/>
                </a:ext>
              </a:extLst>
            </p:cNvPr>
            <p:cNvSpPr>
              <a:spLocks/>
            </p:cNvSpPr>
            <p:nvPr/>
          </p:nvSpPr>
          <p:spPr bwMode="auto">
            <a:xfrm>
              <a:off x="5496362" y="6226607"/>
              <a:ext cx="121018" cy="130608"/>
            </a:xfrm>
            <a:custGeom>
              <a:avLst/>
              <a:gdLst>
                <a:gd name="T0" fmla="*/ 11 w 13"/>
                <a:gd name="T1" fmla="*/ 14 h 14"/>
                <a:gd name="T2" fmla="*/ 11 w 13"/>
                <a:gd name="T3" fmla="*/ 14 h 14"/>
                <a:gd name="T4" fmla="*/ 8 w 13"/>
                <a:gd name="T5" fmla="*/ 11 h 14"/>
                <a:gd name="T6" fmla="*/ 7 w 13"/>
                <a:gd name="T7" fmla="*/ 7 h 14"/>
                <a:gd name="T8" fmla="*/ 6 w 13"/>
                <a:gd name="T9" fmla="*/ 5 h 14"/>
                <a:gd name="T10" fmla="*/ 7 w 13"/>
                <a:gd name="T11" fmla="*/ 2 h 14"/>
                <a:gd name="T12" fmla="*/ 4 w 13"/>
                <a:gd name="T13" fmla="*/ 4 h 14"/>
                <a:gd name="T14" fmla="*/ 6 w 13"/>
                <a:gd name="T15" fmla="*/ 1 h 14"/>
                <a:gd name="T16" fmla="*/ 1 w 13"/>
                <a:gd name="T17" fmla="*/ 0 h 14"/>
                <a:gd name="T18" fmla="*/ 3 w 13"/>
                <a:gd name="T19" fmla="*/ 6 h 14"/>
                <a:gd name="T20" fmla="*/ 11 w 13"/>
                <a:gd name="T21" fmla="*/ 14 h 14"/>
                <a:gd name="T22" fmla="*/ 11 w 13"/>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4">
                  <a:moveTo>
                    <a:pt x="11" y="14"/>
                  </a:moveTo>
                  <a:cubicBezTo>
                    <a:pt x="11" y="14"/>
                    <a:pt x="11" y="14"/>
                    <a:pt x="11" y="14"/>
                  </a:cubicBezTo>
                  <a:cubicBezTo>
                    <a:pt x="11" y="13"/>
                    <a:pt x="9" y="11"/>
                    <a:pt x="8" y="11"/>
                  </a:cubicBezTo>
                  <a:cubicBezTo>
                    <a:pt x="7" y="9"/>
                    <a:pt x="8" y="8"/>
                    <a:pt x="7" y="7"/>
                  </a:cubicBezTo>
                  <a:cubicBezTo>
                    <a:pt x="6" y="6"/>
                    <a:pt x="6" y="6"/>
                    <a:pt x="6" y="5"/>
                  </a:cubicBezTo>
                  <a:cubicBezTo>
                    <a:pt x="5" y="3"/>
                    <a:pt x="6" y="3"/>
                    <a:pt x="7" y="2"/>
                  </a:cubicBezTo>
                  <a:cubicBezTo>
                    <a:pt x="9" y="0"/>
                    <a:pt x="3" y="3"/>
                    <a:pt x="4" y="4"/>
                  </a:cubicBezTo>
                  <a:cubicBezTo>
                    <a:pt x="3" y="3"/>
                    <a:pt x="6" y="1"/>
                    <a:pt x="6" y="1"/>
                  </a:cubicBezTo>
                  <a:cubicBezTo>
                    <a:pt x="5" y="0"/>
                    <a:pt x="1" y="0"/>
                    <a:pt x="1" y="0"/>
                  </a:cubicBezTo>
                  <a:cubicBezTo>
                    <a:pt x="0" y="1"/>
                    <a:pt x="2" y="5"/>
                    <a:pt x="3" y="6"/>
                  </a:cubicBezTo>
                  <a:cubicBezTo>
                    <a:pt x="5" y="8"/>
                    <a:pt x="8" y="13"/>
                    <a:pt x="11" y="14"/>
                  </a:cubicBezTo>
                  <a:cubicBezTo>
                    <a:pt x="13" y="14"/>
                    <a:pt x="8" y="13"/>
                    <a:pt x="11"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1" name="Freeform 558">
              <a:extLst>
                <a:ext uri="{FF2B5EF4-FFF2-40B4-BE49-F238E27FC236}">
                  <a16:creationId xmlns:a16="http://schemas.microsoft.com/office/drawing/2014/main" id="{6FF21F51-F3E6-734E-9947-1A26AC92C560}"/>
                </a:ext>
              </a:extLst>
            </p:cNvPr>
            <p:cNvSpPr>
              <a:spLocks/>
            </p:cNvSpPr>
            <p:nvPr/>
          </p:nvSpPr>
          <p:spPr bwMode="auto">
            <a:xfrm>
              <a:off x="5505916" y="6076886"/>
              <a:ext cx="38217" cy="38227"/>
            </a:xfrm>
            <a:custGeom>
              <a:avLst/>
              <a:gdLst>
                <a:gd name="T0" fmla="*/ 3 w 4"/>
                <a:gd name="T1" fmla="*/ 3 h 4"/>
                <a:gd name="T2" fmla="*/ 2 w 4"/>
                <a:gd name="T3" fmla="*/ 1 h 4"/>
                <a:gd name="T4" fmla="*/ 3 w 4"/>
                <a:gd name="T5" fmla="*/ 3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2"/>
                    <a:pt x="0" y="2"/>
                    <a:pt x="2" y="1"/>
                  </a:cubicBezTo>
                  <a:cubicBezTo>
                    <a:pt x="3" y="0"/>
                    <a:pt x="4" y="3"/>
                    <a:pt x="3" y="3"/>
                  </a:cubicBezTo>
                  <a:cubicBezTo>
                    <a:pt x="3" y="3"/>
                    <a:pt x="3" y="3"/>
                    <a:pt x="3" y="3"/>
                  </a:cubicBezTo>
                  <a:cubicBezTo>
                    <a:pt x="2" y="2"/>
                    <a:pt x="4" y="4"/>
                    <a:pt x="3"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2" name="Freeform 559">
              <a:extLst>
                <a:ext uri="{FF2B5EF4-FFF2-40B4-BE49-F238E27FC236}">
                  <a16:creationId xmlns:a16="http://schemas.microsoft.com/office/drawing/2014/main" id="{6B395001-CC4C-164C-80F4-A37DC4F4FDEA}"/>
                </a:ext>
              </a:extLst>
            </p:cNvPr>
            <p:cNvSpPr>
              <a:spLocks/>
            </p:cNvSpPr>
            <p:nvPr/>
          </p:nvSpPr>
          <p:spPr bwMode="auto">
            <a:xfrm>
              <a:off x="5458143" y="6032291"/>
              <a:ext cx="57323" cy="54153"/>
            </a:xfrm>
            <a:custGeom>
              <a:avLst/>
              <a:gdLst>
                <a:gd name="T0" fmla="*/ 5 w 6"/>
                <a:gd name="T1" fmla="*/ 2 h 6"/>
                <a:gd name="T2" fmla="*/ 0 w 6"/>
                <a:gd name="T3" fmla="*/ 1 h 6"/>
                <a:gd name="T4" fmla="*/ 1 w 6"/>
                <a:gd name="T5" fmla="*/ 3 h 6"/>
                <a:gd name="T6" fmla="*/ 1 w 6"/>
                <a:gd name="T7" fmla="*/ 6 h 6"/>
                <a:gd name="T8" fmla="*/ 5 w 6"/>
                <a:gd name="T9" fmla="*/ 5 h 6"/>
                <a:gd name="T10" fmla="*/ 3 w 6"/>
                <a:gd name="T11" fmla="*/ 3 h 6"/>
                <a:gd name="T12" fmla="*/ 5 w 6"/>
                <a:gd name="T13" fmla="*/ 2 h 6"/>
                <a:gd name="T14" fmla="*/ 5 w 6"/>
                <a:gd name="T15" fmla="*/ 2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6">
                  <a:moveTo>
                    <a:pt x="5" y="2"/>
                  </a:moveTo>
                  <a:cubicBezTo>
                    <a:pt x="4" y="2"/>
                    <a:pt x="1" y="0"/>
                    <a:pt x="0" y="1"/>
                  </a:cubicBezTo>
                  <a:cubicBezTo>
                    <a:pt x="1" y="0"/>
                    <a:pt x="2" y="4"/>
                    <a:pt x="1" y="3"/>
                  </a:cubicBezTo>
                  <a:cubicBezTo>
                    <a:pt x="1" y="4"/>
                    <a:pt x="1" y="5"/>
                    <a:pt x="1" y="6"/>
                  </a:cubicBezTo>
                  <a:cubicBezTo>
                    <a:pt x="1" y="5"/>
                    <a:pt x="5" y="4"/>
                    <a:pt x="5" y="5"/>
                  </a:cubicBezTo>
                  <a:cubicBezTo>
                    <a:pt x="5" y="4"/>
                    <a:pt x="4" y="4"/>
                    <a:pt x="3" y="3"/>
                  </a:cubicBezTo>
                  <a:cubicBezTo>
                    <a:pt x="4" y="4"/>
                    <a:pt x="6" y="2"/>
                    <a:pt x="5" y="2"/>
                  </a:cubicBezTo>
                  <a:cubicBezTo>
                    <a:pt x="4" y="2"/>
                    <a:pt x="6" y="2"/>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3" name="Freeform 560">
              <a:extLst>
                <a:ext uri="{FF2B5EF4-FFF2-40B4-BE49-F238E27FC236}">
                  <a16:creationId xmlns:a16="http://schemas.microsoft.com/office/drawing/2014/main" id="{28DDFABF-A4E9-F84A-8D11-BDFA9E1BB556}"/>
                </a:ext>
              </a:extLst>
            </p:cNvPr>
            <p:cNvSpPr>
              <a:spLocks/>
            </p:cNvSpPr>
            <p:nvPr/>
          </p:nvSpPr>
          <p:spPr bwMode="auto">
            <a:xfrm>
              <a:off x="5432666" y="6048217"/>
              <a:ext cx="35033" cy="57338"/>
            </a:xfrm>
            <a:custGeom>
              <a:avLst/>
              <a:gdLst>
                <a:gd name="T0" fmla="*/ 2 w 4"/>
                <a:gd name="T1" fmla="*/ 0 h 6"/>
                <a:gd name="T2" fmla="*/ 2 w 4"/>
                <a:gd name="T3" fmla="*/ 2 h 6"/>
                <a:gd name="T4" fmla="*/ 2 w 4"/>
                <a:gd name="T5" fmla="*/ 5 h 6"/>
                <a:gd name="T6" fmla="*/ 3 w 4"/>
                <a:gd name="T7" fmla="*/ 3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0" y="0"/>
                    <a:pt x="2" y="1"/>
                    <a:pt x="2" y="2"/>
                  </a:cubicBezTo>
                  <a:cubicBezTo>
                    <a:pt x="2" y="3"/>
                    <a:pt x="1" y="5"/>
                    <a:pt x="2" y="5"/>
                  </a:cubicBezTo>
                  <a:cubicBezTo>
                    <a:pt x="3" y="6"/>
                    <a:pt x="3" y="3"/>
                    <a:pt x="3" y="3"/>
                  </a:cubicBezTo>
                  <a:cubicBezTo>
                    <a:pt x="3" y="2"/>
                    <a:pt x="4"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4" name="Freeform 561">
              <a:extLst>
                <a:ext uri="{FF2B5EF4-FFF2-40B4-BE49-F238E27FC236}">
                  <a16:creationId xmlns:a16="http://schemas.microsoft.com/office/drawing/2014/main" id="{D0C9212A-664A-A848-82C9-ECE8BBE18A5B}"/>
                </a:ext>
              </a:extLst>
            </p:cNvPr>
            <p:cNvSpPr>
              <a:spLocks/>
            </p:cNvSpPr>
            <p:nvPr/>
          </p:nvSpPr>
          <p:spPr bwMode="auto">
            <a:xfrm>
              <a:off x="5375341" y="5994061"/>
              <a:ext cx="47770" cy="101936"/>
            </a:xfrm>
            <a:custGeom>
              <a:avLst/>
              <a:gdLst>
                <a:gd name="T0" fmla="*/ 4 w 5"/>
                <a:gd name="T1" fmla="*/ 10 h 11"/>
                <a:gd name="T2" fmla="*/ 2 w 5"/>
                <a:gd name="T3" fmla="*/ 6 h 11"/>
                <a:gd name="T4" fmla="*/ 1 w 5"/>
                <a:gd name="T5" fmla="*/ 3 h 11"/>
                <a:gd name="T6" fmla="*/ 5 w 5"/>
                <a:gd name="T7" fmla="*/ 5 h 11"/>
                <a:gd name="T8" fmla="*/ 4 w 5"/>
                <a:gd name="T9" fmla="*/ 10 h 11"/>
                <a:gd name="T10" fmla="*/ 4 w 5"/>
                <a:gd name="T11" fmla="*/ 10 h 11"/>
              </a:gdLst>
              <a:ahLst/>
              <a:cxnLst>
                <a:cxn ang="0">
                  <a:pos x="T0" y="T1"/>
                </a:cxn>
                <a:cxn ang="0">
                  <a:pos x="T2" y="T3"/>
                </a:cxn>
                <a:cxn ang="0">
                  <a:pos x="T4" y="T5"/>
                </a:cxn>
                <a:cxn ang="0">
                  <a:pos x="T6" y="T7"/>
                </a:cxn>
                <a:cxn ang="0">
                  <a:pos x="T8" y="T9"/>
                </a:cxn>
                <a:cxn ang="0">
                  <a:pos x="T10" y="T11"/>
                </a:cxn>
              </a:cxnLst>
              <a:rect l="0" t="0" r="r" b="b"/>
              <a:pathLst>
                <a:path w="5" h="11">
                  <a:moveTo>
                    <a:pt x="4" y="10"/>
                  </a:moveTo>
                  <a:cubicBezTo>
                    <a:pt x="4" y="9"/>
                    <a:pt x="2" y="6"/>
                    <a:pt x="2" y="6"/>
                  </a:cubicBezTo>
                  <a:cubicBezTo>
                    <a:pt x="4" y="4"/>
                    <a:pt x="0" y="4"/>
                    <a:pt x="1" y="3"/>
                  </a:cubicBezTo>
                  <a:cubicBezTo>
                    <a:pt x="2" y="0"/>
                    <a:pt x="5" y="5"/>
                    <a:pt x="5" y="5"/>
                  </a:cubicBezTo>
                  <a:cubicBezTo>
                    <a:pt x="5" y="6"/>
                    <a:pt x="5" y="11"/>
                    <a:pt x="4" y="10"/>
                  </a:cubicBezTo>
                  <a:cubicBezTo>
                    <a:pt x="4" y="9"/>
                    <a:pt x="5" y="11"/>
                    <a:pt x="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5" name="Freeform 562">
              <a:extLst>
                <a:ext uri="{FF2B5EF4-FFF2-40B4-BE49-F238E27FC236}">
                  <a16:creationId xmlns:a16="http://schemas.microsoft.com/office/drawing/2014/main" id="{7E5A925A-56FD-1740-8B85-88A78EDAF168}"/>
                </a:ext>
              </a:extLst>
            </p:cNvPr>
            <p:cNvSpPr>
              <a:spLocks/>
            </p:cNvSpPr>
            <p:nvPr/>
          </p:nvSpPr>
          <p:spPr bwMode="auto">
            <a:xfrm>
              <a:off x="5337124" y="5955834"/>
              <a:ext cx="66879" cy="66896"/>
            </a:xfrm>
            <a:custGeom>
              <a:avLst/>
              <a:gdLst>
                <a:gd name="T0" fmla="*/ 4 w 7"/>
                <a:gd name="T1" fmla="*/ 6 h 7"/>
                <a:gd name="T2" fmla="*/ 2 w 7"/>
                <a:gd name="T3" fmla="*/ 3 h 7"/>
                <a:gd name="T4" fmla="*/ 0 w 7"/>
                <a:gd name="T5" fmla="*/ 2 h 7"/>
                <a:gd name="T6" fmla="*/ 5 w 7"/>
                <a:gd name="T7" fmla="*/ 1 h 7"/>
                <a:gd name="T8" fmla="*/ 4 w 7"/>
                <a:gd name="T9" fmla="*/ 3 h 7"/>
                <a:gd name="T10" fmla="*/ 7 w 7"/>
                <a:gd name="T11" fmla="*/ 4 h 7"/>
                <a:gd name="T12" fmla="*/ 5 w 7"/>
                <a:gd name="T13" fmla="*/ 5 h 7"/>
                <a:gd name="T14" fmla="*/ 4 w 7"/>
                <a:gd name="T15" fmla="*/ 6 h 7"/>
                <a:gd name="T16" fmla="*/ 4 w 7"/>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4" y="6"/>
                  </a:moveTo>
                  <a:cubicBezTo>
                    <a:pt x="2" y="4"/>
                    <a:pt x="1" y="4"/>
                    <a:pt x="2" y="3"/>
                  </a:cubicBezTo>
                  <a:cubicBezTo>
                    <a:pt x="2" y="2"/>
                    <a:pt x="0" y="2"/>
                    <a:pt x="0" y="2"/>
                  </a:cubicBezTo>
                  <a:cubicBezTo>
                    <a:pt x="0" y="1"/>
                    <a:pt x="4" y="0"/>
                    <a:pt x="5" y="1"/>
                  </a:cubicBezTo>
                  <a:cubicBezTo>
                    <a:pt x="5" y="1"/>
                    <a:pt x="3" y="2"/>
                    <a:pt x="4" y="3"/>
                  </a:cubicBezTo>
                  <a:cubicBezTo>
                    <a:pt x="5" y="3"/>
                    <a:pt x="7" y="4"/>
                    <a:pt x="7" y="4"/>
                  </a:cubicBezTo>
                  <a:cubicBezTo>
                    <a:pt x="7" y="5"/>
                    <a:pt x="5" y="5"/>
                    <a:pt x="5" y="5"/>
                  </a:cubicBezTo>
                  <a:cubicBezTo>
                    <a:pt x="4" y="5"/>
                    <a:pt x="5" y="7"/>
                    <a:pt x="4" y="6"/>
                  </a:cubicBezTo>
                  <a:cubicBezTo>
                    <a:pt x="2" y="5"/>
                    <a:pt x="4" y="6"/>
                    <a:pt x="4"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6" name="Freeform 563">
              <a:extLst>
                <a:ext uri="{FF2B5EF4-FFF2-40B4-BE49-F238E27FC236}">
                  <a16:creationId xmlns:a16="http://schemas.microsoft.com/office/drawing/2014/main" id="{C91287C7-3EC1-8B4D-8F92-AF62E86C6F33}"/>
                </a:ext>
              </a:extLst>
            </p:cNvPr>
            <p:cNvSpPr>
              <a:spLocks/>
            </p:cNvSpPr>
            <p:nvPr/>
          </p:nvSpPr>
          <p:spPr bwMode="auto">
            <a:xfrm>
              <a:off x="5404003" y="5955834"/>
              <a:ext cx="63695" cy="86010"/>
            </a:xfrm>
            <a:custGeom>
              <a:avLst/>
              <a:gdLst>
                <a:gd name="T0" fmla="*/ 3 w 7"/>
                <a:gd name="T1" fmla="*/ 8 h 9"/>
                <a:gd name="T2" fmla="*/ 4 w 7"/>
                <a:gd name="T3" fmla="*/ 6 h 9"/>
                <a:gd name="T4" fmla="*/ 2 w 7"/>
                <a:gd name="T5" fmla="*/ 4 h 9"/>
                <a:gd name="T6" fmla="*/ 3 w 7"/>
                <a:gd name="T7" fmla="*/ 1 h 9"/>
                <a:gd name="T8" fmla="*/ 6 w 7"/>
                <a:gd name="T9" fmla="*/ 5 h 9"/>
                <a:gd name="T10" fmla="*/ 3 w 7"/>
                <a:gd name="T11" fmla="*/ 8 h 9"/>
                <a:gd name="T12" fmla="*/ 3 w 7"/>
                <a:gd name="T13" fmla="*/ 8 h 9"/>
                <a:gd name="T14" fmla="*/ 3 w 7"/>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3" y="8"/>
                  </a:moveTo>
                  <a:cubicBezTo>
                    <a:pt x="4" y="7"/>
                    <a:pt x="5" y="7"/>
                    <a:pt x="4" y="6"/>
                  </a:cubicBezTo>
                  <a:cubicBezTo>
                    <a:pt x="4" y="5"/>
                    <a:pt x="2" y="5"/>
                    <a:pt x="2" y="4"/>
                  </a:cubicBezTo>
                  <a:cubicBezTo>
                    <a:pt x="3" y="3"/>
                    <a:pt x="0" y="0"/>
                    <a:pt x="3" y="1"/>
                  </a:cubicBezTo>
                  <a:cubicBezTo>
                    <a:pt x="6" y="2"/>
                    <a:pt x="6" y="3"/>
                    <a:pt x="6" y="5"/>
                  </a:cubicBezTo>
                  <a:cubicBezTo>
                    <a:pt x="7" y="7"/>
                    <a:pt x="3" y="8"/>
                    <a:pt x="3" y="8"/>
                  </a:cubicBezTo>
                  <a:cubicBezTo>
                    <a:pt x="3" y="8"/>
                    <a:pt x="3" y="8"/>
                    <a:pt x="3" y="8"/>
                  </a:cubicBezTo>
                  <a:cubicBezTo>
                    <a:pt x="4" y="7"/>
                    <a:pt x="2" y="9"/>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7" name="Freeform 564">
              <a:extLst>
                <a:ext uri="{FF2B5EF4-FFF2-40B4-BE49-F238E27FC236}">
                  <a16:creationId xmlns:a16="http://schemas.microsoft.com/office/drawing/2014/main" id="{D81FFFC2-CAB8-894C-B628-5D6E053CB0B4}"/>
                </a:ext>
              </a:extLst>
            </p:cNvPr>
            <p:cNvSpPr>
              <a:spLocks/>
            </p:cNvSpPr>
            <p:nvPr/>
          </p:nvSpPr>
          <p:spPr bwMode="auto">
            <a:xfrm>
              <a:off x="5384893" y="5974948"/>
              <a:ext cx="28662" cy="9556"/>
            </a:xfrm>
            <a:custGeom>
              <a:avLst/>
              <a:gdLst>
                <a:gd name="T0" fmla="*/ 2 w 3"/>
                <a:gd name="T1" fmla="*/ 1 h 1"/>
                <a:gd name="T2" fmla="*/ 0 w 3"/>
                <a:gd name="T3" fmla="*/ 0 h 1"/>
                <a:gd name="T4" fmla="*/ 3 w 3"/>
                <a:gd name="T5" fmla="*/ 0 h 1"/>
                <a:gd name="T6" fmla="*/ 2 w 3"/>
                <a:gd name="T7" fmla="*/ 1 h 1"/>
              </a:gdLst>
              <a:ahLst/>
              <a:cxnLst>
                <a:cxn ang="0">
                  <a:pos x="T0" y="T1"/>
                </a:cxn>
                <a:cxn ang="0">
                  <a:pos x="T2" y="T3"/>
                </a:cxn>
                <a:cxn ang="0">
                  <a:pos x="T4" y="T5"/>
                </a:cxn>
                <a:cxn ang="0">
                  <a:pos x="T6" y="T7"/>
                </a:cxn>
              </a:cxnLst>
              <a:rect l="0" t="0" r="r" b="b"/>
              <a:pathLst>
                <a:path w="3" h="1">
                  <a:moveTo>
                    <a:pt x="2" y="1"/>
                  </a:moveTo>
                  <a:cubicBezTo>
                    <a:pt x="1" y="1"/>
                    <a:pt x="0" y="1"/>
                    <a:pt x="0" y="0"/>
                  </a:cubicBezTo>
                  <a:cubicBezTo>
                    <a:pt x="0" y="0"/>
                    <a:pt x="2" y="0"/>
                    <a:pt x="3" y="0"/>
                  </a:cubicBezTo>
                  <a:cubicBezTo>
                    <a:pt x="3" y="0"/>
                    <a:pt x="2"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8" name="Freeform 565">
              <a:extLst>
                <a:ext uri="{FF2B5EF4-FFF2-40B4-BE49-F238E27FC236}">
                  <a16:creationId xmlns:a16="http://schemas.microsoft.com/office/drawing/2014/main" id="{6C0292D2-1A4A-EF4A-BF19-1F76C818E80C}"/>
                </a:ext>
              </a:extLst>
            </p:cNvPr>
            <p:cNvSpPr>
              <a:spLocks/>
            </p:cNvSpPr>
            <p:nvPr/>
          </p:nvSpPr>
          <p:spPr bwMode="auto">
            <a:xfrm>
              <a:off x="4486806" y="5984506"/>
              <a:ext cx="124202" cy="63711"/>
            </a:xfrm>
            <a:custGeom>
              <a:avLst/>
              <a:gdLst>
                <a:gd name="T0" fmla="*/ 10 w 13"/>
                <a:gd name="T1" fmla="*/ 1 h 7"/>
                <a:gd name="T2" fmla="*/ 7 w 13"/>
                <a:gd name="T3" fmla="*/ 1 h 7"/>
                <a:gd name="T4" fmla="*/ 5 w 13"/>
                <a:gd name="T5" fmla="*/ 1 h 7"/>
                <a:gd name="T6" fmla="*/ 5 w 13"/>
                <a:gd name="T7" fmla="*/ 4 h 7"/>
                <a:gd name="T8" fmla="*/ 1 w 13"/>
                <a:gd name="T9" fmla="*/ 3 h 7"/>
                <a:gd name="T10" fmla="*/ 1 w 13"/>
                <a:gd name="T11" fmla="*/ 6 h 7"/>
                <a:gd name="T12" fmla="*/ 11 w 13"/>
                <a:gd name="T13" fmla="*/ 4 h 7"/>
                <a:gd name="T14" fmla="*/ 9 w 13"/>
                <a:gd name="T15" fmla="*/ 3 h 7"/>
                <a:gd name="T16" fmla="*/ 12 w 13"/>
                <a:gd name="T17" fmla="*/ 3 h 7"/>
                <a:gd name="T18" fmla="*/ 10 w 13"/>
                <a:gd name="T19" fmla="*/ 1 h 7"/>
                <a:gd name="T20" fmla="*/ 10 w 13"/>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7">
                  <a:moveTo>
                    <a:pt x="10" y="1"/>
                  </a:moveTo>
                  <a:cubicBezTo>
                    <a:pt x="9" y="1"/>
                    <a:pt x="8" y="1"/>
                    <a:pt x="7" y="1"/>
                  </a:cubicBezTo>
                  <a:cubicBezTo>
                    <a:pt x="6" y="1"/>
                    <a:pt x="6" y="1"/>
                    <a:pt x="5" y="1"/>
                  </a:cubicBezTo>
                  <a:cubicBezTo>
                    <a:pt x="3" y="2"/>
                    <a:pt x="4" y="4"/>
                    <a:pt x="5" y="4"/>
                  </a:cubicBezTo>
                  <a:cubicBezTo>
                    <a:pt x="4" y="4"/>
                    <a:pt x="2" y="1"/>
                    <a:pt x="1" y="3"/>
                  </a:cubicBezTo>
                  <a:cubicBezTo>
                    <a:pt x="0" y="4"/>
                    <a:pt x="0" y="5"/>
                    <a:pt x="1" y="6"/>
                  </a:cubicBezTo>
                  <a:cubicBezTo>
                    <a:pt x="2" y="7"/>
                    <a:pt x="10" y="5"/>
                    <a:pt x="11" y="4"/>
                  </a:cubicBezTo>
                  <a:cubicBezTo>
                    <a:pt x="11" y="4"/>
                    <a:pt x="10" y="3"/>
                    <a:pt x="9" y="3"/>
                  </a:cubicBezTo>
                  <a:cubicBezTo>
                    <a:pt x="10" y="3"/>
                    <a:pt x="12" y="3"/>
                    <a:pt x="12" y="3"/>
                  </a:cubicBezTo>
                  <a:cubicBezTo>
                    <a:pt x="13" y="2"/>
                    <a:pt x="11" y="0"/>
                    <a:pt x="10" y="1"/>
                  </a:cubicBezTo>
                  <a:cubicBezTo>
                    <a:pt x="9" y="1"/>
                    <a:pt x="11" y="0"/>
                    <a:pt x="1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199" name="Freeform 566">
              <a:extLst>
                <a:ext uri="{FF2B5EF4-FFF2-40B4-BE49-F238E27FC236}">
                  <a16:creationId xmlns:a16="http://schemas.microsoft.com/office/drawing/2014/main" id="{27F781B4-8852-B24B-96C9-9FD3D1923906}"/>
                </a:ext>
              </a:extLst>
            </p:cNvPr>
            <p:cNvSpPr>
              <a:spLocks/>
            </p:cNvSpPr>
            <p:nvPr/>
          </p:nvSpPr>
          <p:spPr bwMode="auto">
            <a:xfrm>
              <a:off x="4534576" y="5927165"/>
              <a:ext cx="76432" cy="66896"/>
            </a:xfrm>
            <a:custGeom>
              <a:avLst/>
              <a:gdLst>
                <a:gd name="T0" fmla="*/ 2 w 8"/>
                <a:gd name="T1" fmla="*/ 6 h 7"/>
                <a:gd name="T2" fmla="*/ 5 w 8"/>
                <a:gd name="T3" fmla="*/ 4 h 7"/>
                <a:gd name="T4" fmla="*/ 8 w 8"/>
                <a:gd name="T5" fmla="*/ 4 h 7"/>
                <a:gd name="T6" fmla="*/ 5 w 8"/>
                <a:gd name="T7" fmla="*/ 2 h 7"/>
                <a:gd name="T8" fmla="*/ 2 w 8"/>
                <a:gd name="T9" fmla="*/ 6 h 7"/>
                <a:gd name="T10" fmla="*/ 2 w 8"/>
                <a:gd name="T11" fmla="*/ 6 h 7"/>
                <a:gd name="T12" fmla="*/ 2 w 8"/>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2" y="6"/>
                  </a:moveTo>
                  <a:cubicBezTo>
                    <a:pt x="3" y="5"/>
                    <a:pt x="4" y="5"/>
                    <a:pt x="5" y="4"/>
                  </a:cubicBezTo>
                  <a:cubicBezTo>
                    <a:pt x="6" y="4"/>
                    <a:pt x="8" y="4"/>
                    <a:pt x="8" y="4"/>
                  </a:cubicBezTo>
                  <a:cubicBezTo>
                    <a:pt x="8" y="4"/>
                    <a:pt x="7" y="0"/>
                    <a:pt x="5" y="2"/>
                  </a:cubicBezTo>
                  <a:cubicBezTo>
                    <a:pt x="5" y="2"/>
                    <a:pt x="1" y="5"/>
                    <a:pt x="2" y="6"/>
                  </a:cubicBezTo>
                  <a:cubicBezTo>
                    <a:pt x="2" y="6"/>
                    <a:pt x="2" y="6"/>
                    <a:pt x="2" y="6"/>
                  </a:cubicBezTo>
                  <a:cubicBezTo>
                    <a:pt x="4" y="5"/>
                    <a:pt x="0" y="7"/>
                    <a:pt x="2"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0" name="Freeform 567">
              <a:extLst>
                <a:ext uri="{FF2B5EF4-FFF2-40B4-BE49-F238E27FC236}">
                  <a16:creationId xmlns:a16="http://schemas.microsoft.com/office/drawing/2014/main" id="{21A62F10-6732-BF44-8006-DA0A1A80D44A}"/>
                </a:ext>
              </a:extLst>
            </p:cNvPr>
            <p:cNvSpPr>
              <a:spLocks/>
            </p:cNvSpPr>
            <p:nvPr/>
          </p:nvSpPr>
          <p:spPr bwMode="auto">
            <a:xfrm>
              <a:off x="4002729" y="6182007"/>
              <a:ext cx="92356" cy="35042"/>
            </a:xfrm>
            <a:custGeom>
              <a:avLst/>
              <a:gdLst>
                <a:gd name="T0" fmla="*/ 9 w 10"/>
                <a:gd name="T1" fmla="*/ 2 h 4"/>
                <a:gd name="T2" fmla="*/ 9 w 10"/>
                <a:gd name="T3" fmla="*/ 1 h 4"/>
                <a:gd name="T4" fmla="*/ 6 w 10"/>
                <a:gd name="T5" fmla="*/ 0 h 4"/>
                <a:gd name="T6" fmla="*/ 2 w 10"/>
                <a:gd name="T7" fmla="*/ 2 h 4"/>
                <a:gd name="T8" fmla="*/ 3 w 10"/>
                <a:gd name="T9" fmla="*/ 4 h 4"/>
                <a:gd name="T10" fmla="*/ 9 w 10"/>
                <a:gd name="T11" fmla="*/ 2 h 4"/>
                <a:gd name="T12" fmla="*/ 9 w 10"/>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9" y="2"/>
                  </a:moveTo>
                  <a:cubicBezTo>
                    <a:pt x="10" y="2"/>
                    <a:pt x="8" y="1"/>
                    <a:pt x="9" y="1"/>
                  </a:cubicBezTo>
                  <a:cubicBezTo>
                    <a:pt x="8" y="0"/>
                    <a:pt x="7" y="0"/>
                    <a:pt x="6" y="0"/>
                  </a:cubicBezTo>
                  <a:cubicBezTo>
                    <a:pt x="5" y="1"/>
                    <a:pt x="3" y="1"/>
                    <a:pt x="2" y="2"/>
                  </a:cubicBezTo>
                  <a:cubicBezTo>
                    <a:pt x="0" y="3"/>
                    <a:pt x="2" y="4"/>
                    <a:pt x="3" y="4"/>
                  </a:cubicBezTo>
                  <a:cubicBezTo>
                    <a:pt x="5" y="4"/>
                    <a:pt x="7" y="1"/>
                    <a:pt x="9" y="2"/>
                  </a:cubicBezTo>
                  <a:cubicBezTo>
                    <a:pt x="10" y="2"/>
                    <a:pt x="7" y="1"/>
                    <a:pt x="9"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1" name="Freeform 568">
              <a:extLst>
                <a:ext uri="{FF2B5EF4-FFF2-40B4-BE49-F238E27FC236}">
                  <a16:creationId xmlns:a16="http://schemas.microsoft.com/office/drawing/2014/main" id="{DBABA28E-B8AE-9948-940F-06E9FF0C9624}"/>
                </a:ext>
              </a:extLst>
            </p:cNvPr>
            <p:cNvSpPr>
              <a:spLocks/>
            </p:cNvSpPr>
            <p:nvPr/>
          </p:nvSpPr>
          <p:spPr bwMode="auto">
            <a:xfrm>
              <a:off x="3891264" y="6236163"/>
              <a:ext cx="54139" cy="47785"/>
            </a:xfrm>
            <a:custGeom>
              <a:avLst/>
              <a:gdLst>
                <a:gd name="T0" fmla="*/ 6 w 6"/>
                <a:gd name="T1" fmla="*/ 2 h 5"/>
                <a:gd name="T2" fmla="*/ 3 w 6"/>
                <a:gd name="T3" fmla="*/ 2 h 5"/>
                <a:gd name="T4" fmla="*/ 3 w 6"/>
                <a:gd name="T5" fmla="*/ 4 h 5"/>
                <a:gd name="T6" fmla="*/ 0 w 6"/>
                <a:gd name="T7" fmla="*/ 5 h 5"/>
                <a:gd name="T8" fmla="*/ 6 w 6"/>
                <a:gd name="T9" fmla="*/ 2 h 5"/>
              </a:gdLst>
              <a:ahLst/>
              <a:cxnLst>
                <a:cxn ang="0">
                  <a:pos x="T0" y="T1"/>
                </a:cxn>
                <a:cxn ang="0">
                  <a:pos x="T2" y="T3"/>
                </a:cxn>
                <a:cxn ang="0">
                  <a:pos x="T4" y="T5"/>
                </a:cxn>
                <a:cxn ang="0">
                  <a:pos x="T6" y="T7"/>
                </a:cxn>
                <a:cxn ang="0">
                  <a:pos x="T8" y="T9"/>
                </a:cxn>
              </a:cxnLst>
              <a:rect l="0" t="0" r="r" b="b"/>
              <a:pathLst>
                <a:path w="6" h="5">
                  <a:moveTo>
                    <a:pt x="6" y="2"/>
                  </a:moveTo>
                  <a:cubicBezTo>
                    <a:pt x="6" y="0"/>
                    <a:pt x="4" y="1"/>
                    <a:pt x="3" y="2"/>
                  </a:cubicBezTo>
                  <a:cubicBezTo>
                    <a:pt x="3" y="2"/>
                    <a:pt x="3" y="3"/>
                    <a:pt x="3" y="4"/>
                  </a:cubicBezTo>
                  <a:cubicBezTo>
                    <a:pt x="2" y="4"/>
                    <a:pt x="0" y="5"/>
                    <a:pt x="0" y="5"/>
                  </a:cubicBezTo>
                  <a:cubicBezTo>
                    <a:pt x="0" y="5"/>
                    <a:pt x="6"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2" name="Freeform 569">
              <a:extLst>
                <a:ext uri="{FF2B5EF4-FFF2-40B4-BE49-F238E27FC236}">
                  <a16:creationId xmlns:a16="http://schemas.microsoft.com/office/drawing/2014/main" id="{6B525EE5-5629-DD43-BD9F-4F1D6A2D8E4E}"/>
                </a:ext>
              </a:extLst>
            </p:cNvPr>
            <p:cNvSpPr>
              <a:spLocks/>
            </p:cNvSpPr>
            <p:nvPr/>
          </p:nvSpPr>
          <p:spPr bwMode="auto">
            <a:xfrm>
              <a:off x="7066423" y="5076623"/>
              <a:ext cx="194267" cy="121050"/>
            </a:xfrm>
            <a:custGeom>
              <a:avLst/>
              <a:gdLst>
                <a:gd name="T0" fmla="*/ 19 w 21"/>
                <a:gd name="T1" fmla="*/ 9 h 13"/>
                <a:gd name="T2" fmla="*/ 18 w 21"/>
                <a:gd name="T3" fmla="*/ 7 h 13"/>
                <a:gd name="T4" fmla="*/ 14 w 21"/>
                <a:gd name="T5" fmla="*/ 4 h 13"/>
                <a:gd name="T6" fmla="*/ 8 w 21"/>
                <a:gd name="T7" fmla="*/ 1 h 13"/>
                <a:gd name="T8" fmla="*/ 5 w 21"/>
                <a:gd name="T9" fmla="*/ 6 h 13"/>
                <a:gd name="T10" fmla="*/ 0 w 21"/>
                <a:gd name="T11" fmla="*/ 8 h 13"/>
                <a:gd name="T12" fmla="*/ 7 w 21"/>
                <a:gd name="T13" fmla="*/ 11 h 13"/>
                <a:gd name="T14" fmla="*/ 15 w 21"/>
                <a:gd name="T15" fmla="*/ 12 h 13"/>
                <a:gd name="T16" fmla="*/ 20 w 21"/>
                <a:gd name="T17" fmla="*/ 9 h 13"/>
                <a:gd name="T18" fmla="*/ 19 w 21"/>
                <a:gd name="T19" fmla="*/ 9 h 13"/>
                <a:gd name="T20" fmla="*/ 19 w 21"/>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3">
                  <a:moveTo>
                    <a:pt x="19" y="9"/>
                  </a:moveTo>
                  <a:cubicBezTo>
                    <a:pt x="15" y="10"/>
                    <a:pt x="19" y="8"/>
                    <a:pt x="18" y="7"/>
                  </a:cubicBezTo>
                  <a:cubicBezTo>
                    <a:pt x="17" y="7"/>
                    <a:pt x="15" y="4"/>
                    <a:pt x="14" y="4"/>
                  </a:cubicBezTo>
                  <a:cubicBezTo>
                    <a:pt x="12" y="4"/>
                    <a:pt x="10" y="1"/>
                    <a:pt x="8" y="1"/>
                  </a:cubicBezTo>
                  <a:cubicBezTo>
                    <a:pt x="6" y="0"/>
                    <a:pt x="6" y="5"/>
                    <a:pt x="5" y="6"/>
                  </a:cubicBezTo>
                  <a:cubicBezTo>
                    <a:pt x="4" y="6"/>
                    <a:pt x="0" y="6"/>
                    <a:pt x="0" y="8"/>
                  </a:cubicBezTo>
                  <a:cubicBezTo>
                    <a:pt x="1" y="10"/>
                    <a:pt x="6" y="11"/>
                    <a:pt x="7" y="11"/>
                  </a:cubicBezTo>
                  <a:cubicBezTo>
                    <a:pt x="9" y="12"/>
                    <a:pt x="13" y="13"/>
                    <a:pt x="15" y="12"/>
                  </a:cubicBezTo>
                  <a:cubicBezTo>
                    <a:pt x="15" y="12"/>
                    <a:pt x="20" y="10"/>
                    <a:pt x="20" y="9"/>
                  </a:cubicBezTo>
                  <a:cubicBezTo>
                    <a:pt x="20" y="9"/>
                    <a:pt x="19" y="9"/>
                    <a:pt x="19" y="9"/>
                  </a:cubicBezTo>
                  <a:cubicBezTo>
                    <a:pt x="18" y="10"/>
                    <a:pt x="21" y="9"/>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3" name="Freeform 570">
              <a:extLst>
                <a:ext uri="{FF2B5EF4-FFF2-40B4-BE49-F238E27FC236}">
                  <a16:creationId xmlns:a16="http://schemas.microsoft.com/office/drawing/2014/main" id="{A5D09574-9218-0145-AD87-636A0823978C}"/>
                </a:ext>
              </a:extLst>
            </p:cNvPr>
            <p:cNvSpPr>
              <a:spLocks/>
            </p:cNvSpPr>
            <p:nvPr/>
          </p:nvSpPr>
          <p:spPr bwMode="auto">
            <a:xfrm>
              <a:off x="6999546" y="5133964"/>
              <a:ext cx="47770" cy="35042"/>
            </a:xfrm>
            <a:custGeom>
              <a:avLst/>
              <a:gdLst>
                <a:gd name="T0" fmla="*/ 2 w 5"/>
                <a:gd name="T1" fmla="*/ 4 h 4"/>
                <a:gd name="T2" fmla="*/ 4 w 5"/>
                <a:gd name="T3" fmla="*/ 1 h 4"/>
                <a:gd name="T4" fmla="*/ 2 w 5"/>
                <a:gd name="T5" fmla="*/ 4 h 4"/>
                <a:gd name="T6" fmla="*/ 2 w 5"/>
                <a:gd name="T7" fmla="*/ 4 h 4"/>
              </a:gdLst>
              <a:ahLst/>
              <a:cxnLst>
                <a:cxn ang="0">
                  <a:pos x="T0" y="T1"/>
                </a:cxn>
                <a:cxn ang="0">
                  <a:pos x="T2" y="T3"/>
                </a:cxn>
                <a:cxn ang="0">
                  <a:pos x="T4" y="T5"/>
                </a:cxn>
                <a:cxn ang="0">
                  <a:pos x="T6" y="T7"/>
                </a:cxn>
              </a:cxnLst>
              <a:rect l="0" t="0" r="r" b="b"/>
              <a:pathLst>
                <a:path w="5" h="4">
                  <a:moveTo>
                    <a:pt x="2" y="4"/>
                  </a:moveTo>
                  <a:cubicBezTo>
                    <a:pt x="0" y="4"/>
                    <a:pt x="4" y="0"/>
                    <a:pt x="4" y="1"/>
                  </a:cubicBezTo>
                  <a:cubicBezTo>
                    <a:pt x="5" y="1"/>
                    <a:pt x="3" y="4"/>
                    <a:pt x="2" y="4"/>
                  </a:cubicBezTo>
                  <a:cubicBezTo>
                    <a:pt x="1" y="4"/>
                    <a:pt x="4" y="4"/>
                    <a:pt x="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4" name="Freeform 571">
              <a:extLst>
                <a:ext uri="{FF2B5EF4-FFF2-40B4-BE49-F238E27FC236}">
                  <a16:creationId xmlns:a16="http://schemas.microsoft.com/office/drawing/2014/main" id="{46DEAE44-41FC-944B-89DA-F6BA8A9DCEA9}"/>
                </a:ext>
              </a:extLst>
            </p:cNvPr>
            <p:cNvSpPr>
              <a:spLocks/>
            </p:cNvSpPr>
            <p:nvPr/>
          </p:nvSpPr>
          <p:spPr bwMode="auto">
            <a:xfrm>
              <a:off x="6942220" y="5169003"/>
              <a:ext cx="19109" cy="19114"/>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1"/>
                    <a:pt x="1" y="0"/>
                  </a:cubicBezTo>
                  <a:cubicBezTo>
                    <a:pt x="2" y="0"/>
                    <a:pt x="2"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5" name="Freeform 572">
              <a:extLst>
                <a:ext uri="{FF2B5EF4-FFF2-40B4-BE49-F238E27FC236}">
                  <a16:creationId xmlns:a16="http://schemas.microsoft.com/office/drawing/2014/main" id="{AA8BB0AC-49AB-074B-B6C0-400CAAEB76B8}"/>
                </a:ext>
              </a:extLst>
            </p:cNvPr>
            <p:cNvSpPr>
              <a:spLocks/>
            </p:cNvSpPr>
            <p:nvPr/>
          </p:nvSpPr>
          <p:spPr bwMode="auto">
            <a:xfrm>
              <a:off x="6139670" y="4777184"/>
              <a:ext cx="859873" cy="420492"/>
            </a:xfrm>
            <a:custGeom>
              <a:avLst/>
              <a:gdLst>
                <a:gd name="T0" fmla="*/ 76 w 92"/>
                <a:gd name="T1" fmla="*/ 41 h 45"/>
                <a:gd name="T2" fmla="*/ 71 w 92"/>
                <a:gd name="T3" fmla="*/ 39 h 45"/>
                <a:gd name="T4" fmla="*/ 61 w 92"/>
                <a:gd name="T5" fmla="*/ 38 h 45"/>
                <a:gd name="T6" fmla="*/ 45 w 92"/>
                <a:gd name="T7" fmla="*/ 43 h 45"/>
                <a:gd name="T8" fmla="*/ 29 w 92"/>
                <a:gd name="T9" fmla="*/ 41 h 45"/>
                <a:gd name="T10" fmla="*/ 21 w 92"/>
                <a:gd name="T11" fmla="*/ 38 h 45"/>
                <a:gd name="T12" fmla="*/ 10 w 92"/>
                <a:gd name="T13" fmla="*/ 31 h 45"/>
                <a:gd name="T14" fmla="*/ 40 w 92"/>
                <a:gd name="T15" fmla="*/ 29 h 45"/>
                <a:gd name="T16" fmla="*/ 9 w 92"/>
                <a:gd name="T17" fmla="*/ 26 h 45"/>
                <a:gd name="T18" fmla="*/ 16 w 92"/>
                <a:gd name="T19" fmla="*/ 19 h 45"/>
                <a:gd name="T20" fmla="*/ 14 w 92"/>
                <a:gd name="T21" fmla="*/ 18 h 45"/>
                <a:gd name="T22" fmla="*/ 7 w 92"/>
                <a:gd name="T23" fmla="*/ 17 h 45"/>
                <a:gd name="T24" fmla="*/ 4 w 92"/>
                <a:gd name="T25" fmla="*/ 11 h 45"/>
                <a:gd name="T26" fmla="*/ 8 w 92"/>
                <a:gd name="T27" fmla="*/ 7 h 45"/>
                <a:gd name="T28" fmla="*/ 24 w 92"/>
                <a:gd name="T29" fmla="*/ 1 h 45"/>
                <a:gd name="T30" fmla="*/ 29 w 92"/>
                <a:gd name="T31" fmla="*/ 7 h 45"/>
                <a:gd name="T32" fmla="*/ 39 w 92"/>
                <a:gd name="T33" fmla="*/ 6 h 45"/>
                <a:gd name="T34" fmla="*/ 43 w 92"/>
                <a:gd name="T35" fmla="*/ 8 h 45"/>
                <a:gd name="T36" fmla="*/ 47 w 92"/>
                <a:gd name="T37" fmla="*/ 9 h 45"/>
                <a:gd name="T38" fmla="*/ 43 w 92"/>
                <a:gd name="T39" fmla="*/ 4 h 45"/>
                <a:gd name="T40" fmla="*/ 54 w 92"/>
                <a:gd name="T41" fmla="*/ 10 h 45"/>
                <a:gd name="T42" fmla="*/ 60 w 92"/>
                <a:gd name="T43" fmla="*/ 14 h 45"/>
                <a:gd name="T44" fmla="*/ 59 w 92"/>
                <a:gd name="T45" fmla="*/ 1 h 45"/>
                <a:gd name="T46" fmla="*/ 69 w 92"/>
                <a:gd name="T47" fmla="*/ 6 h 45"/>
                <a:gd name="T48" fmla="*/ 74 w 92"/>
                <a:gd name="T49" fmla="*/ 19 h 45"/>
                <a:gd name="T50" fmla="*/ 82 w 92"/>
                <a:gd name="T51" fmla="*/ 26 h 45"/>
                <a:gd name="T52" fmla="*/ 92 w 92"/>
                <a:gd name="T53" fmla="*/ 33 h 45"/>
                <a:gd name="T54" fmla="*/ 83 w 92"/>
                <a:gd name="T55" fmla="*/ 35 h 45"/>
                <a:gd name="T56" fmla="*/ 81 w 92"/>
                <a:gd name="T57" fmla="*/ 36 h 45"/>
                <a:gd name="T58" fmla="*/ 85 w 92"/>
                <a:gd name="T59" fmla="*/ 36 h 45"/>
                <a:gd name="T60" fmla="*/ 89 w 92"/>
                <a:gd name="T61" fmla="*/ 39 h 45"/>
                <a:gd name="T62" fmla="*/ 83 w 92"/>
                <a:gd name="T63"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45">
                  <a:moveTo>
                    <a:pt x="83" y="41"/>
                  </a:moveTo>
                  <a:cubicBezTo>
                    <a:pt x="81" y="41"/>
                    <a:pt x="79" y="41"/>
                    <a:pt x="76" y="41"/>
                  </a:cubicBezTo>
                  <a:cubicBezTo>
                    <a:pt x="75" y="41"/>
                    <a:pt x="74" y="41"/>
                    <a:pt x="73" y="41"/>
                  </a:cubicBezTo>
                  <a:cubicBezTo>
                    <a:pt x="72" y="41"/>
                    <a:pt x="72" y="40"/>
                    <a:pt x="71" y="39"/>
                  </a:cubicBezTo>
                  <a:cubicBezTo>
                    <a:pt x="70" y="39"/>
                    <a:pt x="66" y="40"/>
                    <a:pt x="65" y="38"/>
                  </a:cubicBezTo>
                  <a:cubicBezTo>
                    <a:pt x="65" y="35"/>
                    <a:pt x="63" y="37"/>
                    <a:pt x="61" y="38"/>
                  </a:cubicBezTo>
                  <a:cubicBezTo>
                    <a:pt x="58" y="40"/>
                    <a:pt x="56" y="39"/>
                    <a:pt x="54" y="40"/>
                  </a:cubicBezTo>
                  <a:cubicBezTo>
                    <a:pt x="51" y="41"/>
                    <a:pt x="48" y="42"/>
                    <a:pt x="45" y="43"/>
                  </a:cubicBezTo>
                  <a:cubicBezTo>
                    <a:pt x="41" y="43"/>
                    <a:pt x="35" y="45"/>
                    <a:pt x="31" y="43"/>
                  </a:cubicBezTo>
                  <a:cubicBezTo>
                    <a:pt x="31" y="43"/>
                    <a:pt x="29" y="42"/>
                    <a:pt x="29" y="41"/>
                  </a:cubicBezTo>
                  <a:cubicBezTo>
                    <a:pt x="29" y="40"/>
                    <a:pt x="29" y="38"/>
                    <a:pt x="27" y="38"/>
                  </a:cubicBezTo>
                  <a:cubicBezTo>
                    <a:pt x="25" y="38"/>
                    <a:pt x="23" y="38"/>
                    <a:pt x="21" y="38"/>
                  </a:cubicBezTo>
                  <a:cubicBezTo>
                    <a:pt x="19" y="38"/>
                    <a:pt x="17" y="38"/>
                    <a:pt x="15" y="36"/>
                  </a:cubicBezTo>
                  <a:cubicBezTo>
                    <a:pt x="14" y="36"/>
                    <a:pt x="9" y="32"/>
                    <a:pt x="10" y="31"/>
                  </a:cubicBezTo>
                  <a:cubicBezTo>
                    <a:pt x="16" y="28"/>
                    <a:pt x="23" y="29"/>
                    <a:pt x="28" y="29"/>
                  </a:cubicBezTo>
                  <a:cubicBezTo>
                    <a:pt x="29" y="29"/>
                    <a:pt x="40" y="29"/>
                    <a:pt x="40" y="29"/>
                  </a:cubicBezTo>
                  <a:cubicBezTo>
                    <a:pt x="40" y="27"/>
                    <a:pt x="26" y="25"/>
                    <a:pt x="25" y="25"/>
                  </a:cubicBezTo>
                  <a:cubicBezTo>
                    <a:pt x="20" y="25"/>
                    <a:pt x="14" y="28"/>
                    <a:pt x="9" y="26"/>
                  </a:cubicBezTo>
                  <a:cubicBezTo>
                    <a:pt x="7" y="25"/>
                    <a:pt x="3" y="23"/>
                    <a:pt x="7" y="21"/>
                  </a:cubicBezTo>
                  <a:cubicBezTo>
                    <a:pt x="10" y="20"/>
                    <a:pt x="13" y="19"/>
                    <a:pt x="16" y="19"/>
                  </a:cubicBezTo>
                  <a:cubicBezTo>
                    <a:pt x="18" y="18"/>
                    <a:pt x="20" y="18"/>
                    <a:pt x="21" y="18"/>
                  </a:cubicBezTo>
                  <a:cubicBezTo>
                    <a:pt x="19" y="19"/>
                    <a:pt x="16" y="18"/>
                    <a:pt x="14" y="18"/>
                  </a:cubicBezTo>
                  <a:cubicBezTo>
                    <a:pt x="13" y="18"/>
                    <a:pt x="7" y="19"/>
                    <a:pt x="6" y="18"/>
                  </a:cubicBezTo>
                  <a:cubicBezTo>
                    <a:pt x="6" y="18"/>
                    <a:pt x="7" y="17"/>
                    <a:pt x="7" y="17"/>
                  </a:cubicBezTo>
                  <a:cubicBezTo>
                    <a:pt x="7" y="16"/>
                    <a:pt x="0" y="17"/>
                    <a:pt x="1" y="15"/>
                  </a:cubicBezTo>
                  <a:cubicBezTo>
                    <a:pt x="2" y="14"/>
                    <a:pt x="3" y="12"/>
                    <a:pt x="4" y="11"/>
                  </a:cubicBezTo>
                  <a:cubicBezTo>
                    <a:pt x="8" y="10"/>
                    <a:pt x="4" y="10"/>
                    <a:pt x="4" y="9"/>
                  </a:cubicBezTo>
                  <a:cubicBezTo>
                    <a:pt x="4" y="9"/>
                    <a:pt x="7" y="7"/>
                    <a:pt x="8" y="7"/>
                  </a:cubicBezTo>
                  <a:cubicBezTo>
                    <a:pt x="10" y="6"/>
                    <a:pt x="11" y="5"/>
                    <a:pt x="13" y="4"/>
                  </a:cubicBezTo>
                  <a:cubicBezTo>
                    <a:pt x="17" y="2"/>
                    <a:pt x="20" y="1"/>
                    <a:pt x="24" y="1"/>
                  </a:cubicBezTo>
                  <a:cubicBezTo>
                    <a:pt x="29" y="1"/>
                    <a:pt x="24" y="7"/>
                    <a:pt x="24" y="7"/>
                  </a:cubicBezTo>
                  <a:cubicBezTo>
                    <a:pt x="26" y="8"/>
                    <a:pt x="28" y="8"/>
                    <a:pt x="29" y="7"/>
                  </a:cubicBezTo>
                  <a:cubicBezTo>
                    <a:pt x="30" y="7"/>
                    <a:pt x="30" y="4"/>
                    <a:pt x="31" y="4"/>
                  </a:cubicBezTo>
                  <a:cubicBezTo>
                    <a:pt x="33" y="4"/>
                    <a:pt x="37" y="4"/>
                    <a:pt x="39" y="6"/>
                  </a:cubicBezTo>
                  <a:cubicBezTo>
                    <a:pt x="42" y="8"/>
                    <a:pt x="35" y="11"/>
                    <a:pt x="40" y="10"/>
                  </a:cubicBezTo>
                  <a:cubicBezTo>
                    <a:pt x="41" y="10"/>
                    <a:pt x="42" y="9"/>
                    <a:pt x="43" y="8"/>
                  </a:cubicBezTo>
                  <a:cubicBezTo>
                    <a:pt x="44" y="8"/>
                    <a:pt x="44" y="8"/>
                    <a:pt x="45" y="8"/>
                  </a:cubicBezTo>
                  <a:cubicBezTo>
                    <a:pt x="46" y="8"/>
                    <a:pt x="46" y="8"/>
                    <a:pt x="47" y="9"/>
                  </a:cubicBezTo>
                  <a:cubicBezTo>
                    <a:pt x="48" y="9"/>
                    <a:pt x="48" y="7"/>
                    <a:pt x="48" y="6"/>
                  </a:cubicBezTo>
                  <a:cubicBezTo>
                    <a:pt x="47" y="6"/>
                    <a:pt x="44" y="4"/>
                    <a:pt x="43" y="4"/>
                  </a:cubicBezTo>
                  <a:cubicBezTo>
                    <a:pt x="45" y="3"/>
                    <a:pt x="49" y="5"/>
                    <a:pt x="50" y="6"/>
                  </a:cubicBezTo>
                  <a:cubicBezTo>
                    <a:pt x="53" y="7"/>
                    <a:pt x="53" y="8"/>
                    <a:pt x="54" y="10"/>
                  </a:cubicBezTo>
                  <a:cubicBezTo>
                    <a:pt x="54" y="11"/>
                    <a:pt x="54" y="16"/>
                    <a:pt x="56" y="16"/>
                  </a:cubicBezTo>
                  <a:cubicBezTo>
                    <a:pt x="57" y="16"/>
                    <a:pt x="61" y="16"/>
                    <a:pt x="60" y="14"/>
                  </a:cubicBezTo>
                  <a:cubicBezTo>
                    <a:pt x="59" y="10"/>
                    <a:pt x="57" y="7"/>
                    <a:pt x="56" y="3"/>
                  </a:cubicBezTo>
                  <a:cubicBezTo>
                    <a:pt x="55" y="0"/>
                    <a:pt x="58" y="1"/>
                    <a:pt x="59" y="1"/>
                  </a:cubicBezTo>
                  <a:cubicBezTo>
                    <a:pt x="62" y="2"/>
                    <a:pt x="62" y="0"/>
                    <a:pt x="64" y="1"/>
                  </a:cubicBezTo>
                  <a:cubicBezTo>
                    <a:pt x="66" y="3"/>
                    <a:pt x="69" y="4"/>
                    <a:pt x="69" y="6"/>
                  </a:cubicBezTo>
                  <a:cubicBezTo>
                    <a:pt x="70" y="9"/>
                    <a:pt x="71" y="11"/>
                    <a:pt x="73" y="13"/>
                  </a:cubicBezTo>
                  <a:cubicBezTo>
                    <a:pt x="74" y="16"/>
                    <a:pt x="75" y="17"/>
                    <a:pt x="74" y="19"/>
                  </a:cubicBezTo>
                  <a:cubicBezTo>
                    <a:pt x="73" y="22"/>
                    <a:pt x="76" y="25"/>
                    <a:pt x="78" y="26"/>
                  </a:cubicBezTo>
                  <a:cubicBezTo>
                    <a:pt x="79" y="26"/>
                    <a:pt x="81" y="26"/>
                    <a:pt x="82" y="26"/>
                  </a:cubicBezTo>
                  <a:cubicBezTo>
                    <a:pt x="83" y="27"/>
                    <a:pt x="84" y="28"/>
                    <a:pt x="85" y="28"/>
                  </a:cubicBezTo>
                  <a:cubicBezTo>
                    <a:pt x="88" y="29"/>
                    <a:pt x="92" y="29"/>
                    <a:pt x="92" y="33"/>
                  </a:cubicBezTo>
                  <a:cubicBezTo>
                    <a:pt x="92" y="35"/>
                    <a:pt x="83" y="32"/>
                    <a:pt x="83" y="32"/>
                  </a:cubicBezTo>
                  <a:cubicBezTo>
                    <a:pt x="83" y="33"/>
                    <a:pt x="83" y="34"/>
                    <a:pt x="83" y="35"/>
                  </a:cubicBezTo>
                  <a:cubicBezTo>
                    <a:pt x="83" y="35"/>
                    <a:pt x="80" y="35"/>
                    <a:pt x="80" y="35"/>
                  </a:cubicBezTo>
                  <a:cubicBezTo>
                    <a:pt x="81" y="35"/>
                    <a:pt x="81" y="36"/>
                    <a:pt x="81" y="36"/>
                  </a:cubicBezTo>
                  <a:cubicBezTo>
                    <a:pt x="81" y="37"/>
                    <a:pt x="81" y="38"/>
                    <a:pt x="81" y="38"/>
                  </a:cubicBezTo>
                  <a:cubicBezTo>
                    <a:pt x="81" y="38"/>
                    <a:pt x="85" y="36"/>
                    <a:pt x="85" y="36"/>
                  </a:cubicBezTo>
                  <a:cubicBezTo>
                    <a:pt x="87" y="36"/>
                    <a:pt x="86" y="37"/>
                    <a:pt x="86" y="38"/>
                  </a:cubicBezTo>
                  <a:cubicBezTo>
                    <a:pt x="86" y="38"/>
                    <a:pt x="88" y="38"/>
                    <a:pt x="89" y="39"/>
                  </a:cubicBezTo>
                  <a:cubicBezTo>
                    <a:pt x="89" y="39"/>
                    <a:pt x="83" y="41"/>
                    <a:pt x="83" y="41"/>
                  </a:cubicBezTo>
                  <a:cubicBezTo>
                    <a:pt x="81" y="41"/>
                    <a:pt x="86" y="41"/>
                    <a:pt x="83" y="4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6" name="Freeform 573">
              <a:extLst>
                <a:ext uri="{FF2B5EF4-FFF2-40B4-BE49-F238E27FC236}">
                  <a16:creationId xmlns:a16="http://schemas.microsoft.com/office/drawing/2014/main" id="{3BC63DE2-B3BE-2B41-B52E-9F991D4AF3D5}"/>
                </a:ext>
              </a:extLst>
            </p:cNvPr>
            <p:cNvSpPr>
              <a:spLocks/>
            </p:cNvSpPr>
            <p:nvPr/>
          </p:nvSpPr>
          <p:spPr bwMode="auto">
            <a:xfrm>
              <a:off x="6709737" y="4738957"/>
              <a:ext cx="130573" cy="86010"/>
            </a:xfrm>
            <a:custGeom>
              <a:avLst/>
              <a:gdLst>
                <a:gd name="T0" fmla="*/ 9 w 14"/>
                <a:gd name="T1" fmla="*/ 8 h 9"/>
                <a:gd name="T2" fmla="*/ 5 w 14"/>
                <a:gd name="T3" fmla="*/ 5 h 9"/>
                <a:gd name="T4" fmla="*/ 0 w 14"/>
                <a:gd name="T5" fmla="*/ 3 h 9"/>
                <a:gd name="T6" fmla="*/ 4 w 14"/>
                <a:gd name="T7" fmla="*/ 0 h 9"/>
                <a:gd name="T8" fmla="*/ 10 w 14"/>
                <a:gd name="T9" fmla="*/ 1 h 9"/>
                <a:gd name="T10" fmla="*/ 12 w 14"/>
                <a:gd name="T11" fmla="*/ 4 h 9"/>
                <a:gd name="T12" fmla="*/ 9 w 14"/>
                <a:gd name="T13" fmla="*/ 8 h 9"/>
                <a:gd name="T14" fmla="*/ 9 w 14"/>
                <a:gd name="T15" fmla="*/ 8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9" y="8"/>
                  </a:moveTo>
                  <a:cubicBezTo>
                    <a:pt x="7" y="8"/>
                    <a:pt x="6" y="5"/>
                    <a:pt x="5" y="5"/>
                  </a:cubicBezTo>
                  <a:cubicBezTo>
                    <a:pt x="4" y="4"/>
                    <a:pt x="0" y="3"/>
                    <a:pt x="0" y="3"/>
                  </a:cubicBezTo>
                  <a:cubicBezTo>
                    <a:pt x="1" y="2"/>
                    <a:pt x="3" y="1"/>
                    <a:pt x="4" y="0"/>
                  </a:cubicBezTo>
                  <a:cubicBezTo>
                    <a:pt x="6" y="0"/>
                    <a:pt x="8" y="0"/>
                    <a:pt x="10" y="1"/>
                  </a:cubicBezTo>
                  <a:cubicBezTo>
                    <a:pt x="12" y="2"/>
                    <a:pt x="14" y="2"/>
                    <a:pt x="12" y="4"/>
                  </a:cubicBezTo>
                  <a:cubicBezTo>
                    <a:pt x="11" y="5"/>
                    <a:pt x="10" y="9"/>
                    <a:pt x="9" y="8"/>
                  </a:cubicBezTo>
                  <a:cubicBezTo>
                    <a:pt x="8" y="8"/>
                    <a:pt x="9" y="8"/>
                    <a:pt x="9"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7" name="Freeform 574">
              <a:extLst>
                <a:ext uri="{FF2B5EF4-FFF2-40B4-BE49-F238E27FC236}">
                  <a16:creationId xmlns:a16="http://schemas.microsoft.com/office/drawing/2014/main" id="{67328E85-DBAD-1847-BD4C-9E452B24A474}"/>
                </a:ext>
              </a:extLst>
            </p:cNvPr>
            <p:cNvSpPr>
              <a:spLocks/>
            </p:cNvSpPr>
            <p:nvPr/>
          </p:nvSpPr>
          <p:spPr bwMode="auto">
            <a:xfrm>
              <a:off x="6916743" y="4700729"/>
              <a:ext cx="296177" cy="273958"/>
            </a:xfrm>
            <a:custGeom>
              <a:avLst/>
              <a:gdLst>
                <a:gd name="T0" fmla="*/ 18 w 32"/>
                <a:gd name="T1" fmla="*/ 27 h 29"/>
                <a:gd name="T2" fmla="*/ 10 w 32"/>
                <a:gd name="T3" fmla="*/ 19 h 29"/>
                <a:gd name="T4" fmla="*/ 1 w 32"/>
                <a:gd name="T5" fmla="*/ 15 h 29"/>
                <a:gd name="T6" fmla="*/ 0 w 32"/>
                <a:gd name="T7" fmla="*/ 13 h 29"/>
                <a:gd name="T8" fmla="*/ 4 w 32"/>
                <a:gd name="T9" fmla="*/ 12 h 29"/>
                <a:gd name="T10" fmla="*/ 11 w 32"/>
                <a:gd name="T11" fmla="*/ 14 h 29"/>
                <a:gd name="T12" fmla="*/ 11 w 32"/>
                <a:gd name="T13" fmla="*/ 12 h 29"/>
                <a:gd name="T14" fmla="*/ 13 w 32"/>
                <a:gd name="T15" fmla="*/ 11 h 29"/>
                <a:gd name="T16" fmla="*/ 7 w 32"/>
                <a:gd name="T17" fmla="*/ 8 h 29"/>
                <a:gd name="T18" fmla="*/ 7 w 32"/>
                <a:gd name="T19" fmla="*/ 6 h 29"/>
                <a:gd name="T20" fmla="*/ 10 w 32"/>
                <a:gd name="T21" fmla="*/ 7 h 29"/>
                <a:gd name="T22" fmla="*/ 11 w 32"/>
                <a:gd name="T23" fmla="*/ 5 h 29"/>
                <a:gd name="T24" fmla="*/ 8 w 32"/>
                <a:gd name="T25" fmla="*/ 4 h 29"/>
                <a:gd name="T26" fmla="*/ 10 w 32"/>
                <a:gd name="T27" fmla="*/ 3 h 29"/>
                <a:gd name="T28" fmla="*/ 14 w 32"/>
                <a:gd name="T29" fmla="*/ 4 h 29"/>
                <a:gd name="T30" fmla="*/ 13 w 32"/>
                <a:gd name="T31" fmla="*/ 3 h 29"/>
                <a:gd name="T32" fmla="*/ 19 w 32"/>
                <a:gd name="T33" fmla="*/ 5 h 29"/>
                <a:gd name="T34" fmla="*/ 18 w 32"/>
                <a:gd name="T35" fmla="*/ 3 h 29"/>
                <a:gd name="T36" fmla="*/ 19 w 32"/>
                <a:gd name="T37" fmla="*/ 3 h 29"/>
                <a:gd name="T38" fmla="*/ 17 w 32"/>
                <a:gd name="T39" fmla="*/ 2 h 29"/>
                <a:gd name="T40" fmla="*/ 25 w 32"/>
                <a:gd name="T41" fmla="*/ 1 h 29"/>
                <a:gd name="T42" fmla="*/ 23 w 32"/>
                <a:gd name="T43" fmla="*/ 3 h 29"/>
                <a:gd name="T44" fmla="*/ 28 w 32"/>
                <a:gd name="T45" fmla="*/ 4 h 29"/>
                <a:gd name="T46" fmla="*/ 27 w 32"/>
                <a:gd name="T47" fmla="*/ 7 h 29"/>
                <a:gd name="T48" fmla="*/ 26 w 32"/>
                <a:gd name="T49" fmla="*/ 8 h 29"/>
                <a:gd name="T50" fmla="*/ 23 w 32"/>
                <a:gd name="T51" fmla="*/ 10 h 29"/>
                <a:gd name="T52" fmla="*/ 21 w 32"/>
                <a:gd name="T53" fmla="*/ 13 h 29"/>
                <a:gd name="T54" fmla="*/ 24 w 32"/>
                <a:gd name="T55" fmla="*/ 11 h 29"/>
                <a:gd name="T56" fmla="*/ 26 w 32"/>
                <a:gd name="T57" fmla="*/ 13 h 29"/>
                <a:gd name="T58" fmla="*/ 29 w 32"/>
                <a:gd name="T59" fmla="*/ 13 h 29"/>
                <a:gd name="T60" fmla="*/ 28 w 32"/>
                <a:gd name="T61" fmla="*/ 10 h 29"/>
                <a:gd name="T62" fmla="*/ 30 w 32"/>
                <a:gd name="T63" fmla="*/ 11 h 29"/>
                <a:gd name="T64" fmla="*/ 30 w 32"/>
                <a:gd name="T65" fmla="*/ 14 h 29"/>
                <a:gd name="T66" fmla="*/ 31 w 32"/>
                <a:gd name="T67" fmla="*/ 17 h 29"/>
                <a:gd name="T68" fmla="*/ 28 w 32"/>
                <a:gd name="T69" fmla="*/ 23 h 29"/>
                <a:gd name="T70" fmla="*/ 22 w 32"/>
                <a:gd name="T71" fmla="*/ 23 h 29"/>
                <a:gd name="T72" fmla="*/ 21 w 32"/>
                <a:gd name="T73" fmla="*/ 23 h 29"/>
                <a:gd name="T74" fmla="*/ 23 w 32"/>
                <a:gd name="T75" fmla="*/ 26 h 29"/>
                <a:gd name="T76" fmla="*/ 18 w 32"/>
                <a:gd name="T77" fmla="*/ 27 h 29"/>
                <a:gd name="T78" fmla="*/ 18 w 32"/>
                <a:gd name="T79"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 h="29">
                  <a:moveTo>
                    <a:pt x="18" y="27"/>
                  </a:moveTo>
                  <a:cubicBezTo>
                    <a:pt x="15" y="25"/>
                    <a:pt x="13" y="21"/>
                    <a:pt x="10" y="19"/>
                  </a:cubicBezTo>
                  <a:cubicBezTo>
                    <a:pt x="7" y="18"/>
                    <a:pt x="4" y="16"/>
                    <a:pt x="1" y="15"/>
                  </a:cubicBezTo>
                  <a:cubicBezTo>
                    <a:pt x="0" y="14"/>
                    <a:pt x="0" y="14"/>
                    <a:pt x="0" y="13"/>
                  </a:cubicBezTo>
                  <a:cubicBezTo>
                    <a:pt x="0" y="10"/>
                    <a:pt x="2" y="11"/>
                    <a:pt x="4" y="12"/>
                  </a:cubicBezTo>
                  <a:cubicBezTo>
                    <a:pt x="6" y="13"/>
                    <a:pt x="8" y="15"/>
                    <a:pt x="11" y="14"/>
                  </a:cubicBezTo>
                  <a:cubicBezTo>
                    <a:pt x="12" y="14"/>
                    <a:pt x="11" y="12"/>
                    <a:pt x="11" y="12"/>
                  </a:cubicBezTo>
                  <a:cubicBezTo>
                    <a:pt x="11" y="11"/>
                    <a:pt x="13" y="12"/>
                    <a:pt x="13" y="11"/>
                  </a:cubicBezTo>
                  <a:cubicBezTo>
                    <a:pt x="14" y="10"/>
                    <a:pt x="7" y="8"/>
                    <a:pt x="7" y="8"/>
                  </a:cubicBezTo>
                  <a:cubicBezTo>
                    <a:pt x="5" y="7"/>
                    <a:pt x="6" y="6"/>
                    <a:pt x="7" y="6"/>
                  </a:cubicBezTo>
                  <a:cubicBezTo>
                    <a:pt x="9" y="5"/>
                    <a:pt x="9" y="6"/>
                    <a:pt x="10" y="7"/>
                  </a:cubicBezTo>
                  <a:cubicBezTo>
                    <a:pt x="10" y="7"/>
                    <a:pt x="11" y="5"/>
                    <a:pt x="11" y="5"/>
                  </a:cubicBezTo>
                  <a:cubicBezTo>
                    <a:pt x="12" y="5"/>
                    <a:pt x="8" y="4"/>
                    <a:pt x="8" y="4"/>
                  </a:cubicBezTo>
                  <a:cubicBezTo>
                    <a:pt x="8" y="4"/>
                    <a:pt x="10" y="3"/>
                    <a:pt x="10" y="3"/>
                  </a:cubicBezTo>
                  <a:cubicBezTo>
                    <a:pt x="11" y="3"/>
                    <a:pt x="13" y="4"/>
                    <a:pt x="14" y="4"/>
                  </a:cubicBezTo>
                  <a:cubicBezTo>
                    <a:pt x="14" y="4"/>
                    <a:pt x="13" y="3"/>
                    <a:pt x="13" y="3"/>
                  </a:cubicBezTo>
                  <a:cubicBezTo>
                    <a:pt x="14" y="2"/>
                    <a:pt x="18" y="5"/>
                    <a:pt x="19" y="5"/>
                  </a:cubicBezTo>
                  <a:cubicBezTo>
                    <a:pt x="20" y="4"/>
                    <a:pt x="18" y="4"/>
                    <a:pt x="18" y="3"/>
                  </a:cubicBezTo>
                  <a:cubicBezTo>
                    <a:pt x="18" y="3"/>
                    <a:pt x="19" y="3"/>
                    <a:pt x="19" y="3"/>
                  </a:cubicBezTo>
                  <a:cubicBezTo>
                    <a:pt x="19" y="3"/>
                    <a:pt x="17" y="3"/>
                    <a:pt x="17" y="2"/>
                  </a:cubicBezTo>
                  <a:cubicBezTo>
                    <a:pt x="17" y="2"/>
                    <a:pt x="24" y="0"/>
                    <a:pt x="25" y="1"/>
                  </a:cubicBezTo>
                  <a:cubicBezTo>
                    <a:pt x="26" y="1"/>
                    <a:pt x="23" y="2"/>
                    <a:pt x="23" y="3"/>
                  </a:cubicBezTo>
                  <a:cubicBezTo>
                    <a:pt x="24" y="4"/>
                    <a:pt x="27" y="3"/>
                    <a:pt x="28" y="4"/>
                  </a:cubicBezTo>
                  <a:cubicBezTo>
                    <a:pt x="28" y="5"/>
                    <a:pt x="24" y="7"/>
                    <a:pt x="27" y="7"/>
                  </a:cubicBezTo>
                  <a:cubicBezTo>
                    <a:pt x="28" y="7"/>
                    <a:pt x="27" y="8"/>
                    <a:pt x="26" y="8"/>
                  </a:cubicBezTo>
                  <a:cubicBezTo>
                    <a:pt x="25" y="8"/>
                    <a:pt x="24" y="8"/>
                    <a:pt x="23" y="10"/>
                  </a:cubicBezTo>
                  <a:cubicBezTo>
                    <a:pt x="23" y="10"/>
                    <a:pt x="21" y="13"/>
                    <a:pt x="21" y="13"/>
                  </a:cubicBezTo>
                  <a:cubicBezTo>
                    <a:pt x="22" y="13"/>
                    <a:pt x="23" y="11"/>
                    <a:pt x="24" y="11"/>
                  </a:cubicBezTo>
                  <a:cubicBezTo>
                    <a:pt x="25" y="11"/>
                    <a:pt x="25" y="12"/>
                    <a:pt x="26" y="13"/>
                  </a:cubicBezTo>
                  <a:cubicBezTo>
                    <a:pt x="27" y="13"/>
                    <a:pt x="30" y="17"/>
                    <a:pt x="29" y="13"/>
                  </a:cubicBezTo>
                  <a:cubicBezTo>
                    <a:pt x="29" y="12"/>
                    <a:pt x="27" y="11"/>
                    <a:pt x="28" y="10"/>
                  </a:cubicBezTo>
                  <a:cubicBezTo>
                    <a:pt x="29" y="10"/>
                    <a:pt x="30" y="10"/>
                    <a:pt x="30" y="11"/>
                  </a:cubicBezTo>
                  <a:cubicBezTo>
                    <a:pt x="30" y="12"/>
                    <a:pt x="29" y="13"/>
                    <a:pt x="30" y="14"/>
                  </a:cubicBezTo>
                  <a:cubicBezTo>
                    <a:pt x="31" y="15"/>
                    <a:pt x="32" y="16"/>
                    <a:pt x="31" y="17"/>
                  </a:cubicBezTo>
                  <a:cubicBezTo>
                    <a:pt x="29" y="19"/>
                    <a:pt x="32" y="22"/>
                    <a:pt x="28" y="23"/>
                  </a:cubicBezTo>
                  <a:cubicBezTo>
                    <a:pt x="28" y="23"/>
                    <a:pt x="21" y="25"/>
                    <a:pt x="22" y="23"/>
                  </a:cubicBezTo>
                  <a:cubicBezTo>
                    <a:pt x="22" y="22"/>
                    <a:pt x="21" y="22"/>
                    <a:pt x="21" y="23"/>
                  </a:cubicBezTo>
                  <a:cubicBezTo>
                    <a:pt x="22" y="24"/>
                    <a:pt x="22" y="25"/>
                    <a:pt x="23" y="26"/>
                  </a:cubicBezTo>
                  <a:cubicBezTo>
                    <a:pt x="23" y="28"/>
                    <a:pt x="19" y="27"/>
                    <a:pt x="18" y="27"/>
                  </a:cubicBezTo>
                  <a:cubicBezTo>
                    <a:pt x="17" y="26"/>
                    <a:pt x="22" y="29"/>
                    <a:pt x="18"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8" name="Freeform 575">
              <a:extLst>
                <a:ext uri="{FF2B5EF4-FFF2-40B4-BE49-F238E27FC236}">
                  <a16:creationId xmlns:a16="http://schemas.microsoft.com/office/drawing/2014/main" id="{AEE37CE6-1B06-2444-8C2A-84E07AF4A362}"/>
                </a:ext>
              </a:extLst>
            </p:cNvPr>
            <p:cNvSpPr>
              <a:spLocks/>
            </p:cNvSpPr>
            <p:nvPr/>
          </p:nvSpPr>
          <p:spPr bwMode="auto">
            <a:xfrm>
              <a:off x="7232028" y="4700729"/>
              <a:ext cx="261145" cy="207060"/>
            </a:xfrm>
            <a:custGeom>
              <a:avLst/>
              <a:gdLst>
                <a:gd name="T0" fmla="*/ 7 w 28"/>
                <a:gd name="T1" fmla="*/ 22 h 22"/>
                <a:gd name="T2" fmla="*/ 3 w 28"/>
                <a:gd name="T3" fmla="*/ 19 h 22"/>
                <a:gd name="T4" fmla="*/ 1 w 28"/>
                <a:gd name="T5" fmla="*/ 11 h 22"/>
                <a:gd name="T6" fmla="*/ 1 w 28"/>
                <a:gd name="T7" fmla="*/ 4 h 22"/>
                <a:gd name="T8" fmla="*/ 6 w 28"/>
                <a:gd name="T9" fmla="*/ 4 h 22"/>
                <a:gd name="T10" fmla="*/ 5 w 28"/>
                <a:gd name="T11" fmla="*/ 1 h 22"/>
                <a:gd name="T12" fmla="*/ 16 w 28"/>
                <a:gd name="T13" fmla="*/ 2 h 22"/>
                <a:gd name="T14" fmla="*/ 25 w 28"/>
                <a:gd name="T15" fmla="*/ 3 h 22"/>
                <a:gd name="T16" fmla="*/ 23 w 28"/>
                <a:gd name="T17" fmla="*/ 8 h 22"/>
                <a:gd name="T18" fmla="*/ 19 w 28"/>
                <a:gd name="T19" fmla="*/ 13 h 22"/>
                <a:gd name="T20" fmla="*/ 12 w 28"/>
                <a:gd name="T21" fmla="*/ 13 h 22"/>
                <a:gd name="T22" fmla="*/ 10 w 28"/>
                <a:gd name="T23" fmla="*/ 14 h 22"/>
                <a:gd name="T24" fmla="*/ 11 w 28"/>
                <a:gd name="T25" fmla="*/ 17 h 22"/>
                <a:gd name="T26" fmla="*/ 7 w 28"/>
                <a:gd name="T27" fmla="*/ 22 h 22"/>
                <a:gd name="T28" fmla="*/ 7 w 28"/>
                <a:gd name="T2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22">
                  <a:moveTo>
                    <a:pt x="7" y="22"/>
                  </a:moveTo>
                  <a:cubicBezTo>
                    <a:pt x="5" y="21"/>
                    <a:pt x="3" y="21"/>
                    <a:pt x="3" y="19"/>
                  </a:cubicBezTo>
                  <a:cubicBezTo>
                    <a:pt x="3" y="16"/>
                    <a:pt x="0" y="14"/>
                    <a:pt x="1" y="11"/>
                  </a:cubicBezTo>
                  <a:cubicBezTo>
                    <a:pt x="1" y="9"/>
                    <a:pt x="0" y="6"/>
                    <a:pt x="1" y="4"/>
                  </a:cubicBezTo>
                  <a:cubicBezTo>
                    <a:pt x="2" y="4"/>
                    <a:pt x="6" y="5"/>
                    <a:pt x="6" y="4"/>
                  </a:cubicBezTo>
                  <a:cubicBezTo>
                    <a:pt x="6" y="3"/>
                    <a:pt x="0" y="3"/>
                    <a:pt x="5" y="1"/>
                  </a:cubicBezTo>
                  <a:cubicBezTo>
                    <a:pt x="9" y="0"/>
                    <a:pt x="12" y="1"/>
                    <a:pt x="16" y="2"/>
                  </a:cubicBezTo>
                  <a:cubicBezTo>
                    <a:pt x="19" y="2"/>
                    <a:pt x="22" y="2"/>
                    <a:pt x="25" y="3"/>
                  </a:cubicBezTo>
                  <a:cubicBezTo>
                    <a:pt x="28" y="4"/>
                    <a:pt x="25" y="6"/>
                    <a:pt x="23" y="8"/>
                  </a:cubicBezTo>
                  <a:cubicBezTo>
                    <a:pt x="22" y="10"/>
                    <a:pt x="21" y="12"/>
                    <a:pt x="19" y="13"/>
                  </a:cubicBezTo>
                  <a:cubicBezTo>
                    <a:pt x="18" y="15"/>
                    <a:pt x="14" y="13"/>
                    <a:pt x="12" y="13"/>
                  </a:cubicBezTo>
                  <a:cubicBezTo>
                    <a:pt x="12" y="13"/>
                    <a:pt x="9" y="13"/>
                    <a:pt x="10" y="14"/>
                  </a:cubicBezTo>
                  <a:cubicBezTo>
                    <a:pt x="10" y="15"/>
                    <a:pt x="12" y="15"/>
                    <a:pt x="11" y="17"/>
                  </a:cubicBezTo>
                  <a:cubicBezTo>
                    <a:pt x="10" y="17"/>
                    <a:pt x="8" y="22"/>
                    <a:pt x="7" y="22"/>
                  </a:cubicBezTo>
                  <a:cubicBezTo>
                    <a:pt x="5" y="21"/>
                    <a:pt x="8" y="22"/>
                    <a:pt x="7"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09" name="Freeform 576">
              <a:extLst>
                <a:ext uri="{FF2B5EF4-FFF2-40B4-BE49-F238E27FC236}">
                  <a16:creationId xmlns:a16="http://schemas.microsoft.com/office/drawing/2014/main" id="{C6E1885E-336F-B44A-9B4A-DC05D50499AC}"/>
                </a:ext>
              </a:extLst>
            </p:cNvPr>
            <p:cNvSpPr>
              <a:spLocks/>
            </p:cNvSpPr>
            <p:nvPr/>
          </p:nvSpPr>
          <p:spPr bwMode="auto">
            <a:xfrm>
              <a:off x="5833940" y="4675245"/>
              <a:ext cx="503185" cy="308998"/>
            </a:xfrm>
            <a:custGeom>
              <a:avLst/>
              <a:gdLst>
                <a:gd name="T0" fmla="*/ 52 w 54"/>
                <a:gd name="T1" fmla="*/ 10 h 33"/>
                <a:gd name="T2" fmla="*/ 45 w 54"/>
                <a:gd name="T3" fmla="*/ 4 h 33"/>
                <a:gd name="T4" fmla="*/ 41 w 54"/>
                <a:gd name="T5" fmla="*/ 3 h 33"/>
                <a:gd name="T6" fmla="*/ 35 w 54"/>
                <a:gd name="T7" fmla="*/ 4 h 33"/>
                <a:gd name="T8" fmla="*/ 32 w 54"/>
                <a:gd name="T9" fmla="*/ 3 h 33"/>
                <a:gd name="T10" fmla="*/ 27 w 54"/>
                <a:gd name="T11" fmla="*/ 1 h 33"/>
                <a:gd name="T12" fmla="*/ 20 w 54"/>
                <a:gd name="T13" fmla="*/ 0 h 33"/>
                <a:gd name="T14" fmla="*/ 11 w 54"/>
                <a:gd name="T15" fmla="*/ 1 h 33"/>
                <a:gd name="T16" fmla="*/ 8 w 54"/>
                <a:gd name="T17" fmla="*/ 3 h 33"/>
                <a:gd name="T18" fmla="*/ 7 w 54"/>
                <a:gd name="T19" fmla="*/ 11 h 33"/>
                <a:gd name="T20" fmla="*/ 7 w 54"/>
                <a:gd name="T21" fmla="*/ 15 h 33"/>
                <a:gd name="T22" fmla="*/ 4 w 54"/>
                <a:gd name="T23" fmla="*/ 18 h 33"/>
                <a:gd name="T24" fmla="*/ 0 w 54"/>
                <a:gd name="T25" fmla="*/ 24 h 33"/>
                <a:gd name="T26" fmla="*/ 7 w 54"/>
                <a:gd name="T27" fmla="*/ 26 h 33"/>
                <a:gd name="T28" fmla="*/ 15 w 54"/>
                <a:gd name="T29" fmla="*/ 32 h 33"/>
                <a:gd name="T30" fmla="*/ 19 w 54"/>
                <a:gd name="T31" fmla="*/ 30 h 33"/>
                <a:gd name="T32" fmla="*/ 25 w 54"/>
                <a:gd name="T33" fmla="*/ 29 h 33"/>
                <a:gd name="T34" fmla="*/ 28 w 54"/>
                <a:gd name="T35" fmla="*/ 26 h 33"/>
                <a:gd name="T36" fmla="*/ 31 w 54"/>
                <a:gd name="T37" fmla="*/ 21 h 33"/>
                <a:gd name="T38" fmla="*/ 37 w 54"/>
                <a:gd name="T39" fmla="*/ 17 h 33"/>
                <a:gd name="T40" fmla="*/ 46 w 54"/>
                <a:gd name="T41" fmla="*/ 13 h 33"/>
                <a:gd name="T42" fmla="*/ 52 w 54"/>
                <a:gd name="T43" fmla="*/ 10 h 33"/>
                <a:gd name="T44" fmla="*/ 52 w 54"/>
                <a:gd name="T45"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33">
                  <a:moveTo>
                    <a:pt x="52" y="10"/>
                  </a:moveTo>
                  <a:cubicBezTo>
                    <a:pt x="50" y="8"/>
                    <a:pt x="48" y="6"/>
                    <a:pt x="45" y="4"/>
                  </a:cubicBezTo>
                  <a:cubicBezTo>
                    <a:pt x="44" y="4"/>
                    <a:pt x="42" y="3"/>
                    <a:pt x="41" y="3"/>
                  </a:cubicBezTo>
                  <a:cubicBezTo>
                    <a:pt x="38" y="2"/>
                    <a:pt x="37" y="3"/>
                    <a:pt x="35" y="4"/>
                  </a:cubicBezTo>
                  <a:cubicBezTo>
                    <a:pt x="34" y="4"/>
                    <a:pt x="33" y="3"/>
                    <a:pt x="32" y="3"/>
                  </a:cubicBezTo>
                  <a:cubicBezTo>
                    <a:pt x="31" y="2"/>
                    <a:pt x="29" y="2"/>
                    <a:pt x="27" y="1"/>
                  </a:cubicBezTo>
                  <a:cubicBezTo>
                    <a:pt x="25" y="1"/>
                    <a:pt x="22" y="0"/>
                    <a:pt x="20" y="0"/>
                  </a:cubicBezTo>
                  <a:cubicBezTo>
                    <a:pt x="17" y="0"/>
                    <a:pt x="14" y="1"/>
                    <a:pt x="11" y="1"/>
                  </a:cubicBezTo>
                  <a:cubicBezTo>
                    <a:pt x="9" y="2"/>
                    <a:pt x="6" y="1"/>
                    <a:pt x="8" y="3"/>
                  </a:cubicBezTo>
                  <a:cubicBezTo>
                    <a:pt x="10" y="7"/>
                    <a:pt x="10" y="8"/>
                    <a:pt x="7" y="11"/>
                  </a:cubicBezTo>
                  <a:cubicBezTo>
                    <a:pt x="5" y="13"/>
                    <a:pt x="7" y="14"/>
                    <a:pt x="7" y="15"/>
                  </a:cubicBezTo>
                  <a:cubicBezTo>
                    <a:pt x="6" y="16"/>
                    <a:pt x="4" y="16"/>
                    <a:pt x="4" y="18"/>
                  </a:cubicBezTo>
                  <a:cubicBezTo>
                    <a:pt x="3" y="20"/>
                    <a:pt x="1" y="22"/>
                    <a:pt x="0" y="24"/>
                  </a:cubicBezTo>
                  <a:cubicBezTo>
                    <a:pt x="0" y="25"/>
                    <a:pt x="6" y="26"/>
                    <a:pt x="7" y="26"/>
                  </a:cubicBezTo>
                  <a:cubicBezTo>
                    <a:pt x="10" y="28"/>
                    <a:pt x="12" y="32"/>
                    <a:pt x="15" y="32"/>
                  </a:cubicBezTo>
                  <a:cubicBezTo>
                    <a:pt x="16" y="33"/>
                    <a:pt x="18" y="31"/>
                    <a:pt x="19" y="30"/>
                  </a:cubicBezTo>
                  <a:cubicBezTo>
                    <a:pt x="21" y="29"/>
                    <a:pt x="23" y="30"/>
                    <a:pt x="25" y="29"/>
                  </a:cubicBezTo>
                  <a:cubicBezTo>
                    <a:pt x="27" y="29"/>
                    <a:pt x="27" y="28"/>
                    <a:pt x="28" y="26"/>
                  </a:cubicBezTo>
                  <a:cubicBezTo>
                    <a:pt x="28" y="24"/>
                    <a:pt x="28" y="23"/>
                    <a:pt x="31" y="21"/>
                  </a:cubicBezTo>
                  <a:cubicBezTo>
                    <a:pt x="33" y="20"/>
                    <a:pt x="34" y="18"/>
                    <a:pt x="37" y="17"/>
                  </a:cubicBezTo>
                  <a:cubicBezTo>
                    <a:pt x="40" y="15"/>
                    <a:pt x="43" y="14"/>
                    <a:pt x="46" y="13"/>
                  </a:cubicBezTo>
                  <a:cubicBezTo>
                    <a:pt x="46" y="13"/>
                    <a:pt x="53" y="10"/>
                    <a:pt x="52" y="10"/>
                  </a:cubicBezTo>
                  <a:cubicBezTo>
                    <a:pt x="51" y="9"/>
                    <a:pt x="54" y="11"/>
                    <a:pt x="5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0" name="Freeform 577">
              <a:extLst>
                <a:ext uri="{FF2B5EF4-FFF2-40B4-BE49-F238E27FC236}">
                  <a16:creationId xmlns:a16="http://schemas.microsoft.com/office/drawing/2014/main" id="{14BCE29B-C87D-624A-A7C2-5D1F30DFC941}"/>
                </a:ext>
              </a:extLst>
            </p:cNvPr>
            <p:cNvSpPr>
              <a:spLocks/>
            </p:cNvSpPr>
            <p:nvPr/>
          </p:nvSpPr>
          <p:spPr bwMode="auto">
            <a:xfrm>
              <a:off x="6811647" y="4589235"/>
              <a:ext cx="66879" cy="38227"/>
            </a:xfrm>
            <a:custGeom>
              <a:avLst/>
              <a:gdLst>
                <a:gd name="T0" fmla="*/ 4 w 7"/>
                <a:gd name="T1" fmla="*/ 4 h 4"/>
                <a:gd name="T2" fmla="*/ 1 w 7"/>
                <a:gd name="T3" fmla="*/ 3 h 4"/>
                <a:gd name="T4" fmla="*/ 3 w 7"/>
                <a:gd name="T5" fmla="*/ 0 h 4"/>
                <a:gd name="T6" fmla="*/ 4 w 7"/>
                <a:gd name="T7" fmla="*/ 4 h 4"/>
                <a:gd name="T8" fmla="*/ 4 w 7"/>
                <a:gd name="T9" fmla="*/ 4 h 4"/>
              </a:gdLst>
              <a:ahLst/>
              <a:cxnLst>
                <a:cxn ang="0">
                  <a:pos x="T0" y="T1"/>
                </a:cxn>
                <a:cxn ang="0">
                  <a:pos x="T2" y="T3"/>
                </a:cxn>
                <a:cxn ang="0">
                  <a:pos x="T4" y="T5"/>
                </a:cxn>
                <a:cxn ang="0">
                  <a:pos x="T6" y="T7"/>
                </a:cxn>
                <a:cxn ang="0">
                  <a:pos x="T8" y="T9"/>
                </a:cxn>
              </a:cxnLst>
              <a:rect l="0" t="0" r="r" b="b"/>
              <a:pathLst>
                <a:path w="7" h="4">
                  <a:moveTo>
                    <a:pt x="4" y="4"/>
                  </a:moveTo>
                  <a:cubicBezTo>
                    <a:pt x="3" y="4"/>
                    <a:pt x="1" y="4"/>
                    <a:pt x="1" y="3"/>
                  </a:cubicBezTo>
                  <a:cubicBezTo>
                    <a:pt x="0" y="2"/>
                    <a:pt x="3" y="0"/>
                    <a:pt x="3" y="0"/>
                  </a:cubicBezTo>
                  <a:cubicBezTo>
                    <a:pt x="6" y="0"/>
                    <a:pt x="7" y="4"/>
                    <a:pt x="4" y="4"/>
                  </a:cubicBezTo>
                  <a:cubicBezTo>
                    <a:pt x="1" y="3"/>
                    <a:pt x="6"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1" name="Freeform 578">
              <a:extLst>
                <a:ext uri="{FF2B5EF4-FFF2-40B4-BE49-F238E27FC236}">
                  <a16:creationId xmlns:a16="http://schemas.microsoft.com/office/drawing/2014/main" id="{D1F64B9B-10DF-E947-89B4-8B134377BF11}"/>
                </a:ext>
              </a:extLst>
            </p:cNvPr>
            <p:cNvSpPr>
              <a:spLocks/>
            </p:cNvSpPr>
            <p:nvPr/>
          </p:nvSpPr>
          <p:spPr bwMode="auto">
            <a:xfrm>
              <a:off x="6235214" y="4420403"/>
              <a:ext cx="560508" cy="264400"/>
            </a:xfrm>
            <a:custGeom>
              <a:avLst/>
              <a:gdLst>
                <a:gd name="T0" fmla="*/ 50 w 60"/>
                <a:gd name="T1" fmla="*/ 22 h 28"/>
                <a:gd name="T2" fmla="*/ 48 w 60"/>
                <a:gd name="T3" fmla="*/ 21 h 28"/>
                <a:gd name="T4" fmla="*/ 46 w 60"/>
                <a:gd name="T5" fmla="*/ 23 h 28"/>
                <a:gd name="T6" fmla="*/ 43 w 60"/>
                <a:gd name="T7" fmla="*/ 22 h 28"/>
                <a:gd name="T8" fmla="*/ 40 w 60"/>
                <a:gd name="T9" fmla="*/ 23 h 28"/>
                <a:gd name="T10" fmla="*/ 24 w 60"/>
                <a:gd name="T11" fmla="*/ 27 h 28"/>
                <a:gd name="T12" fmla="*/ 19 w 60"/>
                <a:gd name="T13" fmla="*/ 28 h 28"/>
                <a:gd name="T14" fmla="*/ 17 w 60"/>
                <a:gd name="T15" fmla="*/ 24 h 28"/>
                <a:gd name="T16" fmla="*/ 24 w 60"/>
                <a:gd name="T17" fmla="*/ 22 h 28"/>
                <a:gd name="T18" fmla="*/ 29 w 60"/>
                <a:gd name="T19" fmla="*/ 22 h 28"/>
                <a:gd name="T20" fmla="*/ 31 w 60"/>
                <a:gd name="T21" fmla="*/ 20 h 28"/>
                <a:gd name="T22" fmla="*/ 24 w 60"/>
                <a:gd name="T23" fmla="*/ 20 h 28"/>
                <a:gd name="T24" fmla="*/ 19 w 60"/>
                <a:gd name="T25" fmla="*/ 21 h 28"/>
                <a:gd name="T26" fmla="*/ 19 w 60"/>
                <a:gd name="T27" fmla="*/ 19 h 28"/>
                <a:gd name="T28" fmla="*/ 12 w 60"/>
                <a:gd name="T29" fmla="*/ 21 h 28"/>
                <a:gd name="T30" fmla="*/ 11 w 60"/>
                <a:gd name="T31" fmla="*/ 22 h 28"/>
                <a:gd name="T32" fmla="*/ 9 w 60"/>
                <a:gd name="T33" fmla="*/ 23 h 28"/>
                <a:gd name="T34" fmla="*/ 5 w 60"/>
                <a:gd name="T35" fmla="*/ 21 h 28"/>
                <a:gd name="T36" fmla="*/ 0 w 60"/>
                <a:gd name="T37" fmla="*/ 20 h 28"/>
                <a:gd name="T38" fmla="*/ 4 w 60"/>
                <a:gd name="T39" fmla="*/ 18 h 28"/>
                <a:gd name="T40" fmla="*/ 9 w 60"/>
                <a:gd name="T41" fmla="*/ 17 h 28"/>
                <a:gd name="T42" fmla="*/ 11 w 60"/>
                <a:gd name="T43" fmla="*/ 16 h 28"/>
                <a:gd name="T44" fmla="*/ 5 w 60"/>
                <a:gd name="T45" fmla="*/ 16 h 28"/>
                <a:gd name="T46" fmla="*/ 4 w 60"/>
                <a:gd name="T47" fmla="*/ 14 h 28"/>
                <a:gd name="T48" fmla="*/ 12 w 60"/>
                <a:gd name="T49" fmla="*/ 13 h 28"/>
                <a:gd name="T50" fmla="*/ 4 w 60"/>
                <a:gd name="T51" fmla="*/ 12 h 28"/>
                <a:gd name="T52" fmla="*/ 13 w 60"/>
                <a:gd name="T53" fmla="*/ 10 h 28"/>
                <a:gd name="T54" fmla="*/ 9 w 60"/>
                <a:gd name="T55" fmla="*/ 8 h 28"/>
                <a:gd name="T56" fmla="*/ 14 w 60"/>
                <a:gd name="T57" fmla="*/ 6 h 28"/>
                <a:gd name="T58" fmla="*/ 17 w 60"/>
                <a:gd name="T59" fmla="*/ 10 h 28"/>
                <a:gd name="T60" fmla="*/ 25 w 60"/>
                <a:gd name="T61" fmla="*/ 11 h 28"/>
                <a:gd name="T62" fmla="*/ 29 w 60"/>
                <a:gd name="T63" fmla="*/ 14 h 28"/>
                <a:gd name="T64" fmla="*/ 32 w 60"/>
                <a:gd name="T65" fmla="*/ 17 h 28"/>
                <a:gd name="T66" fmla="*/ 39 w 60"/>
                <a:gd name="T67" fmla="*/ 16 h 28"/>
                <a:gd name="T68" fmla="*/ 37 w 60"/>
                <a:gd name="T69" fmla="*/ 13 h 28"/>
                <a:gd name="T70" fmla="*/ 38 w 60"/>
                <a:gd name="T71" fmla="*/ 9 h 28"/>
                <a:gd name="T72" fmla="*/ 36 w 60"/>
                <a:gd name="T73" fmla="*/ 8 h 28"/>
                <a:gd name="T74" fmla="*/ 38 w 60"/>
                <a:gd name="T75" fmla="*/ 5 h 28"/>
                <a:gd name="T76" fmla="*/ 43 w 60"/>
                <a:gd name="T77" fmla="*/ 3 h 28"/>
                <a:gd name="T78" fmla="*/ 44 w 60"/>
                <a:gd name="T79" fmla="*/ 7 h 28"/>
                <a:gd name="T80" fmla="*/ 45 w 60"/>
                <a:gd name="T81" fmla="*/ 9 h 28"/>
                <a:gd name="T82" fmla="*/ 44 w 60"/>
                <a:gd name="T83" fmla="*/ 10 h 28"/>
                <a:gd name="T84" fmla="*/ 47 w 60"/>
                <a:gd name="T85" fmla="*/ 11 h 28"/>
                <a:gd name="T86" fmla="*/ 51 w 60"/>
                <a:gd name="T87" fmla="*/ 14 h 28"/>
                <a:gd name="T88" fmla="*/ 53 w 60"/>
                <a:gd name="T89" fmla="*/ 13 h 28"/>
                <a:gd name="T90" fmla="*/ 57 w 60"/>
                <a:gd name="T91" fmla="*/ 12 h 28"/>
                <a:gd name="T92" fmla="*/ 59 w 60"/>
                <a:gd name="T93" fmla="*/ 15 h 28"/>
                <a:gd name="T94" fmla="*/ 58 w 60"/>
                <a:gd name="T95" fmla="*/ 20 h 28"/>
                <a:gd name="T96" fmla="*/ 50 w 60"/>
                <a:gd name="T97" fmla="*/ 22 h 28"/>
                <a:gd name="T98" fmla="*/ 50 w 60"/>
                <a:gd name="T99"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0" h="28">
                  <a:moveTo>
                    <a:pt x="50" y="22"/>
                  </a:moveTo>
                  <a:cubicBezTo>
                    <a:pt x="49" y="22"/>
                    <a:pt x="49" y="21"/>
                    <a:pt x="48" y="21"/>
                  </a:cubicBezTo>
                  <a:cubicBezTo>
                    <a:pt x="48" y="21"/>
                    <a:pt x="46" y="22"/>
                    <a:pt x="46" y="23"/>
                  </a:cubicBezTo>
                  <a:cubicBezTo>
                    <a:pt x="45" y="23"/>
                    <a:pt x="44" y="23"/>
                    <a:pt x="43" y="22"/>
                  </a:cubicBezTo>
                  <a:cubicBezTo>
                    <a:pt x="42" y="22"/>
                    <a:pt x="41" y="22"/>
                    <a:pt x="40" y="23"/>
                  </a:cubicBezTo>
                  <a:cubicBezTo>
                    <a:pt x="35" y="25"/>
                    <a:pt x="30" y="26"/>
                    <a:pt x="24" y="27"/>
                  </a:cubicBezTo>
                  <a:cubicBezTo>
                    <a:pt x="23" y="27"/>
                    <a:pt x="20" y="28"/>
                    <a:pt x="19" y="28"/>
                  </a:cubicBezTo>
                  <a:cubicBezTo>
                    <a:pt x="17" y="27"/>
                    <a:pt x="13" y="26"/>
                    <a:pt x="17" y="24"/>
                  </a:cubicBezTo>
                  <a:cubicBezTo>
                    <a:pt x="19" y="24"/>
                    <a:pt x="22" y="22"/>
                    <a:pt x="24" y="22"/>
                  </a:cubicBezTo>
                  <a:cubicBezTo>
                    <a:pt x="26" y="22"/>
                    <a:pt x="28" y="22"/>
                    <a:pt x="29" y="22"/>
                  </a:cubicBezTo>
                  <a:cubicBezTo>
                    <a:pt x="29" y="22"/>
                    <a:pt x="32" y="20"/>
                    <a:pt x="31" y="20"/>
                  </a:cubicBezTo>
                  <a:cubicBezTo>
                    <a:pt x="30" y="19"/>
                    <a:pt x="25" y="20"/>
                    <a:pt x="24" y="20"/>
                  </a:cubicBezTo>
                  <a:cubicBezTo>
                    <a:pt x="22" y="21"/>
                    <a:pt x="21" y="21"/>
                    <a:pt x="19" y="21"/>
                  </a:cubicBezTo>
                  <a:cubicBezTo>
                    <a:pt x="17" y="21"/>
                    <a:pt x="19" y="20"/>
                    <a:pt x="19" y="19"/>
                  </a:cubicBezTo>
                  <a:cubicBezTo>
                    <a:pt x="19" y="16"/>
                    <a:pt x="13" y="21"/>
                    <a:pt x="12" y="21"/>
                  </a:cubicBezTo>
                  <a:cubicBezTo>
                    <a:pt x="12" y="21"/>
                    <a:pt x="11" y="22"/>
                    <a:pt x="11" y="22"/>
                  </a:cubicBezTo>
                  <a:cubicBezTo>
                    <a:pt x="9" y="20"/>
                    <a:pt x="9" y="22"/>
                    <a:pt x="9" y="23"/>
                  </a:cubicBezTo>
                  <a:cubicBezTo>
                    <a:pt x="9" y="23"/>
                    <a:pt x="6" y="21"/>
                    <a:pt x="5" y="21"/>
                  </a:cubicBezTo>
                  <a:cubicBezTo>
                    <a:pt x="4" y="21"/>
                    <a:pt x="0" y="22"/>
                    <a:pt x="0" y="20"/>
                  </a:cubicBezTo>
                  <a:cubicBezTo>
                    <a:pt x="0" y="18"/>
                    <a:pt x="2" y="19"/>
                    <a:pt x="4" y="18"/>
                  </a:cubicBezTo>
                  <a:cubicBezTo>
                    <a:pt x="6" y="18"/>
                    <a:pt x="8" y="18"/>
                    <a:pt x="9" y="17"/>
                  </a:cubicBezTo>
                  <a:cubicBezTo>
                    <a:pt x="9" y="17"/>
                    <a:pt x="12" y="16"/>
                    <a:pt x="11" y="16"/>
                  </a:cubicBezTo>
                  <a:cubicBezTo>
                    <a:pt x="9" y="15"/>
                    <a:pt x="6" y="16"/>
                    <a:pt x="5" y="16"/>
                  </a:cubicBezTo>
                  <a:cubicBezTo>
                    <a:pt x="2" y="16"/>
                    <a:pt x="0" y="14"/>
                    <a:pt x="4" y="14"/>
                  </a:cubicBezTo>
                  <a:cubicBezTo>
                    <a:pt x="6" y="14"/>
                    <a:pt x="10" y="13"/>
                    <a:pt x="12" y="13"/>
                  </a:cubicBezTo>
                  <a:cubicBezTo>
                    <a:pt x="11" y="13"/>
                    <a:pt x="4" y="14"/>
                    <a:pt x="4" y="12"/>
                  </a:cubicBezTo>
                  <a:cubicBezTo>
                    <a:pt x="3" y="10"/>
                    <a:pt x="12" y="11"/>
                    <a:pt x="13" y="10"/>
                  </a:cubicBezTo>
                  <a:cubicBezTo>
                    <a:pt x="13" y="10"/>
                    <a:pt x="9" y="9"/>
                    <a:pt x="9" y="8"/>
                  </a:cubicBezTo>
                  <a:cubicBezTo>
                    <a:pt x="8" y="7"/>
                    <a:pt x="14" y="6"/>
                    <a:pt x="14" y="6"/>
                  </a:cubicBezTo>
                  <a:cubicBezTo>
                    <a:pt x="17" y="6"/>
                    <a:pt x="15" y="10"/>
                    <a:pt x="17" y="10"/>
                  </a:cubicBezTo>
                  <a:cubicBezTo>
                    <a:pt x="20" y="10"/>
                    <a:pt x="22" y="10"/>
                    <a:pt x="25" y="11"/>
                  </a:cubicBezTo>
                  <a:cubicBezTo>
                    <a:pt x="26" y="12"/>
                    <a:pt x="28" y="13"/>
                    <a:pt x="29" y="14"/>
                  </a:cubicBezTo>
                  <a:cubicBezTo>
                    <a:pt x="31" y="16"/>
                    <a:pt x="30" y="17"/>
                    <a:pt x="32" y="17"/>
                  </a:cubicBezTo>
                  <a:cubicBezTo>
                    <a:pt x="35" y="17"/>
                    <a:pt x="37" y="17"/>
                    <a:pt x="39" y="16"/>
                  </a:cubicBezTo>
                  <a:cubicBezTo>
                    <a:pt x="43" y="15"/>
                    <a:pt x="37" y="14"/>
                    <a:pt x="37" y="13"/>
                  </a:cubicBezTo>
                  <a:cubicBezTo>
                    <a:pt x="37" y="13"/>
                    <a:pt x="45" y="12"/>
                    <a:pt x="38" y="9"/>
                  </a:cubicBezTo>
                  <a:cubicBezTo>
                    <a:pt x="37" y="9"/>
                    <a:pt x="35" y="9"/>
                    <a:pt x="36" y="8"/>
                  </a:cubicBezTo>
                  <a:cubicBezTo>
                    <a:pt x="37" y="7"/>
                    <a:pt x="38" y="6"/>
                    <a:pt x="38" y="5"/>
                  </a:cubicBezTo>
                  <a:cubicBezTo>
                    <a:pt x="39" y="4"/>
                    <a:pt x="43" y="0"/>
                    <a:pt x="43" y="3"/>
                  </a:cubicBezTo>
                  <a:cubicBezTo>
                    <a:pt x="43" y="4"/>
                    <a:pt x="44" y="5"/>
                    <a:pt x="44" y="7"/>
                  </a:cubicBezTo>
                  <a:cubicBezTo>
                    <a:pt x="45" y="7"/>
                    <a:pt x="45" y="8"/>
                    <a:pt x="45" y="9"/>
                  </a:cubicBezTo>
                  <a:cubicBezTo>
                    <a:pt x="46" y="10"/>
                    <a:pt x="44" y="9"/>
                    <a:pt x="44" y="10"/>
                  </a:cubicBezTo>
                  <a:cubicBezTo>
                    <a:pt x="44" y="12"/>
                    <a:pt x="47" y="10"/>
                    <a:pt x="47" y="11"/>
                  </a:cubicBezTo>
                  <a:cubicBezTo>
                    <a:pt x="47" y="13"/>
                    <a:pt x="50" y="14"/>
                    <a:pt x="51" y="14"/>
                  </a:cubicBezTo>
                  <a:cubicBezTo>
                    <a:pt x="53" y="14"/>
                    <a:pt x="53" y="15"/>
                    <a:pt x="53" y="13"/>
                  </a:cubicBezTo>
                  <a:cubicBezTo>
                    <a:pt x="53" y="11"/>
                    <a:pt x="55" y="11"/>
                    <a:pt x="57" y="12"/>
                  </a:cubicBezTo>
                  <a:cubicBezTo>
                    <a:pt x="58" y="12"/>
                    <a:pt x="60" y="14"/>
                    <a:pt x="59" y="15"/>
                  </a:cubicBezTo>
                  <a:cubicBezTo>
                    <a:pt x="59" y="16"/>
                    <a:pt x="58" y="19"/>
                    <a:pt x="58" y="20"/>
                  </a:cubicBezTo>
                  <a:cubicBezTo>
                    <a:pt x="57" y="21"/>
                    <a:pt x="51" y="22"/>
                    <a:pt x="50" y="22"/>
                  </a:cubicBezTo>
                  <a:cubicBezTo>
                    <a:pt x="48" y="21"/>
                    <a:pt x="51" y="22"/>
                    <a:pt x="50"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2" name="Freeform 579">
              <a:extLst>
                <a:ext uri="{FF2B5EF4-FFF2-40B4-BE49-F238E27FC236}">
                  <a16:creationId xmlns:a16="http://schemas.microsoft.com/office/drawing/2014/main" id="{702DDCEF-9133-2B4B-9E45-744DED132E53}"/>
                </a:ext>
              </a:extLst>
            </p:cNvPr>
            <p:cNvSpPr>
              <a:spLocks/>
            </p:cNvSpPr>
            <p:nvPr/>
          </p:nvSpPr>
          <p:spPr bwMode="auto">
            <a:xfrm>
              <a:off x="6139670" y="4525526"/>
              <a:ext cx="95541" cy="63711"/>
            </a:xfrm>
            <a:custGeom>
              <a:avLst/>
              <a:gdLst>
                <a:gd name="T0" fmla="*/ 9 w 10"/>
                <a:gd name="T1" fmla="*/ 1 h 7"/>
                <a:gd name="T2" fmla="*/ 0 w 10"/>
                <a:gd name="T3" fmla="*/ 5 h 7"/>
                <a:gd name="T4" fmla="*/ 6 w 10"/>
                <a:gd name="T5" fmla="*/ 5 h 7"/>
                <a:gd name="T6" fmla="*/ 9 w 10"/>
                <a:gd name="T7" fmla="*/ 1 h 7"/>
                <a:gd name="T8" fmla="*/ 9 w 10"/>
                <a:gd name="T9" fmla="*/ 1 h 7"/>
              </a:gdLst>
              <a:ahLst/>
              <a:cxnLst>
                <a:cxn ang="0">
                  <a:pos x="T0" y="T1"/>
                </a:cxn>
                <a:cxn ang="0">
                  <a:pos x="T2" y="T3"/>
                </a:cxn>
                <a:cxn ang="0">
                  <a:pos x="T4" y="T5"/>
                </a:cxn>
                <a:cxn ang="0">
                  <a:pos x="T6" y="T7"/>
                </a:cxn>
                <a:cxn ang="0">
                  <a:pos x="T8" y="T9"/>
                </a:cxn>
              </a:cxnLst>
              <a:rect l="0" t="0" r="r" b="b"/>
              <a:pathLst>
                <a:path w="10" h="7">
                  <a:moveTo>
                    <a:pt x="9" y="1"/>
                  </a:moveTo>
                  <a:cubicBezTo>
                    <a:pt x="8" y="1"/>
                    <a:pt x="0" y="5"/>
                    <a:pt x="0" y="5"/>
                  </a:cubicBezTo>
                  <a:cubicBezTo>
                    <a:pt x="2" y="6"/>
                    <a:pt x="5" y="7"/>
                    <a:pt x="6" y="5"/>
                  </a:cubicBezTo>
                  <a:cubicBezTo>
                    <a:pt x="7" y="4"/>
                    <a:pt x="9" y="0"/>
                    <a:pt x="9" y="1"/>
                  </a:cubicBezTo>
                  <a:cubicBezTo>
                    <a:pt x="7" y="1"/>
                    <a:pt x="10" y="0"/>
                    <a:pt x="9"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3" name="Freeform 580">
              <a:extLst>
                <a:ext uri="{FF2B5EF4-FFF2-40B4-BE49-F238E27FC236}">
                  <a16:creationId xmlns:a16="http://schemas.microsoft.com/office/drawing/2014/main" id="{3FE09B9B-7E1A-324B-AD26-C8A43D79233A}"/>
                </a:ext>
              </a:extLst>
            </p:cNvPr>
            <p:cNvSpPr>
              <a:spLocks/>
            </p:cNvSpPr>
            <p:nvPr/>
          </p:nvSpPr>
          <p:spPr bwMode="auto">
            <a:xfrm>
              <a:off x="5974067" y="4385363"/>
              <a:ext cx="343949" cy="159279"/>
            </a:xfrm>
            <a:custGeom>
              <a:avLst/>
              <a:gdLst>
                <a:gd name="T0" fmla="*/ 30 w 37"/>
                <a:gd name="T1" fmla="*/ 12 h 17"/>
                <a:gd name="T2" fmla="*/ 27 w 37"/>
                <a:gd name="T3" fmla="*/ 13 h 17"/>
                <a:gd name="T4" fmla="*/ 26 w 37"/>
                <a:gd name="T5" fmla="*/ 10 h 17"/>
                <a:gd name="T6" fmla="*/ 23 w 37"/>
                <a:gd name="T7" fmla="*/ 8 h 17"/>
                <a:gd name="T8" fmla="*/ 22 w 37"/>
                <a:gd name="T9" fmla="*/ 10 h 17"/>
                <a:gd name="T10" fmla="*/ 21 w 37"/>
                <a:gd name="T11" fmla="*/ 9 h 17"/>
                <a:gd name="T12" fmla="*/ 20 w 37"/>
                <a:gd name="T13" fmla="*/ 13 h 17"/>
                <a:gd name="T14" fmla="*/ 17 w 37"/>
                <a:gd name="T15" fmla="*/ 14 h 17"/>
                <a:gd name="T16" fmla="*/ 16 w 37"/>
                <a:gd name="T17" fmla="*/ 16 h 17"/>
                <a:gd name="T18" fmla="*/ 12 w 37"/>
                <a:gd name="T19" fmla="*/ 17 h 17"/>
                <a:gd name="T20" fmla="*/ 10 w 37"/>
                <a:gd name="T21" fmla="*/ 15 h 17"/>
                <a:gd name="T22" fmla="*/ 5 w 37"/>
                <a:gd name="T23" fmla="*/ 16 h 17"/>
                <a:gd name="T24" fmla="*/ 1 w 37"/>
                <a:gd name="T25" fmla="*/ 17 h 17"/>
                <a:gd name="T26" fmla="*/ 2 w 37"/>
                <a:gd name="T27" fmla="*/ 13 h 17"/>
                <a:gd name="T28" fmla="*/ 0 w 37"/>
                <a:gd name="T29" fmla="*/ 14 h 17"/>
                <a:gd name="T30" fmla="*/ 6 w 37"/>
                <a:gd name="T31" fmla="*/ 12 h 17"/>
                <a:gd name="T32" fmla="*/ 9 w 37"/>
                <a:gd name="T33" fmla="*/ 10 h 17"/>
                <a:gd name="T34" fmla="*/ 13 w 37"/>
                <a:gd name="T35" fmla="*/ 7 h 17"/>
                <a:gd name="T36" fmla="*/ 18 w 37"/>
                <a:gd name="T37" fmla="*/ 3 h 17"/>
                <a:gd name="T38" fmla="*/ 24 w 37"/>
                <a:gd name="T39" fmla="*/ 3 h 17"/>
                <a:gd name="T40" fmla="*/ 30 w 37"/>
                <a:gd name="T41" fmla="*/ 3 h 17"/>
                <a:gd name="T42" fmla="*/ 32 w 37"/>
                <a:gd name="T43" fmla="*/ 0 h 17"/>
                <a:gd name="T44" fmla="*/ 36 w 37"/>
                <a:gd name="T45" fmla="*/ 2 h 17"/>
                <a:gd name="T46" fmla="*/ 34 w 37"/>
                <a:gd name="T47" fmla="*/ 4 h 17"/>
                <a:gd name="T48" fmla="*/ 34 w 37"/>
                <a:gd name="T49" fmla="*/ 7 h 17"/>
                <a:gd name="T50" fmla="*/ 35 w 37"/>
                <a:gd name="T51" fmla="*/ 9 h 17"/>
                <a:gd name="T52" fmla="*/ 31 w 37"/>
                <a:gd name="T53" fmla="*/ 10 h 17"/>
                <a:gd name="T54" fmla="*/ 30 w 37"/>
                <a:gd name="T55" fmla="*/ 12 h 17"/>
                <a:gd name="T56" fmla="*/ 30 w 37"/>
                <a:gd name="T5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17">
                  <a:moveTo>
                    <a:pt x="30" y="12"/>
                  </a:moveTo>
                  <a:cubicBezTo>
                    <a:pt x="29" y="13"/>
                    <a:pt x="27" y="13"/>
                    <a:pt x="27" y="13"/>
                  </a:cubicBezTo>
                  <a:cubicBezTo>
                    <a:pt x="24" y="13"/>
                    <a:pt x="25" y="11"/>
                    <a:pt x="26" y="10"/>
                  </a:cubicBezTo>
                  <a:cubicBezTo>
                    <a:pt x="27" y="8"/>
                    <a:pt x="24" y="7"/>
                    <a:pt x="23" y="8"/>
                  </a:cubicBezTo>
                  <a:cubicBezTo>
                    <a:pt x="23" y="9"/>
                    <a:pt x="23" y="10"/>
                    <a:pt x="22" y="10"/>
                  </a:cubicBezTo>
                  <a:cubicBezTo>
                    <a:pt x="22" y="10"/>
                    <a:pt x="21" y="10"/>
                    <a:pt x="21" y="9"/>
                  </a:cubicBezTo>
                  <a:cubicBezTo>
                    <a:pt x="20" y="10"/>
                    <a:pt x="21" y="12"/>
                    <a:pt x="20" y="13"/>
                  </a:cubicBezTo>
                  <a:cubicBezTo>
                    <a:pt x="19" y="15"/>
                    <a:pt x="18" y="13"/>
                    <a:pt x="17" y="14"/>
                  </a:cubicBezTo>
                  <a:cubicBezTo>
                    <a:pt x="16" y="14"/>
                    <a:pt x="17" y="16"/>
                    <a:pt x="16" y="16"/>
                  </a:cubicBezTo>
                  <a:cubicBezTo>
                    <a:pt x="16" y="17"/>
                    <a:pt x="13" y="17"/>
                    <a:pt x="12" y="17"/>
                  </a:cubicBezTo>
                  <a:cubicBezTo>
                    <a:pt x="11" y="16"/>
                    <a:pt x="11" y="14"/>
                    <a:pt x="10" y="15"/>
                  </a:cubicBezTo>
                  <a:cubicBezTo>
                    <a:pt x="8" y="16"/>
                    <a:pt x="7" y="16"/>
                    <a:pt x="5" y="16"/>
                  </a:cubicBezTo>
                  <a:cubicBezTo>
                    <a:pt x="4" y="16"/>
                    <a:pt x="2" y="17"/>
                    <a:pt x="1" y="17"/>
                  </a:cubicBezTo>
                  <a:cubicBezTo>
                    <a:pt x="0" y="17"/>
                    <a:pt x="3" y="14"/>
                    <a:pt x="2" y="13"/>
                  </a:cubicBezTo>
                  <a:cubicBezTo>
                    <a:pt x="2" y="13"/>
                    <a:pt x="1" y="14"/>
                    <a:pt x="0" y="14"/>
                  </a:cubicBezTo>
                  <a:cubicBezTo>
                    <a:pt x="0" y="13"/>
                    <a:pt x="5" y="12"/>
                    <a:pt x="6" y="12"/>
                  </a:cubicBezTo>
                  <a:cubicBezTo>
                    <a:pt x="8" y="12"/>
                    <a:pt x="8" y="11"/>
                    <a:pt x="9" y="10"/>
                  </a:cubicBezTo>
                  <a:cubicBezTo>
                    <a:pt x="11" y="8"/>
                    <a:pt x="12" y="8"/>
                    <a:pt x="13" y="7"/>
                  </a:cubicBezTo>
                  <a:cubicBezTo>
                    <a:pt x="15" y="5"/>
                    <a:pt x="16" y="3"/>
                    <a:pt x="18" y="3"/>
                  </a:cubicBezTo>
                  <a:cubicBezTo>
                    <a:pt x="20" y="2"/>
                    <a:pt x="22" y="2"/>
                    <a:pt x="24" y="3"/>
                  </a:cubicBezTo>
                  <a:cubicBezTo>
                    <a:pt x="26" y="3"/>
                    <a:pt x="29" y="4"/>
                    <a:pt x="30" y="3"/>
                  </a:cubicBezTo>
                  <a:cubicBezTo>
                    <a:pt x="31" y="2"/>
                    <a:pt x="30" y="0"/>
                    <a:pt x="32" y="0"/>
                  </a:cubicBezTo>
                  <a:cubicBezTo>
                    <a:pt x="32" y="0"/>
                    <a:pt x="36" y="1"/>
                    <a:pt x="36" y="2"/>
                  </a:cubicBezTo>
                  <a:cubicBezTo>
                    <a:pt x="37" y="2"/>
                    <a:pt x="34" y="3"/>
                    <a:pt x="34" y="4"/>
                  </a:cubicBezTo>
                  <a:cubicBezTo>
                    <a:pt x="34" y="5"/>
                    <a:pt x="37" y="6"/>
                    <a:pt x="34" y="7"/>
                  </a:cubicBezTo>
                  <a:cubicBezTo>
                    <a:pt x="33" y="8"/>
                    <a:pt x="36" y="9"/>
                    <a:pt x="35" y="9"/>
                  </a:cubicBezTo>
                  <a:cubicBezTo>
                    <a:pt x="33" y="10"/>
                    <a:pt x="32" y="10"/>
                    <a:pt x="31" y="10"/>
                  </a:cubicBezTo>
                  <a:cubicBezTo>
                    <a:pt x="31" y="11"/>
                    <a:pt x="31" y="11"/>
                    <a:pt x="30" y="12"/>
                  </a:cubicBezTo>
                  <a:cubicBezTo>
                    <a:pt x="29" y="13"/>
                    <a:pt x="31" y="11"/>
                    <a:pt x="30"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4" name="Freeform 581">
              <a:extLst>
                <a:ext uri="{FF2B5EF4-FFF2-40B4-BE49-F238E27FC236}">
                  <a16:creationId xmlns:a16="http://schemas.microsoft.com/office/drawing/2014/main" id="{7D36E8DA-78A4-9D41-99C2-A1902DE476DD}"/>
                </a:ext>
              </a:extLst>
            </p:cNvPr>
            <p:cNvSpPr>
              <a:spLocks/>
            </p:cNvSpPr>
            <p:nvPr/>
          </p:nvSpPr>
          <p:spPr bwMode="auto">
            <a:xfrm>
              <a:off x="6346679" y="4449070"/>
              <a:ext cx="73248" cy="19114"/>
            </a:xfrm>
            <a:custGeom>
              <a:avLst/>
              <a:gdLst>
                <a:gd name="T0" fmla="*/ 6 w 8"/>
                <a:gd name="T1" fmla="*/ 2 h 2"/>
                <a:gd name="T2" fmla="*/ 3 w 8"/>
                <a:gd name="T3" fmla="*/ 0 h 2"/>
                <a:gd name="T4" fmla="*/ 6 w 8"/>
                <a:gd name="T5" fmla="*/ 2 h 2"/>
              </a:gdLst>
              <a:ahLst/>
              <a:cxnLst>
                <a:cxn ang="0">
                  <a:pos x="T0" y="T1"/>
                </a:cxn>
                <a:cxn ang="0">
                  <a:pos x="T2" y="T3"/>
                </a:cxn>
                <a:cxn ang="0">
                  <a:pos x="T4" y="T5"/>
                </a:cxn>
              </a:cxnLst>
              <a:rect l="0" t="0" r="r" b="b"/>
              <a:pathLst>
                <a:path w="8" h="2">
                  <a:moveTo>
                    <a:pt x="6" y="2"/>
                  </a:moveTo>
                  <a:cubicBezTo>
                    <a:pt x="4" y="2"/>
                    <a:pt x="0" y="1"/>
                    <a:pt x="3" y="0"/>
                  </a:cubicBezTo>
                  <a:cubicBezTo>
                    <a:pt x="5" y="0"/>
                    <a:pt x="8" y="2"/>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5" name="Freeform 582">
              <a:extLst>
                <a:ext uri="{FF2B5EF4-FFF2-40B4-BE49-F238E27FC236}">
                  <a16:creationId xmlns:a16="http://schemas.microsoft.com/office/drawing/2014/main" id="{8FCC9B6F-A75B-8442-9CD7-9A4E6933FA3F}"/>
                </a:ext>
              </a:extLst>
            </p:cNvPr>
            <p:cNvSpPr>
              <a:spLocks/>
            </p:cNvSpPr>
            <p:nvPr/>
          </p:nvSpPr>
          <p:spPr bwMode="auto">
            <a:xfrm>
              <a:off x="6410373" y="4318468"/>
              <a:ext cx="197453" cy="92380"/>
            </a:xfrm>
            <a:custGeom>
              <a:avLst/>
              <a:gdLst>
                <a:gd name="T0" fmla="*/ 7 w 21"/>
                <a:gd name="T1" fmla="*/ 9 h 10"/>
                <a:gd name="T2" fmla="*/ 2 w 21"/>
                <a:gd name="T3" fmla="*/ 4 h 10"/>
                <a:gd name="T4" fmla="*/ 9 w 21"/>
                <a:gd name="T5" fmla="*/ 2 h 10"/>
                <a:gd name="T6" fmla="*/ 17 w 21"/>
                <a:gd name="T7" fmla="*/ 0 h 10"/>
                <a:gd name="T8" fmla="*/ 19 w 21"/>
                <a:gd name="T9" fmla="*/ 2 h 10"/>
                <a:gd name="T10" fmla="*/ 14 w 21"/>
                <a:gd name="T11" fmla="*/ 4 h 10"/>
                <a:gd name="T12" fmla="*/ 15 w 21"/>
                <a:gd name="T13" fmla="*/ 7 h 10"/>
                <a:gd name="T14" fmla="*/ 7 w 21"/>
                <a:gd name="T15" fmla="*/ 9 h 10"/>
                <a:gd name="T16" fmla="*/ 7 w 21"/>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
                  <a:moveTo>
                    <a:pt x="7" y="9"/>
                  </a:moveTo>
                  <a:cubicBezTo>
                    <a:pt x="6" y="9"/>
                    <a:pt x="0" y="6"/>
                    <a:pt x="2" y="4"/>
                  </a:cubicBezTo>
                  <a:cubicBezTo>
                    <a:pt x="4" y="2"/>
                    <a:pt x="7" y="2"/>
                    <a:pt x="9" y="2"/>
                  </a:cubicBezTo>
                  <a:cubicBezTo>
                    <a:pt x="12" y="1"/>
                    <a:pt x="15" y="0"/>
                    <a:pt x="17" y="0"/>
                  </a:cubicBezTo>
                  <a:cubicBezTo>
                    <a:pt x="18" y="0"/>
                    <a:pt x="21" y="1"/>
                    <a:pt x="19" y="2"/>
                  </a:cubicBezTo>
                  <a:cubicBezTo>
                    <a:pt x="18" y="3"/>
                    <a:pt x="15" y="2"/>
                    <a:pt x="14" y="4"/>
                  </a:cubicBezTo>
                  <a:cubicBezTo>
                    <a:pt x="14" y="4"/>
                    <a:pt x="19" y="6"/>
                    <a:pt x="15" y="7"/>
                  </a:cubicBezTo>
                  <a:cubicBezTo>
                    <a:pt x="13" y="8"/>
                    <a:pt x="10" y="10"/>
                    <a:pt x="7" y="9"/>
                  </a:cubicBezTo>
                  <a:cubicBezTo>
                    <a:pt x="5" y="9"/>
                    <a:pt x="9" y="10"/>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6" name="Freeform 583">
              <a:extLst>
                <a:ext uri="{FF2B5EF4-FFF2-40B4-BE49-F238E27FC236}">
                  <a16:creationId xmlns:a16="http://schemas.microsoft.com/office/drawing/2014/main" id="{2F248FF9-A16B-A244-8321-ECFC8A00B290}"/>
                </a:ext>
              </a:extLst>
            </p:cNvPr>
            <p:cNvSpPr>
              <a:spLocks/>
            </p:cNvSpPr>
            <p:nvPr/>
          </p:nvSpPr>
          <p:spPr bwMode="auto">
            <a:xfrm>
              <a:off x="6327569" y="4337578"/>
              <a:ext cx="73248" cy="38227"/>
            </a:xfrm>
            <a:custGeom>
              <a:avLst/>
              <a:gdLst>
                <a:gd name="T0" fmla="*/ 6 w 8"/>
                <a:gd name="T1" fmla="*/ 4 h 4"/>
                <a:gd name="T2" fmla="*/ 3 w 8"/>
                <a:gd name="T3" fmla="*/ 0 h 4"/>
                <a:gd name="T4" fmla="*/ 6 w 8"/>
                <a:gd name="T5" fmla="*/ 4 h 4"/>
              </a:gdLst>
              <a:ahLst/>
              <a:cxnLst>
                <a:cxn ang="0">
                  <a:pos x="T0" y="T1"/>
                </a:cxn>
                <a:cxn ang="0">
                  <a:pos x="T2" y="T3"/>
                </a:cxn>
                <a:cxn ang="0">
                  <a:pos x="T4" y="T5"/>
                </a:cxn>
              </a:cxnLst>
              <a:rect l="0" t="0" r="r" b="b"/>
              <a:pathLst>
                <a:path w="8" h="4">
                  <a:moveTo>
                    <a:pt x="6" y="4"/>
                  </a:moveTo>
                  <a:cubicBezTo>
                    <a:pt x="4" y="4"/>
                    <a:pt x="0" y="0"/>
                    <a:pt x="3" y="0"/>
                  </a:cubicBezTo>
                  <a:cubicBezTo>
                    <a:pt x="6" y="0"/>
                    <a:pt x="8" y="3"/>
                    <a:pt x="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7" name="Freeform 584">
              <a:extLst>
                <a:ext uri="{FF2B5EF4-FFF2-40B4-BE49-F238E27FC236}">
                  <a16:creationId xmlns:a16="http://schemas.microsoft.com/office/drawing/2014/main" id="{2BFD63F8-27E6-2648-A743-873F7B95B7C5}"/>
                </a:ext>
              </a:extLst>
            </p:cNvPr>
            <p:cNvSpPr>
              <a:spLocks/>
            </p:cNvSpPr>
            <p:nvPr/>
          </p:nvSpPr>
          <p:spPr bwMode="auto">
            <a:xfrm>
              <a:off x="6429482" y="4251569"/>
              <a:ext cx="197453" cy="66896"/>
            </a:xfrm>
            <a:custGeom>
              <a:avLst/>
              <a:gdLst>
                <a:gd name="T0" fmla="*/ 1 w 21"/>
                <a:gd name="T1" fmla="*/ 5 h 7"/>
                <a:gd name="T2" fmla="*/ 4 w 21"/>
                <a:gd name="T3" fmla="*/ 4 h 7"/>
                <a:gd name="T4" fmla="*/ 9 w 21"/>
                <a:gd name="T5" fmla="*/ 1 h 7"/>
                <a:gd name="T6" fmla="*/ 18 w 21"/>
                <a:gd name="T7" fmla="*/ 3 h 7"/>
                <a:gd name="T8" fmla="*/ 11 w 21"/>
                <a:gd name="T9" fmla="*/ 6 h 7"/>
                <a:gd name="T10" fmla="*/ 6 w 21"/>
                <a:gd name="T11" fmla="*/ 6 h 7"/>
                <a:gd name="T12" fmla="*/ 1 w 21"/>
                <a:gd name="T13" fmla="*/ 5 h 7"/>
                <a:gd name="T14" fmla="*/ 1 w 2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7">
                  <a:moveTo>
                    <a:pt x="1" y="5"/>
                  </a:moveTo>
                  <a:cubicBezTo>
                    <a:pt x="0" y="5"/>
                    <a:pt x="3" y="4"/>
                    <a:pt x="4" y="4"/>
                  </a:cubicBezTo>
                  <a:cubicBezTo>
                    <a:pt x="6" y="3"/>
                    <a:pt x="7" y="2"/>
                    <a:pt x="9" y="1"/>
                  </a:cubicBezTo>
                  <a:cubicBezTo>
                    <a:pt x="12" y="0"/>
                    <a:pt x="15" y="1"/>
                    <a:pt x="18" y="3"/>
                  </a:cubicBezTo>
                  <a:cubicBezTo>
                    <a:pt x="21" y="6"/>
                    <a:pt x="12" y="6"/>
                    <a:pt x="11" y="6"/>
                  </a:cubicBezTo>
                  <a:cubicBezTo>
                    <a:pt x="9" y="6"/>
                    <a:pt x="8" y="7"/>
                    <a:pt x="6" y="6"/>
                  </a:cubicBezTo>
                  <a:cubicBezTo>
                    <a:pt x="4" y="5"/>
                    <a:pt x="2"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8" name="Freeform 585">
              <a:extLst>
                <a:ext uri="{FF2B5EF4-FFF2-40B4-BE49-F238E27FC236}">
                  <a16:creationId xmlns:a16="http://schemas.microsoft.com/office/drawing/2014/main" id="{DFA0EE59-0D8B-D645-A6B9-D3FCC5A1EE7B}"/>
                </a:ext>
              </a:extLst>
            </p:cNvPr>
            <p:cNvSpPr>
              <a:spLocks/>
            </p:cNvSpPr>
            <p:nvPr/>
          </p:nvSpPr>
          <p:spPr bwMode="auto">
            <a:xfrm>
              <a:off x="6907187" y="4449070"/>
              <a:ext cx="261145" cy="178393"/>
            </a:xfrm>
            <a:custGeom>
              <a:avLst/>
              <a:gdLst>
                <a:gd name="T0" fmla="*/ 22 w 28"/>
                <a:gd name="T1" fmla="*/ 19 h 19"/>
                <a:gd name="T2" fmla="*/ 15 w 28"/>
                <a:gd name="T3" fmla="*/ 19 h 19"/>
                <a:gd name="T4" fmla="*/ 15 w 28"/>
                <a:gd name="T5" fmla="*/ 17 h 19"/>
                <a:gd name="T6" fmla="*/ 12 w 28"/>
                <a:gd name="T7" fmla="*/ 15 h 19"/>
                <a:gd name="T8" fmla="*/ 17 w 28"/>
                <a:gd name="T9" fmla="*/ 13 h 19"/>
                <a:gd name="T10" fmla="*/ 16 w 28"/>
                <a:gd name="T11" fmla="*/ 12 h 19"/>
                <a:gd name="T12" fmla="*/ 9 w 28"/>
                <a:gd name="T13" fmla="*/ 13 h 19"/>
                <a:gd name="T14" fmla="*/ 2 w 28"/>
                <a:gd name="T15" fmla="*/ 13 h 19"/>
                <a:gd name="T16" fmla="*/ 1 w 28"/>
                <a:gd name="T17" fmla="*/ 12 h 19"/>
                <a:gd name="T18" fmla="*/ 7 w 28"/>
                <a:gd name="T19" fmla="*/ 10 h 19"/>
                <a:gd name="T20" fmla="*/ 4 w 28"/>
                <a:gd name="T21" fmla="*/ 8 h 19"/>
                <a:gd name="T22" fmla="*/ 7 w 28"/>
                <a:gd name="T23" fmla="*/ 6 h 19"/>
                <a:gd name="T24" fmla="*/ 3 w 28"/>
                <a:gd name="T25" fmla="*/ 6 h 19"/>
                <a:gd name="T26" fmla="*/ 7 w 28"/>
                <a:gd name="T27" fmla="*/ 4 h 19"/>
                <a:gd name="T28" fmla="*/ 13 w 28"/>
                <a:gd name="T29" fmla="*/ 8 h 19"/>
                <a:gd name="T30" fmla="*/ 16 w 28"/>
                <a:gd name="T31" fmla="*/ 9 h 19"/>
                <a:gd name="T32" fmla="*/ 13 w 28"/>
                <a:gd name="T33" fmla="*/ 7 h 19"/>
                <a:gd name="T34" fmla="*/ 14 w 28"/>
                <a:gd name="T35" fmla="*/ 5 h 19"/>
                <a:gd name="T36" fmla="*/ 11 w 28"/>
                <a:gd name="T37" fmla="*/ 4 h 19"/>
                <a:gd name="T38" fmla="*/ 11 w 28"/>
                <a:gd name="T39" fmla="*/ 2 h 19"/>
                <a:gd name="T40" fmla="*/ 7 w 28"/>
                <a:gd name="T41" fmla="*/ 3 h 19"/>
                <a:gd name="T42" fmla="*/ 13 w 28"/>
                <a:gd name="T43" fmla="*/ 1 h 19"/>
                <a:gd name="T44" fmla="*/ 12 w 28"/>
                <a:gd name="T45" fmla="*/ 2 h 19"/>
                <a:gd name="T46" fmla="*/ 15 w 28"/>
                <a:gd name="T47" fmla="*/ 3 h 19"/>
                <a:gd name="T48" fmla="*/ 21 w 28"/>
                <a:gd name="T49" fmla="*/ 2 h 19"/>
                <a:gd name="T50" fmla="*/ 26 w 28"/>
                <a:gd name="T51" fmla="*/ 8 h 19"/>
                <a:gd name="T52" fmla="*/ 27 w 28"/>
                <a:gd name="T53" fmla="*/ 12 h 19"/>
                <a:gd name="T54" fmla="*/ 26 w 28"/>
                <a:gd name="T55" fmla="*/ 14 h 19"/>
                <a:gd name="T56" fmla="*/ 26 w 28"/>
                <a:gd name="T57" fmla="*/ 17 h 19"/>
                <a:gd name="T58" fmla="*/ 22 w 28"/>
                <a:gd name="T5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 h="19">
                  <a:moveTo>
                    <a:pt x="22" y="19"/>
                  </a:moveTo>
                  <a:cubicBezTo>
                    <a:pt x="20" y="19"/>
                    <a:pt x="17" y="19"/>
                    <a:pt x="15" y="19"/>
                  </a:cubicBezTo>
                  <a:cubicBezTo>
                    <a:pt x="12" y="19"/>
                    <a:pt x="15" y="18"/>
                    <a:pt x="15" y="17"/>
                  </a:cubicBezTo>
                  <a:cubicBezTo>
                    <a:pt x="16" y="16"/>
                    <a:pt x="11" y="16"/>
                    <a:pt x="12" y="15"/>
                  </a:cubicBezTo>
                  <a:cubicBezTo>
                    <a:pt x="13" y="14"/>
                    <a:pt x="15" y="13"/>
                    <a:pt x="17" y="13"/>
                  </a:cubicBezTo>
                  <a:cubicBezTo>
                    <a:pt x="18" y="12"/>
                    <a:pt x="17" y="12"/>
                    <a:pt x="16" y="12"/>
                  </a:cubicBezTo>
                  <a:cubicBezTo>
                    <a:pt x="14" y="11"/>
                    <a:pt x="12" y="12"/>
                    <a:pt x="9" y="13"/>
                  </a:cubicBezTo>
                  <a:cubicBezTo>
                    <a:pt x="7" y="13"/>
                    <a:pt x="5" y="13"/>
                    <a:pt x="2" y="13"/>
                  </a:cubicBezTo>
                  <a:cubicBezTo>
                    <a:pt x="2" y="14"/>
                    <a:pt x="0" y="14"/>
                    <a:pt x="1" y="12"/>
                  </a:cubicBezTo>
                  <a:cubicBezTo>
                    <a:pt x="3" y="10"/>
                    <a:pt x="5" y="11"/>
                    <a:pt x="7" y="10"/>
                  </a:cubicBezTo>
                  <a:cubicBezTo>
                    <a:pt x="11" y="9"/>
                    <a:pt x="4" y="9"/>
                    <a:pt x="4" y="8"/>
                  </a:cubicBezTo>
                  <a:cubicBezTo>
                    <a:pt x="3" y="8"/>
                    <a:pt x="7" y="6"/>
                    <a:pt x="7" y="6"/>
                  </a:cubicBezTo>
                  <a:cubicBezTo>
                    <a:pt x="7" y="6"/>
                    <a:pt x="4" y="6"/>
                    <a:pt x="3" y="6"/>
                  </a:cubicBezTo>
                  <a:cubicBezTo>
                    <a:pt x="3" y="5"/>
                    <a:pt x="6" y="4"/>
                    <a:pt x="7" y="4"/>
                  </a:cubicBezTo>
                  <a:cubicBezTo>
                    <a:pt x="9" y="4"/>
                    <a:pt x="11" y="7"/>
                    <a:pt x="13" y="8"/>
                  </a:cubicBezTo>
                  <a:cubicBezTo>
                    <a:pt x="14" y="8"/>
                    <a:pt x="15" y="10"/>
                    <a:pt x="16" y="9"/>
                  </a:cubicBezTo>
                  <a:cubicBezTo>
                    <a:pt x="19" y="7"/>
                    <a:pt x="13" y="7"/>
                    <a:pt x="13" y="7"/>
                  </a:cubicBezTo>
                  <a:cubicBezTo>
                    <a:pt x="14" y="7"/>
                    <a:pt x="18" y="6"/>
                    <a:pt x="14" y="5"/>
                  </a:cubicBezTo>
                  <a:cubicBezTo>
                    <a:pt x="13" y="5"/>
                    <a:pt x="12" y="5"/>
                    <a:pt x="11" y="4"/>
                  </a:cubicBezTo>
                  <a:cubicBezTo>
                    <a:pt x="9" y="3"/>
                    <a:pt x="11" y="3"/>
                    <a:pt x="11" y="2"/>
                  </a:cubicBezTo>
                  <a:cubicBezTo>
                    <a:pt x="10" y="2"/>
                    <a:pt x="7" y="3"/>
                    <a:pt x="7" y="3"/>
                  </a:cubicBezTo>
                  <a:cubicBezTo>
                    <a:pt x="6" y="2"/>
                    <a:pt x="13" y="1"/>
                    <a:pt x="13" y="1"/>
                  </a:cubicBezTo>
                  <a:cubicBezTo>
                    <a:pt x="13" y="1"/>
                    <a:pt x="12" y="2"/>
                    <a:pt x="12" y="2"/>
                  </a:cubicBezTo>
                  <a:cubicBezTo>
                    <a:pt x="11" y="3"/>
                    <a:pt x="14" y="3"/>
                    <a:pt x="15" y="3"/>
                  </a:cubicBezTo>
                  <a:cubicBezTo>
                    <a:pt x="18" y="4"/>
                    <a:pt x="19" y="4"/>
                    <a:pt x="21" y="2"/>
                  </a:cubicBezTo>
                  <a:cubicBezTo>
                    <a:pt x="24" y="0"/>
                    <a:pt x="27" y="6"/>
                    <a:pt x="26" y="8"/>
                  </a:cubicBezTo>
                  <a:cubicBezTo>
                    <a:pt x="26" y="10"/>
                    <a:pt x="26" y="11"/>
                    <a:pt x="27" y="12"/>
                  </a:cubicBezTo>
                  <a:cubicBezTo>
                    <a:pt x="28" y="14"/>
                    <a:pt x="28" y="15"/>
                    <a:pt x="26" y="14"/>
                  </a:cubicBezTo>
                  <a:cubicBezTo>
                    <a:pt x="24" y="12"/>
                    <a:pt x="25" y="16"/>
                    <a:pt x="26" y="17"/>
                  </a:cubicBezTo>
                  <a:cubicBezTo>
                    <a:pt x="27" y="18"/>
                    <a:pt x="23" y="19"/>
                    <a:pt x="22"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19" name="Freeform 586">
              <a:extLst>
                <a:ext uri="{FF2B5EF4-FFF2-40B4-BE49-F238E27FC236}">
                  <a16:creationId xmlns:a16="http://schemas.microsoft.com/office/drawing/2014/main" id="{E4B627F9-A1A2-3B4B-ABF4-90AB0617B8D1}"/>
                </a:ext>
              </a:extLst>
            </p:cNvPr>
            <p:cNvSpPr>
              <a:spLocks/>
            </p:cNvSpPr>
            <p:nvPr/>
          </p:nvSpPr>
          <p:spPr bwMode="auto">
            <a:xfrm>
              <a:off x="6878526" y="4535082"/>
              <a:ext cx="82803" cy="25484"/>
            </a:xfrm>
            <a:custGeom>
              <a:avLst/>
              <a:gdLst>
                <a:gd name="T0" fmla="*/ 1 w 9"/>
                <a:gd name="T1" fmla="*/ 3 h 3"/>
                <a:gd name="T2" fmla="*/ 7 w 9"/>
                <a:gd name="T3" fmla="*/ 0 h 3"/>
                <a:gd name="T4" fmla="*/ 1 w 9"/>
                <a:gd name="T5" fmla="*/ 3 h 3"/>
              </a:gdLst>
              <a:ahLst/>
              <a:cxnLst>
                <a:cxn ang="0">
                  <a:pos x="T0" y="T1"/>
                </a:cxn>
                <a:cxn ang="0">
                  <a:pos x="T2" y="T3"/>
                </a:cxn>
                <a:cxn ang="0">
                  <a:pos x="T4" y="T5"/>
                </a:cxn>
              </a:cxnLst>
              <a:rect l="0" t="0" r="r" b="b"/>
              <a:pathLst>
                <a:path w="9" h="3">
                  <a:moveTo>
                    <a:pt x="1" y="3"/>
                  </a:moveTo>
                  <a:cubicBezTo>
                    <a:pt x="4" y="2"/>
                    <a:pt x="9" y="0"/>
                    <a:pt x="7" y="0"/>
                  </a:cubicBezTo>
                  <a:cubicBezTo>
                    <a:pt x="4" y="0"/>
                    <a:pt x="0"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0" name="Freeform 587">
              <a:extLst>
                <a:ext uri="{FF2B5EF4-FFF2-40B4-BE49-F238E27FC236}">
                  <a16:creationId xmlns:a16="http://schemas.microsoft.com/office/drawing/2014/main" id="{EE96217A-D285-1248-B3B2-2DF84A4E7D1B}"/>
                </a:ext>
              </a:extLst>
            </p:cNvPr>
            <p:cNvSpPr>
              <a:spLocks/>
            </p:cNvSpPr>
            <p:nvPr/>
          </p:nvSpPr>
          <p:spPr bwMode="auto">
            <a:xfrm>
              <a:off x="6859417" y="4525526"/>
              <a:ext cx="76432" cy="19114"/>
            </a:xfrm>
            <a:custGeom>
              <a:avLst/>
              <a:gdLst>
                <a:gd name="T0" fmla="*/ 1 w 8"/>
                <a:gd name="T1" fmla="*/ 2 h 2"/>
                <a:gd name="T2" fmla="*/ 6 w 8"/>
                <a:gd name="T3" fmla="*/ 0 h 2"/>
                <a:gd name="T4" fmla="*/ 1 w 8"/>
                <a:gd name="T5" fmla="*/ 2 h 2"/>
              </a:gdLst>
              <a:ahLst/>
              <a:cxnLst>
                <a:cxn ang="0">
                  <a:pos x="T0" y="T1"/>
                </a:cxn>
                <a:cxn ang="0">
                  <a:pos x="T2" y="T3"/>
                </a:cxn>
                <a:cxn ang="0">
                  <a:pos x="T4" y="T5"/>
                </a:cxn>
              </a:cxnLst>
              <a:rect l="0" t="0" r="r" b="b"/>
              <a:pathLst>
                <a:path w="8" h="2">
                  <a:moveTo>
                    <a:pt x="1" y="2"/>
                  </a:moveTo>
                  <a:cubicBezTo>
                    <a:pt x="0" y="2"/>
                    <a:pt x="4" y="0"/>
                    <a:pt x="6" y="0"/>
                  </a:cubicBezTo>
                  <a:cubicBezTo>
                    <a:pt x="8" y="0"/>
                    <a:pt x="4" y="2"/>
                    <a:pt x="1"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1" name="Freeform 588">
              <a:extLst>
                <a:ext uri="{FF2B5EF4-FFF2-40B4-BE49-F238E27FC236}">
                  <a16:creationId xmlns:a16="http://schemas.microsoft.com/office/drawing/2014/main" id="{0E0448C0-557E-214B-81E6-4EACDABBE0C9}"/>
                </a:ext>
              </a:extLst>
            </p:cNvPr>
            <p:cNvSpPr>
              <a:spLocks/>
            </p:cNvSpPr>
            <p:nvPr/>
          </p:nvSpPr>
          <p:spPr bwMode="auto">
            <a:xfrm>
              <a:off x="6821200" y="4496854"/>
              <a:ext cx="95541" cy="47785"/>
            </a:xfrm>
            <a:custGeom>
              <a:avLst/>
              <a:gdLst>
                <a:gd name="T0" fmla="*/ 2 w 10"/>
                <a:gd name="T1" fmla="*/ 3 h 5"/>
                <a:gd name="T2" fmla="*/ 10 w 10"/>
                <a:gd name="T3" fmla="*/ 1 h 5"/>
                <a:gd name="T4" fmla="*/ 2 w 10"/>
                <a:gd name="T5" fmla="*/ 3 h 5"/>
              </a:gdLst>
              <a:ahLst/>
              <a:cxnLst>
                <a:cxn ang="0">
                  <a:pos x="T0" y="T1"/>
                </a:cxn>
                <a:cxn ang="0">
                  <a:pos x="T2" y="T3"/>
                </a:cxn>
                <a:cxn ang="0">
                  <a:pos x="T4" y="T5"/>
                </a:cxn>
              </a:cxnLst>
              <a:rect l="0" t="0" r="r" b="b"/>
              <a:pathLst>
                <a:path w="10" h="5">
                  <a:moveTo>
                    <a:pt x="2" y="3"/>
                  </a:moveTo>
                  <a:cubicBezTo>
                    <a:pt x="0" y="2"/>
                    <a:pt x="10" y="0"/>
                    <a:pt x="10" y="1"/>
                  </a:cubicBezTo>
                  <a:cubicBezTo>
                    <a:pt x="10" y="2"/>
                    <a:pt x="6" y="5"/>
                    <a:pt x="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2" name="Freeform 589">
              <a:extLst>
                <a:ext uri="{FF2B5EF4-FFF2-40B4-BE49-F238E27FC236}">
                  <a16:creationId xmlns:a16="http://schemas.microsoft.com/office/drawing/2014/main" id="{A150E7C9-FBA7-184F-BF70-E7AF97DAA9A9}"/>
                </a:ext>
              </a:extLst>
            </p:cNvPr>
            <p:cNvSpPr>
              <a:spLocks/>
            </p:cNvSpPr>
            <p:nvPr/>
          </p:nvSpPr>
          <p:spPr bwMode="auto">
            <a:xfrm>
              <a:off x="6830756" y="4458630"/>
              <a:ext cx="66879" cy="47785"/>
            </a:xfrm>
            <a:custGeom>
              <a:avLst/>
              <a:gdLst>
                <a:gd name="T0" fmla="*/ 1 w 7"/>
                <a:gd name="T1" fmla="*/ 5 h 5"/>
                <a:gd name="T2" fmla="*/ 0 w 7"/>
                <a:gd name="T3" fmla="*/ 1 h 5"/>
                <a:gd name="T4" fmla="*/ 4 w 7"/>
                <a:gd name="T5" fmla="*/ 2 h 5"/>
                <a:gd name="T6" fmla="*/ 7 w 7"/>
                <a:gd name="T7" fmla="*/ 4 h 5"/>
                <a:gd name="T8" fmla="*/ 1 w 7"/>
                <a:gd name="T9" fmla="*/ 5 h 5"/>
                <a:gd name="T10" fmla="*/ 1 w 7"/>
                <a:gd name="T11" fmla="*/ 5 h 5"/>
              </a:gdLst>
              <a:ahLst/>
              <a:cxnLst>
                <a:cxn ang="0">
                  <a:pos x="T0" y="T1"/>
                </a:cxn>
                <a:cxn ang="0">
                  <a:pos x="T2" y="T3"/>
                </a:cxn>
                <a:cxn ang="0">
                  <a:pos x="T4" y="T5"/>
                </a:cxn>
                <a:cxn ang="0">
                  <a:pos x="T6" y="T7"/>
                </a:cxn>
                <a:cxn ang="0">
                  <a:pos x="T8" y="T9"/>
                </a:cxn>
                <a:cxn ang="0">
                  <a:pos x="T10" y="T11"/>
                </a:cxn>
              </a:cxnLst>
              <a:rect l="0" t="0" r="r" b="b"/>
              <a:pathLst>
                <a:path w="7" h="5">
                  <a:moveTo>
                    <a:pt x="1" y="5"/>
                  </a:moveTo>
                  <a:cubicBezTo>
                    <a:pt x="0" y="4"/>
                    <a:pt x="0" y="2"/>
                    <a:pt x="0" y="1"/>
                  </a:cubicBezTo>
                  <a:cubicBezTo>
                    <a:pt x="1" y="0"/>
                    <a:pt x="3" y="1"/>
                    <a:pt x="4" y="2"/>
                  </a:cubicBezTo>
                  <a:cubicBezTo>
                    <a:pt x="4" y="2"/>
                    <a:pt x="7" y="3"/>
                    <a:pt x="7" y="4"/>
                  </a:cubicBezTo>
                  <a:cubicBezTo>
                    <a:pt x="7" y="4"/>
                    <a:pt x="2" y="5"/>
                    <a:pt x="1" y="5"/>
                  </a:cubicBezTo>
                  <a:cubicBezTo>
                    <a:pt x="0" y="4"/>
                    <a:pt x="4" y="5"/>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3" name="Freeform 590">
              <a:extLst>
                <a:ext uri="{FF2B5EF4-FFF2-40B4-BE49-F238E27FC236}">
                  <a16:creationId xmlns:a16="http://schemas.microsoft.com/office/drawing/2014/main" id="{8737C239-A198-A148-BF42-E512955CC9DD}"/>
                </a:ext>
              </a:extLst>
            </p:cNvPr>
            <p:cNvSpPr>
              <a:spLocks/>
            </p:cNvSpPr>
            <p:nvPr/>
          </p:nvSpPr>
          <p:spPr bwMode="auto">
            <a:xfrm>
              <a:off x="6738399" y="4347133"/>
              <a:ext cx="111465" cy="82827"/>
            </a:xfrm>
            <a:custGeom>
              <a:avLst/>
              <a:gdLst>
                <a:gd name="T0" fmla="*/ 8 w 12"/>
                <a:gd name="T1" fmla="*/ 8 h 9"/>
                <a:gd name="T2" fmla="*/ 3 w 12"/>
                <a:gd name="T3" fmla="*/ 1 h 9"/>
                <a:gd name="T4" fmla="*/ 8 w 12"/>
                <a:gd name="T5" fmla="*/ 8 h 9"/>
              </a:gdLst>
              <a:ahLst/>
              <a:cxnLst>
                <a:cxn ang="0">
                  <a:pos x="T0" y="T1"/>
                </a:cxn>
                <a:cxn ang="0">
                  <a:pos x="T2" y="T3"/>
                </a:cxn>
                <a:cxn ang="0">
                  <a:pos x="T4" y="T5"/>
                </a:cxn>
              </a:cxnLst>
              <a:rect l="0" t="0" r="r" b="b"/>
              <a:pathLst>
                <a:path w="12" h="9">
                  <a:moveTo>
                    <a:pt x="8" y="8"/>
                  </a:moveTo>
                  <a:cubicBezTo>
                    <a:pt x="6" y="9"/>
                    <a:pt x="0" y="0"/>
                    <a:pt x="3" y="1"/>
                  </a:cubicBezTo>
                  <a:cubicBezTo>
                    <a:pt x="6" y="3"/>
                    <a:pt x="12" y="8"/>
                    <a:pt x="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4" name="Freeform 591">
              <a:extLst>
                <a:ext uri="{FF2B5EF4-FFF2-40B4-BE49-F238E27FC236}">
                  <a16:creationId xmlns:a16="http://schemas.microsoft.com/office/drawing/2014/main" id="{63173EB0-CD28-394B-9FF2-22050C1BD6C9}"/>
                </a:ext>
              </a:extLst>
            </p:cNvPr>
            <p:cNvSpPr>
              <a:spLocks/>
            </p:cNvSpPr>
            <p:nvPr/>
          </p:nvSpPr>
          <p:spPr bwMode="auto">
            <a:xfrm>
              <a:off x="6916743" y="4337578"/>
              <a:ext cx="82803" cy="28669"/>
            </a:xfrm>
            <a:custGeom>
              <a:avLst/>
              <a:gdLst>
                <a:gd name="T0" fmla="*/ 2 w 9"/>
                <a:gd name="T1" fmla="*/ 1 h 3"/>
                <a:gd name="T2" fmla="*/ 8 w 9"/>
                <a:gd name="T3" fmla="*/ 2 h 3"/>
                <a:gd name="T4" fmla="*/ 2 w 9"/>
                <a:gd name="T5" fmla="*/ 1 h 3"/>
              </a:gdLst>
              <a:ahLst/>
              <a:cxnLst>
                <a:cxn ang="0">
                  <a:pos x="T0" y="T1"/>
                </a:cxn>
                <a:cxn ang="0">
                  <a:pos x="T2" y="T3"/>
                </a:cxn>
                <a:cxn ang="0">
                  <a:pos x="T4" y="T5"/>
                </a:cxn>
              </a:cxnLst>
              <a:rect l="0" t="0" r="r" b="b"/>
              <a:pathLst>
                <a:path w="9" h="3">
                  <a:moveTo>
                    <a:pt x="2" y="1"/>
                  </a:moveTo>
                  <a:cubicBezTo>
                    <a:pt x="5" y="0"/>
                    <a:pt x="9" y="2"/>
                    <a:pt x="8" y="2"/>
                  </a:cubicBezTo>
                  <a:cubicBezTo>
                    <a:pt x="3" y="3"/>
                    <a:pt x="0"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5" name="Freeform 592">
              <a:extLst>
                <a:ext uri="{FF2B5EF4-FFF2-40B4-BE49-F238E27FC236}">
                  <a16:creationId xmlns:a16="http://schemas.microsoft.com/office/drawing/2014/main" id="{A89A82FD-B017-B549-A860-C46B3024ABD7}"/>
                </a:ext>
              </a:extLst>
            </p:cNvPr>
            <p:cNvSpPr>
              <a:spLocks/>
            </p:cNvSpPr>
            <p:nvPr/>
          </p:nvSpPr>
          <p:spPr bwMode="auto">
            <a:xfrm>
              <a:off x="6757506" y="4187857"/>
              <a:ext cx="334395" cy="178393"/>
            </a:xfrm>
            <a:custGeom>
              <a:avLst/>
              <a:gdLst>
                <a:gd name="T0" fmla="*/ 28 w 36"/>
                <a:gd name="T1" fmla="*/ 17 h 19"/>
                <a:gd name="T2" fmla="*/ 27 w 36"/>
                <a:gd name="T3" fmla="*/ 15 h 19"/>
                <a:gd name="T4" fmla="*/ 22 w 36"/>
                <a:gd name="T5" fmla="*/ 13 h 19"/>
                <a:gd name="T6" fmla="*/ 14 w 36"/>
                <a:gd name="T7" fmla="*/ 14 h 19"/>
                <a:gd name="T8" fmla="*/ 18 w 36"/>
                <a:gd name="T9" fmla="*/ 12 h 19"/>
                <a:gd name="T10" fmla="*/ 8 w 36"/>
                <a:gd name="T11" fmla="*/ 12 h 19"/>
                <a:gd name="T12" fmla="*/ 13 w 36"/>
                <a:gd name="T13" fmla="*/ 10 h 19"/>
                <a:gd name="T14" fmla="*/ 12 w 36"/>
                <a:gd name="T15" fmla="*/ 9 h 19"/>
                <a:gd name="T16" fmla="*/ 13 w 36"/>
                <a:gd name="T17" fmla="*/ 8 h 19"/>
                <a:gd name="T18" fmla="*/ 11 w 36"/>
                <a:gd name="T19" fmla="*/ 8 h 19"/>
                <a:gd name="T20" fmla="*/ 10 w 36"/>
                <a:gd name="T21" fmla="*/ 6 h 19"/>
                <a:gd name="T22" fmla="*/ 6 w 36"/>
                <a:gd name="T23" fmla="*/ 6 h 19"/>
                <a:gd name="T24" fmla="*/ 3 w 36"/>
                <a:gd name="T25" fmla="*/ 5 h 19"/>
                <a:gd name="T26" fmla="*/ 9 w 36"/>
                <a:gd name="T27" fmla="*/ 2 h 19"/>
                <a:gd name="T28" fmla="*/ 16 w 36"/>
                <a:gd name="T29" fmla="*/ 1 h 19"/>
                <a:gd name="T30" fmla="*/ 18 w 36"/>
                <a:gd name="T31" fmla="*/ 5 h 19"/>
                <a:gd name="T32" fmla="*/ 22 w 36"/>
                <a:gd name="T33" fmla="*/ 4 h 19"/>
                <a:gd name="T34" fmla="*/ 25 w 36"/>
                <a:gd name="T35" fmla="*/ 7 h 19"/>
                <a:gd name="T36" fmla="*/ 30 w 36"/>
                <a:gd name="T37" fmla="*/ 7 h 19"/>
                <a:gd name="T38" fmla="*/ 33 w 36"/>
                <a:gd name="T39" fmla="*/ 12 h 19"/>
                <a:gd name="T40" fmla="*/ 34 w 36"/>
                <a:gd name="T41" fmla="*/ 16 h 19"/>
                <a:gd name="T42" fmla="*/ 28 w 36"/>
                <a:gd name="T43" fmla="*/ 17 h 19"/>
                <a:gd name="T44" fmla="*/ 28 w 36"/>
                <a:gd name="T45"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 h="19">
                  <a:moveTo>
                    <a:pt x="28" y="17"/>
                  </a:moveTo>
                  <a:cubicBezTo>
                    <a:pt x="27" y="17"/>
                    <a:pt x="27" y="16"/>
                    <a:pt x="27" y="15"/>
                  </a:cubicBezTo>
                  <a:cubicBezTo>
                    <a:pt x="26" y="14"/>
                    <a:pt x="23" y="13"/>
                    <a:pt x="22" y="13"/>
                  </a:cubicBezTo>
                  <a:cubicBezTo>
                    <a:pt x="21" y="13"/>
                    <a:pt x="14" y="15"/>
                    <a:pt x="14" y="14"/>
                  </a:cubicBezTo>
                  <a:cubicBezTo>
                    <a:pt x="14" y="14"/>
                    <a:pt x="18" y="12"/>
                    <a:pt x="18" y="12"/>
                  </a:cubicBezTo>
                  <a:cubicBezTo>
                    <a:pt x="15" y="11"/>
                    <a:pt x="11" y="14"/>
                    <a:pt x="8" y="12"/>
                  </a:cubicBezTo>
                  <a:cubicBezTo>
                    <a:pt x="2" y="9"/>
                    <a:pt x="13" y="10"/>
                    <a:pt x="13" y="10"/>
                  </a:cubicBezTo>
                  <a:cubicBezTo>
                    <a:pt x="13" y="10"/>
                    <a:pt x="12" y="9"/>
                    <a:pt x="12" y="9"/>
                  </a:cubicBezTo>
                  <a:cubicBezTo>
                    <a:pt x="12" y="9"/>
                    <a:pt x="13" y="8"/>
                    <a:pt x="13" y="8"/>
                  </a:cubicBezTo>
                  <a:cubicBezTo>
                    <a:pt x="14" y="7"/>
                    <a:pt x="11" y="8"/>
                    <a:pt x="11" y="8"/>
                  </a:cubicBezTo>
                  <a:cubicBezTo>
                    <a:pt x="10" y="7"/>
                    <a:pt x="12" y="6"/>
                    <a:pt x="10" y="6"/>
                  </a:cubicBezTo>
                  <a:cubicBezTo>
                    <a:pt x="9" y="6"/>
                    <a:pt x="7" y="7"/>
                    <a:pt x="6" y="6"/>
                  </a:cubicBezTo>
                  <a:cubicBezTo>
                    <a:pt x="6" y="5"/>
                    <a:pt x="4" y="6"/>
                    <a:pt x="3" y="5"/>
                  </a:cubicBezTo>
                  <a:cubicBezTo>
                    <a:pt x="0" y="0"/>
                    <a:pt x="7" y="2"/>
                    <a:pt x="9" y="2"/>
                  </a:cubicBezTo>
                  <a:cubicBezTo>
                    <a:pt x="11" y="1"/>
                    <a:pt x="14" y="0"/>
                    <a:pt x="16" y="1"/>
                  </a:cubicBezTo>
                  <a:cubicBezTo>
                    <a:pt x="19" y="2"/>
                    <a:pt x="14" y="7"/>
                    <a:pt x="18" y="5"/>
                  </a:cubicBezTo>
                  <a:cubicBezTo>
                    <a:pt x="19" y="5"/>
                    <a:pt x="21" y="3"/>
                    <a:pt x="22" y="4"/>
                  </a:cubicBezTo>
                  <a:cubicBezTo>
                    <a:pt x="23" y="5"/>
                    <a:pt x="24" y="7"/>
                    <a:pt x="25" y="7"/>
                  </a:cubicBezTo>
                  <a:cubicBezTo>
                    <a:pt x="26" y="7"/>
                    <a:pt x="29" y="6"/>
                    <a:pt x="30" y="7"/>
                  </a:cubicBezTo>
                  <a:cubicBezTo>
                    <a:pt x="32" y="8"/>
                    <a:pt x="32" y="11"/>
                    <a:pt x="33" y="12"/>
                  </a:cubicBezTo>
                  <a:cubicBezTo>
                    <a:pt x="34" y="14"/>
                    <a:pt x="36" y="15"/>
                    <a:pt x="34" y="16"/>
                  </a:cubicBezTo>
                  <a:cubicBezTo>
                    <a:pt x="33" y="18"/>
                    <a:pt x="30" y="18"/>
                    <a:pt x="28" y="17"/>
                  </a:cubicBezTo>
                  <a:cubicBezTo>
                    <a:pt x="27" y="16"/>
                    <a:pt x="31" y="19"/>
                    <a:pt x="28"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6" name="Freeform 593">
              <a:extLst>
                <a:ext uri="{FF2B5EF4-FFF2-40B4-BE49-F238E27FC236}">
                  <a16:creationId xmlns:a16="http://schemas.microsoft.com/office/drawing/2014/main" id="{8A67AFCA-36B8-0D4C-9D73-C069C2A897F0}"/>
                </a:ext>
              </a:extLst>
            </p:cNvPr>
            <p:cNvSpPr>
              <a:spLocks/>
            </p:cNvSpPr>
            <p:nvPr/>
          </p:nvSpPr>
          <p:spPr bwMode="auto">
            <a:xfrm>
              <a:off x="7018652" y="4101847"/>
              <a:ext cx="101909" cy="47785"/>
            </a:xfrm>
            <a:custGeom>
              <a:avLst/>
              <a:gdLst>
                <a:gd name="T0" fmla="*/ 8 w 11"/>
                <a:gd name="T1" fmla="*/ 5 h 5"/>
                <a:gd name="T2" fmla="*/ 4 w 11"/>
                <a:gd name="T3" fmla="*/ 4 h 5"/>
                <a:gd name="T4" fmla="*/ 2 w 11"/>
                <a:gd name="T5" fmla="*/ 3 h 5"/>
                <a:gd name="T6" fmla="*/ 7 w 11"/>
                <a:gd name="T7" fmla="*/ 2 h 5"/>
                <a:gd name="T8" fmla="*/ 8 w 11"/>
                <a:gd name="T9" fmla="*/ 5 h 5"/>
              </a:gdLst>
              <a:ahLst/>
              <a:cxnLst>
                <a:cxn ang="0">
                  <a:pos x="T0" y="T1"/>
                </a:cxn>
                <a:cxn ang="0">
                  <a:pos x="T2" y="T3"/>
                </a:cxn>
                <a:cxn ang="0">
                  <a:pos x="T4" y="T5"/>
                </a:cxn>
                <a:cxn ang="0">
                  <a:pos x="T6" y="T7"/>
                </a:cxn>
                <a:cxn ang="0">
                  <a:pos x="T8" y="T9"/>
                </a:cxn>
              </a:cxnLst>
              <a:rect l="0" t="0" r="r" b="b"/>
              <a:pathLst>
                <a:path w="11" h="5">
                  <a:moveTo>
                    <a:pt x="8" y="5"/>
                  </a:moveTo>
                  <a:cubicBezTo>
                    <a:pt x="6" y="5"/>
                    <a:pt x="6" y="4"/>
                    <a:pt x="4" y="4"/>
                  </a:cubicBezTo>
                  <a:cubicBezTo>
                    <a:pt x="4" y="4"/>
                    <a:pt x="0" y="4"/>
                    <a:pt x="2" y="3"/>
                  </a:cubicBezTo>
                  <a:cubicBezTo>
                    <a:pt x="3" y="1"/>
                    <a:pt x="6" y="0"/>
                    <a:pt x="7" y="2"/>
                  </a:cubicBezTo>
                  <a:cubicBezTo>
                    <a:pt x="9" y="3"/>
                    <a:pt x="11" y="5"/>
                    <a:pt x="8"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7" name="Freeform 594">
              <a:extLst>
                <a:ext uri="{FF2B5EF4-FFF2-40B4-BE49-F238E27FC236}">
                  <a16:creationId xmlns:a16="http://schemas.microsoft.com/office/drawing/2014/main" id="{5C141112-CF11-8846-B3FA-3951C6EB61E2}"/>
                </a:ext>
              </a:extLst>
            </p:cNvPr>
            <p:cNvSpPr>
              <a:spLocks/>
            </p:cNvSpPr>
            <p:nvPr/>
          </p:nvSpPr>
          <p:spPr bwMode="auto">
            <a:xfrm>
              <a:off x="7101455" y="4251569"/>
              <a:ext cx="187897" cy="105124"/>
            </a:xfrm>
            <a:custGeom>
              <a:avLst/>
              <a:gdLst>
                <a:gd name="T0" fmla="*/ 8 w 20"/>
                <a:gd name="T1" fmla="*/ 7 h 11"/>
                <a:gd name="T2" fmla="*/ 3 w 20"/>
                <a:gd name="T3" fmla="*/ 5 h 11"/>
                <a:gd name="T4" fmla="*/ 4 w 20"/>
                <a:gd name="T5" fmla="*/ 3 h 11"/>
                <a:gd name="T6" fmla="*/ 1 w 20"/>
                <a:gd name="T7" fmla="*/ 1 h 11"/>
                <a:gd name="T8" fmla="*/ 6 w 20"/>
                <a:gd name="T9" fmla="*/ 1 h 11"/>
                <a:gd name="T10" fmla="*/ 12 w 20"/>
                <a:gd name="T11" fmla="*/ 3 h 11"/>
                <a:gd name="T12" fmla="*/ 16 w 20"/>
                <a:gd name="T13" fmla="*/ 3 h 11"/>
                <a:gd name="T14" fmla="*/ 19 w 20"/>
                <a:gd name="T15" fmla="*/ 4 h 11"/>
                <a:gd name="T16" fmla="*/ 18 w 20"/>
                <a:gd name="T17" fmla="*/ 8 h 11"/>
                <a:gd name="T18" fmla="*/ 15 w 20"/>
                <a:gd name="T19" fmla="*/ 10 h 11"/>
                <a:gd name="T20" fmla="*/ 9 w 20"/>
                <a:gd name="T21" fmla="*/ 11 h 11"/>
                <a:gd name="T22" fmla="*/ 4 w 20"/>
                <a:gd name="T23" fmla="*/ 8 h 11"/>
                <a:gd name="T24" fmla="*/ 8 w 20"/>
                <a:gd name="T25" fmla="*/ 7 h 11"/>
                <a:gd name="T26" fmla="*/ 8 w 20"/>
                <a:gd name="T2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 h="11">
                  <a:moveTo>
                    <a:pt x="8" y="7"/>
                  </a:moveTo>
                  <a:cubicBezTo>
                    <a:pt x="6" y="7"/>
                    <a:pt x="4" y="6"/>
                    <a:pt x="3" y="5"/>
                  </a:cubicBezTo>
                  <a:cubicBezTo>
                    <a:pt x="0" y="4"/>
                    <a:pt x="4" y="3"/>
                    <a:pt x="4" y="3"/>
                  </a:cubicBezTo>
                  <a:cubicBezTo>
                    <a:pt x="4" y="2"/>
                    <a:pt x="2" y="1"/>
                    <a:pt x="1" y="1"/>
                  </a:cubicBezTo>
                  <a:cubicBezTo>
                    <a:pt x="1" y="0"/>
                    <a:pt x="6" y="1"/>
                    <a:pt x="6" y="1"/>
                  </a:cubicBezTo>
                  <a:cubicBezTo>
                    <a:pt x="8" y="1"/>
                    <a:pt x="10" y="2"/>
                    <a:pt x="12" y="3"/>
                  </a:cubicBezTo>
                  <a:cubicBezTo>
                    <a:pt x="14" y="3"/>
                    <a:pt x="15" y="3"/>
                    <a:pt x="16" y="3"/>
                  </a:cubicBezTo>
                  <a:cubicBezTo>
                    <a:pt x="17" y="3"/>
                    <a:pt x="20" y="4"/>
                    <a:pt x="19" y="4"/>
                  </a:cubicBezTo>
                  <a:cubicBezTo>
                    <a:pt x="17" y="6"/>
                    <a:pt x="16" y="5"/>
                    <a:pt x="18" y="8"/>
                  </a:cubicBezTo>
                  <a:cubicBezTo>
                    <a:pt x="19" y="9"/>
                    <a:pt x="16" y="9"/>
                    <a:pt x="15" y="10"/>
                  </a:cubicBezTo>
                  <a:cubicBezTo>
                    <a:pt x="13" y="10"/>
                    <a:pt x="11" y="11"/>
                    <a:pt x="9" y="11"/>
                  </a:cubicBezTo>
                  <a:cubicBezTo>
                    <a:pt x="8" y="10"/>
                    <a:pt x="4" y="9"/>
                    <a:pt x="4" y="8"/>
                  </a:cubicBezTo>
                  <a:cubicBezTo>
                    <a:pt x="4" y="8"/>
                    <a:pt x="10" y="7"/>
                    <a:pt x="8" y="7"/>
                  </a:cubicBezTo>
                  <a:cubicBezTo>
                    <a:pt x="5" y="6"/>
                    <a:pt x="10" y="7"/>
                    <a:pt x="8"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8" name="Freeform 595">
              <a:extLst>
                <a:ext uri="{FF2B5EF4-FFF2-40B4-BE49-F238E27FC236}">
                  <a16:creationId xmlns:a16="http://schemas.microsoft.com/office/drawing/2014/main" id="{329D823E-D016-D249-8B21-C97048AC6145}"/>
                </a:ext>
              </a:extLst>
            </p:cNvPr>
            <p:cNvSpPr>
              <a:spLocks/>
            </p:cNvSpPr>
            <p:nvPr/>
          </p:nvSpPr>
          <p:spPr bwMode="auto">
            <a:xfrm>
              <a:off x="7206551" y="4347133"/>
              <a:ext cx="165604" cy="47785"/>
            </a:xfrm>
            <a:custGeom>
              <a:avLst/>
              <a:gdLst>
                <a:gd name="T0" fmla="*/ 14 w 18"/>
                <a:gd name="T1" fmla="*/ 5 h 5"/>
                <a:gd name="T2" fmla="*/ 16 w 18"/>
                <a:gd name="T3" fmla="*/ 2 h 5"/>
                <a:gd name="T4" fmla="*/ 13 w 18"/>
                <a:gd name="T5" fmla="*/ 1 h 5"/>
                <a:gd name="T6" fmla="*/ 3 w 18"/>
                <a:gd name="T7" fmla="*/ 1 h 5"/>
                <a:gd name="T8" fmla="*/ 4 w 18"/>
                <a:gd name="T9" fmla="*/ 4 h 5"/>
                <a:gd name="T10" fmla="*/ 14 w 18"/>
                <a:gd name="T11" fmla="*/ 5 h 5"/>
                <a:gd name="T12" fmla="*/ 14 w 1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8" h="5">
                  <a:moveTo>
                    <a:pt x="14" y="5"/>
                  </a:moveTo>
                  <a:cubicBezTo>
                    <a:pt x="14" y="4"/>
                    <a:pt x="18" y="2"/>
                    <a:pt x="16" y="2"/>
                  </a:cubicBezTo>
                  <a:cubicBezTo>
                    <a:pt x="15" y="1"/>
                    <a:pt x="14" y="1"/>
                    <a:pt x="13" y="1"/>
                  </a:cubicBezTo>
                  <a:cubicBezTo>
                    <a:pt x="10" y="1"/>
                    <a:pt x="6" y="0"/>
                    <a:pt x="3" y="1"/>
                  </a:cubicBezTo>
                  <a:cubicBezTo>
                    <a:pt x="0" y="1"/>
                    <a:pt x="1" y="4"/>
                    <a:pt x="4" y="4"/>
                  </a:cubicBezTo>
                  <a:cubicBezTo>
                    <a:pt x="7" y="4"/>
                    <a:pt x="11" y="5"/>
                    <a:pt x="14" y="5"/>
                  </a:cubicBezTo>
                  <a:cubicBezTo>
                    <a:pt x="16" y="4"/>
                    <a:pt x="12" y="5"/>
                    <a:pt x="14"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29" name="Freeform 596">
              <a:extLst>
                <a:ext uri="{FF2B5EF4-FFF2-40B4-BE49-F238E27FC236}">
                  <a16:creationId xmlns:a16="http://schemas.microsoft.com/office/drawing/2014/main" id="{A27D1668-6EBF-5C4F-9200-A77CBED2F5AF}"/>
                </a:ext>
              </a:extLst>
            </p:cNvPr>
            <p:cNvSpPr>
              <a:spLocks/>
            </p:cNvSpPr>
            <p:nvPr/>
          </p:nvSpPr>
          <p:spPr bwMode="auto">
            <a:xfrm>
              <a:off x="7196999" y="4560566"/>
              <a:ext cx="156050" cy="105124"/>
            </a:xfrm>
            <a:custGeom>
              <a:avLst/>
              <a:gdLst>
                <a:gd name="T0" fmla="*/ 7 w 17"/>
                <a:gd name="T1" fmla="*/ 1 h 11"/>
                <a:gd name="T2" fmla="*/ 1 w 17"/>
                <a:gd name="T3" fmla="*/ 6 h 11"/>
                <a:gd name="T4" fmla="*/ 10 w 17"/>
                <a:gd name="T5" fmla="*/ 10 h 11"/>
                <a:gd name="T6" fmla="*/ 15 w 17"/>
                <a:gd name="T7" fmla="*/ 10 h 11"/>
                <a:gd name="T8" fmla="*/ 15 w 17"/>
                <a:gd name="T9" fmla="*/ 8 h 11"/>
                <a:gd name="T10" fmla="*/ 16 w 17"/>
                <a:gd name="T11" fmla="*/ 6 h 11"/>
                <a:gd name="T12" fmla="*/ 7 w 17"/>
                <a:gd name="T13" fmla="*/ 1 h 11"/>
                <a:gd name="T14" fmla="*/ 7 w 17"/>
                <a:gd name="T15" fmla="*/ 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1">
                  <a:moveTo>
                    <a:pt x="7" y="1"/>
                  </a:moveTo>
                  <a:cubicBezTo>
                    <a:pt x="5" y="0"/>
                    <a:pt x="2" y="4"/>
                    <a:pt x="1" y="6"/>
                  </a:cubicBezTo>
                  <a:cubicBezTo>
                    <a:pt x="0" y="8"/>
                    <a:pt x="8" y="10"/>
                    <a:pt x="10" y="10"/>
                  </a:cubicBezTo>
                  <a:cubicBezTo>
                    <a:pt x="11" y="11"/>
                    <a:pt x="14" y="11"/>
                    <a:pt x="15" y="10"/>
                  </a:cubicBezTo>
                  <a:cubicBezTo>
                    <a:pt x="16" y="10"/>
                    <a:pt x="15" y="9"/>
                    <a:pt x="15" y="8"/>
                  </a:cubicBezTo>
                  <a:cubicBezTo>
                    <a:pt x="15" y="7"/>
                    <a:pt x="15" y="6"/>
                    <a:pt x="16" y="6"/>
                  </a:cubicBezTo>
                  <a:cubicBezTo>
                    <a:pt x="17" y="4"/>
                    <a:pt x="9" y="1"/>
                    <a:pt x="7" y="1"/>
                  </a:cubicBezTo>
                  <a:cubicBezTo>
                    <a:pt x="5" y="0"/>
                    <a:pt x="8" y="1"/>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0" name="Freeform 597">
              <a:extLst>
                <a:ext uri="{FF2B5EF4-FFF2-40B4-BE49-F238E27FC236}">
                  <a16:creationId xmlns:a16="http://schemas.microsoft.com/office/drawing/2014/main" id="{8049E8AD-90F4-BE40-A3E1-3CB875E967F1}"/>
                </a:ext>
              </a:extLst>
            </p:cNvPr>
            <p:cNvSpPr>
              <a:spLocks/>
            </p:cNvSpPr>
            <p:nvPr/>
          </p:nvSpPr>
          <p:spPr bwMode="auto">
            <a:xfrm>
              <a:off x="7270245" y="4535082"/>
              <a:ext cx="38217" cy="25484"/>
            </a:xfrm>
            <a:custGeom>
              <a:avLst/>
              <a:gdLst>
                <a:gd name="T0" fmla="*/ 3 w 4"/>
                <a:gd name="T1" fmla="*/ 2 h 3"/>
                <a:gd name="T2" fmla="*/ 1 w 4"/>
                <a:gd name="T3" fmla="*/ 1 h 3"/>
                <a:gd name="T4" fmla="*/ 3 w 4"/>
                <a:gd name="T5" fmla="*/ 2 h 3"/>
              </a:gdLst>
              <a:ahLst/>
              <a:cxnLst>
                <a:cxn ang="0">
                  <a:pos x="T0" y="T1"/>
                </a:cxn>
                <a:cxn ang="0">
                  <a:pos x="T2" y="T3"/>
                </a:cxn>
                <a:cxn ang="0">
                  <a:pos x="T4" y="T5"/>
                </a:cxn>
              </a:cxnLst>
              <a:rect l="0" t="0" r="r" b="b"/>
              <a:pathLst>
                <a:path w="4" h="3">
                  <a:moveTo>
                    <a:pt x="3" y="2"/>
                  </a:moveTo>
                  <a:cubicBezTo>
                    <a:pt x="1" y="3"/>
                    <a:pt x="0" y="1"/>
                    <a:pt x="1" y="1"/>
                  </a:cubicBezTo>
                  <a:cubicBezTo>
                    <a:pt x="2"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1" name="Freeform 598">
              <a:extLst>
                <a:ext uri="{FF2B5EF4-FFF2-40B4-BE49-F238E27FC236}">
                  <a16:creationId xmlns:a16="http://schemas.microsoft.com/office/drawing/2014/main" id="{6A095575-ED84-3F40-8629-50641C4074A6}"/>
                </a:ext>
              </a:extLst>
            </p:cNvPr>
            <p:cNvSpPr>
              <a:spLocks/>
            </p:cNvSpPr>
            <p:nvPr/>
          </p:nvSpPr>
          <p:spPr bwMode="auto">
            <a:xfrm>
              <a:off x="7439035" y="4366247"/>
              <a:ext cx="82803" cy="54153"/>
            </a:xfrm>
            <a:custGeom>
              <a:avLst/>
              <a:gdLst>
                <a:gd name="T0" fmla="*/ 1 w 9"/>
                <a:gd name="T1" fmla="*/ 5 h 6"/>
                <a:gd name="T2" fmla="*/ 1 w 9"/>
                <a:gd name="T3" fmla="*/ 1 h 6"/>
                <a:gd name="T4" fmla="*/ 5 w 9"/>
                <a:gd name="T5" fmla="*/ 1 h 6"/>
                <a:gd name="T6" fmla="*/ 9 w 9"/>
                <a:gd name="T7" fmla="*/ 3 h 6"/>
                <a:gd name="T8" fmla="*/ 5 w 9"/>
                <a:gd name="T9" fmla="*/ 5 h 6"/>
                <a:gd name="T10" fmla="*/ 1 w 9"/>
                <a:gd name="T11" fmla="*/ 5 h 6"/>
                <a:gd name="T12" fmla="*/ 1 w 9"/>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1" y="5"/>
                  </a:moveTo>
                  <a:cubicBezTo>
                    <a:pt x="1" y="5"/>
                    <a:pt x="2" y="2"/>
                    <a:pt x="1" y="1"/>
                  </a:cubicBezTo>
                  <a:cubicBezTo>
                    <a:pt x="1" y="0"/>
                    <a:pt x="4" y="1"/>
                    <a:pt x="5" y="1"/>
                  </a:cubicBezTo>
                  <a:cubicBezTo>
                    <a:pt x="6" y="1"/>
                    <a:pt x="9" y="2"/>
                    <a:pt x="9" y="3"/>
                  </a:cubicBezTo>
                  <a:cubicBezTo>
                    <a:pt x="8" y="4"/>
                    <a:pt x="6" y="5"/>
                    <a:pt x="5" y="5"/>
                  </a:cubicBezTo>
                  <a:cubicBezTo>
                    <a:pt x="3" y="6"/>
                    <a:pt x="3" y="6"/>
                    <a:pt x="1" y="5"/>
                  </a:cubicBezTo>
                  <a:cubicBezTo>
                    <a:pt x="0" y="4"/>
                    <a:pt x="2" y="6"/>
                    <a:pt x="1"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2" name="Freeform 599">
              <a:extLst>
                <a:ext uri="{FF2B5EF4-FFF2-40B4-BE49-F238E27FC236}">
                  <a16:creationId xmlns:a16="http://schemas.microsoft.com/office/drawing/2014/main" id="{B4058805-E75C-274E-8B8B-E00E1263AC07}"/>
                </a:ext>
              </a:extLst>
            </p:cNvPr>
            <p:cNvSpPr>
              <a:spLocks/>
            </p:cNvSpPr>
            <p:nvPr/>
          </p:nvSpPr>
          <p:spPr bwMode="auto">
            <a:xfrm>
              <a:off x="7483620" y="4449070"/>
              <a:ext cx="28662" cy="38227"/>
            </a:xfrm>
            <a:custGeom>
              <a:avLst/>
              <a:gdLst>
                <a:gd name="T0" fmla="*/ 2 w 3"/>
                <a:gd name="T1" fmla="*/ 1 h 4"/>
                <a:gd name="T2" fmla="*/ 1 w 3"/>
                <a:gd name="T3" fmla="*/ 3 h 4"/>
                <a:gd name="T4" fmla="*/ 2 w 3"/>
                <a:gd name="T5" fmla="*/ 1 h 4"/>
              </a:gdLst>
              <a:ahLst/>
              <a:cxnLst>
                <a:cxn ang="0">
                  <a:pos x="T0" y="T1"/>
                </a:cxn>
                <a:cxn ang="0">
                  <a:pos x="T2" y="T3"/>
                </a:cxn>
                <a:cxn ang="0">
                  <a:pos x="T4" y="T5"/>
                </a:cxn>
              </a:cxnLst>
              <a:rect l="0" t="0" r="r" b="b"/>
              <a:pathLst>
                <a:path w="3" h="4">
                  <a:moveTo>
                    <a:pt x="2" y="1"/>
                  </a:moveTo>
                  <a:cubicBezTo>
                    <a:pt x="0" y="0"/>
                    <a:pt x="0" y="3"/>
                    <a:pt x="1" y="3"/>
                  </a:cubicBezTo>
                  <a:cubicBezTo>
                    <a:pt x="2" y="4"/>
                    <a:pt x="3"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3" name="Freeform 600">
              <a:extLst>
                <a:ext uri="{FF2B5EF4-FFF2-40B4-BE49-F238E27FC236}">
                  <a16:creationId xmlns:a16="http://schemas.microsoft.com/office/drawing/2014/main" id="{53613686-D3AC-3C40-9AB0-3BFD1AF3420E}"/>
                </a:ext>
              </a:extLst>
            </p:cNvPr>
            <p:cNvSpPr>
              <a:spLocks/>
            </p:cNvSpPr>
            <p:nvPr/>
          </p:nvSpPr>
          <p:spPr bwMode="auto">
            <a:xfrm>
              <a:off x="7177888" y="4420403"/>
              <a:ext cx="831211" cy="254845"/>
            </a:xfrm>
            <a:custGeom>
              <a:avLst/>
              <a:gdLst>
                <a:gd name="T0" fmla="*/ 17 w 89"/>
                <a:gd name="T1" fmla="*/ 7 h 27"/>
                <a:gd name="T2" fmla="*/ 19 w 89"/>
                <a:gd name="T3" fmla="*/ 4 h 27"/>
                <a:gd name="T4" fmla="*/ 15 w 89"/>
                <a:gd name="T5" fmla="*/ 2 h 27"/>
                <a:gd name="T6" fmla="*/ 12 w 89"/>
                <a:gd name="T7" fmla="*/ 2 h 27"/>
                <a:gd name="T8" fmla="*/ 4 w 89"/>
                <a:gd name="T9" fmla="*/ 1 h 27"/>
                <a:gd name="T10" fmla="*/ 4 w 89"/>
                <a:gd name="T11" fmla="*/ 3 h 27"/>
                <a:gd name="T12" fmla="*/ 0 w 89"/>
                <a:gd name="T13" fmla="*/ 4 h 27"/>
                <a:gd name="T14" fmla="*/ 5 w 89"/>
                <a:gd name="T15" fmla="*/ 5 h 27"/>
                <a:gd name="T16" fmla="*/ 7 w 89"/>
                <a:gd name="T17" fmla="*/ 6 h 27"/>
                <a:gd name="T18" fmla="*/ 6 w 89"/>
                <a:gd name="T19" fmla="*/ 7 h 27"/>
                <a:gd name="T20" fmla="*/ 24 w 89"/>
                <a:gd name="T21" fmla="*/ 13 h 27"/>
                <a:gd name="T22" fmla="*/ 25 w 89"/>
                <a:gd name="T23" fmla="*/ 16 h 27"/>
                <a:gd name="T24" fmla="*/ 24 w 89"/>
                <a:gd name="T25" fmla="*/ 21 h 27"/>
                <a:gd name="T26" fmla="*/ 27 w 89"/>
                <a:gd name="T27" fmla="*/ 25 h 27"/>
                <a:gd name="T28" fmla="*/ 30 w 89"/>
                <a:gd name="T29" fmla="*/ 24 h 27"/>
                <a:gd name="T30" fmla="*/ 33 w 89"/>
                <a:gd name="T31" fmla="*/ 26 h 27"/>
                <a:gd name="T32" fmla="*/ 38 w 89"/>
                <a:gd name="T33" fmla="*/ 26 h 27"/>
                <a:gd name="T34" fmla="*/ 42 w 89"/>
                <a:gd name="T35" fmla="*/ 23 h 27"/>
                <a:gd name="T36" fmla="*/ 45 w 89"/>
                <a:gd name="T37" fmla="*/ 26 h 27"/>
                <a:gd name="T38" fmla="*/ 52 w 89"/>
                <a:gd name="T39" fmla="*/ 27 h 27"/>
                <a:gd name="T40" fmla="*/ 62 w 89"/>
                <a:gd name="T41" fmla="*/ 27 h 27"/>
                <a:gd name="T42" fmla="*/ 65 w 89"/>
                <a:gd name="T43" fmla="*/ 27 h 27"/>
                <a:gd name="T44" fmla="*/ 67 w 89"/>
                <a:gd name="T45" fmla="*/ 24 h 27"/>
                <a:gd name="T46" fmla="*/ 70 w 89"/>
                <a:gd name="T47" fmla="*/ 25 h 27"/>
                <a:gd name="T48" fmla="*/ 76 w 89"/>
                <a:gd name="T49" fmla="*/ 27 h 27"/>
                <a:gd name="T50" fmla="*/ 82 w 89"/>
                <a:gd name="T51" fmla="*/ 26 h 27"/>
                <a:gd name="T52" fmla="*/ 85 w 89"/>
                <a:gd name="T53" fmla="*/ 24 h 27"/>
                <a:gd name="T54" fmla="*/ 85 w 89"/>
                <a:gd name="T55" fmla="*/ 22 h 27"/>
                <a:gd name="T56" fmla="*/ 82 w 89"/>
                <a:gd name="T57" fmla="*/ 22 h 27"/>
                <a:gd name="T58" fmla="*/ 85 w 89"/>
                <a:gd name="T59" fmla="*/ 17 h 27"/>
                <a:gd name="T60" fmla="*/ 80 w 89"/>
                <a:gd name="T61" fmla="*/ 16 h 27"/>
                <a:gd name="T62" fmla="*/ 78 w 89"/>
                <a:gd name="T63" fmla="*/ 14 h 27"/>
                <a:gd name="T64" fmla="*/ 70 w 89"/>
                <a:gd name="T65" fmla="*/ 14 h 27"/>
                <a:gd name="T66" fmla="*/ 65 w 89"/>
                <a:gd name="T67" fmla="*/ 14 h 27"/>
                <a:gd name="T68" fmla="*/ 55 w 89"/>
                <a:gd name="T69" fmla="*/ 17 h 27"/>
                <a:gd name="T70" fmla="*/ 56 w 89"/>
                <a:gd name="T71" fmla="*/ 18 h 27"/>
                <a:gd name="T72" fmla="*/ 52 w 89"/>
                <a:gd name="T73" fmla="*/ 18 h 27"/>
                <a:gd name="T74" fmla="*/ 49 w 89"/>
                <a:gd name="T75" fmla="*/ 16 h 27"/>
                <a:gd name="T76" fmla="*/ 46 w 89"/>
                <a:gd name="T77" fmla="*/ 17 h 27"/>
                <a:gd name="T78" fmla="*/ 42 w 89"/>
                <a:gd name="T79" fmla="*/ 16 h 27"/>
                <a:gd name="T80" fmla="*/ 41 w 89"/>
                <a:gd name="T81" fmla="*/ 18 h 27"/>
                <a:gd name="T82" fmla="*/ 38 w 89"/>
                <a:gd name="T83" fmla="*/ 16 h 27"/>
                <a:gd name="T84" fmla="*/ 39 w 89"/>
                <a:gd name="T85" fmla="*/ 14 h 27"/>
                <a:gd name="T86" fmla="*/ 34 w 89"/>
                <a:gd name="T87" fmla="*/ 12 h 27"/>
                <a:gd name="T88" fmla="*/ 30 w 89"/>
                <a:gd name="T89" fmla="*/ 13 h 27"/>
                <a:gd name="T90" fmla="*/ 32 w 89"/>
                <a:gd name="T91" fmla="*/ 12 h 27"/>
                <a:gd name="T92" fmla="*/ 28 w 89"/>
                <a:gd name="T93" fmla="*/ 9 h 27"/>
                <a:gd name="T94" fmla="*/ 38 w 89"/>
                <a:gd name="T95" fmla="*/ 10 h 27"/>
                <a:gd name="T96" fmla="*/ 33 w 89"/>
                <a:gd name="T97" fmla="*/ 7 h 27"/>
                <a:gd name="T98" fmla="*/ 28 w 89"/>
                <a:gd name="T99" fmla="*/ 7 h 27"/>
                <a:gd name="T100" fmla="*/ 32 w 89"/>
                <a:gd name="T101" fmla="*/ 6 h 27"/>
                <a:gd name="T102" fmla="*/ 27 w 89"/>
                <a:gd name="T103" fmla="*/ 5 h 27"/>
                <a:gd name="T104" fmla="*/ 17 w 89"/>
                <a:gd name="T105" fmla="*/ 7 h 27"/>
                <a:gd name="T106" fmla="*/ 17 w 89"/>
                <a:gd name="T10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9" h="27">
                  <a:moveTo>
                    <a:pt x="17" y="7"/>
                  </a:moveTo>
                  <a:cubicBezTo>
                    <a:pt x="18" y="7"/>
                    <a:pt x="20" y="5"/>
                    <a:pt x="19" y="4"/>
                  </a:cubicBezTo>
                  <a:cubicBezTo>
                    <a:pt x="18" y="3"/>
                    <a:pt x="16" y="2"/>
                    <a:pt x="15" y="2"/>
                  </a:cubicBezTo>
                  <a:cubicBezTo>
                    <a:pt x="14" y="2"/>
                    <a:pt x="13" y="2"/>
                    <a:pt x="12" y="2"/>
                  </a:cubicBezTo>
                  <a:cubicBezTo>
                    <a:pt x="9" y="1"/>
                    <a:pt x="7" y="0"/>
                    <a:pt x="4" y="1"/>
                  </a:cubicBezTo>
                  <a:cubicBezTo>
                    <a:pt x="0" y="2"/>
                    <a:pt x="3" y="2"/>
                    <a:pt x="4" y="3"/>
                  </a:cubicBezTo>
                  <a:cubicBezTo>
                    <a:pt x="4" y="3"/>
                    <a:pt x="0" y="3"/>
                    <a:pt x="0" y="4"/>
                  </a:cubicBezTo>
                  <a:cubicBezTo>
                    <a:pt x="0" y="5"/>
                    <a:pt x="4" y="5"/>
                    <a:pt x="5" y="5"/>
                  </a:cubicBezTo>
                  <a:cubicBezTo>
                    <a:pt x="5" y="6"/>
                    <a:pt x="7" y="6"/>
                    <a:pt x="7" y="6"/>
                  </a:cubicBezTo>
                  <a:cubicBezTo>
                    <a:pt x="7" y="7"/>
                    <a:pt x="6" y="7"/>
                    <a:pt x="6" y="7"/>
                  </a:cubicBezTo>
                  <a:cubicBezTo>
                    <a:pt x="12" y="11"/>
                    <a:pt x="21" y="5"/>
                    <a:pt x="24" y="13"/>
                  </a:cubicBezTo>
                  <a:cubicBezTo>
                    <a:pt x="24" y="14"/>
                    <a:pt x="26" y="15"/>
                    <a:pt x="25" y="16"/>
                  </a:cubicBezTo>
                  <a:cubicBezTo>
                    <a:pt x="24" y="18"/>
                    <a:pt x="23" y="19"/>
                    <a:pt x="24" y="21"/>
                  </a:cubicBezTo>
                  <a:cubicBezTo>
                    <a:pt x="24" y="21"/>
                    <a:pt x="26" y="25"/>
                    <a:pt x="27" y="25"/>
                  </a:cubicBezTo>
                  <a:cubicBezTo>
                    <a:pt x="28" y="26"/>
                    <a:pt x="30" y="23"/>
                    <a:pt x="30" y="24"/>
                  </a:cubicBezTo>
                  <a:cubicBezTo>
                    <a:pt x="31" y="24"/>
                    <a:pt x="32" y="26"/>
                    <a:pt x="33" y="26"/>
                  </a:cubicBezTo>
                  <a:cubicBezTo>
                    <a:pt x="35" y="27"/>
                    <a:pt x="37" y="26"/>
                    <a:pt x="38" y="26"/>
                  </a:cubicBezTo>
                  <a:cubicBezTo>
                    <a:pt x="39" y="25"/>
                    <a:pt x="41" y="23"/>
                    <a:pt x="42" y="23"/>
                  </a:cubicBezTo>
                  <a:cubicBezTo>
                    <a:pt x="42" y="23"/>
                    <a:pt x="44" y="26"/>
                    <a:pt x="45" y="26"/>
                  </a:cubicBezTo>
                  <a:cubicBezTo>
                    <a:pt x="47" y="27"/>
                    <a:pt x="50" y="27"/>
                    <a:pt x="52" y="27"/>
                  </a:cubicBezTo>
                  <a:cubicBezTo>
                    <a:pt x="56" y="27"/>
                    <a:pt x="59" y="27"/>
                    <a:pt x="62" y="27"/>
                  </a:cubicBezTo>
                  <a:cubicBezTo>
                    <a:pt x="63" y="27"/>
                    <a:pt x="64" y="27"/>
                    <a:pt x="65" y="27"/>
                  </a:cubicBezTo>
                  <a:cubicBezTo>
                    <a:pt x="67" y="26"/>
                    <a:pt x="66" y="24"/>
                    <a:pt x="67" y="24"/>
                  </a:cubicBezTo>
                  <a:cubicBezTo>
                    <a:pt x="68" y="23"/>
                    <a:pt x="69" y="24"/>
                    <a:pt x="70" y="25"/>
                  </a:cubicBezTo>
                  <a:cubicBezTo>
                    <a:pt x="71" y="26"/>
                    <a:pt x="74" y="27"/>
                    <a:pt x="76" y="27"/>
                  </a:cubicBezTo>
                  <a:cubicBezTo>
                    <a:pt x="78" y="27"/>
                    <a:pt x="80" y="27"/>
                    <a:pt x="82" y="26"/>
                  </a:cubicBezTo>
                  <a:cubicBezTo>
                    <a:pt x="84" y="26"/>
                    <a:pt x="83" y="24"/>
                    <a:pt x="85" y="24"/>
                  </a:cubicBezTo>
                  <a:cubicBezTo>
                    <a:pt x="86" y="24"/>
                    <a:pt x="87" y="21"/>
                    <a:pt x="85" y="22"/>
                  </a:cubicBezTo>
                  <a:cubicBezTo>
                    <a:pt x="85" y="22"/>
                    <a:pt x="83" y="22"/>
                    <a:pt x="82" y="22"/>
                  </a:cubicBezTo>
                  <a:cubicBezTo>
                    <a:pt x="82" y="22"/>
                    <a:pt x="89" y="18"/>
                    <a:pt x="85" y="17"/>
                  </a:cubicBezTo>
                  <a:cubicBezTo>
                    <a:pt x="84" y="17"/>
                    <a:pt x="82" y="16"/>
                    <a:pt x="80" y="16"/>
                  </a:cubicBezTo>
                  <a:cubicBezTo>
                    <a:pt x="78" y="16"/>
                    <a:pt x="80" y="14"/>
                    <a:pt x="78" y="14"/>
                  </a:cubicBezTo>
                  <a:cubicBezTo>
                    <a:pt x="75" y="14"/>
                    <a:pt x="73" y="14"/>
                    <a:pt x="70" y="14"/>
                  </a:cubicBezTo>
                  <a:cubicBezTo>
                    <a:pt x="68" y="14"/>
                    <a:pt x="67" y="13"/>
                    <a:pt x="65" y="14"/>
                  </a:cubicBezTo>
                  <a:cubicBezTo>
                    <a:pt x="64" y="14"/>
                    <a:pt x="55" y="16"/>
                    <a:pt x="55" y="17"/>
                  </a:cubicBezTo>
                  <a:cubicBezTo>
                    <a:pt x="55" y="17"/>
                    <a:pt x="56" y="17"/>
                    <a:pt x="56" y="18"/>
                  </a:cubicBezTo>
                  <a:cubicBezTo>
                    <a:pt x="56" y="18"/>
                    <a:pt x="53" y="18"/>
                    <a:pt x="52" y="18"/>
                  </a:cubicBezTo>
                  <a:cubicBezTo>
                    <a:pt x="51" y="18"/>
                    <a:pt x="50" y="17"/>
                    <a:pt x="49" y="16"/>
                  </a:cubicBezTo>
                  <a:cubicBezTo>
                    <a:pt x="48" y="16"/>
                    <a:pt x="47" y="17"/>
                    <a:pt x="46" y="17"/>
                  </a:cubicBezTo>
                  <a:cubicBezTo>
                    <a:pt x="45" y="17"/>
                    <a:pt x="43" y="16"/>
                    <a:pt x="42" y="16"/>
                  </a:cubicBezTo>
                  <a:cubicBezTo>
                    <a:pt x="41" y="16"/>
                    <a:pt x="42" y="18"/>
                    <a:pt x="41" y="18"/>
                  </a:cubicBezTo>
                  <a:cubicBezTo>
                    <a:pt x="40" y="18"/>
                    <a:pt x="39" y="16"/>
                    <a:pt x="38" y="16"/>
                  </a:cubicBezTo>
                  <a:cubicBezTo>
                    <a:pt x="35" y="16"/>
                    <a:pt x="39" y="15"/>
                    <a:pt x="39" y="14"/>
                  </a:cubicBezTo>
                  <a:cubicBezTo>
                    <a:pt x="39" y="13"/>
                    <a:pt x="35" y="12"/>
                    <a:pt x="34" y="12"/>
                  </a:cubicBezTo>
                  <a:cubicBezTo>
                    <a:pt x="34" y="12"/>
                    <a:pt x="30" y="13"/>
                    <a:pt x="30" y="13"/>
                  </a:cubicBezTo>
                  <a:cubicBezTo>
                    <a:pt x="30" y="12"/>
                    <a:pt x="32" y="12"/>
                    <a:pt x="32" y="12"/>
                  </a:cubicBezTo>
                  <a:cubicBezTo>
                    <a:pt x="32" y="11"/>
                    <a:pt x="27" y="10"/>
                    <a:pt x="28" y="9"/>
                  </a:cubicBezTo>
                  <a:cubicBezTo>
                    <a:pt x="28" y="9"/>
                    <a:pt x="38" y="10"/>
                    <a:pt x="38" y="10"/>
                  </a:cubicBezTo>
                  <a:cubicBezTo>
                    <a:pt x="38" y="9"/>
                    <a:pt x="34" y="8"/>
                    <a:pt x="33" y="7"/>
                  </a:cubicBezTo>
                  <a:cubicBezTo>
                    <a:pt x="32" y="7"/>
                    <a:pt x="30" y="7"/>
                    <a:pt x="28" y="7"/>
                  </a:cubicBezTo>
                  <a:cubicBezTo>
                    <a:pt x="29" y="7"/>
                    <a:pt x="31" y="7"/>
                    <a:pt x="32" y="6"/>
                  </a:cubicBezTo>
                  <a:cubicBezTo>
                    <a:pt x="32" y="5"/>
                    <a:pt x="27" y="5"/>
                    <a:pt x="27" y="5"/>
                  </a:cubicBezTo>
                  <a:cubicBezTo>
                    <a:pt x="23" y="5"/>
                    <a:pt x="21" y="6"/>
                    <a:pt x="17" y="7"/>
                  </a:cubicBezTo>
                  <a:cubicBezTo>
                    <a:pt x="17" y="7"/>
                    <a:pt x="18" y="7"/>
                    <a:pt x="17"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4" name="Freeform 601">
              <a:extLst>
                <a:ext uri="{FF2B5EF4-FFF2-40B4-BE49-F238E27FC236}">
                  <a16:creationId xmlns:a16="http://schemas.microsoft.com/office/drawing/2014/main" id="{EC7D3F11-CFEC-1241-AB67-0B624F6BF7B6}"/>
                </a:ext>
              </a:extLst>
            </p:cNvPr>
            <p:cNvSpPr>
              <a:spLocks/>
            </p:cNvSpPr>
            <p:nvPr/>
          </p:nvSpPr>
          <p:spPr bwMode="auto">
            <a:xfrm>
              <a:off x="7196999" y="3980797"/>
              <a:ext cx="550956" cy="347225"/>
            </a:xfrm>
            <a:custGeom>
              <a:avLst/>
              <a:gdLst>
                <a:gd name="T0" fmla="*/ 55 w 59"/>
                <a:gd name="T1" fmla="*/ 21 h 37"/>
                <a:gd name="T2" fmla="*/ 46 w 59"/>
                <a:gd name="T3" fmla="*/ 20 h 37"/>
                <a:gd name="T4" fmla="*/ 46 w 59"/>
                <a:gd name="T5" fmla="*/ 18 h 37"/>
                <a:gd name="T6" fmla="*/ 44 w 59"/>
                <a:gd name="T7" fmla="*/ 15 h 37"/>
                <a:gd name="T8" fmla="*/ 44 w 59"/>
                <a:gd name="T9" fmla="*/ 11 h 37"/>
                <a:gd name="T10" fmla="*/ 43 w 59"/>
                <a:gd name="T11" fmla="*/ 15 h 37"/>
                <a:gd name="T12" fmla="*/ 35 w 59"/>
                <a:gd name="T13" fmla="*/ 10 h 37"/>
                <a:gd name="T14" fmla="*/ 24 w 59"/>
                <a:gd name="T15" fmla="*/ 2 h 37"/>
                <a:gd name="T16" fmla="*/ 12 w 59"/>
                <a:gd name="T17" fmla="*/ 1 h 37"/>
                <a:gd name="T18" fmla="*/ 12 w 59"/>
                <a:gd name="T19" fmla="*/ 3 h 37"/>
                <a:gd name="T20" fmla="*/ 6 w 59"/>
                <a:gd name="T21" fmla="*/ 5 h 37"/>
                <a:gd name="T22" fmla="*/ 11 w 59"/>
                <a:gd name="T23" fmla="*/ 9 h 37"/>
                <a:gd name="T24" fmla="*/ 6 w 59"/>
                <a:gd name="T25" fmla="*/ 9 h 37"/>
                <a:gd name="T26" fmla="*/ 5 w 59"/>
                <a:gd name="T27" fmla="*/ 11 h 37"/>
                <a:gd name="T28" fmla="*/ 6 w 59"/>
                <a:gd name="T29" fmla="*/ 14 h 37"/>
                <a:gd name="T30" fmla="*/ 10 w 59"/>
                <a:gd name="T31" fmla="*/ 14 h 37"/>
                <a:gd name="T32" fmla="*/ 0 w 59"/>
                <a:gd name="T33" fmla="*/ 15 h 37"/>
                <a:gd name="T34" fmla="*/ 7 w 59"/>
                <a:gd name="T35" fmla="*/ 20 h 37"/>
                <a:gd name="T36" fmla="*/ 8 w 59"/>
                <a:gd name="T37" fmla="*/ 23 h 37"/>
                <a:gd name="T38" fmla="*/ 14 w 59"/>
                <a:gd name="T39" fmla="*/ 23 h 37"/>
                <a:gd name="T40" fmla="*/ 26 w 59"/>
                <a:gd name="T41" fmla="*/ 23 h 37"/>
                <a:gd name="T42" fmla="*/ 28 w 59"/>
                <a:gd name="T43" fmla="*/ 24 h 37"/>
                <a:gd name="T44" fmla="*/ 16 w 59"/>
                <a:gd name="T45" fmla="*/ 25 h 37"/>
                <a:gd name="T46" fmla="*/ 16 w 59"/>
                <a:gd name="T47" fmla="*/ 30 h 37"/>
                <a:gd name="T48" fmla="*/ 19 w 59"/>
                <a:gd name="T49" fmla="*/ 33 h 37"/>
                <a:gd name="T50" fmla="*/ 32 w 59"/>
                <a:gd name="T51" fmla="*/ 35 h 37"/>
                <a:gd name="T52" fmla="*/ 34 w 59"/>
                <a:gd name="T53" fmla="*/ 36 h 37"/>
                <a:gd name="T54" fmla="*/ 40 w 59"/>
                <a:gd name="T55" fmla="*/ 35 h 37"/>
                <a:gd name="T56" fmla="*/ 41 w 59"/>
                <a:gd name="T57" fmla="*/ 35 h 37"/>
                <a:gd name="T58" fmla="*/ 41 w 59"/>
                <a:gd name="T59" fmla="*/ 29 h 37"/>
                <a:gd name="T60" fmla="*/ 46 w 59"/>
                <a:gd name="T61" fmla="*/ 30 h 37"/>
                <a:gd name="T62" fmla="*/ 51 w 59"/>
                <a:gd name="T63" fmla="*/ 28 h 37"/>
                <a:gd name="T64" fmla="*/ 54 w 59"/>
                <a:gd name="T65" fmla="*/ 26 h 37"/>
                <a:gd name="T66" fmla="*/ 58 w 59"/>
                <a:gd name="T67" fmla="*/ 2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 h="37">
                  <a:moveTo>
                    <a:pt x="58" y="24"/>
                  </a:moveTo>
                  <a:cubicBezTo>
                    <a:pt x="58" y="22"/>
                    <a:pt x="56" y="22"/>
                    <a:pt x="55" y="21"/>
                  </a:cubicBezTo>
                  <a:cubicBezTo>
                    <a:pt x="54" y="20"/>
                    <a:pt x="53" y="22"/>
                    <a:pt x="52" y="21"/>
                  </a:cubicBezTo>
                  <a:cubicBezTo>
                    <a:pt x="50" y="19"/>
                    <a:pt x="48" y="21"/>
                    <a:pt x="46" y="20"/>
                  </a:cubicBezTo>
                  <a:cubicBezTo>
                    <a:pt x="46" y="20"/>
                    <a:pt x="48" y="19"/>
                    <a:pt x="48" y="18"/>
                  </a:cubicBezTo>
                  <a:cubicBezTo>
                    <a:pt x="48" y="18"/>
                    <a:pt x="46" y="18"/>
                    <a:pt x="46" y="18"/>
                  </a:cubicBezTo>
                  <a:cubicBezTo>
                    <a:pt x="46" y="17"/>
                    <a:pt x="47" y="17"/>
                    <a:pt x="47" y="16"/>
                  </a:cubicBezTo>
                  <a:cubicBezTo>
                    <a:pt x="47" y="15"/>
                    <a:pt x="44" y="16"/>
                    <a:pt x="44" y="15"/>
                  </a:cubicBezTo>
                  <a:cubicBezTo>
                    <a:pt x="43" y="15"/>
                    <a:pt x="45" y="14"/>
                    <a:pt x="45" y="14"/>
                  </a:cubicBezTo>
                  <a:cubicBezTo>
                    <a:pt x="46" y="13"/>
                    <a:pt x="44" y="12"/>
                    <a:pt x="44" y="11"/>
                  </a:cubicBezTo>
                  <a:cubicBezTo>
                    <a:pt x="43" y="10"/>
                    <a:pt x="38" y="11"/>
                    <a:pt x="38" y="11"/>
                  </a:cubicBezTo>
                  <a:cubicBezTo>
                    <a:pt x="38" y="12"/>
                    <a:pt x="43" y="14"/>
                    <a:pt x="43" y="15"/>
                  </a:cubicBezTo>
                  <a:cubicBezTo>
                    <a:pt x="42" y="16"/>
                    <a:pt x="39" y="14"/>
                    <a:pt x="38" y="13"/>
                  </a:cubicBezTo>
                  <a:cubicBezTo>
                    <a:pt x="36" y="12"/>
                    <a:pt x="39" y="10"/>
                    <a:pt x="35" y="10"/>
                  </a:cubicBezTo>
                  <a:cubicBezTo>
                    <a:pt x="33" y="10"/>
                    <a:pt x="30" y="10"/>
                    <a:pt x="29" y="8"/>
                  </a:cubicBezTo>
                  <a:cubicBezTo>
                    <a:pt x="28" y="6"/>
                    <a:pt x="26" y="3"/>
                    <a:pt x="24" y="2"/>
                  </a:cubicBezTo>
                  <a:cubicBezTo>
                    <a:pt x="21" y="1"/>
                    <a:pt x="18" y="0"/>
                    <a:pt x="16" y="0"/>
                  </a:cubicBezTo>
                  <a:cubicBezTo>
                    <a:pt x="15" y="0"/>
                    <a:pt x="10" y="0"/>
                    <a:pt x="12" y="1"/>
                  </a:cubicBezTo>
                  <a:cubicBezTo>
                    <a:pt x="13" y="1"/>
                    <a:pt x="17" y="2"/>
                    <a:pt x="17" y="2"/>
                  </a:cubicBezTo>
                  <a:cubicBezTo>
                    <a:pt x="17" y="4"/>
                    <a:pt x="13" y="3"/>
                    <a:pt x="12" y="3"/>
                  </a:cubicBezTo>
                  <a:cubicBezTo>
                    <a:pt x="12" y="3"/>
                    <a:pt x="13" y="4"/>
                    <a:pt x="13" y="4"/>
                  </a:cubicBezTo>
                  <a:cubicBezTo>
                    <a:pt x="13" y="5"/>
                    <a:pt x="7" y="2"/>
                    <a:pt x="6" y="5"/>
                  </a:cubicBezTo>
                  <a:cubicBezTo>
                    <a:pt x="6" y="5"/>
                    <a:pt x="11" y="7"/>
                    <a:pt x="12" y="7"/>
                  </a:cubicBezTo>
                  <a:cubicBezTo>
                    <a:pt x="10" y="6"/>
                    <a:pt x="11" y="9"/>
                    <a:pt x="11" y="9"/>
                  </a:cubicBezTo>
                  <a:cubicBezTo>
                    <a:pt x="11" y="10"/>
                    <a:pt x="4" y="7"/>
                    <a:pt x="3" y="8"/>
                  </a:cubicBezTo>
                  <a:cubicBezTo>
                    <a:pt x="3" y="7"/>
                    <a:pt x="6" y="8"/>
                    <a:pt x="6" y="9"/>
                  </a:cubicBezTo>
                  <a:cubicBezTo>
                    <a:pt x="6" y="8"/>
                    <a:pt x="4" y="9"/>
                    <a:pt x="4" y="9"/>
                  </a:cubicBezTo>
                  <a:cubicBezTo>
                    <a:pt x="3" y="10"/>
                    <a:pt x="5" y="11"/>
                    <a:pt x="5" y="11"/>
                  </a:cubicBezTo>
                  <a:cubicBezTo>
                    <a:pt x="6" y="12"/>
                    <a:pt x="2" y="12"/>
                    <a:pt x="1" y="12"/>
                  </a:cubicBezTo>
                  <a:cubicBezTo>
                    <a:pt x="2" y="12"/>
                    <a:pt x="4" y="13"/>
                    <a:pt x="6" y="14"/>
                  </a:cubicBezTo>
                  <a:cubicBezTo>
                    <a:pt x="8" y="14"/>
                    <a:pt x="10" y="13"/>
                    <a:pt x="12" y="13"/>
                  </a:cubicBezTo>
                  <a:cubicBezTo>
                    <a:pt x="12" y="13"/>
                    <a:pt x="10" y="14"/>
                    <a:pt x="10" y="14"/>
                  </a:cubicBezTo>
                  <a:cubicBezTo>
                    <a:pt x="10" y="15"/>
                    <a:pt x="11" y="15"/>
                    <a:pt x="11" y="15"/>
                  </a:cubicBezTo>
                  <a:cubicBezTo>
                    <a:pt x="11" y="16"/>
                    <a:pt x="0" y="15"/>
                    <a:pt x="0" y="15"/>
                  </a:cubicBezTo>
                  <a:cubicBezTo>
                    <a:pt x="0" y="15"/>
                    <a:pt x="2" y="18"/>
                    <a:pt x="2" y="18"/>
                  </a:cubicBezTo>
                  <a:cubicBezTo>
                    <a:pt x="3" y="19"/>
                    <a:pt x="7" y="21"/>
                    <a:pt x="7" y="20"/>
                  </a:cubicBezTo>
                  <a:cubicBezTo>
                    <a:pt x="7" y="21"/>
                    <a:pt x="5" y="20"/>
                    <a:pt x="6" y="22"/>
                  </a:cubicBezTo>
                  <a:cubicBezTo>
                    <a:pt x="6" y="22"/>
                    <a:pt x="7" y="23"/>
                    <a:pt x="8" y="23"/>
                  </a:cubicBezTo>
                  <a:cubicBezTo>
                    <a:pt x="9" y="24"/>
                    <a:pt x="10" y="23"/>
                    <a:pt x="11" y="23"/>
                  </a:cubicBezTo>
                  <a:cubicBezTo>
                    <a:pt x="12" y="22"/>
                    <a:pt x="13" y="24"/>
                    <a:pt x="14" y="23"/>
                  </a:cubicBezTo>
                  <a:cubicBezTo>
                    <a:pt x="17" y="22"/>
                    <a:pt x="19" y="21"/>
                    <a:pt x="21" y="22"/>
                  </a:cubicBezTo>
                  <a:cubicBezTo>
                    <a:pt x="23" y="23"/>
                    <a:pt x="24" y="23"/>
                    <a:pt x="26" y="23"/>
                  </a:cubicBezTo>
                  <a:cubicBezTo>
                    <a:pt x="25" y="23"/>
                    <a:pt x="23" y="23"/>
                    <a:pt x="21" y="23"/>
                  </a:cubicBezTo>
                  <a:cubicBezTo>
                    <a:pt x="23" y="23"/>
                    <a:pt x="27" y="23"/>
                    <a:pt x="28" y="24"/>
                  </a:cubicBezTo>
                  <a:cubicBezTo>
                    <a:pt x="28" y="24"/>
                    <a:pt x="23" y="25"/>
                    <a:pt x="23" y="25"/>
                  </a:cubicBezTo>
                  <a:cubicBezTo>
                    <a:pt x="21" y="25"/>
                    <a:pt x="18" y="25"/>
                    <a:pt x="16" y="25"/>
                  </a:cubicBezTo>
                  <a:cubicBezTo>
                    <a:pt x="16" y="26"/>
                    <a:pt x="12" y="27"/>
                    <a:pt x="13" y="27"/>
                  </a:cubicBezTo>
                  <a:cubicBezTo>
                    <a:pt x="14" y="28"/>
                    <a:pt x="15" y="28"/>
                    <a:pt x="16" y="30"/>
                  </a:cubicBezTo>
                  <a:cubicBezTo>
                    <a:pt x="16" y="32"/>
                    <a:pt x="22" y="30"/>
                    <a:pt x="23" y="32"/>
                  </a:cubicBezTo>
                  <a:cubicBezTo>
                    <a:pt x="23" y="32"/>
                    <a:pt x="19" y="32"/>
                    <a:pt x="19" y="33"/>
                  </a:cubicBezTo>
                  <a:cubicBezTo>
                    <a:pt x="20" y="34"/>
                    <a:pt x="25" y="36"/>
                    <a:pt x="26" y="36"/>
                  </a:cubicBezTo>
                  <a:cubicBezTo>
                    <a:pt x="26" y="36"/>
                    <a:pt x="32" y="36"/>
                    <a:pt x="32" y="35"/>
                  </a:cubicBezTo>
                  <a:cubicBezTo>
                    <a:pt x="32" y="35"/>
                    <a:pt x="31" y="35"/>
                    <a:pt x="31" y="35"/>
                  </a:cubicBezTo>
                  <a:cubicBezTo>
                    <a:pt x="31" y="33"/>
                    <a:pt x="35" y="36"/>
                    <a:pt x="34" y="36"/>
                  </a:cubicBezTo>
                  <a:cubicBezTo>
                    <a:pt x="35" y="36"/>
                    <a:pt x="33" y="33"/>
                    <a:pt x="33" y="32"/>
                  </a:cubicBezTo>
                  <a:cubicBezTo>
                    <a:pt x="35" y="31"/>
                    <a:pt x="37" y="37"/>
                    <a:pt x="40" y="35"/>
                  </a:cubicBezTo>
                  <a:cubicBezTo>
                    <a:pt x="41" y="34"/>
                    <a:pt x="39" y="32"/>
                    <a:pt x="40" y="32"/>
                  </a:cubicBezTo>
                  <a:cubicBezTo>
                    <a:pt x="41" y="32"/>
                    <a:pt x="41" y="34"/>
                    <a:pt x="41" y="35"/>
                  </a:cubicBezTo>
                  <a:cubicBezTo>
                    <a:pt x="42" y="35"/>
                    <a:pt x="43" y="31"/>
                    <a:pt x="42" y="31"/>
                  </a:cubicBezTo>
                  <a:cubicBezTo>
                    <a:pt x="42" y="30"/>
                    <a:pt x="42" y="29"/>
                    <a:pt x="41" y="29"/>
                  </a:cubicBezTo>
                  <a:cubicBezTo>
                    <a:pt x="41" y="28"/>
                    <a:pt x="42" y="26"/>
                    <a:pt x="43" y="27"/>
                  </a:cubicBezTo>
                  <a:cubicBezTo>
                    <a:pt x="44" y="28"/>
                    <a:pt x="43" y="32"/>
                    <a:pt x="46" y="30"/>
                  </a:cubicBezTo>
                  <a:cubicBezTo>
                    <a:pt x="47" y="29"/>
                    <a:pt x="50" y="25"/>
                    <a:pt x="52" y="27"/>
                  </a:cubicBezTo>
                  <a:cubicBezTo>
                    <a:pt x="53" y="27"/>
                    <a:pt x="51" y="28"/>
                    <a:pt x="51" y="28"/>
                  </a:cubicBezTo>
                  <a:cubicBezTo>
                    <a:pt x="51" y="28"/>
                    <a:pt x="56" y="27"/>
                    <a:pt x="56" y="27"/>
                  </a:cubicBezTo>
                  <a:cubicBezTo>
                    <a:pt x="56" y="27"/>
                    <a:pt x="54" y="27"/>
                    <a:pt x="54" y="26"/>
                  </a:cubicBezTo>
                  <a:cubicBezTo>
                    <a:pt x="54" y="25"/>
                    <a:pt x="59" y="25"/>
                    <a:pt x="58" y="24"/>
                  </a:cubicBezTo>
                  <a:cubicBezTo>
                    <a:pt x="58" y="22"/>
                    <a:pt x="58" y="25"/>
                    <a:pt x="58"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5" name="Freeform 602">
              <a:extLst>
                <a:ext uri="{FF2B5EF4-FFF2-40B4-BE49-F238E27FC236}">
                  <a16:creationId xmlns:a16="http://schemas.microsoft.com/office/drawing/2014/main" id="{CE46100A-2151-6C46-8FEC-2AAD0B4A9EFD}"/>
                </a:ext>
              </a:extLst>
            </p:cNvPr>
            <p:cNvSpPr>
              <a:spLocks/>
            </p:cNvSpPr>
            <p:nvPr/>
          </p:nvSpPr>
          <p:spPr bwMode="auto">
            <a:xfrm>
              <a:off x="7419925" y="3767367"/>
              <a:ext cx="1455415" cy="75815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6" name="Freeform 604">
              <a:extLst>
                <a:ext uri="{FF2B5EF4-FFF2-40B4-BE49-F238E27FC236}">
                  <a16:creationId xmlns:a16="http://schemas.microsoft.com/office/drawing/2014/main" id="{ACF7ABDD-6C79-084E-970E-C52F58D2DD08}"/>
                </a:ext>
              </a:extLst>
            </p:cNvPr>
            <p:cNvSpPr>
              <a:spLocks/>
            </p:cNvSpPr>
            <p:nvPr/>
          </p:nvSpPr>
          <p:spPr bwMode="auto">
            <a:xfrm>
              <a:off x="8101457" y="4187857"/>
              <a:ext cx="130573" cy="47785"/>
            </a:xfrm>
            <a:custGeom>
              <a:avLst/>
              <a:gdLst>
                <a:gd name="T0" fmla="*/ 13 w 14"/>
                <a:gd name="T1" fmla="*/ 4 h 5"/>
                <a:gd name="T2" fmla="*/ 11 w 14"/>
                <a:gd name="T3" fmla="*/ 2 h 5"/>
                <a:gd name="T4" fmla="*/ 8 w 14"/>
                <a:gd name="T5" fmla="*/ 2 h 5"/>
                <a:gd name="T6" fmla="*/ 1 w 14"/>
                <a:gd name="T7" fmla="*/ 1 h 5"/>
                <a:gd name="T8" fmla="*/ 2 w 14"/>
                <a:gd name="T9" fmla="*/ 2 h 5"/>
                <a:gd name="T10" fmla="*/ 0 w 14"/>
                <a:gd name="T11" fmla="*/ 3 h 5"/>
                <a:gd name="T12" fmla="*/ 3 w 14"/>
                <a:gd name="T13" fmla="*/ 3 h 5"/>
                <a:gd name="T14" fmla="*/ 8 w 14"/>
                <a:gd name="T15" fmla="*/ 4 h 5"/>
                <a:gd name="T16" fmla="*/ 13 w 14"/>
                <a:gd name="T17" fmla="*/ 4 h 5"/>
                <a:gd name="T18" fmla="*/ 13 w 14"/>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5">
                  <a:moveTo>
                    <a:pt x="13" y="4"/>
                  </a:moveTo>
                  <a:cubicBezTo>
                    <a:pt x="12" y="3"/>
                    <a:pt x="13" y="3"/>
                    <a:pt x="11" y="2"/>
                  </a:cubicBezTo>
                  <a:cubicBezTo>
                    <a:pt x="10" y="2"/>
                    <a:pt x="9" y="2"/>
                    <a:pt x="8" y="2"/>
                  </a:cubicBezTo>
                  <a:cubicBezTo>
                    <a:pt x="7" y="2"/>
                    <a:pt x="2" y="0"/>
                    <a:pt x="1" y="1"/>
                  </a:cubicBezTo>
                  <a:cubicBezTo>
                    <a:pt x="1" y="1"/>
                    <a:pt x="3" y="2"/>
                    <a:pt x="2" y="2"/>
                  </a:cubicBezTo>
                  <a:cubicBezTo>
                    <a:pt x="2" y="3"/>
                    <a:pt x="0" y="4"/>
                    <a:pt x="0" y="3"/>
                  </a:cubicBezTo>
                  <a:cubicBezTo>
                    <a:pt x="0" y="4"/>
                    <a:pt x="2" y="3"/>
                    <a:pt x="3" y="3"/>
                  </a:cubicBezTo>
                  <a:cubicBezTo>
                    <a:pt x="4" y="3"/>
                    <a:pt x="6" y="4"/>
                    <a:pt x="8" y="4"/>
                  </a:cubicBezTo>
                  <a:cubicBezTo>
                    <a:pt x="9" y="4"/>
                    <a:pt x="13" y="4"/>
                    <a:pt x="13" y="4"/>
                  </a:cubicBezTo>
                  <a:cubicBezTo>
                    <a:pt x="12" y="3"/>
                    <a:pt x="14" y="5"/>
                    <a:pt x="13"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7" name="Freeform 605">
              <a:extLst>
                <a:ext uri="{FF2B5EF4-FFF2-40B4-BE49-F238E27FC236}">
                  <a16:creationId xmlns:a16="http://schemas.microsoft.com/office/drawing/2014/main" id="{BE6107C6-DF89-A748-99D4-17CFF674ECD7}"/>
                </a:ext>
              </a:extLst>
            </p:cNvPr>
            <p:cNvSpPr>
              <a:spLocks/>
            </p:cNvSpPr>
            <p:nvPr/>
          </p:nvSpPr>
          <p:spPr bwMode="auto">
            <a:xfrm>
              <a:off x="7738399" y="4226081"/>
              <a:ext cx="54142" cy="19114"/>
            </a:xfrm>
            <a:custGeom>
              <a:avLst/>
              <a:gdLst>
                <a:gd name="T0" fmla="*/ 5 w 6"/>
                <a:gd name="T1" fmla="*/ 1 h 2"/>
                <a:gd name="T2" fmla="*/ 2 w 6"/>
                <a:gd name="T3" fmla="*/ 0 h 2"/>
                <a:gd name="T4" fmla="*/ 5 w 6"/>
                <a:gd name="T5" fmla="*/ 1 h 2"/>
              </a:gdLst>
              <a:ahLst/>
              <a:cxnLst>
                <a:cxn ang="0">
                  <a:pos x="T0" y="T1"/>
                </a:cxn>
                <a:cxn ang="0">
                  <a:pos x="T2" y="T3"/>
                </a:cxn>
                <a:cxn ang="0">
                  <a:pos x="T4" y="T5"/>
                </a:cxn>
              </a:cxnLst>
              <a:rect l="0" t="0" r="r" b="b"/>
              <a:pathLst>
                <a:path w="6" h="2">
                  <a:moveTo>
                    <a:pt x="5" y="1"/>
                  </a:moveTo>
                  <a:cubicBezTo>
                    <a:pt x="4" y="2"/>
                    <a:pt x="0" y="0"/>
                    <a:pt x="2" y="0"/>
                  </a:cubicBezTo>
                  <a:cubicBezTo>
                    <a:pt x="3"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8" name="Freeform 606">
              <a:extLst>
                <a:ext uri="{FF2B5EF4-FFF2-40B4-BE49-F238E27FC236}">
                  <a16:creationId xmlns:a16="http://schemas.microsoft.com/office/drawing/2014/main" id="{40558DD6-C19E-0C46-A5B4-2FF09AF54FF6}"/>
                </a:ext>
              </a:extLst>
            </p:cNvPr>
            <p:cNvSpPr>
              <a:spLocks/>
            </p:cNvSpPr>
            <p:nvPr/>
          </p:nvSpPr>
          <p:spPr bwMode="auto">
            <a:xfrm>
              <a:off x="7980437" y="4515968"/>
              <a:ext cx="54142" cy="28672"/>
            </a:xfrm>
            <a:custGeom>
              <a:avLst/>
              <a:gdLst>
                <a:gd name="T0" fmla="*/ 4 w 6"/>
                <a:gd name="T1" fmla="*/ 1 h 3"/>
                <a:gd name="T2" fmla="*/ 1 w 6"/>
                <a:gd name="T3" fmla="*/ 2 h 3"/>
                <a:gd name="T4" fmla="*/ 4 w 6"/>
                <a:gd name="T5" fmla="*/ 1 h 3"/>
              </a:gdLst>
              <a:ahLst/>
              <a:cxnLst>
                <a:cxn ang="0">
                  <a:pos x="T0" y="T1"/>
                </a:cxn>
                <a:cxn ang="0">
                  <a:pos x="T2" y="T3"/>
                </a:cxn>
                <a:cxn ang="0">
                  <a:pos x="T4" y="T5"/>
                </a:cxn>
              </a:cxnLst>
              <a:rect l="0" t="0" r="r" b="b"/>
              <a:pathLst>
                <a:path w="6" h="3">
                  <a:moveTo>
                    <a:pt x="4" y="1"/>
                  </a:moveTo>
                  <a:cubicBezTo>
                    <a:pt x="3" y="0"/>
                    <a:pt x="0" y="2"/>
                    <a:pt x="1" y="2"/>
                  </a:cubicBezTo>
                  <a:cubicBezTo>
                    <a:pt x="2" y="3"/>
                    <a:pt x="6"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39" name="Freeform 607">
              <a:extLst>
                <a:ext uri="{FF2B5EF4-FFF2-40B4-BE49-F238E27FC236}">
                  <a16:creationId xmlns:a16="http://schemas.microsoft.com/office/drawing/2014/main" id="{9DEBEB31-D6C2-1F43-9E6E-74D5D24DFC6D}"/>
                </a:ext>
              </a:extLst>
            </p:cNvPr>
            <p:cNvSpPr>
              <a:spLocks/>
            </p:cNvSpPr>
            <p:nvPr/>
          </p:nvSpPr>
          <p:spPr bwMode="auto">
            <a:xfrm>
              <a:off x="4805276" y="5815671"/>
              <a:ext cx="47770" cy="38227"/>
            </a:xfrm>
            <a:custGeom>
              <a:avLst/>
              <a:gdLst>
                <a:gd name="T0" fmla="*/ 4 w 5"/>
                <a:gd name="T1" fmla="*/ 1 h 4"/>
                <a:gd name="T2" fmla="*/ 1 w 5"/>
                <a:gd name="T3" fmla="*/ 4 h 4"/>
                <a:gd name="T4" fmla="*/ 4 w 5"/>
                <a:gd name="T5" fmla="*/ 1 h 4"/>
              </a:gdLst>
              <a:ahLst/>
              <a:cxnLst>
                <a:cxn ang="0">
                  <a:pos x="T0" y="T1"/>
                </a:cxn>
                <a:cxn ang="0">
                  <a:pos x="T2" y="T3"/>
                </a:cxn>
                <a:cxn ang="0">
                  <a:pos x="T4" y="T5"/>
                </a:cxn>
              </a:cxnLst>
              <a:rect l="0" t="0" r="r" b="b"/>
              <a:pathLst>
                <a:path w="5" h="4">
                  <a:moveTo>
                    <a:pt x="4" y="1"/>
                  </a:moveTo>
                  <a:cubicBezTo>
                    <a:pt x="3" y="0"/>
                    <a:pt x="0" y="4"/>
                    <a:pt x="1" y="4"/>
                  </a:cubicBezTo>
                  <a:cubicBezTo>
                    <a:pt x="1" y="4"/>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0" name="Freeform 608">
              <a:extLst>
                <a:ext uri="{FF2B5EF4-FFF2-40B4-BE49-F238E27FC236}">
                  <a16:creationId xmlns:a16="http://schemas.microsoft.com/office/drawing/2014/main" id="{0A1D3567-68B5-9B43-BBFA-050B2851D2C7}"/>
                </a:ext>
              </a:extLst>
            </p:cNvPr>
            <p:cNvSpPr>
              <a:spLocks/>
            </p:cNvSpPr>
            <p:nvPr/>
          </p:nvSpPr>
          <p:spPr bwMode="auto">
            <a:xfrm>
              <a:off x="4872158" y="5806113"/>
              <a:ext cx="9556" cy="9558"/>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0"/>
                    <a:pt x="0" y="0"/>
                    <a:pt x="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1" name="Freeform 609">
              <a:extLst>
                <a:ext uri="{FF2B5EF4-FFF2-40B4-BE49-F238E27FC236}">
                  <a16:creationId xmlns:a16="http://schemas.microsoft.com/office/drawing/2014/main" id="{B6BCE2CE-72B5-DF48-AEEB-7376D68468A2}"/>
                </a:ext>
              </a:extLst>
            </p:cNvPr>
            <p:cNvSpPr>
              <a:spLocks/>
            </p:cNvSpPr>
            <p:nvPr/>
          </p:nvSpPr>
          <p:spPr bwMode="auto">
            <a:xfrm>
              <a:off x="3919926" y="5815671"/>
              <a:ext cx="63695" cy="57338"/>
            </a:xfrm>
            <a:custGeom>
              <a:avLst/>
              <a:gdLst>
                <a:gd name="T0" fmla="*/ 5 w 7"/>
                <a:gd name="T1" fmla="*/ 2 h 6"/>
                <a:gd name="T2" fmla="*/ 1 w 7"/>
                <a:gd name="T3" fmla="*/ 2 h 6"/>
                <a:gd name="T4" fmla="*/ 5 w 7"/>
                <a:gd name="T5" fmla="*/ 2 h 6"/>
                <a:gd name="T6" fmla="*/ 5 w 7"/>
                <a:gd name="T7" fmla="*/ 2 h 6"/>
              </a:gdLst>
              <a:ahLst/>
              <a:cxnLst>
                <a:cxn ang="0">
                  <a:pos x="T0" y="T1"/>
                </a:cxn>
                <a:cxn ang="0">
                  <a:pos x="T2" y="T3"/>
                </a:cxn>
                <a:cxn ang="0">
                  <a:pos x="T4" y="T5"/>
                </a:cxn>
                <a:cxn ang="0">
                  <a:pos x="T6" y="T7"/>
                </a:cxn>
              </a:cxnLst>
              <a:rect l="0" t="0" r="r" b="b"/>
              <a:pathLst>
                <a:path w="7" h="6">
                  <a:moveTo>
                    <a:pt x="5" y="2"/>
                  </a:moveTo>
                  <a:cubicBezTo>
                    <a:pt x="7" y="0"/>
                    <a:pt x="2" y="0"/>
                    <a:pt x="1" y="2"/>
                  </a:cubicBezTo>
                  <a:cubicBezTo>
                    <a:pt x="0" y="3"/>
                    <a:pt x="4" y="5"/>
                    <a:pt x="5" y="2"/>
                  </a:cubicBezTo>
                  <a:cubicBezTo>
                    <a:pt x="6" y="1"/>
                    <a:pt x="3" y="6"/>
                    <a:pt x="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2" name="Freeform 610">
              <a:extLst>
                <a:ext uri="{FF2B5EF4-FFF2-40B4-BE49-F238E27FC236}">
                  <a16:creationId xmlns:a16="http://schemas.microsoft.com/office/drawing/2014/main" id="{F8837E49-06AD-494E-AA59-F505CBE33F27}"/>
                </a:ext>
              </a:extLst>
            </p:cNvPr>
            <p:cNvSpPr>
              <a:spLocks/>
            </p:cNvSpPr>
            <p:nvPr/>
          </p:nvSpPr>
          <p:spPr bwMode="auto">
            <a:xfrm>
              <a:off x="17661963" y="9138193"/>
              <a:ext cx="19109" cy="9558"/>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3" name="Freeform 611">
              <a:extLst>
                <a:ext uri="{FF2B5EF4-FFF2-40B4-BE49-F238E27FC236}">
                  <a16:creationId xmlns:a16="http://schemas.microsoft.com/office/drawing/2014/main" id="{2032DAE0-E2B0-AB4E-9A56-0E0077CD8160}"/>
                </a:ext>
              </a:extLst>
            </p:cNvPr>
            <p:cNvSpPr>
              <a:spLocks/>
            </p:cNvSpPr>
            <p:nvPr/>
          </p:nvSpPr>
          <p:spPr bwMode="auto">
            <a:xfrm>
              <a:off x="17540944" y="9119079"/>
              <a:ext cx="19109" cy="1911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4" name="Freeform 612">
              <a:extLst>
                <a:ext uri="{FF2B5EF4-FFF2-40B4-BE49-F238E27FC236}">
                  <a16:creationId xmlns:a16="http://schemas.microsoft.com/office/drawing/2014/main" id="{FB2C64DC-7BD9-AF49-9832-4F7D8D592049}"/>
                </a:ext>
              </a:extLst>
            </p:cNvPr>
            <p:cNvSpPr>
              <a:spLocks/>
            </p:cNvSpPr>
            <p:nvPr/>
          </p:nvSpPr>
          <p:spPr bwMode="auto">
            <a:xfrm>
              <a:off x="17961326" y="10785121"/>
              <a:ext cx="63695" cy="47785"/>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5" name="Rectangle 613">
              <a:extLst>
                <a:ext uri="{FF2B5EF4-FFF2-40B4-BE49-F238E27FC236}">
                  <a16:creationId xmlns:a16="http://schemas.microsoft.com/office/drawing/2014/main" id="{2210EF92-6882-EC4C-ADE0-83167D212309}"/>
                </a:ext>
              </a:extLst>
            </p:cNvPr>
            <p:cNvSpPr>
              <a:spLocks noChangeArrowheads="1"/>
            </p:cNvSpPr>
            <p:nvPr/>
          </p:nvSpPr>
          <p:spPr bwMode="auto">
            <a:xfrm>
              <a:off x="12451775" y="5197675"/>
              <a:ext cx="3187" cy="3188"/>
            </a:xfrm>
            <a:prstGeom prst="rect">
              <a:avLst/>
            </a:pr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6" name="Freeform 614">
              <a:extLst>
                <a:ext uri="{FF2B5EF4-FFF2-40B4-BE49-F238E27FC236}">
                  <a16:creationId xmlns:a16="http://schemas.microsoft.com/office/drawing/2014/main" id="{8B90BBBF-A0C5-BA4C-884F-AA0918959B6C}"/>
                </a:ext>
              </a:extLst>
            </p:cNvPr>
            <p:cNvSpPr>
              <a:spLocks/>
            </p:cNvSpPr>
            <p:nvPr/>
          </p:nvSpPr>
          <p:spPr bwMode="auto">
            <a:xfrm>
              <a:off x="9257505" y="10504795"/>
              <a:ext cx="95541" cy="82827"/>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7" name="Freeform 615">
              <a:extLst>
                <a:ext uri="{FF2B5EF4-FFF2-40B4-BE49-F238E27FC236}">
                  <a16:creationId xmlns:a16="http://schemas.microsoft.com/office/drawing/2014/main" id="{0128F2CE-4236-DC4F-A888-13D6C74D425D}"/>
                </a:ext>
              </a:extLst>
            </p:cNvPr>
            <p:cNvSpPr>
              <a:spLocks/>
            </p:cNvSpPr>
            <p:nvPr/>
          </p:nvSpPr>
          <p:spPr bwMode="auto">
            <a:xfrm>
              <a:off x="7821202" y="6733109"/>
              <a:ext cx="66879" cy="28672"/>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8" name="Freeform 616">
              <a:extLst>
                <a:ext uri="{FF2B5EF4-FFF2-40B4-BE49-F238E27FC236}">
                  <a16:creationId xmlns:a16="http://schemas.microsoft.com/office/drawing/2014/main" id="{83DABC1A-765C-B64D-8616-D10C3F51CA85}"/>
                </a:ext>
              </a:extLst>
            </p:cNvPr>
            <p:cNvSpPr>
              <a:spLocks/>
            </p:cNvSpPr>
            <p:nvPr/>
          </p:nvSpPr>
          <p:spPr bwMode="auto">
            <a:xfrm>
              <a:off x="8483620" y="11766268"/>
              <a:ext cx="168791" cy="149721"/>
            </a:xfrm>
            <a:custGeom>
              <a:avLst/>
              <a:gdLst>
                <a:gd name="T0" fmla="*/ 17 w 18"/>
                <a:gd name="T1" fmla="*/ 14 h 16"/>
                <a:gd name="T2" fmla="*/ 8 w 18"/>
                <a:gd name="T3" fmla="*/ 9 h 16"/>
                <a:gd name="T4" fmla="*/ 4 w 18"/>
                <a:gd name="T5" fmla="*/ 5 h 16"/>
                <a:gd name="T6" fmla="*/ 1 w 18"/>
                <a:gd name="T7" fmla="*/ 3 h 16"/>
                <a:gd name="T8" fmla="*/ 2 w 18"/>
                <a:gd name="T9" fmla="*/ 2 h 16"/>
                <a:gd name="T10" fmla="*/ 0 w 18"/>
                <a:gd name="T11" fmla="*/ 0 h 16"/>
                <a:gd name="T12" fmla="*/ 0 w 18"/>
                <a:gd name="T13" fmla="*/ 14 h 16"/>
                <a:gd name="T14" fmla="*/ 7 w 18"/>
                <a:gd name="T15" fmla="*/ 15 h 16"/>
                <a:gd name="T16" fmla="*/ 10 w 18"/>
                <a:gd name="T17" fmla="*/ 16 h 16"/>
                <a:gd name="T18" fmla="*/ 13 w 18"/>
                <a:gd name="T19" fmla="*/ 15 h 16"/>
                <a:gd name="T20" fmla="*/ 18 w 18"/>
                <a:gd name="T21" fmla="*/ 14 h 16"/>
                <a:gd name="T22" fmla="*/ 17 w 1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16">
                  <a:moveTo>
                    <a:pt x="17" y="14"/>
                  </a:moveTo>
                  <a:cubicBezTo>
                    <a:pt x="13" y="14"/>
                    <a:pt x="11" y="11"/>
                    <a:pt x="8" y="9"/>
                  </a:cubicBezTo>
                  <a:cubicBezTo>
                    <a:pt x="7" y="7"/>
                    <a:pt x="5" y="6"/>
                    <a:pt x="4" y="5"/>
                  </a:cubicBezTo>
                  <a:cubicBezTo>
                    <a:pt x="3" y="5"/>
                    <a:pt x="1" y="4"/>
                    <a:pt x="1" y="3"/>
                  </a:cubicBezTo>
                  <a:cubicBezTo>
                    <a:pt x="1" y="3"/>
                    <a:pt x="2" y="3"/>
                    <a:pt x="2" y="2"/>
                  </a:cubicBezTo>
                  <a:cubicBezTo>
                    <a:pt x="3" y="2"/>
                    <a:pt x="1" y="0"/>
                    <a:pt x="0" y="0"/>
                  </a:cubicBezTo>
                  <a:cubicBezTo>
                    <a:pt x="0" y="5"/>
                    <a:pt x="0" y="10"/>
                    <a:pt x="0" y="14"/>
                  </a:cubicBezTo>
                  <a:cubicBezTo>
                    <a:pt x="0" y="15"/>
                    <a:pt x="6" y="15"/>
                    <a:pt x="7" y="15"/>
                  </a:cubicBezTo>
                  <a:cubicBezTo>
                    <a:pt x="8" y="15"/>
                    <a:pt x="9" y="15"/>
                    <a:pt x="10" y="16"/>
                  </a:cubicBezTo>
                  <a:cubicBezTo>
                    <a:pt x="12" y="16"/>
                    <a:pt x="12" y="16"/>
                    <a:pt x="13" y="15"/>
                  </a:cubicBezTo>
                  <a:cubicBezTo>
                    <a:pt x="14" y="15"/>
                    <a:pt x="18" y="15"/>
                    <a:pt x="18" y="14"/>
                  </a:cubicBezTo>
                  <a:cubicBezTo>
                    <a:pt x="18" y="14"/>
                    <a:pt x="18" y="13"/>
                    <a:pt x="17"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49" name="Freeform 617">
              <a:extLst>
                <a:ext uri="{FF2B5EF4-FFF2-40B4-BE49-F238E27FC236}">
                  <a16:creationId xmlns:a16="http://schemas.microsoft.com/office/drawing/2014/main" id="{444442EE-987F-F24B-AEA5-CDCA225911B1}"/>
                </a:ext>
              </a:extLst>
            </p:cNvPr>
            <p:cNvSpPr>
              <a:spLocks/>
            </p:cNvSpPr>
            <p:nvPr/>
          </p:nvSpPr>
          <p:spPr bwMode="auto">
            <a:xfrm>
              <a:off x="8305279" y="11747159"/>
              <a:ext cx="280255" cy="216615"/>
            </a:xfrm>
            <a:custGeom>
              <a:avLst/>
              <a:gdLst>
                <a:gd name="T0" fmla="*/ 19 w 30"/>
                <a:gd name="T1" fmla="*/ 17 h 23"/>
                <a:gd name="T2" fmla="*/ 19 w 30"/>
                <a:gd name="T3" fmla="*/ 7 h 23"/>
                <a:gd name="T4" fmla="*/ 19 w 30"/>
                <a:gd name="T5" fmla="*/ 3 h 23"/>
                <a:gd name="T6" fmla="*/ 15 w 30"/>
                <a:gd name="T7" fmla="*/ 1 h 23"/>
                <a:gd name="T8" fmla="*/ 12 w 30"/>
                <a:gd name="T9" fmla="*/ 3 h 23"/>
                <a:gd name="T10" fmla="*/ 13 w 30"/>
                <a:gd name="T11" fmla="*/ 6 h 23"/>
                <a:gd name="T12" fmla="*/ 15 w 30"/>
                <a:gd name="T13" fmla="*/ 6 h 23"/>
                <a:gd name="T14" fmla="*/ 14 w 30"/>
                <a:gd name="T15" fmla="*/ 8 h 23"/>
                <a:gd name="T16" fmla="*/ 13 w 30"/>
                <a:gd name="T17" fmla="*/ 11 h 23"/>
                <a:gd name="T18" fmla="*/ 16 w 30"/>
                <a:gd name="T19" fmla="*/ 13 h 23"/>
                <a:gd name="T20" fmla="*/ 12 w 30"/>
                <a:gd name="T21" fmla="*/ 13 h 23"/>
                <a:gd name="T22" fmla="*/ 9 w 30"/>
                <a:gd name="T23" fmla="*/ 12 h 23"/>
                <a:gd name="T24" fmla="*/ 10 w 30"/>
                <a:gd name="T25" fmla="*/ 12 h 23"/>
                <a:gd name="T26" fmla="*/ 10 w 30"/>
                <a:gd name="T27" fmla="*/ 9 h 23"/>
                <a:gd name="T28" fmla="*/ 8 w 30"/>
                <a:gd name="T29" fmla="*/ 11 h 23"/>
                <a:gd name="T30" fmla="*/ 5 w 30"/>
                <a:gd name="T31" fmla="*/ 11 h 23"/>
                <a:gd name="T32" fmla="*/ 0 w 30"/>
                <a:gd name="T33" fmla="*/ 12 h 23"/>
                <a:gd name="T34" fmla="*/ 2 w 30"/>
                <a:gd name="T35" fmla="*/ 12 h 23"/>
                <a:gd name="T36" fmla="*/ 3 w 30"/>
                <a:gd name="T37" fmla="*/ 12 h 23"/>
                <a:gd name="T38" fmla="*/ 5 w 30"/>
                <a:gd name="T39" fmla="*/ 12 h 23"/>
                <a:gd name="T40" fmla="*/ 6 w 30"/>
                <a:gd name="T41" fmla="*/ 13 h 23"/>
                <a:gd name="T42" fmla="*/ 4 w 30"/>
                <a:gd name="T43" fmla="*/ 15 h 23"/>
                <a:gd name="T44" fmla="*/ 6 w 30"/>
                <a:gd name="T45" fmla="*/ 15 h 23"/>
                <a:gd name="T46" fmla="*/ 8 w 30"/>
                <a:gd name="T47" fmla="*/ 16 h 23"/>
                <a:gd name="T48" fmla="*/ 7 w 30"/>
                <a:gd name="T49" fmla="*/ 16 h 23"/>
                <a:gd name="T50" fmla="*/ 10 w 30"/>
                <a:gd name="T51" fmla="*/ 17 h 23"/>
                <a:gd name="T52" fmla="*/ 12 w 30"/>
                <a:gd name="T53" fmla="*/ 17 h 23"/>
                <a:gd name="T54" fmla="*/ 17 w 30"/>
                <a:gd name="T55" fmla="*/ 21 h 23"/>
                <a:gd name="T56" fmla="*/ 16 w 30"/>
                <a:gd name="T57" fmla="*/ 20 h 23"/>
                <a:gd name="T58" fmla="*/ 23 w 30"/>
                <a:gd name="T59" fmla="*/ 23 h 23"/>
                <a:gd name="T60" fmla="*/ 19 w 30"/>
                <a:gd name="T61" fmla="*/ 18 h 23"/>
                <a:gd name="T62" fmla="*/ 24 w 30"/>
                <a:gd name="T63" fmla="*/ 19 h 23"/>
                <a:gd name="T64" fmla="*/ 30 w 30"/>
                <a:gd name="T65" fmla="*/ 18 h 23"/>
                <a:gd name="T66" fmla="*/ 19 w 30"/>
                <a:gd name="T6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 h="23">
                  <a:moveTo>
                    <a:pt x="19" y="17"/>
                  </a:moveTo>
                  <a:cubicBezTo>
                    <a:pt x="19" y="13"/>
                    <a:pt x="19" y="10"/>
                    <a:pt x="19" y="7"/>
                  </a:cubicBezTo>
                  <a:cubicBezTo>
                    <a:pt x="19" y="6"/>
                    <a:pt x="19" y="4"/>
                    <a:pt x="19" y="3"/>
                  </a:cubicBezTo>
                  <a:cubicBezTo>
                    <a:pt x="19" y="2"/>
                    <a:pt x="16" y="0"/>
                    <a:pt x="15" y="1"/>
                  </a:cubicBezTo>
                  <a:cubicBezTo>
                    <a:pt x="14" y="2"/>
                    <a:pt x="12" y="1"/>
                    <a:pt x="12" y="3"/>
                  </a:cubicBezTo>
                  <a:cubicBezTo>
                    <a:pt x="11" y="5"/>
                    <a:pt x="9" y="7"/>
                    <a:pt x="13" y="6"/>
                  </a:cubicBezTo>
                  <a:cubicBezTo>
                    <a:pt x="13" y="6"/>
                    <a:pt x="15" y="6"/>
                    <a:pt x="15" y="6"/>
                  </a:cubicBezTo>
                  <a:cubicBezTo>
                    <a:pt x="16" y="6"/>
                    <a:pt x="14" y="8"/>
                    <a:pt x="14" y="8"/>
                  </a:cubicBezTo>
                  <a:cubicBezTo>
                    <a:pt x="13" y="8"/>
                    <a:pt x="11" y="10"/>
                    <a:pt x="13" y="11"/>
                  </a:cubicBezTo>
                  <a:cubicBezTo>
                    <a:pt x="13" y="12"/>
                    <a:pt x="16" y="12"/>
                    <a:pt x="16" y="13"/>
                  </a:cubicBezTo>
                  <a:cubicBezTo>
                    <a:pt x="16" y="13"/>
                    <a:pt x="12" y="13"/>
                    <a:pt x="12" y="13"/>
                  </a:cubicBezTo>
                  <a:cubicBezTo>
                    <a:pt x="11" y="13"/>
                    <a:pt x="9" y="12"/>
                    <a:pt x="9" y="12"/>
                  </a:cubicBezTo>
                  <a:cubicBezTo>
                    <a:pt x="9" y="12"/>
                    <a:pt x="10" y="13"/>
                    <a:pt x="10" y="12"/>
                  </a:cubicBezTo>
                  <a:cubicBezTo>
                    <a:pt x="10" y="11"/>
                    <a:pt x="11" y="10"/>
                    <a:pt x="10" y="9"/>
                  </a:cubicBezTo>
                  <a:cubicBezTo>
                    <a:pt x="10" y="9"/>
                    <a:pt x="8" y="11"/>
                    <a:pt x="8" y="11"/>
                  </a:cubicBezTo>
                  <a:cubicBezTo>
                    <a:pt x="7" y="12"/>
                    <a:pt x="6" y="11"/>
                    <a:pt x="5" y="11"/>
                  </a:cubicBezTo>
                  <a:cubicBezTo>
                    <a:pt x="4" y="11"/>
                    <a:pt x="0" y="10"/>
                    <a:pt x="0" y="12"/>
                  </a:cubicBezTo>
                  <a:cubicBezTo>
                    <a:pt x="0" y="13"/>
                    <a:pt x="2" y="12"/>
                    <a:pt x="2" y="12"/>
                  </a:cubicBezTo>
                  <a:cubicBezTo>
                    <a:pt x="3" y="11"/>
                    <a:pt x="2" y="12"/>
                    <a:pt x="3" y="12"/>
                  </a:cubicBezTo>
                  <a:cubicBezTo>
                    <a:pt x="4" y="13"/>
                    <a:pt x="4" y="11"/>
                    <a:pt x="5" y="12"/>
                  </a:cubicBezTo>
                  <a:cubicBezTo>
                    <a:pt x="5" y="12"/>
                    <a:pt x="6" y="13"/>
                    <a:pt x="6" y="13"/>
                  </a:cubicBezTo>
                  <a:cubicBezTo>
                    <a:pt x="6" y="13"/>
                    <a:pt x="2" y="14"/>
                    <a:pt x="4" y="15"/>
                  </a:cubicBezTo>
                  <a:cubicBezTo>
                    <a:pt x="5" y="16"/>
                    <a:pt x="6" y="14"/>
                    <a:pt x="6" y="15"/>
                  </a:cubicBezTo>
                  <a:cubicBezTo>
                    <a:pt x="7" y="15"/>
                    <a:pt x="8" y="16"/>
                    <a:pt x="8" y="16"/>
                  </a:cubicBezTo>
                  <a:cubicBezTo>
                    <a:pt x="8" y="16"/>
                    <a:pt x="8" y="16"/>
                    <a:pt x="7" y="16"/>
                  </a:cubicBezTo>
                  <a:cubicBezTo>
                    <a:pt x="7" y="17"/>
                    <a:pt x="9" y="17"/>
                    <a:pt x="10" y="17"/>
                  </a:cubicBezTo>
                  <a:cubicBezTo>
                    <a:pt x="11" y="17"/>
                    <a:pt x="11" y="15"/>
                    <a:pt x="12" y="17"/>
                  </a:cubicBezTo>
                  <a:cubicBezTo>
                    <a:pt x="12" y="17"/>
                    <a:pt x="16" y="22"/>
                    <a:pt x="17" y="21"/>
                  </a:cubicBezTo>
                  <a:cubicBezTo>
                    <a:pt x="17" y="21"/>
                    <a:pt x="16" y="20"/>
                    <a:pt x="16" y="20"/>
                  </a:cubicBezTo>
                  <a:cubicBezTo>
                    <a:pt x="16" y="19"/>
                    <a:pt x="22" y="23"/>
                    <a:pt x="23" y="23"/>
                  </a:cubicBezTo>
                  <a:cubicBezTo>
                    <a:pt x="23" y="22"/>
                    <a:pt x="19" y="19"/>
                    <a:pt x="19" y="18"/>
                  </a:cubicBezTo>
                  <a:cubicBezTo>
                    <a:pt x="20" y="18"/>
                    <a:pt x="24" y="19"/>
                    <a:pt x="24" y="19"/>
                  </a:cubicBezTo>
                  <a:cubicBezTo>
                    <a:pt x="26" y="19"/>
                    <a:pt x="28" y="19"/>
                    <a:pt x="30" y="18"/>
                  </a:cubicBezTo>
                  <a:cubicBezTo>
                    <a:pt x="27" y="16"/>
                    <a:pt x="23" y="17"/>
                    <a:pt x="19"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0" name="Freeform 618">
              <a:extLst>
                <a:ext uri="{FF2B5EF4-FFF2-40B4-BE49-F238E27FC236}">
                  <a16:creationId xmlns:a16="http://schemas.microsoft.com/office/drawing/2014/main" id="{4E21BFCB-7107-CB46-A858-A768092842C3}"/>
                </a:ext>
              </a:extLst>
            </p:cNvPr>
            <p:cNvSpPr>
              <a:spLocks/>
            </p:cNvSpPr>
            <p:nvPr/>
          </p:nvSpPr>
          <p:spPr bwMode="auto">
            <a:xfrm>
              <a:off x="8260690" y="8501084"/>
              <a:ext cx="710194" cy="516057"/>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1" name="Freeform 619">
              <a:extLst>
                <a:ext uri="{FF2B5EF4-FFF2-40B4-BE49-F238E27FC236}">
                  <a16:creationId xmlns:a16="http://schemas.microsoft.com/office/drawing/2014/main" id="{6C2C1AB9-14B0-014D-A1E7-3334298F20AD}"/>
                </a:ext>
              </a:extLst>
            </p:cNvPr>
            <p:cNvSpPr>
              <a:spLocks/>
            </p:cNvSpPr>
            <p:nvPr/>
          </p:nvSpPr>
          <p:spPr bwMode="auto">
            <a:xfrm>
              <a:off x="8830754" y="8641249"/>
              <a:ext cx="242036" cy="356781"/>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2" name="Freeform 620">
              <a:extLst>
                <a:ext uri="{FF2B5EF4-FFF2-40B4-BE49-F238E27FC236}">
                  <a16:creationId xmlns:a16="http://schemas.microsoft.com/office/drawing/2014/main" id="{43BD1A24-FFDC-924A-8271-068FFA1105C0}"/>
                </a:ext>
              </a:extLst>
            </p:cNvPr>
            <p:cNvSpPr>
              <a:spLocks/>
            </p:cNvSpPr>
            <p:nvPr/>
          </p:nvSpPr>
          <p:spPr bwMode="auto">
            <a:xfrm>
              <a:off x="8986805" y="8752743"/>
              <a:ext cx="207005" cy="216615"/>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3" name="Freeform 621">
              <a:extLst>
                <a:ext uri="{FF2B5EF4-FFF2-40B4-BE49-F238E27FC236}">
                  <a16:creationId xmlns:a16="http://schemas.microsoft.com/office/drawing/2014/main" id="{87A20B0B-5798-F641-AB7C-1AF489D04A19}"/>
                </a:ext>
              </a:extLst>
            </p:cNvPr>
            <p:cNvSpPr>
              <a:spLocks/>
            </p:cNvSpPr>
            <p:nvPr/>
          </p:nvSpPr>
          <p:spPr bwMode="auto">
            <a:xfrm>
              <a:off x="9155596" y="8771860"/>
              <a:ext cx="149682" cy="168837"/>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4" name="Freeform 622">
              <a:extLst>
                <a:ext uri="{FF2B5EF4-FFF2-40B4-BE49-F238E27FC236}">
                  <a16:creationId xmlns:a16="http://schemas.microsoft.com/office/drawing/2014/main" id="{445A7336-F3C2-9444-B6AC-10CE53ACAAC4}"/>
                </a:ext>
              </a:extLst>
            </p:cNvPr>
            <p:cNvSpPr>
              <a:spLocks/>
            </p:cNvSpPr>
            <p:nvPr/>
          </p:nvSpPr>
          <p:spPr bwMode="auto">
            <a:xfrm>
              <a:off x="7821202" y="8453303"/>
              <a:ext cx="754779" cy="786831"/>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5" name="Freeform 623">
              <a:extLst>
                <a:ext uri="{FF2B5EF4-FFF2-40B4-BE49-F238E27FC236}">
                  <a16:creationId xmlns:a16="http://schemas.microsoft.com/office/drawing/2014/main" id="{A85B1923-AD90-CF4F-BE94-60BAB66A824A}"/>
                </a:ext>
              </a:extLst>
            </p:cNvPr>
            <p:cNvSpPr>
              <a:spLocks/>
            </p:cNvSpPr>
            <p:nvPr/>
          </p:nvSpPr>
          <p:spPr bwMode="auto">
            <a:xfrm>
              <a:off x="7923111" y="8978917"/>
              <a:ext cx="261145" cy="3090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6" name="Freeform 624">
              <a:extLst>
                <a:ext uri="{FF2B5EF4-FFF2-40B4-BE49-F238E27FC236}">
                  <a16:creationId xmlns:a16="http://schemas.microsoft.com/office/drawing/2014/main" id="{37D9CCED-6E2A-184A-B398-55F57C0C770F}"/>
                </a:ext>
              </a:extLst>
            </p:cNvPr>
            <p:cNvSpPr>
              <a:spLocks/>
            </p:cNvSpPr>
            <p:nvPr/>
          </p:nvSpPr>
          <p:spPr bwMode="auto">
            <a:xfrm>
              <a:off x="7894449" y="9036258"/>
              <a:ext cx="598727" cy="888769"/>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7" name="Freeform 625">
              <a:extLst>
                <a:ext uri="{FF2B5EF4-FFF2-40B4-BE49-F238E27FC236}">
                  <a16:creationId xmlns:a16="http://schemas.microsoft.com/office/drawing/2014/main" id="{A0A1B488-D765-4043-8C03-F2611EC6F0FA}"/>
                </a:ext>
              </a:extLst>
            </p:cNvPr>
            <p:cNvSpPr>
              <a:spLocks/>
            </p:cNvSpPr>
            <p:nvPr/>
          </p:nvSpPr>
          <p:spPr bwMode="auto">
            <a:xfrm>
              <a:off x="8158781" y="9867686"/>
              <a:ext cx="407642" cy="1984598"/>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8" name="Freeform 626">
              <a:extLst>
                <a:ext uri="{FF2B5EF4-FFF2-40B4-BE49-F238E27FC236}">
                  <a16:creationId xmlns:a16="http://schemas.microsoft.com/office/drawing/2014/main" id="{8C6A8E9A-F680-ED44-9CE4-96770A58C71A}"/>
                </a:ext>
              </a:extLst>
            </p:cNvPr>
            <p:cNvSpPr>
              <a:spLocks/>
            </p:cNvSpPr>
            <p:nvPr/>
          </p:nvSpPr>
          <p:spPr bwMode="auto">
            <a:xfrm>
              <a:off x="8435850" y="9485419"/>
              <a:ext cx="598727" cy="653038"/>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59" name="Freeform 627">
              <a:extLst>
                <a:ext uri="{FF2B5EF4-FFF2-40B4-BE49-F238E27FC236}">
                  <a16:creationId xmlns:a16="http://schemas.microsoft.com/office/drawing/2014/main" id="{ED8C798B-F2B9-514E-9D00-5AC1743F943E}"/>
                </a:ext>
              </a:extLst>
            </p:cNvPr>
            <p:cNvSpPr>
              <a:spLocks/>
            </p:cNvSpPr>
            <p:nvPr/>
          </p:nvSpPr>
          <p:spPr bwMode="auto">
            <a:xfrm>
              <a:off x="8773431" y="9950509"/>
              <a:ext cx="420382" cy="41412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0" name="Freeform 628">
              <a:extLst>
                <a:ext uri="{FF2B5EF4-FFF2-40B4-BE49-F238E27FC236}">
                  <a16:creationId xmlns:a16="http://schemas.microsoft.com/office/drawing/2014/main" id="{C1C770CC-EA4D-E64F-98DC-59CB2DB213CA}"/>
                </a:ext>
              </a:extLst>
            </p:cNvPr>
            <p:cNvSpPr>
              <a:spLocks noEditPoints="1"/>
            </p:cNvSpPr>
            <p:nvPr/>
          </p:nvSpPr>
          <p:spPr bwMode="auto">
            <a:xfrm>
              <a:off x="8241584" y="8800525"/>
              <a:ext cx="1856686" cy="188265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1" name="Freeform 629">
              <a:extLst>
                <a:ext uri="{FF2B5EF4-FFF2-40B4-BE49-F238E27FC236}">
                  <a16:creationId xmlns:a16="http://schemas.microsoft.com/office/drawing/2014/main" id="{FEF60DE9-924B-564E-930E-C6E66FF0368C}"/>
                </a:ext>
              </a:extLst>
            </p:cNvPr>
            <p:cNvSpPr>
              <a:spLocks/>
            </p:cNvSpPr>
            <p:nvPr/>
          </p:nvSpPr>
          <p:spPr bwMode="auto">
            <a:xfrm>
              <a:off x="8961328" y="10485682"/>
              <a:ext cx="251592" cy="261215"/>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2" name="Freeform 630">
              <a:extLst>
                <a:ext uri="{FF2B5EF4-FFF2-40B4-BE49-F238E27FC236}">
                  <a16:creationId xmlns:a16="http://schemas.microsoft.com/office/drawing/2014/main" id="{DBF0627D-2CBF-E14A-8AD9-2C6C0046C1E5}"/>
                </a:ext>
              </a:extLst>
            </p:cNvPr>
            <p:cNvSpPr>
              <a:spLocks/>
            </p:cNvSpPr>
            <p:nvPr/>
          </p:nvSpPr>
          <p:spPr bwMode="auto">
            <a:xfrm>
              <a:off x="8241584" y="10074745"/>
              <a:ext cx="961782" cy="1672412"/>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3" name="Freeform 631">
              <a:extLst>
                <a:ext uri="{FF2B5EF4-FFF2-40B4-BE49-F238E27FC236}">
                  <a16:creationId xmlns:a16="http://schemas.microsoft.com/office/drawing/2014/main" id="{A9E688C3-13F6-C64F-B054-1E3DF50607A2}"/>
                </a:ext>
              </a:extLst>
            </p:cNvPr>
            <p:cNvSpPr>
              <a:spLocks/>
            </p:cNvSpPr>
            <p:nvPr/>
          </p:nvSpPr>
          <p:spPr bwMode="auto">
            <a:xfrm>
              <a:off x="7617378" y="8313140"/>
              <a:ext cx="203823" cy="226173"/>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4" name="Freeform 632">
              <a:extLst>
                <a:ext uri="{FF2B5EF4-FFF2-40B4-BE49-F238E27FC236}">
                  <a16:creationId xmlns:a16="http://schemas.microsoft.com/office/drawing/2014/main" id="{A7EA01F6-2FF6-124D-A6EE-AB7AB327DA38}"/>
                </a:ext>
              </a:extLst>
            </p:cNvPr>
            <p:cNvSpPr>
              <a:spLocks/>
            </p:cNvSpPr>
            <p:nvPr/>
          </p:nvSpPr>
          <p:spPr bwMode="auto">
            <a:xfrm>
              <a:off x="7681075" y="8520197"/>
              <a:ext cx="159235" cy="140163"/>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5" name="Freeform 633">
              <a:extLst>
                <a:ext uri="{FF2B5EF4-FFF2-40B4-BE49-F238E27FC236}">
                  <a16:creationId xmlns:a16="http://schemas.microsoft.com/office/drawing/2014/main" id="{40B78615-77E8-E24C-9254-CBD6543DC7AC}"/>
                </a:ext>
              </a:extLst>
            </p:cNvPr>
            <p:cNvSpPr>
              <a:spLocks/>
            </p:cNvSpPr>
            <p:nvPr/>
          </p:nvSpPr>
          <p:spPr bwMode="auto">
            <a:xfrm>
              <a:off x="7502729" y="8360922"/>
              <a:ext cx="105096" cy="82827"/>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6" name="Freeform 634">
              <a:extLst>
                <a:ext uri="{FF2B5EF4-FFF2-40B4-BE49-F238E27FC236}">
                  <a16:creationId xmlns:a16="http://schemas.microsoft.com/office/drawing/2014/main" id="{551D995C-1245-C946-8D57-FC258346F099}"/>
                </a:ext>
              </a:extLst>
            </p:cNvPr>
            <p:cNvSpPr>
              <a:spLocks/>
            </p:cNvSpPr>
            <p:nvPr/>
          </p:nvSpPr>
          <p:spPr bwMode="auto">
            <a:xfrm>
              <a:off x="7391264" y="8192092"/>
              <a:ext cx="187902" cy="216615"/>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7" name="Freeform 635">
              <a:extLst>
                <a:ext uri="{FF2B5EF4-FFF2-40B4-BE49-F238E27FC236}">
                  <a16:creationId xmlns:a16="http://schemas.microsoft.com/office/drawing/2014/main" id="{035A933C-53C3-6944-AECE-765907B7D538}"/>
                </a:ext>
              </a:extLst>
            </p:cNvPr>
            <p:cNvSpPr>
              <a:spLocks/>
            </p:cNvSpPr>
            <p:nvPr/>
          </p:nvSpPr>
          <p:spPr bwMode="auto">
            <a:xfrm>
              <a:off x="6254323" y="7453043"/>
              <a:ext cx="1398091" cy="898324"/>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8" name="Freeform 636">
              <a:extLst>
                <a:ext uri="{FF2B5EF4-FFF2-40B4-BE49-F238E27FC236}">
                  <a16:creationId xmlns:a16="http://schemas.microsoft.com/office/drawing/2014/main" id="{B559FC5C-47D3-6E4E-B366-2B777ABE6175}"/>
                </a:ext>
              </a:extLst>
            </p:cNvPr>
            <p:cNvSpPr>
              <a:spLocks/>
            </p:cNvSpPr>
            <p:nvPr/>
          </p:nvSpPr>
          <p:spPr bwMode="auto">
            <a:xfrm>
              <a:off x="7531393" y="8287657"/>
              <a:ext cx="280255" cy="14972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69" name="Freeform 637">
              <a:extLst>
                <a:ext uri="{FF2B5EF4-FFF2-40B4-BE49-F238E27FC236}">
                  <a16:creationId xmlns:a16="http://schemas.microsoft.com/office/drawing/2014/main" id="{A522C8AD-B9E9-F645-9021-DC6110A66577}"/>
                </a:ext>
              </a:extLst>
            </p:cNvPr>
            <p:cNvSpPr>
              <a:spLocks/>
            </p:cNvSpPr>
            <p:nvPr/>
          </p:nvSpPr>
          <p:spPr bwMode="auto">
            <a:xfrm>
              <a:off x="7531393" y="8163420"/>
              <a:ext cx="66879" cy="140163"/>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0" name="Freeform 638">
              <a:extLst>
                <a:ext uri="{FF2B5EF4-FFF2-40B4-BE49-F238E27FC236}">
                  <a16:creationId xmlns:a16="http://schemas.microsoft.com/office/drawing/2014/main" id="{88FD5E96-5500-5A40-B14D-D0BFEC0119D2}"/>
                </a:ext>
              </a:extLst>
            </p:cNvPr>
            <p:cNvSpPr>
              <a:spLocks/>
            </p:cNvSpPr>
            <p:nvPr/>
          </p:nvSpPr>
          <p:spPr bwMode="auto">
            <a:xfrm>
              <a:off x="8232026" y="8080593"/>
              <a:ext cx="121018" cy="101936"/>
            </a:xfrm>
            <a:custGeom>
              <a:avLst/>
              <a:gdLst>
                <a:gd name="T0" fmla="*/ 12 w 13"/>
                <a:gd name="T1" fmla="*/ 3 h 11"/>
                <a:gd name="T2" fmla="*/ 6 w 13"/>
                <a:gd name="T3" fmla="*/ 1 h 11"/>
                <a:gd name="T4" fmla="*/ 7 w 13"/>
                <a:gd name="T5" fmla="*/ 5 h 11"/>
                <a:gd name="T6" fmla="*/ 9 w 13"/>
                <a:gd name="T7" fmla="*/ 9 h 11"/>
                <a:gd name="T8" fmla="*/ 6 w 13"/>
                <a:gd name="T9" fmla="*/ 10 h 11"/>
                <a:gd name="T10" fmla="*/ 5 w 13"/>
                <a:gd name="T11" fmla="*/ 8 h 11"/>
                <a:gd name="T12" fmla="*/ 0 w 13"/>
                <a:gd name="T13" fmla="*/ 9 h 11"/>
                <a:gd name="T14" fmla="*/ 3 w 13"/>
                <a:gd name="T15" fmla="*/ 11 h 11"/>
                <a:gd name="T16" fmla="*/ 13 w 13"/>
                <a:gd name="T17" fmla="*/ 11 h 11"/>
                <a:gd name="T18" fmla="*/ 12 w 13"/>
                <a:gd name="T19" fmla="*/ 3 h 11"/>
                <a:gd name="T20" fmla="*/ 12 w 13"/>
                <a:gd name="T21"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1">
                  <a:moveTo>
                    <a:pt x="12" y="3"/>
                  </a:moveTo>
                  <a:cubicBezTo>
                    <a:pt x="10" y="3"/>
                    <a:pt x="8" y="0"/>
                    <a:pt x="6" y="1"/>
                  </a:cubicBezTo>
                  <a:cubicBezTo>
                    <a:pt x="3" y="2"/>
                    <a:pt x="7" y="3"/>
                    <a:pt x="7" y="5"/>
                  </a:cubicBezTo>
                  <a:cubicBezTo>
                    <a:pt x="8" y="6"/>
                    <a:pt x="10" y="8"/>
                    <a:pt x="9" y="9"/>
                  </a:cubicBezTo>
                  <a:cubicBezTo>
                    <a:pt x="8" y="10"/>
                    <a:pt x="7" y="10"/>
                    <a:pt x="6" y="10"/>
                  </a:cubicBezTo>
                  <a:cubicBezTo>
                    <a:pt x="4" y="9"/>
                    <a:pt x="6" y="9"/>
                    <a:pt x="5" y="8"/>
                  </a:cubicBezTo>
                  <a:cubicBezTo>
                    <a:pt x="5" y="8"/>
                    <a:pt x="0" y="9"/>
                    <a:pt x="0" y="9"/>
                  </a:cubicBezTo>
                  <a:cubicBezTo>
                    <a:pt x="0" y="11"/>
                    <a:pt x="2" y="11"/>
                    <a:pt x="3" y="11"/>
                  </a:cubicBezTo>
                  <a:cubicBezTo>
                    <a:pt x="6" y="10"/>
                    <a:pt x="9" y="11"/>
                    <a:pt x="13" y="11"/>
                  </a:cubicBezTo>
                  <a:cubicBezTo>
                    <a:pt x="13" y="8"/>
                    <a:pt x="12" y="5"/>
                    <a:pt x="12" y="3"/>
                  </a:cubicBezTo>
                  <a:cubicBezTo>
                    <a:pt x="11" y="3"/>
                    <a:pt x="12" y="5"/>
                    <a:pt x="1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1" name="Freeform 639">
              <a:extLst>
                <a:ext uri="{FF2B5EF4-FFF2-40B4-BE49-F238E27FC236}">
                  <a16:creationId xmlns:a16="http://schemas.microsoft.com/office/drawing/2014/main" id="{677C8531-08C9-0F42-B2CC-F6101A1C89AA}"/>
                </a:ext>
              </a:extLst>
            </p:cNvPr>
            <p:cNvSpPr>
              <a:spLocks/>
            </p:cNvSpPr>
            <p:nvPr/>
          </p:nvSpPr>
          <p:spPr bwMode="auto">
            <a:xfrm>
              <a:off x="8343494" y="8080593"/>
              <a:ext cx="168791" cy="140163"/>
            </a:xfrm>
            <a:custGeom>
              <a:avLst/>
              <a:gdLst>
                <a:gd name="T0" fmla="*/ 14 w 18"/>
                <a:gd name="T1" fmla="*/ 7 h 15"/>
                <a:gd name="T2" fmla="*/ 8 w 18"/>
                <a:gd name="T3" fmla="*/ 3 h 15"/>
                <a:gd name="T4" fmla="*/ 1 w 18"/>
                <a:gd name="T5" fmla="*/ 1 h 15"/>
                <a:gd name="T6" fmla="*/ 0 w 18"/>
                <a:gd name="T7" fmla="*/ 3 h 15"/>
                <a:gd name="T8" fmla="*/ 1 w 18"/>
                <a:gd name="T9" fmla="*/ 10 h 15"/>
                <a:gd name="T10" fmla="*/ 2 w 18"/>
                <a:gd name="T11" fmla="*/ 12 h 15"/>
                <a:gd name="T12" fmla="*/ 4 w 18"/>
                <a:gd name="T13" fmla="*/ 10 h 15"/>
                <a:gd name="T14" fmla="*/ 13 w 18"/>
                <a:gd name="T15" fmla="*/ 10 h 15"/>
                <a:gd name="T16" fmla="*/ 17 w 18"/>
                <a:gd name="T17" fmla="*/ 10 h 15"/>
                <a:gd name="T18" fmla="*/ 14 w 18"/>
                <a:gd name="T19" fmla="*/ 7 h 15"/>
                <a:gd name="T20" fmla="*/ 14 w 18"/>
                <a:gd name="T21"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15">
                  <a:moveTo>
                    <a:pt x="14" y="7"/>
                  </a:moveTo>
                  <a:cubicBezTo>
                    <a:pt x="12" y="6"/>
                    <a:pt x="10" y="4"/>
                    <a:pt x="8" y="3"/>
                  </a:cubicBezTo>
                  <a:cubicBezTo>
                    <a:pt x="7" y="2"/>
                    <a:pt x="2" y="0"/>
                    <a:pt x="1" y="1"/>
                  </a:cubicBezTo>
                  <a:cubicBezTo>
                    <a:pt x="1" y="1"/>
                    <a:pt x="3" y="3"/>
                    <a:pt x="0" y="3"/>
                  </a:cubicBezTo>
                  <a:cubicBezTo>
                    <a:pt x="0" y="5"/>
                    <a:pt x="1" y="7"/>
                    <a:pt x="1" y="10"/>
                  </a:cubicBezTo>
                  <a:cubicBezTo>
                    <a:pt x="1" y="11"/>
                    <a:pt x="1" y="11"/>
                    <a:pt x="2" y="12"/>
                  </a:cubicBezTo>
                  <a:cubicBezTo>
                    <a:pt x="3" y="15"/>
                    <a:pt x="3" y="11"/>
                    <a:pt x="4" y="10"/>
                  </a:cubicBezTo>
                  <a:cubicBezTo>
                    <a:pt x="6" y="8"/>
                    <a:pt x="11" y="10"/>
                    <a:pt x="13" y="10"/>
                  </a:cubicBezTo>
                  <a:cubicBezTo>
                    <a:pt x="15" y="10"/>
                    <a:pt x="15" y="11"/>
                    <a:pt x="17" y="10"/>
                  </a:cubicBezTo>
                  <a:cubicBezTo>
                    <a:pt x="18" y="8"/>
                    <a:pt x="17" y="7"/>
                    <a:pt x="14" y="7"/>
                  </a:cubicBezTo>
                  <a:cubicBezTo>
                    <a:pt x="12" y="7"/>
                    <a:pt x="16" y="7"/>
                    <a:pt x="14"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2" name="Freeform 640">
              <a:extLst>
                <a:ext uri="{FF2B5EF4-FFF2-40B4-BE49-F238E27FC236}">
                  <a16:creationId xmlns:a16="http://schemas.microsoft.com/office/drawing/2014/main" id="{22E37EC1-80A3-574B-BE1E-3FA2BD26A674}"/>
                </a:ext>
              </a:extLst>
            </p:cNvPr>
            <p:cNvSpPr>
              <a:spLocks/>
            </p:cNvSpPr>
            <p:nvPr/>
          </p:nvSpPr>
          <p:spPr bwMode="auto">
            <a:xfrm>
              <a:off x="3843494" y="4965129"/>
              <a:ext cx="1812104" cy="1216878"/>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3" name="Freeform 641">
              <a:extLst>
                <a:ext uri="{FF2B5EF4-FFF2-40B4-BE49-F238E27FC236}">
                  <a16:creationId xmlns:a16="http://schemas.microsoft.com/office/drawing/2014/main" id="{43596020-5D7F-6A40-A72F-84764D2AD700}"/>
                </a:ext>
              </a:extLst>
            </p:cNvPr>
            <p:cNvSpPr>
              <a:spLocks/>
            </p:cNvSpPr>
            <p:nvPr/>
          </p:nvSpPr>
          <p:spPr bwMode="auto">
            <a:xfrm>
              <a:off x="5888078" y="6516489"/>
              <a:ext cx="2697453" cy="1337930"/>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4" name="Freeform 642">
              <a:extLst>
                <a:ext uri="{FF2B5EF4-FFF2-40B4-BE49-F238E27FC236}">
                  <a16:creationId xmlns:a16="http://schemas.microsoft.com/office/drawing/2014/main" id="{31CB5A28-7128-444D-89AB-8E15DB21A2B7}"/>
                </a:ext>
              </a:extLst>
            </p:cNvPr>
            <p:cNvSpPr>
              <a:spLocks noEditPoints="1"/>
            </p:cNvSpPr>
            <p:nvPr/>
          </p:nvSpPr>
          <p:spPr bwMode="auto">
            <a:xfrm>
              <a:off x="5133303" y="4907792"/>
              <a:ext cx="3984077" cy="2048308"/>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5" name="Freeform 643">
              <a:extLst>
                <a:ext uri="{FF2B5EF4-FFF2-40B4-BE49-F238E27FC236}">
                  <a16:creationId xmlns:a16="http://schemas.microsoft.com/office/drawing/2014/main" id="{66727F57-DF1B-664F-AA5E-D78AC525D7C9}"/>
                </a:ext>
              </a:extLst>
            </p:cNvPr>
            <p:cNvSpPr>
              <a:spLocks/>
            </p:cNvSpPr>
            <p:nvPr/>
          </p:nvSpPr>
          <p:spPr bwMode="auto">
            <a:xfrm>
              <a:off x="17343493" y="9466307"/>
              <a:ext cx="95541" cy="82827"/>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6" name="Freeform 644">
              <a:extLst>
                <a:ext uri="{FF2B5EF4-FFF2-40B4-BE49-F238E27FC236}">
                  <a16:creationId xmlns:a16="http://schemas.microsoft.com/office/drawing/2014/main" id="{8AE7B015-A000-0342-8FC2-2B805C6E2097}"/>
                </a:ext>
              </a:extLst>
            </p:cNvPr>
            <p:cNvSpPr>
              <a:spLocks/>
            </p:cNvSpPr>
            <p:nvPr/>
          </p:nvSpPr>
          <p:spPr bwMode="auto">
            <a:xfrm>
              <a:off x="17419925" y="9447193"/>
              <a:ext cx="121018" cy="44598"/>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7" name="Freeform 645">
              <a:extLst>
                <a:ext uri="{FF2B5EF4-FFF2-40B4-BE49-F238E27FC236}">
                  <a16:creationId xmlns:a16="http://schemas.microsoft.com/office/drawing/2014/main" id="{DF8C4FFA-FACC-894B-8B2A-FE1056B76692}"/>
                </a:ext>
              </a:extLst>
            </p:cNvPr>
            <p:cNvSpPr>
              <a:spLocks/>
            </p:cNvSpPr>
            <p:nvPr/>
          </p:nvSpPr>
          <p:spPr bwMode="auto">
            <a:xfrm>
              <a:off x="12273430" y="6414553"/>
              <a:ext cx="289811" cy="159279"/>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8" name="Freeform 646">
              <a:extLst>
                <a:ext uri="{FF2B5EF4-FFF2-40B4-BE49-F238E27FC236}">
                  <a16:creationId xmlns:a16="http://schemas.microsoft.com/office/drawing/2014/main" id="{D2533C9E-524D-9341-8E0C-CFA3C8BA2DC1}"/>
                </a:ext>
              </a:extLst>
            </p:cNvPr>
            <p:cNvSpPr>
              <a:spLocks/>
            </p:cNvSpPr>
            <p:nvPr/>
          </p:nvSpPr>
          <p:spPr bwMode="auto">
            <a:xfrm>
              <a:off x="12142857" y="6545160"/>
              <a:ext cx="347131" cy="14972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79" name="Freeform 647">
              <a:extLst>
                <a:ext uri="{FF2B5EF4-FFF2-40B4-BE49-F238E27FC236}">
                  <a16:creationId xmlns:a16="http://schemas.microsoft.com/office/drawing/2014/main" id="{35B74F6E-05E1-F244-911C-287DC5DD45E2}"/>
                </a:ext>
              </a:extLst>
            </p:cNvPr>
            <p:cNvSpPr>
              <a:spLocks/>
            </p:cNvSpPr>
            <p:nvPr/>
          </p:nvSpPr>
          <p:spPr bwMode="auto">
            <a:xfrm>
              <a:off x="12021837" y="6656654"/>
              <a:ext cx="531847" cy="516057"/>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0" name="Freeform 648">
              <a:extLst>
                <a:ext uri="{FF2B5EF4-FFF2-40B4-BE49-F238E27FC236}">
                  <a16:creationId xmlns:a16="http://schemas.microsoft.com/office/drawing/2014/main" id="{683B0B83-5845-CC47-A2FA-27B2638D0F83}"/>
                </a:ext>
              </a:extLst>
            </p:cNvPr>
            <p:cNvSpPr>
              <a:spLocks/>
            </p:cNvSpPr>
            <p:nvPr/>
          </p:nvSpPr>
          <p:spPr bwMode="auto">
            <a:xfrm>
              <a:off x="12330754" y="6685324"/>
              <a:ext cx="251592" cy="235731"/>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1" name="Freeform 649">
              <a:extLst>
                <a:ext uri="{FF2B5EF4-FFF2-40B4-BE49-F238E27FC236}">
                  <a16:creationId xmlns:a16="http://schemas.microsoft.com/office/drawing/2014/main" id="{07C2905D-76F5-EE46-B209-E267D78D6CDC}"/>
                </a:ext>
              </a:extLst>
            </p:cNvPr>
            <p:cNvSpPr>
              <a:spLocks/>
            </p:cNvSpPr>
            <p:nvPr/>
          </p:nvSpPr>
          <p:spPr bwMode="auto">
            <a:xfrm>
              <a:off x="11470881" y="6414553"/>
              <a:ext cx="617834" cy="531986"/>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2" name="Freeform 650">
              <a:extLst>
                <a:ext uri="{FF2B5EF4-FFF2-40B4-BE49-F238E27FC236}">
                  <a16:creationId xmlns:a16="http://schemas.microsoft.com/office/drawing/2014/main" id="{33790957-BE37-6649-AAA0-01C1CEE32D7C}"/>
                </a:ext>
              </a:extLst>
            </p:cNvPr>
            <p:cNvSpPr>
              <a:spLocks/>
            </p:cNvSpPr>
            <p:nvPr/>
          </p:nvSpPr>
          <p:spPr bwMode="auto">
            <a:xfrm>
              <a:off x="11983619" y="6621615"/>
              <a:ext cx="207005" cy="140163"/>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3" name="Freeform 651">
              <a:extLst>
                <a:ext uri="{FF2B5EF4-FFF2-40B4-BE49-F238E27FC236}">
                  <a16:creationId xmlns:a16="http://schemas.microsoft.com/office/drawing/2014/main" id="{CE2CE8E1-5081-184C-96B5-6BEA32B29168}"/>
                </a:ext>
              </a:extLst>
            </p:cNvPr>
            <p:cNvSpPr>
              <a:spLocks/>
            </p:cNvSpPr>
            <p:nvPr/>
          </p:nvSpPr>
          <p:spPr bwMode="auto">
            <a:xfrm>
              <a:off x="11808462" y="6395439"/>
              <a:ext cx="194267" cy="121050"/>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4" name="Freeform 652">
              <a:extLst>
                <a:ext uri="{FF2B5EF4-FFF2-40B4-BE49-F238E27FC236}">
                  <a16:creationId xmlns:a16="http://schemas.microsoft.com/office/drawing/2014/main" id="{74B89B14-3812-A348-860A-CC1780F0962A}"/>
                </a:ext>
              </a:extLst>
            </p:cNvPr>
            <p:cNvSpPr>
              <a:spLocks/>
            </p:cNvSpPr>
            <p:nvPr/>
          </p:nvSpPr>
          <p:spPr bwMode="auto">
            <a:xfrm>
              <a:off x="11967698" y="6481449"/>
              <a:ext cx="35033" cy="35042"/>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5" name="Freeform 653">
              <a:extLst>
                <a:ext uri="{FF2B5EF4-FFF2-40B4-BE49-F238E27FC236}">
                  <a16:creationId xmlns:a16="http://schemas.microsoft.com/office/drawing/2014/main" id="{547CF1F9-4D64-1E44-8318-C71D77705260}"/>
                </a:ext>
              </a:extLst>
            </p:cNvPr>
            <p:cNvSpPr>
              <a:spLocks/>
            </p:cNvSpPr>
            <p:nvPr/>
          </p:nvSpPr>
          <p:spPr bwMode="auto">
            <a:xfrm>
              <a:off x="11853049" y="6264833"/>
              <a:ext cx="187902" cy="168837"/>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6" name="Freeform 654">
              <a:extLst>
                <a:ext uri="{FF2B5EF4-FFF2-40B4-BE49-F238E27FC236}">
                  <a16:creationId xmlns:a16="http://schemas.microsoft.com/office/drawing/2014/main" id="{A2844D0D-8C7A-3844-A5DF-55241A814B4E}"/>
                </a:ext>
              </a:extLst>
            </p:cNvPr>
            <p:cNvSpPr>
              <a:spLocks/>
            </p:cNvSpPr>
            <p:nvPr/>
          </p:nvSpPr>
          <p:spPr bwMode="auto">
            <a:xfrm>
              <a:off x="12079161" y="5984504"/>
              <a:ext cx="140127" cy="20706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7" name="Freeform 655">
              <a:extLst>
                <a:ext uri="{FF2B5EF4-FFF2-40B4-BE49-F238E27FC236}">
                  <a16:creationId xmlns:a16="http://schemas.microsoft.com/office/drawing/2014/main" id="{763B1747-0029-604D-B031-C0D13C5F3C49}"/>
                </a:ext>
              </a:extLst>
            </p:cNvPr>
            <p:cNvSpPr>
              <a:spLocks/>
            </p:cNvSpPr>
            <p:nvPr/>
          </p:nvSpPr>
          <p:spPr bwMode="auto">
            <a:xfrm>
              <a:off x="11977252" y="6172455"/>
              <a:ext cx="417197" cy="484203"/>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8" name="Freeform 656">
              <a:extLst>
                <a:ext uri="{FF2B5EF4-FFF2-40B4-BE49-F238E27FC236}">
                  <a16:creationId xmlns:a16="http://schemas.microsoft.com/office/drawing/2014/main" id="{32DB52AB-79DA-D647-95AB-D781225AE2F4}"/>
                </a:ext>
              </a:extLst>
            </p:cNvPr>
            <p:cNvSpPr>
              <a:spLocks/>
            </p:cNvSpPr>
            <p:nvPr/>
          </p:nvSpPr>
          <p:spPr bwMode="auto">
            <a:xfrm>
              <a:off x="12712921" y="6322173"/>
              <a:ext cx="831211" cy="49376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89" name="Freeform 657">
              <a:extLst>
                <a:ext uri="{FF2B5EF4-FFF2-40B4-BE49-F238E27FC236}">
                  <a16:creationId xmlns:a16="http://schemas.microsoft.com/office/drawing/2014/main" id="{6DB36EB4-0350-B548-824D-B632E9B3C0BD}"/>
                </a:ext>
              </a:extLst>
            </p:cNvPr>
            <p:cNvSpPr>
              <a:spLocks/>
            </p:cNvSpPr>
            <p:nvPr/>
          </p:nvSpPr>
          <p:spPr bwMode="auto">
            <a:xfrm>
              <a:off x="12451775" y="6506933"/>
              <a:ext cx="280255" cy="114679"/>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0" name="Freeform 658">
              <a:extLst>
                <a:ext uri="{FF2B5EF4-FFF2-40B4-BE49-F238E27FC236}">
                  <a16:creationId xmlns:a16="http://schemas.microsoft.com/office/drawing/2014/main" id="{9695B01E-B00B-1642-A379-6507FE862562}"/>
                </a:ext>
              </a:extLst>
            </p:cNvPr>
            <p:cNvSpPr>
              <a:spLocks/>
            </p:cNvSpPr>
            <p:nvPr/>
          </p:nvSpPr>
          <p:spPr bwMode="auto">
            <a:xfrm>
              <a:off x="12760689" y="6086442"/>
              <a:ext cx="439491" cy="328114"/>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1" name="Freeform 659">
              <a:extLst>
                <a:ext uri="{FF2B5EF4-FFF2-40B4-BE49-F238E27FC236}">
                  <a16:creationId xmlns:a16="http://schemas.microsoft.com/office/drawing/2014/main" id="{AC5E5122-8B67-F54A-931C-F7FA5CE77C4D}"/>
                </a:ext>
              </a:extLst>
            </p:cNvPr>
            <p:cNvSpPr>
              <a:spLocks/>
            </p:cNvSpPr>
            <p:nvPr/>
          </p:nvSpPr>
          <p:spPr bwMode="auto">
            <a:xfrm>
              <a:off x="12658780" y="6067328"/>
              <a:ext cx="270699" cy="178393"/>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2" name="Freeform 660">
              <a:extLst>
                <a:ext uri="{FF2B5EF4-FFF2-40B4-BE49-F238E27FC236}">
                  <a16:creationId xmlns:a16="http://schemas.microsoft.com/office/drawing/2014/main" id="{C5C61E7A-F5BC-6141-A318-2EE80EDC9D85}"/>
                </a:ext>
              </a:extLst>
            </p:cNvPr>
            <p:cNvSpPr>
              <a:spLocks/>
            </p:cNvSpPr>
            <p:nvPr/>
          </p:nvSpPr>
          <p:spPr bwMode="auto">
            <a:xfrm>
              <a:off x="12658780" y="5955834"/>
              <a:ext cx="334397" cy="168837"/>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3" name="Freeform 661">
              <a:extLst>
                <a:ext uri="{FF2B5EF4-FFF2-40B4-BE49-F238E27FC236}">
                  <a16:creationId xmlns:a16="http://schemas.microsoft.com/office/drawing/2014/main" id="{AEED2392-F03A-A84B-833E-B05FD1FD67D9}"/>
                </a:ext>
              </a:extLst>
            </p:cNvPr>
            <p:cNvSpPr>
              <a:spLocks/>
            </p:cNvSpPr>
            <p:nvPr/>
          </p:nvSpPr>
          <p:spPr bwMode="auto">
            <a:xfrm>
              <a:off x="12760689" y="5853898"/>
              <a:ext cx="222932" cy="140163"/>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4" name="Freeform 662">
              <a:extLst>
                <a:ext uri="{FF2B5EF4-FFF2-40B4-BE49-F238E27FC236}">
                  <a16:creationId xmlns:a16="http://schemas.microsoft.com/office/drawing/2014/main" id="{0CB62111-0BD3-9844-B40E-CAB1639D33DB}"/>
                </a:ext>
              </a:extLst>
            </p:cNvPr>
            <p:cNvSpPr>
              <a:spLocks/>
            </p:cNvSpPr>
            <p:nvPr/>
          </p:nvSpPr>
          <p:spPr bwMode="auto">
            <a:xfrm>
              <a:off x="12591903" y="6143783"/>
              <a:ext cx="149682" cy="73269"/>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5" name="Freeform 663">
              <a:extLst>
                <a:ext uri="{FF2B5EF4-FFF2-40B4-BE49-F238E27FC236}">
                  <a16:creationId xmlns:a16="http://schemas.microsoft.com/office/drawing/2014/main" id="{CC106170-8673-A749-9092-1EF9586D169F}"/>
                </a:ext>
              </a:extLst>
            </p:cNvPr>
            <p:cNvSpPr>
              <a:spLocks/>
            </p:cNvSpPr>
            <p:nvPr/>
          </p:nvSpPr>
          <p:spPr bwMode="auto">
            <a:xfrm>
              <a:off x="12359416" y="6162893"/>
              <a:ext cx="445859" cy="391823"/>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6" name="Freeform 664">
              <a:extLst>
                <a:ext uri="{FF2B5EF4-FFF2-40B4-BE49-F238E27FC236}">
                  <a16:creationId xmlns:a16="http://schemas.microsoft.com/office/drawing/2014/main" id="{94FFA812-FF2E-2340-B913-2B84311D9D5C}"/>
                </a:ext>
              </a:extLst>
            </p:cNvPr>
            <p:cNvSpPr>
              <a:spLocks/>
            </p:cNvSpPr>
            <p:nvPr/>
          </p:nvSpPr>
          <p:spPr bwMode="auto">
            <a:xfrm>
              <a:off x="12630115" y="6573832"/>
              <a:ext cx="429937" cy="280329"/>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7" name="Freeform 665">
              <a:extLst>
                <a:ext uri="{FF2B5EF4-FFF2-40B4-BE49-F238E27FC236}">
                  <a16:creationId xmlns:a16="http://schemas.microsoft.com/office/drawing/2014/main" id="{90377C93-4ED9-EC4F-9924-60C669BAD32D}"/>
                </a:ext>
              </a:extLst>
            </p:cNvPr>
            <p:cNvSpPr>
              <a:spLocks/>
            </p:cNvSpPr>
            <p:nvPr/>
          </p:nvSpPr>
          <p:spPr bwMode="auto">
            <a:xfrm>
              <a:off x="12929480" y="6564274"/>
              <a:ext cx="156050" cy="187951"/>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8" name="Freeform 666">
              <a:extLst>
                <a:ext uri="{FF2B5EF4-FFF2-40B4-BE49-F238E27FC236}">
                  <a16:creationId xmlns:a16="http://schemas.microsoft.com/office/drawing/2014/main" id="{6499FF4B-CAF7-DF4B-95F6-BE4EF96207FF}"/>
                </a:ext>
              </a:extLst>
            </p:cNvPr>
            <p:cNvSpPr>
              <a:spLocks/>
            </p:cNvSpPr>
            <p:nvPr/>
          </p:nvSpPr>
          <p:spPr bwMode="auto">
            <a:xfrm>
              <a:off x="12993175" y="6666210"/>
              <a:ext cx="92356" cy="95566"/>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299" name="Freeform 667">
              <a:extLst>
                <a:ext uri="{FF2B5EF4-FFF2-40B4-BE49-F238E27FC236}">
                  <a16:creationId xmlns:a16="http://schemas.microsoft.com/office/drawing/2014/main" id="{68B56BCF-8598-624A-8C33-C67FB8969D8F}"/>
                </a:ext>
              </a:extLst>
            </p:cNvPr>
            <p:cNvSpPr>
              <a:spLocks/>
            </p:cNvSpPr>
            <p:nvPr/>
          </p:nvSpPr>
          <p:spPr bwMode="auto">
            <a:xfrm>
              <a:off x="12712921" y="6815931"/>
              <a:ext cx="299364" cy="178393"/>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0" name="Freeform 668">
              <a:extLst>
                <a:ext uri="{FF2B5EF4-FFF2-40B4-BE49-F238E27FC236}">
                  <a16:creationId xmlns:a16="http://schemas.microsoft.com/office/drawing/2014/main" id="{560B4E09-9729-1C43-BD90-C6F2A000A448}"/>
                </a:ext>
              </a:extLst>
            </p:cNvPr>
            <p:cNvSpPr>
              <a:spLocks/>
            </p:cNvSpPr>
            <p:nvPr/>
          </p:nvSpPr>
          <p:spPr bwMode="auto">
            <a:xfrm>
              <a:off x="12423110" y="6771335"/>
              <a:ext cx="168791" cy="140163"/>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1" name="Freeform 669">
              <a:extLst>
                <a:ext uri="{FF2B5EF4-FFF2-40B4-BE49-F238E27FC236}">
                  <a16:creationId xmlns:a16="http://schemas.microsoft.com/office/drawing/2014/main" id="{79B37C15-B08F-684C-B402-C2EAF75DA5E7}"/>
                </a:ext>
              </a:extLst>
            </p:cNvPr>
            <p:cNvSpPr>
              <a:spLocks/>
            </p:cNvSpPr>
            <p:nvPr/>
          </p:nvSpPr>
          <p:spPr bwMode="auto">
            <a:xfrm>
              <a:off x="12544129" y="6704437"/>
              <a:ext cx="207005" cy="251657"/>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2" name="Freeform 670">
              <a:extLst>
                <a:ext uri="{FF2B5EF4-FFF2-40B4-BE49-F238E27FC236}">
                  <a16:creationId xmlns:a16="http://schemas.microsoft.com/office/drawing/2014/main" id="{0C39F938-2650-9942-BC22-FD07FA813FC2}"/>
                </a:ext>
              </a:extLst>
            </p:cNvPr>
            <p:cNvSpPr>
              <a:spLocks/>
            </p:cNvSpPr>
            <p:nvPr/>
          </p:nvSpPr>
          <p:spPr bwMode="auto">
            <a:xfrm>
              <a:off x="12432665" y="6554720"/>
              <a:ext cx="328028" cy="178393"/>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3" name="Freeform 671">
              <a:extLst>
                <a:ext uri="{FF2B5EF4-FFF2-40B4-BE49-F238E27FC236}">
                  <a16:creationId xmlns:a16="http://schemas.microsoft.com/office/drawing/2014/main" id="{F8BF89AB-DC91-FD4F-86FD-07BC51BAEACB}"/>
                </a:ext>
              </a:extLst>
            </p:cNvPr>
            <p:cNvSpPr>
              <a:spLocks/>
            </p:cNvSpPr>
            <p:nvPr/>
          </p:nvSpPr>
          <p:spPr bwMode="auto">
            <a:xfrm>
              <a:off x="12620561" y="6956097"/>
              <a:ext cx="289811" cy="299442"/>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4" name="Freeform 672">
              <a:extLst>
                <a:ext uri="{FF2B5EF4-FFF2-40B4-BE49-F238E27FC236}">
                  <a16:creationId xmlns:a16="http://schemas.microsoft.com/office/drawing/2014/main" id="{C43A529C-AE08-B645-BC71-881D001018F7}"/>
                </a:ext>
              </a:extLst>
            </p:cNvPr>
            <p:cNvSpPr>
              <a:spLocks/>
            </p:cNvSpPr>
            <p:nvPr/>
          </p:nvSpPr>
          <p:spPr bwMode="auto">
            <a:xfrm>
              <a:off x="12881710" y="6940166"/>
              <a:ext cx="140127" cy="9238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5" name="Freeform 673">
              <a:extLst>
                <a:ext uri="{FF2B5EF4-FFF2-40B4-BE49-F238E27FC236}">
                  <a16:creationId xmlns:a16="http://schemas.microsoft.com/office/drawing/2014/main" id="{B32A6A79-8681-1E45-8BC2-4DE49E302754}"/>
                </a:ext>
              </a:extLst>
            </p:cNvPr>
            <p:cNvSpPr>
              <a:spLocks/>
            </p:cNvSpPr>
            <p:nvPr/>
          </p:nvSpPr>
          <p:spPr bwMode="auto">
            <a:xfrm>
              <a:off x="12582347" y="6911500"/>
              <a:ext cx="82803" cy="168837"/>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6" name="Freeform 674">
              <a:extLst>
                <a:ext uri="{FF2B5EF4-FFF2-40B4-BE49-F238E27FC236}">
                  <a16:creationId xmlns:a16="http://schemas.microsoft.com/office/drawing/2014/main" id="{BF3482CF-46B9-314D-9F4D-B2348FC6A7EF}"/>
                </a:ext>
              </a:extLst>
            </p:cNvPr>
            <p:cNvSpPr>
              <a:spLocks/>
            </p:cNvSpPr>
            <p:nvPr/>
          </p:nvSpPr>
          <p:spPr bwMode="auto">
            <a:xfrm>
              <a:off x="12630115" y="6930614"/>
              <a:ext cx="121018" cy="82827"/>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7" name="Freeform 675">
              <a:extLst>
                <a:ext uri="{FF2B5EF4-FFF2-40B4-BE49-F238E27FC236}">
                  <a16:creationId xmlns:a16="http://schemas.microsoft.com/office/drawing/2014/main" id="{FD23937E-C429-EE40-8DE9-4729B9330CE0}"/>
                </a:ext>
              </a:extLst>
            </p:cNvPr>
            <p:cNvSpPr>
              <a:spLocks/>
            </p:cNvSpPr>
            <p:nvPr/>
          </p:nvSpPr>
          <p:spPr bwMode="auto">
            <a:xfrm>
              <a:off x="13655596" y="6984764"/>
              <a:ext cx="178345" cy="14972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8" name="Freeform 676">
              <a:extLst>
                <a:ext uri="{FF2B5EF4-FFF2-40B4-BE49-F238E27FC236}">
                  <a16:creationId xmlns:a16="http://schemas.microsoft.com/office/drawing/2014/main" id="{6B2BEFAF-AD87-3548-9504-D77EAEFD6FD2}"/>
                </a:ext>
              </a:extLst>
            </p:cNvPr>
            <p:cNvSpPr>
              <a:spLocks/>
            </p:cNvSpPr>
            <p:nvPr/>
          </p:nvSpPr>
          <p:spPr bwMode="auto">
            <a:xfrm>
              <a:off x="13722475" y="7061218"/>
              <a:ext cx="923567" cy="783643"/>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09" name="Freeform 677">
              <a:extLst>
                <a:ext uri="{FF2B5EF4-FFF2-40B4-BE49-F238E27FC236}">
                  <a16:creationId xmlns:a16="http://schemas.microsoft.com/office/drawing/2014/main" id="{C0CA8EA9-B73E-5043-BC51-526677335AA1}"/>
                </a:ext>
              </a:extLst>
            </p:cNvPr>
            <p:cNvSpPr>
              <a:spLocks/>
            </p:cNvSpPr>
            <p:nvPr/>
          </p:nvSpPr>
          <p:spPr bwMode="auto">
            <a:xfrm>
              <a:off x="13741583" y="7070776"/>
              <a:ext cx="73250" cy="54156"/>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0" name="Freeform 678">
              <a:extLst>
                <a:ext uri="{FF2B5EF4-FFF2-40B4-BE49-F238E27FC236}">
                  <a16:creationId xmlns:a16="http://schemas.microsoft.com/office/drawing/2014/main" id="{F04E73CB-D94F-6F44-9A62-653E733F2E69}"/>
                </a:ext>
              </a:extLst>
            </p:cNvPr>
            <p:cNvSpPr>
              <a:spLocks/>
            </p:cNvSpPr>
            <p:nvPr/>
          </p:nvSpPr>
          <p:spPr bwMode="auto">
            <a:xfrm>
              <a:off x="13525020" y="6844601"/>
              <a:ext cx="328028" cy="168837"/>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1" name="Freeform 679">
              <a:extLst>
                <a:ext uri="{FF2B5EF4-FFF2-40B4-BE49-F238E27FC236}">
                  <a16:creationId xmlns:a16="http://schemas.microsoft.com/office/drawing/2014/main" id="{17730DE4-5DDD-E34B-AADC-84464C0B3BE0}"/>
                </a:ext>
              </a:extLst>
            </p:cNvPr>
            <p:cNvSpPr>
              <a:spLocks/>
            </p:cNvSpPr>
            <p:nvPr/>
          </p:nvSpPr>
          <p:spPr bwMode="auto">
            <a:xfrm>
              <a:off x="13751138" y="6956097"/>
              <a:ext cx="251592" cy="197506"/>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2" name="Freeform 680">
              <a:extLst>
                <a:ext uri="{FF2B5EF4-FFF2-40B4-BE49-F238E27FC236}">
                  <a16:creationId xmlns:a16="http://schemas.microsoft.com/office/drawing/2014/main" id="{C1866470-71AB-A043-8309-909440814A97}"/>
                </a:ext>
              </a:extLst>
            </p:cNvPr>
            <p:cNvSpPr>
              <a:spLocks/>
            </p:cNvSpPr>
            <p:nvPr/>
          </p:nvSpPr>
          <p:spPr bwMode="auto">
            <a:xfrm>
              <a:off x="13833939" y="7574093"/>
              <a:ext cx="82803" cy="95566"/>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3" name="Freeform 681">
              <a:extLst>
                <a:ext uri="{FF2B5EF4-FFF2-40B4-BE49-F238E27FC236}">
                  <a16:creationId xmlns:a16="http://schemas.microsoft.com/office/drawing/2014/main" id="{D16F665F-3CF2-674C-8CD3-378DEBC762E5}"/>
                </a:ext>
              </a:extLst>
            </p:cNvPr>
            <p:cNvSpPr>
              <a:spLocks/>
            </p:cNvSpPr>
            <p:nvPr/>
          </p:nvSpPr>
          <p:spPr bwMode="auto">
            <a:xfrm>
              <a:off x="13311648" y="7220496"/>
              <a:ext cx="324842" cy="251657"/>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4" name="Freeform 682">
              <a:extLst>
                <a:ext uri="{FF2B5EF4-FFF2-40B4-BE49-F238E27FC236}">
                  <a16:creationId xmlns:a16="http://schemas.microsoft.com/office/drawing/2014/main" id="{0D67ADFD-A18D-1F46-BD0F-A9B8120D0C85}"/>
                </a:ext>
              </a:extLst>
            </p:cNvPr>
            <p:cNvSpPr>
              <a:spLocks/>
            </p:cNvSpPr>
            <p:nvPr/>
          </p:nvSpPr>
          <p:spPr bwMode="auto">
            <a:xfrm>
              <a:off x="13461327" y="7201383"/>
              <a:ext cx="464969" cy="439605"/>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5" name="Freeform 683">
              <a:extLst>
                <a:ext uri="{FF2B5EF4-FFF2-40B4-BE49-F238E27FC236}">
                  <a16:creationId xmlns:a16="http://schemas.microsoft.com/office/drawing/2014/main" id="{7ACB82FA-A9E6-6A4C-8393-8268D578F3DD}"/>
                </a:ext>
              </a:extLst>
            </p:cNvPr>
            <p:cNvSpPr>
              <a:spLocks/>
            </p:cNvSpPr>
            <p:nvPr/>
          </p:nvSpPr>
          <p:spPr bwMode="auto">
            <a:xfrm>
              <a:off x="12872154" y="6946541"/>
              <a:ext cx="885350" cy="337667"/>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6" name="Freeform 684">
              <a:extLst>
                <a:ext uri="{FF2B5EF4-FFF2-40B4-BE49-F238E27FC236}">
                  <a16:creationId xmlns:a16="http://schemas.microsoft.com/office/drawing/2014/main" id="{7B55E7F9-DA08-424F-BCF4-13DD7F5BB76E}"/>
                </a:ext>
              </a:extLst>
            </p:cNvPr>
            <p:cNvSpPr>
              <a:spLocks/>
            </p:cNvSpPr>
            <p:nvPr/>
          </p:nvSpPr>
          <p:spPr bwMode="auto">
            <a:xfrm>
              <a:off x="13273428" y="7481712"/>
              <a:ext cx="980891" cy="786831"/>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7" name="Freeform 685">
              <a:extLst>
                <a:ext uri="{FF2B5EF4-FFF2-40B4-BE49-F238E27FC236}">
                  <a16:creationId xmlns:a16="http://schemas.microsoft.com/office/drawing/2014/main" id="{60DDDC62-B67B-8E45-8AEB-B52F6ADA64A8}"/>
                </a:ext>
              </a:extLst>
            </p:cNvPr>
            <p:cNvSpPr>
              <a:spLocks/>
            </p:cNvSpPr>
            <p:nvPr/>
          </p:nvSpPr>
          <p:spPr bwMode="auto">
            <a:xfrm>
              <a:off x="13292536" y="7424370"/>
              <a:ext cx="194267" cy="20706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8" name="Freeform 686">
              <a:extLst>
                <a:ext uri="{FF2B5EF4-FFF2-40B4-BE49-F238E27FC236}">
                  <a16:creationId xmlns:a16="http://schemas.microsoft.com/office/drawing/2014/main" id="{FC959747-732D-2A4A-AAA3-E10D54D6BE88}"/>
                </a:ext>
              </a:extLst>
            </p:cNvPr>
            <p:cNvSpPr>
              <a:spLocks/>
            </p:cNvSpPr>
            <p:nvPr/>
          </p:nvSpPr>
          <p:spPr bwMode="auto">
            <a:xfrm>
              <a:off x="13302092" y="7351105"/>
              <a:ext cx="73250" cy="82827"/>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19" name="Freeform 687">
              <a:extLst>
                <a:ext uri="{FF2B5EF4-FFF2-40B4-BE49-F238E27FC236}">
                  <a16:creationId xmlns:a16="http://schemas.microsoft.com/office/drawing/2014/main" id="{6EAB5530-0D4D-3F45-9EBB-BDDB4A43D600}"/>
                </a:ext>
              </a:extLst>
            </p:cNvPr>
            <p:cNvSpPr>
              <a:spLocks/>
            </p:cNvSpPr>
            <p:nvPr/>
          </p:nvSpPr>
          <p:spPr bwMode="auto">
            <a:xfrm>
              <a:off x="13292536" y="7462599"/>
              <a:ext cx="28664" cy="66896"/>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0" name="Freeform 688">
              <a:extLst>
                <a:ext uri="{FF2B5EF4-FFF2-40B4-BE49-F238E27FC236}">
                  <a16:creationId xmlns:a16="http://schemas.microsoft.com/office/drawing/2014/main" id="{E872447B-67CC-9F46-8DD2-A0A6BB831C46}"/>
                </a:ext>
              </a:extLst>
            </p:cNvPr>
            <p:cNvSpPr>
              <a:spLocks/>
            </p:cNvSpPr>
            <p:nvPr/>
          </p:nvSpPr>
          <p:spPr bwMode="auto">
            <a:xfrm>
              <a:off x="13254321" y="7424370"/>
              <a:ext cx="76432" cy="245289"/>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1" name="Freeform 689">
              <a:extLst>
                <a:ext uri="{FF2B5EF4-FFF2-40B4-BE49-F238E27FC236}">
                  <a16:creationId xmlns:a16="http://schemas.microsoft.com/office/drawing/2014/main" id="{D9426197-CCE3-2F41-A871-259435CB1968}"/>
                </a:ext>
              </a:extLst>
            </p:cNvPr>
            <p:cNvSpPr>
              <a:spLocks/>
            </p:cNvSpPr>
            <p:nvPr/>
          </p:nvSpPr>
          <p:spPr bwMode="auto">
            <a:xfrm>
              <a:off x="14028205" y="7790708"/>
              <a:ext cx="47770" cy="73269"/>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2" name="Freeform 690">
              <a:extLst>
                <a:ext uri="{FF2B5EF4-FFF2-40B4-BE49-F238E27FC236}">
                  <a16:creationId xmlns:a16="http://schemas.microsoft.com/office/drawing/2014/main" id="{509C99DB-B66C-814B-9C14-4C2C2B826DF5}"/>
                </a:ext>
              </a:extLst>
            </p:cNvPr>
            <p:cNvSpPr>
              <a:spLocks/>
            </p:cNvSpPr>
            <p:nvPr/>
          </p:nvSpPr>
          <p:spPr bwMode="auto">
            <a:xfrm>
              <a:off x="13646043" y="8137935"/>
              <a:ext cx="496814" cy="315371"/>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3" name="Freeform 691">
              <a:extLst>
                <a:ext uri="{FF2B5EF4-FFF2-40B4-BE49-F238E27FC236}">
                  <a16:creationId xmlns:a16="http://schemas.microsoft.com/office/drawing/2014/main" id="{8235EBE7-7979-4342-A390-160CD3C72C67}"/>
                </a:ext>
              </a:extLst>
            </p:cNvPr>
            <p:cNvSpPr>
              <a:spLocks/>
            </p:cNvSpPr>
            <p:nvPr/>
          </p:nvSpPr>
          <p:spPr bwMode="auto">
            <a:xfrm>
              <a:off x="14085530" y="7790708"/>
              <a:ext cx="382164" cy="458719"/>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4" name="Freeform 692">
              <a:extLst>
                <a:ext uri="{FF2B5EF4-FFF2-40B4-BE49-F238E27FC236}">
                  <a16:creationId xmlns:a16="http://schemas.microsoft.com/office/drawing/2014/main" id="{5A47C2EE-2FFA-424D-8411-769D793E69C8}"/>
                </a:ext>
              </a:extLst>
            </p:cNvPr>
            <p:cNvSpPr>
              <a:spLocks/>
            </p:cNvSpPr>
            <p:nvPr/>
          </p:nvSpPr>
          <p:spPr bwMode="auto">
            <a:xfrm>
              <a:off x="14897630" y="6892387"/>
              <a:ext cx="512741" cy="222990"/>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5" name="Freeform 693">
              <a:extLst>
                <a:ext uri="{FF2B5EF4-FFF2-40B4-BE49-F238E27FC236}">
                  <a16:creationId xmlns:a16="http://schemas.microsoft.com/office/drawing/2014/main" id="{9F0F83FE-5914-924D-BB65-05AA9F22625E}"/>
                </a:ext>
              </a:extLst>
            </p:cNvPr>
            <p:cNvSpPr>
              <a:spLocks/>
            </p:cNvSpPr>
            <p:nvPr/>
          </p:nvSpPr>
          <p:spPr bwMode="auto">
            <a:xfrm>
              <a:off x="14273429" y="6752222"/>
              <a:ext cx="831211" cy="487388"/>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6" name="Freeform 694">
              <a:extLst>
                <a:ext uri="{FF2B5EF4-FFF2-40B4-BE49-F238E27FC236}">
                  <a16:creationId xmlns:a16="http://schemas.microsoft.com/office/drawing/2014/main" id="{8FE6A80C-9F2B-F148-A706-404A84199223}"/>
                </a:ext>
              </a:extLst>
            </p:cNvPr>
            <p:cNvSpPr>
              <a:spLocks/>
            </p:cNvSpPr>
            <p:nvPr/>
          </p:nvSpPr>
          <p:spPr bwMode="auto">
            <a:xfrm>
              <a:off x="14525022" y="7293764"/>
              <a:ext cx="0" cy="955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7" name="Freeform 695">
              <a:extLst>
                <a:ext uri="{FF2B5EF4-FFF2-40B4-BE49-F238E27FC236}">
                  <a16:creationId xmlns:a16="http://schemas.microsoft.com/office/drawing/2014/main" id="{F15E7B8A-495E-EE40-A6E4-C3B9F45604A0}"/>
                </a:ext>
              </a:extLst>
            </p:cNvPr>
            <p:cNvSpPr>
              <a:spLocks/>
            </p:cNvSpPr>
            <p:nvPr/>
          </p:nvSpPr>
          <p:spPr bwMode="auto">
            <a:xfrm>
              <a:off x="14095084" y="6921055"/>
              <a:ext cx="681526" cy="401378"/>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8" name="Freeform 696">
              <a:extLst>
                <a:ext uri="{FF2B5EF4-FFF2-40B4-BE49-F238E27FC236}">
                  <a16:creationId xmlns:a16="http://schemas.microsoft.com/office/drawing/2014/main" id="{27D81D19-886F-6347-84AE-DCE0C0E33DCF}"/>
                </a:ext>
              </a:extLst>
            </p:cNvPr>
            <p:cNvSpPr>
              <a:spLocks/>
            </p:cNvSpPr>
            <p:nvPr/>
          </p:nvSpPr>
          <p:spPr bwMode="auto">
            <a:xfrm>
              <a:off x="14814830" y="7013436"/>
              <a:ext cx="372609" cy="251657"/>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29" name="Freeform 697">
              <a:extLst>
                <a:ext uri="{FF2B5EF4-FFF2-40B4-BE49-F238E27FC236}">
                  <a16:creationId xmlns:a16="http://schemas.microsoft.com/office/drawing/2014/main" id="{FC31FD35-5883-0947-B99E-97FBB0914EC8}"/>
                </a:ext>
              </a:extLst>
            </p:cNvPr>
            <p:cNvSpPr>
              <a:spLocks/>
            </p:cNvSpPr>
            <p:nvPr/>
          </p:nvSpPr>
          <p:spPr bwMode="auto">
            <a:xfrm>
              <a:off x="14515469" y="7230053"/>
              <a:ext cx="773888" cy="691265"/>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0" name="Freeform 698">
              <a:extLst>
                <a:ext uri="{FF2B5EF4-FFF2-40B4-BE49-F238E27FC236}">
                  <a16:creationId xmlns:a16="http://schemas.microsoft.com/office/drawing/2014/main" id="{DC74282A-47B8-3244-9E5C-E02CCA17C377}"/>
                </a:ext>
              </a:extLst>
            </p:cNvPr>
            <p:cNvSpPr>
              <a:spLocks/>
            </p:cNvSpPr>
            <p:nvPr/>
          </p:nvSpPr>
          <p:spPr bwMode="auto">
            <a:xfrm>
              <a:off x="14477251" y="7144044"/>
              <a:ext cx="700638" cy="496944"/>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1" name="Freeform 699">
              <a:extLst>
                <a:ext uri="{FF2B5EF4-FFF2-40B4-BE49-F238E27FC236}">
                  <a16:creationId xmlns:a16="http://schemas.microsoft.com/office/drawing/2014/main" id="{684D520C-22F5-9D4A-B779-DFCF0FBE5D9D}"/>
                </a:ext>
              </a:extLst>
            </p:cNvPr>
            <p:cNvSpPr>
              <a:spLocks/>
            </p:cNvSpPr>
            <p:nvPr/>
          </p:nvSpPr>
          <p:spPr bwMode="auto">
            <a:xfrm>
              <a:off x="14413557" y="6742665"/>
              <a:ext cx="25477" cy="38227"/>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2" name="Freeform 700">
              <a:extLst>
                <a:ext uri="{FF2B5EF4-FFF2-40B4-BE49-F238E27FC236}">
                  <a16:creationId xmlns:a16="http://schemas.microsoft.com/office/drawing/2014/main" id="{74DC7A3F-1ABE-8842-80C4-872519CA7E68}"/>
                </a:ext>
              </a:extLst>
            </p:cNvPr>
            <p:cNvSpPr>
              <a:spLocks noEditPoints="1"/>
            </p:cNvSpPr>
            <p:nvPr/>
          </p:nvSpPr>
          <p:spPr bwMode="auto">
            <a:xfrm>
              <a:off x="13824383" y="6153341"/>
              <a:ext cx="1894905" cy="907882"/>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3" name="Freeform 701">
              <a:extLst>
                <a:ext uri="{FF2B5EF4-FFF2-40B4-BE49-F238E27FC236}">
                  <a16:creationId xmlns:a16="http://schemas.microsoft.com/office/drawing/2014/main" id="{DCB91F60-443A-F84D-B943-C7105852D984}"/>
                </a:ext>
              </a:extLst>
            </p:cNvPr>
            <p:cNvSpPr>
              <a:spLocks/>
            </p:cNvSpPr>
            <p:nvPr/>
          </p:nvSpPr>
          <p:spPr bwMode="auto">
            <a:xfrm>
              <a:off x="14849862" y="7284206"/>
              <a:ext cx="1308917" cy="1395268"/>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4" name="Freeform 702">
              <a:extLst>
                <a:ext uri="{FF2B5EF4-FFF2-40B4-BE49-F238E27FC236}">
                  <a16:creationId xmlns:a16="http://schemas.microsoft.com/office/drawing/2014/main" id="{47CBE9B2-7599-6E40-9CD2-EDC3D2B6FB54}"/>
                </a:ext>
              </a:extLst>
            </p:cNvPr>
            <p:cNvSpPr>
              <a:spLocks/>
            </p:cNvSpPr>
            <p:nvPr/>
          </p:nvSpPr>
          <p:spPr bwMode="auto">
            <a:xfrm>
              <a:off x="15926295" y="7669658"/>
              <a:ext cx="382164" cy="917438"/>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5" name="Freeform 703">
              <a:extLst>
                <a:ext uri="{FF2B5EF4-FFF2-40B4-BE49-F238E27FC236}">
                  <a16:creationId xmlns:a16="http://schemas.microsoft.com/office/drawing/2014/main" id="{382C923A-AA19-B047-A752-B5843648E0FD}"/>
                </a:ext>
              </a:extLst>
            </p:cNvPr>
            <p:cNvSpPr>
              <a:spLocks/>
            </p:cNvSpPr>
            <p:nvPr/>
          </p:nvSpPr>
          <p:spPr bwMode="auto">
            <a:xfrm>
              <a:off x="15747950" y="7781150"/>
              <a:ext cx="213379" cy="261215"/>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6" name="Freeform 704">
              <a:extLst>
                <a:ext uri="{FF2B5EF4-FFF2-40B4-BE49-F238E27FC236}">
                  <a16:creationId xmlns:a16="http://schemas.microsoft.com/office/drawing/2014/main" id="{26F71EB0-1C44-9240-BEC0-5734543FCE6D}"/>
                </a:ext>
              </a:extLst>
            </p:cNvPr>
            <p:cNvSpPr>
              <a:spLocks/>
            </p:cNvSpPr>
            <p:nvPr/>
          </p:nvSpPr>
          <p:spPr bwMode="auto">
            <a:xfrm>
              <a:off x="16149224" y="8071036"/>
              <a:ext cx="391720" cy="719934"/>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7" name="Freeform 705">
              <a:extLst>
                <a:ext uri="{FF2B5EF4-FFF2-40B4-BE49-F238E27FC236}">
                  <a16:creationId xmlns:a16="http://schemas.microsoft.com/office/drawing/2014/main" id="{1176201F-71EC-2E4F-B461-E1AB3593D27D}"/>
                </a:ext>
              </a:extLst>
            </p:cNvPr>
            <p:cNvSpPr>
              <a:spLocks/>
            </p:cNvSpPr>
            <p:nvPr/>
          </p:nvSpPr>
          <p:spPr bwMode="auto">
            <a:xfrm>
              <a:off x="16362600" y="7921315"/>
              <a:ext cx="356687" cy="729492"/>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8" name="Freeform 706">
              <a:extLst>
                <a:ext uri="{FF2B5EF4-FFF2-40B4-BE49-F238E27FC236}">
                  <a16:creationId xmlns:a16="http://schemas.microsoft.com/office/drawing/2014/main" id="{9B90C6A8-9B1B-EA42-8935-997BCF24F887}"/>
                </a:ext>
              </a:extLst>
            </p:cNvPr>
            <p:cNvSpPr>
              <a:spLocks/>
            </p:cNvSpPr>
            <p:nvPr/>
          </p:nvSpPr>
          <p:spPr bwMode="auto">
            <a:xfrm>
              <a:off x="16279798" y="7978656"/>
              <a:ext cx="343949" cy="420492"/>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39" name="Freeform 707">
              <a:extLst>
                <a:ext uri="{FF2B5EF4-FFF2-40B4-BE49-F238E27FC236}">
                  <a16:creationId xmlns:a16="http://schemas.microsoft.com/office/drawing/2014/main" id="{470D40D3-B078-614F-A0B2-35E89C56BE9C}"/>
                </a:ext>
              </a:extLst>
            </p:cNvPr>
            <p:cNvSpPr>
              <a:spLocks/>
            </p:cNvSpPr>
            <p:nvPr/>
          </p:nvSpPr>
          <p:spPr bwMode="auto">
            <a:xfrm>
              <a:off x="17754319" y="9119079"/>
              <a:ext cx="420382" cy="356781"/>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0" name="Freeform 708">
              <a:extLst>
                <a:ext uri="{FF2B5EF4-FFF2-40B4-BE49-F238E27FC236}">
                  <a16:creationId xmlns:a16="http://schemas.microsoft.com/office/drawing/2014/main" id="{0141D369-5683-1644-81F6-E6AB8361ABF1}"/>
                </a:ext>
              </a:extLst>
            </p:cNvPr>
            <p:cNvSpPr>
              <a:spLocks/>
            </p:cNvSpPr>
            <p:nvPr/>
          </p:nvSpPr>
          <p:spPr bwMode="auto">
            <a:xfrm>
              <a:off x="18165148" y="9176424"/>
              <a:ext cx="477707" cy="382265"/>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1" name="Freeform 709">
              <a:extLst>
                <a:ext uri="{FF2B5EF4-FFF2-40B4-BE49-F238E27FC236}">
                  <a16:creationId xmlns:a16="http://schemas.microsoft.com/office/drawing/2014/main" id="{EF5D438F-12FA-0548-A728-89AF36A4CC6A}"/>
                </a:ext>
              </a:extLst>
            </p:cNvPr>
            <p:cNvSpPr>
              <a:spLocks/>
            </p:cNvSpPr>
            <p:nvPr/>
          </p:nvSpPr>
          <p:spPr bwMode="auto">
            <a:xfrm>
              <a:off x="16681072" y="8829198"/>
              <a:ext cx="477707" cy="420492"/>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2" name="Freeform 710">
              <a:extLst>
                <a:ext uri="{FF2B5EF4-FFF2-40B4-BE49-F238E27FC236}">
                  <a16:creationId xmlns:a16="http://schemas.microsoft.com/office/drawing/2014/main" id="{D6FBDE45-EF8F-D041-913F-263D1F62FFFF}"/>
                </a:ext>
              </a:extLst>
            </p:cNvPr>
            <p:cNvSpPr>
              <a:spLocks/>
            </p:cNvSpPr>
            <p:nvPr/>
          </p:nvSpPr>
          <p:spPr bwMode="auto">
            <a:xfrm>
              <a:off x="16709733" y="8717702"/>
              <a:ext cx="458600" cy="299442"/>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3" name="Freeform 711">
              <a:extLst>
                <a:ext uri="{FF2B5EF4-FFF2-40B4-BE49-F238E27FC236}">
                  <a16:creationId xmlns:a16="http://schemas.microsoft.com/office/drawing/2014/main" id="{82FB2AB5-622D-DB4A-92A9-70AE371EAB35}"/>
                </a:ext>
              </a:extLst>
            </p:cNvPr>
            <p:cNvSpPr>
              <a:spLocks/>
            </p:cNvSpPr>
            <p:nvPr/>
          </p:nvSpPr>
          <p:spPr bwMode="auto">
            <a:xfrm>
              <a:off x="15776615" y="7679214"/>
              <a:ext cx="159235" cy="9238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4" name="Freeform 712">
              <a:extLst>
                <a:ext uri="{FF2B5EF4-FFF2-40B4-BE49-F238E27FC236}">
                  <a16:creationId xmlns:a16="http://schemas.microsoft.com/office/drawing/2014/main" id="{A691721A-B927-0840-8C07-FE86E58AF486}"/>
                </a:ext>
              </a:extLst>
            </p:cNvPr>
            <p:cNvSpPr>
              <a:spLocks/>
            </p:cNvSpPr>
            <p:nvPr/>
          </p:nvSpPr>
          <p:spPr bwMode="auto">
            <a:xfrm>
              <a:off x="15410372" y="7574093"/>
              <a:ext cx="347131" cy="216615"/>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5" name="Freeform 713">
              <a:extLst>
                <a:ext uri="{FF2B5EF4-FFF2-40B4-BE49-F238E27FC236}">
                  <a16:creationId xmlns:a16="http://schemas.microsoft.com/office/drawing/2014/main" id="{97264CB4-B1D9-4649-B14E-DE85F8E903BE}"/>
                </a:ext>
              </a:extLst>
            </p:cNvPr>
            <p:cNvSpPr>
              <a:spLocks/>
            </p:cNvSpPr>
            <p:nvPr/>
          </p:nvSpPr>
          <p:spPr bwMode="auto">
            <a:xfrm>
              <a:off x="16372154" y="8360922"/>
              <a:ext cx="261145" cy="216615"/>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6" name="Freeform 714">
              <a:extLst>
                <a:ext uri="{FF2B5EF4-FFF2-40B4-BE49-F238E27FC236}">
                  <a16:creationId xmlns:a16="http://schemas.microsoft.com/office/drawing/2014/main" id="{15E5E66E-4B91-BC43-AFC4-E689F2E0562F}"/>
                </a:ext>
              </a:extLst>
            </p:cNvPr>
            <p:cNvSpPr>
              <a:spLocks/>
            </p:cNvSpPr>
            <p:nvPr/>
          </p:nvSpPr>
          <p:spPr bwMode="auto">
            <a:xfrm>
              <a:off x="16270242" y="8743185"/>
              <a:ext cx="207005" cy="245289"/>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7" name="Freeform 715">
              <a:extLst>
                <a:ext uri="{FF2B5EF4-FFF2-40B4-BE49-F238E27FC236}">
                  <a16:creationId xmlns:a16="http://schemas.microsoft.com/office/drawing/2014/main" id="{94828DD9-992C-0A4F-98A0-F68D50A2CC2D}"/>
                </a:ext>
              </a:extLst>
            </p:cNvPr>
            <p:cNvSpPr>
              <a:spLocks/>
            </p:cNvSpPr>
            <p:nvPr/>
          </p:nvSpPr>
          <p:spPr bwMode="auto">
            <a:xfrm>
              <a:off x="15104639" y="6264833"/>
              <a:ext cx="2799365" cy="182531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8" name="Freeform 716">
              <a:extLst>
                <a:ext uri="{FF2B5EF4-FFF2-40B4-BE49-F238E27FC236}">
                  <a16:creationId xmlns:a16="http://schemas.microsoft.com/office/drawing/2014/main" id="{3992A8AB-6674-9F45-BFE7-7266B7510AAE}"/>
                </a:ext>
              </a:extLst>
            </p:cNvPr>
            <p:cNvSpPr>
              <a:spLocks/>
            </p:cNvSpPr>
            <p:nvPr/>
          </p:nvSpPr>
          <p:spPr bwMode="auto">
            <a:xfrm>
              <a:off x="15747950" y="6357215"/>
              <a:ext cx="1464967" cy="637107"/>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49" name="Freeform 717">
              <a:extLst>
                <a:ext uri="{FF2B5EF4-FFF2-40B4-BE49-F238E27FC236}">
                  <a16:creationId xmlns:a16="http://schemas.microsoft.com/office/drawing/2014/main" id="{06F1D3FE-6428-9440-B201-77E88AD5D60B}"/>
                </a:ext>
              </a:extLst>
            </p:cNvPr>
            <p:cNvSpPr>
              <a:spLocks/>
            </p:cNvSpPr>
            <p:nvPr/>
          </p:nvSpPr>
          <p:spPr bwMode="auto">
            <a:xfrm>
              <a:off x="12219289" y="5133964"/>
              <a:ext cx="585987" cy="1009821"/>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0" name="Freeform 718">
              <a:extLst>
                <a:ext uri="{FF2B5EF4-FFF2-40B4-BE49-F238E27FC236}">
                  <a16:creationId xmlns:a16="http://schemas.microsoft.com/office/drawing/2014/main" id="{3907EA93-2606-B741-AAFF-B0A76D0F69DD}"/>
                </a:ext>
              </a:extLst>
            </p:cNvPr>
            <p:cNvSpPr>
              <a:spLocks/>
            </p:cNvSpPr>
            <p:nvPr/>
          </p:nvSpPr>
          <p:spPr bwMode="auto">
            <a:xfrm>
              <a:off x="12649227" y="5057512"/>
              <a:ext cx="503185" cy="786831"/>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1" name="Freeform 719">
              <a:extLst>
                <a:ext uri="{FF2B5EF4-FFF2-40B4-BE49-F238E27FC236}">
                  <a16:creationId xmlns:a16="http://schemas.microsoft.com/office/drawing/2014/main" id="{AE316246-176E-D143-B9A7-D4FF5A5091A1}"/>
                </a:ext>
              </a:extLst>
            </p:cNvPr>
            <p:cNvSpPr>
              <a:spLocks/>
            </p:cNvSpPr>
            <p:nvPr/>
          </p:nvSpPr>
          <p:spPr bwMode="auto">
            <a:xfrm>
              <a:off x="11929481" y="4965129"/>
              <a:ext cx="1194268" cy="1000263"/>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2" name="Freeform 720">
              <a:extLst>
                <a:ext uri="{FF2B5EF4-FFF2-40B4-BE49-F238E27FC236}">
                  <a16:creationId xmlns:a16="http://schemas.microsoft.com/office/drawing/2014/main" id="{4E71E11F-598E-B04D-B2EB-3BA1386E597B}"/>
                </a:ext>
              </a:extLst>
            </p:cNvPr>
            <p:cNvSpPr>
              <a:spLocks noEditPoints="1"/>
            </p:cNvSpPr>
            <p:nvPr/>
          </p:nvSpPr>
          <p:spPr bwMode="auto">
            <a:xfrm>
              <a:off x="12945402" y="4366247"/>
              <a:ext cx="7563695" cy="2637633"/>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3" name="Freeform 721">
              <a:extLst>
                <a:ext uri="{FF2B5EF4-FFF2-40B4-BE49-F238E27FC236}">
                  <a16:creationId xmlns:a16="http://schemas.microsoft.com/office/drawing/2014/main" id="{85DF0870-1DC2-DE49-8D55-99DDBBBDC15A}"/>
                </a:ext>
              </a:extLst>
            </p:cNvPr>
            <p:cNvSpPr>
              <a:spLocks/>
            </p:cNvSpPr>
            <p:nvPr/>
          </p:nvSpPr>
          <p:spPr bwMode="auto">
            <a:xfrm>
              <a:off x="18193809" y="6226607"/>
              <a:ext cx="140127" cy="299442"/>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4" name="Freeform 722">
              <a:extLst>
                <a:ext uri="{FF2B5EF4-FFF2-40B4-BE49-F238E27FC236}">
                  <a16:creationId xmlns:a16="http://schemas.microsoft.com/office/drawing/2014/main" id="{80B21336-BEAC-8148-BC6A-078220DC497B}"/>
                </a:ext>
              </a:extLst>
            </p:cNvPr>
            <p:cNvSpPr>
              <a:spLocks/>
            </p:cNvSpPr>
            <p:nvPr/>
          </p:nvSpPr>
          <p:spPr bwMode="auto">
            <a:xfrm>
              <a:off x="18222471" y="6516489"/>
              <a:ext cx="140127" cy="216615"/>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5" name="Freeform 723">
              <a:extLst>
                <a:ext uri="{FF2B5EF4-FFF2-40B4-BE49-F238E27FC236}">
                  <a16:creationId xmlns:a16="http://schemas.microsoft.com/office/drawing/2014/main" id="{B78AF279-D036-5649-AD7A-036C16B2DB1E}"/>
                </a:ext>
              </a:extLst>
            </p:cNvPr>
            <p:cNvSpPr>
              <a:spLocks/>
            </p:cNvSpPr>
            <p:nvPr/>
          </p:nvSpPr>
          <p:spPr bwMode="auto">
            <a:xfrm>
              <a:off x="17483619" y="7153602"/>
              <a:ext cx="197453" cy="235731"/>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6" name="Freeform 724">
              <a:extLst>
                <a:ext uri="{FF2B5EF4-FFF2-40B4-BE49-F238E27FC236}">
                  <a16:creationId xmlns:a16="http://schemas.microsoft.com/office/drawing/2014/main" id="{B1F40B29-5067-8941-AB5E-BB64A018779A}"/>
                </a:ext>
              </a:extLst>
            </p:cNvPr>
            <p:cNvSpPr>
              <a:spLocks/>
            </p:cNvSpPr>
            <p:nvPr/>
          </p:nvSpPr>
          <p:spPr bwMode="auto">
            <a:xfrm>
              <a:off x="17400819" y="6901941"/>
              <a:ext cx="299364" cy="289887"/>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7" name="Freeform 725">
              <a:extLst>
                <a:ext uri="{FF2B5EF4-FFF2-40B4-BE49-F238E27FC236}">
                  <a16:creationId xmlns:a16="http://schemas.microsoft.com/office/drawing/2014/main" id="{C75750AF-1B80-A048-B03A-3E1F72E92223}"/>
                </a:ext>
              </a:extLst>
            </p:cNvPr>
            <p:cNvSpPr>
              <a:spLocks/>
            </p:cNvSpPr>
            <p:nvPr/>
          </p:nvSpPr>
          <p:spPr bwMode="auto">
            <a:xfrm>
              <a:off x="11209737" y="6162893"/>
              <a:ext cx="222932" cy="232543"/>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8" name="Freeform 726">
              <a:extLst>
                <a:ext uri="{FF2B5EF4-FFF2-40B4-BE49-F238E27FC236}">
                  <a16:creationId xmlns:a16="http://schemas.microsoft.com/office/drawing/2014/main" id="{3F4DE59D-6579-F441-A0F2-BFB429502318}"/>
                </a:ext>
              </a:extLst>
            </p:cNvPr>
            <p:cNvSpPr>
              <a:spLocks/>
            </p:cNvSpPr>
            <p:nvPr/>
          </p:nvSpPr>
          <p:spPr bwMode="auto">
            <a:xfrm>
              <a:off x="11321199" y="6153341"/>
              <a:ext cx="149682" cy="9238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59" name="Freeform 727">
              <a:extLst>
                <a:ext uri="{FF2B5EF4-FFF2-40B4-BE49-F238E27FC236}">
                  <a16:creationId xmlns:a16="http://schemas.microsoft.com/office/drawing/2014/main" id="{330A18D3-19DE-3B42-8313-B4DA497FA304}"/>
                </a:ext>
              </a:extLst>
            </p:cNvPr>
            <p:cNvSpPr>
              <a:spLocks/>
            </p:cNvSpPr>
            <p:nvPr/>
          </p:nvSpPr>
          <p:spPr bwMode="auto">
            <a:xfrm>
              <a:off x="11267060" y="6854159"/>
              <a:ext cx="585987" cy="430050"/>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0" name="Freeform 728">
              <a:extLst>
                <a:ext uri="{FF2B5EF4-FFF2-40B4-BE49-F238E27FC236}">
                  <a16:creationId xmlns:a16="http://schemas.microsoft.com/office/drawing/2014/main" id="{A06852D7-0696-D145-98C4-537C8EBA2F1B}"/>
                </a:ext>
              </a:extLst>
            </p:cNvPr>
            <p:cNvSpPr>
              <a:spLocks/>
            </p:cNvSpPr>
            <p:nvPr/>
          </p:nvSpPr>
          <p:spPr bwMode="auto">
            <a:xfrm>
              <a:off x="11267060" y="6946541"/>
              <a:ext cx="149682" cy="283516"/>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1" name="Freeform 729">
              <a:extLst>
                <a:ext uri="{FF2B5EF4-FFF2-40B4-BE49-F238E27FC236}">
                  <a16:creationId xmlns:a16="http://schemas.microsoft.com/office/drawing/2014/main" id="{112531B2-6637-3A42-976F-B08CE2459D08}"/>
                </a:ext>
              </a:extLst>
            </p:cNvPr>
            <p:cNvSpPr>
              <a:spLocks/>
            </p:cNvSpPr>
            <p:nvPr/>
          </p:nvSpPr>
          <p:spPr bwMode="auto">
            <a:xfrm>
              <a:off x="13069607" y="9510902"/>
              <a:ext cx="493632" cy="825058"/>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2" name="Freeform 730">
              <a:extLst>
                <a:ext uri="{FF2B5EF4-FFF2-40B4-BE49-F238E27FC236}">
                  <a16:creationId xmlns:a16="http://schemas.microsoft.com/office/drawing/2014/main" id="{B2C3D3BE-D8CB-7541-8398-E5BCF44A998D}"/>
                </a:ext>
              </a:extLst>
            </p:cNvPr>
            <p:cNvSpPr>
              <a:spLocks/>
            </p:cNvSpPr>
            <p:nvPr/>
          </p:nvSpPr>
          <p:spPr bwMode="auto">
            <a:xfrm>
              <a:off x="13181072" y="9485419"/>
              <a:ext cx="149682" cy="353598"/>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3" name="Freeform 731">
              <a:extLst>
                <a:ext uri="{FF2B5EF4-FFF2-40B4-BE49-F238E27FC236}">
                  <a16:creationId xmlns:a16="http://schemas.microsoft.com/office/drawing/2014/main" id="{AA9A2A03-7B25-CF46-8FDA-34F65A81EC6D}"/>
                </a:ext>
              </a:extLst>
            </p:cNvPr>
            <p:cNvSpPr>
              <a:spLocks/>
            </p:cNvSpPr>
            <p:nvPr/>
          </p:nvSpPr>
          <p:spPr bwMode="auto">
            <a:xfrm>
              <a:off x="12674702" y="9418522"/>
              <a:ext cx="560508" cy="468277"/>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4" name="Freeform 732">
              <a:extLst>
                <a:ext uri="{FF2B5EF4-FFF2-40B4-BE49-F238E27FC236}">
                  <a16:creationId xmlns:a16="http://schemas.microsoft.com/office/drawing/2014/main" id="{710FF493-1484-6943-BF0A-7F06285FF3DE}"/>
                </a:ext>
              </a:extLst>
            </p:cNvPr>
            <p:cNvSpPr>
              <a:spLocks/>
            </p:cNvSpPr>
            <p:nvPr/>
          </p:nvSpPr>
          <p:spPr bwMode="auto">
            <a:xfrm>
              <a:off x="12247953" y="9839015"/>
              <a:ext cx="595541" cy="589329"/>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5" name="Freeform 733">
              <a:extLst>
                <a:ext uri="{FF2B5EF4-FFF2-40B4-BE49-F238E27FC236}">
                  <a16:creationId xmlns:a16="http://schemas.microsoft.com/office/drawing/2014/main" id="{5302DD10-297D-204E-932A-8663075A2277}"/>
                </a:ext>
              </a:extLst>
            </p:cNvPr>
            <p:cNvSpPr>
              <a:spLocks/>
            </p:cNvSpPr>
            <p:nvPr/>
          </p:nvSpPr>
          <p:spPr bwMode="auto">
            <a:xfrm>
              <a:off x="12263875" y="8781416"/>
              <a:ext cx="850320" cy="888769"/>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6" name="Freeform 734">
              <a:extLst>
                <a:ext uri="{FF2B5EF4-FFF2-40B4-BE49-F238E27FC236}">
                  <a16:creationId xmlns:a16="http://schemas.microsoft.com/office/drawing/2014/main" id="{0EEB9F2C-3327-BD49-BC3A-4D44B30FE846}"/>
                </a:ext>
              </a:extLst>
            </p:cNvPr>
            <p:cNvSpPr>
              <a:spLocks/>
            </p:cNvSpPr>
            <p:nvPr/>
          </p:nvSpPr>
          <p:spPr bwMode="auto">
            <a:xfrm>
              <a:off x="12254321" y="9307031"/>
              <a:ext cx="525479" cy="589329"/>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7" name="Freeform 735">
              <a:extLst>
                <a:ext uri="{FF2B5EF4-FFF2-40B4-BE49-F238E27FC236}">
                  <a16:creationId xmlns:a16="http://schemas.microsoft.com/office/drawing/2014/main" id="{DFF8E43E-2900-BB4E-9C18-450CF6A2482D}"/>
                </a:ext>
              </a:extLst>
            </p:cNvPr>
            <p:cNvSpPr>
              <a:spLocks/>
            </p:cNvSpPr>
            <p:nvPr/>
          </p:nvSpPr>
          <p:spPr bwMode="auto">
            <a:xfrm>
              <a:off x="12591902" y="9867686"/>
              <a:ext cx="429937" cy="449163"/>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8" name="Freeform 736">
              <a:extLst>
                <a:ext uri="{FF2B5EF4-FFF2-40B4-BE49-F238E27FC236}">
                  <a16:creationId xmlns:a16="http://schemas.microsoft.com/office/drawing/2014/main" id="{90BF5145-7CED-6A43-8DCB-9CE592396488}"/>
                </a:ext>
              </a:extLst>
            </p:cNvPr>
            <p:cNvSpPr>
              <a:spLocks/>
            </p:cNvSpPr>
            <p:nvPr/>
          </p:nvSpPr>
          <p:spPr bwMode="auto">
            <a:xfrm>
              <a:off x="12824385" y="9775302"/>
              <a:ext cx="366242" cy="324926"/>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69" name="Freeform 737">
              <a:extLst>
                <a:ext uri="{FF2B5EF4-FFF2-40B4-BE49-F238E27FC236}">
                  <a16:creationId xmlns:a16="http://schemas.microsoft.com/office/drawing/2014/main" id="{92688BB6-B18B-9E42-AF4C-46F9AD4F4362}"/>
                </a:ext>
              </a:extLst>
            </p:cNvPr>
            <p:cNvSpPr>
              <a:spLocks/>
            </p:cNvSpPr>
            <p:nvPr/>
          </p:nvSpPr>
          <p:spPr bwMode="auto">
            <a:xfrm>
              <a:off x="13069607" y="10259505"/>
              <a:ext cx="92356" cy="105124"/>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0" name="Freeform 738">
              <a:extLst>
                <a:ext uri="{FF2B5EF4-FFF2-40B4-BE49-F238E27FC236}">
                  <a16:creationId xmlns:a16="http://schemas.microsoft.com/office/drawing/2014/main" id="{A127E0BF-FADA-8F45-9576-18A8D500FA62}"/>
                </a:ext>
              </a:extLst>
            </p:cNvPr>
            <p:cNvSpPr>
              <a:spLocks noEditPoints="1"/>
            </p:cNvSpPr>
            <p:nvPr/>
          </p:nvSpPr>
          <p:spPr bwMode="auto">
            <a:xfrm>
              <a:off x="12442219" y="10090674"/>
              <a:ext cx="738853" cy="646665"/>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1" name="Freeform 739">
              <a:extLst>
                <a:ext uri="{FF2B5EF4-FFF2-40B4-BE49-F238E27FC236}">
                  <a16:creationId xmlns:a16="http://schemas.microsoft.com/office/drawing/2014/main" id="{A4C88DDC-2DA2-5C45-B3C4-650E152AEE65}"/>
                </a:ext>
              </a:extLst>
            </p:cNvPr>
            <p:cNvSpPr>
              <a:spLocks/>
            </p:cNvSpPr>
            <p:nvPr/>
          </p:nvSpPr>
          <p:spPr bwMode="auto">
            <a:xfrm>
              <a:off x="12919924" y="10399673"/>
              <a:ext cx="121018" cy="124237"/>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2" name="Freeform 740">
              <a:extLst>
                <a:ext uri="{FF2B5EF4-FFF2-40B4-BE49-F238E27FC236}">
                  <a16:creationId xmlns:a16="http://schemas.microsoft.com/office/drawing/2014/main" id="{07DFA924-B5F6-6947-A260-E703C63E0744}"/>
                </a:ext>
              </a:extLst>
            </p:cNvPr>
            <p:cNvSpPr>
              <a:spLocks/>
            </p:cNvSpPr>
            <p:nvPr/>
          </p:nvSpPr>
          <p:spPr bwMode="auto">
            <a:xfrm>
              <a:off x="12263875" y="9240131"/>
              <a:ext cx="47770" cy="76452"/>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3" name="Freeform 741">
              <a:extLst>
                <a:ext uri="{FF2B5EF4-FFF2-40B4-BE49-F238E27FC236}">
                  <a16:creationId xmlns:a16="http://schemas.microsoft.com/office/drawing/2014/main" id="{FB84F6BA-83BD-5148-BF66-6DB855529A91}"/>
                </a:ext>
              </a:extLst>
            </p:cNvPr>
            <p:cNvSpPr>
              <a:spLocks/>
            </p:cNvSpPr>
            <p:nvPr/>
          </p:nvSpPr>
          <p:spPr bwMode="auto">
            <a:xfrm>
              <a:off x="12219287" y="8857868"/>
              <a:ext cx="324842" cy="420492"/>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4" name="Freeform 742">
              <a:extLst>
                <a:ext uri="{FF2B5EF4-FFF2-40B4-BE49-F238E27FC236}">
                  <a16:creationId xmlns:a16="http://schemas.microsoft.com/office/drawing/2014/main" id="{1EC1E641-2941-CB40-BEDF-C393B40F3D96}"/>
                </a:ext>
              </a:extLst>
            </p:cNvPr>
            <p:cNvSpPr>
              <a:spLocks/>
            </p:cNvSpPr>
            <p:nvPr/>
          </p:nvSpPr>
          <p:spPr bwMode="auto">
            <a:xfrm>
              <a:off x="12359416" y="8520198"/>
              <a:ext cx="595541" cy="420492"/>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5" name="Freeform 743">
              <a:extLst>
                <a:ext uri="{FF2B5EF4-FFF2-40B4-BE49-F238E27FC236}">
                  <a16:creationId xmlns:a16="http://schemas.microsoft.com/office/drawing/2014/main" id="{A0E19240-18FB-9340-8144-0C009B2AE7DF}"/>
                </a:ext>
              </a:extLst>
            </p:cNvPr>
            <p:cNvSpPr>
              <a:spLocks/>
            </p:cNvSpPr>
            <p:nvPr/>
          </p:nvSpPr>
          <p:spPr bwMode="auto">
            <a:xfrm>
              <a:off x="11696995" y="7921316"/>
              <a:ext cx="1092358" cy="767717"/>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6" name="Freeform 744">
              <a:extLst>
                <a:ext uri="{FF2B5EF4-FFF2-40B4-BE49-F238E27FC236}">
                  <a16:creationId xmlns:a16="http://schemas.microsoft.com/office/drawing/2014/main" id="{1320A86A-671A-3D48-8473-1FE6CCB3A45B}"/>
                </a:ext>
              </a:extLst>
            </p:cNvPr>
            <p:cNvSpPr>
              <a:spLocks/>
            </p:cNvSpPr>
            <p:nvPr/>
          </p:nvSpPr>
          <p:spPr bwMode="auto">
            <a:xfrm>
              <a:off x="12684255" y="7940430"/>
              <a:ext cx="767516" cy="946108"/>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7" name="Freeform 745">
              <a:extLst>
                <a:ext uri="{FF2B5EF4-FFF2-40B4-BE49-F238E27FC236}">
                  <a16:creationId xmlns:a16="http://schemas.microsoft.com/office/drawing/2014/main" id="{0D38F854-8856-AE42-844C-41F7143CAAA8}"/>
                </a:ext>
              </a:extLst>
            </p:cNvPr>
            <p:cNvSpPr>
              <a:spLocks/>
            </p:cNvSpPr>
            <p:nvPr/>
          </p:nvSpPr>
          <p:spPr bwMode="auto">
            <a:xfrm>
              <a:off x="13356235" y="8182531"/>
              <a:ext cx="299364" cy="270773"/>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8" name="Freeform 746">
              <a:extLst>
                <a:ext uri="{FF2B5EF4-FFF2-40B4-BE49-F238E27FC236}">
                  <a16:creationId xmlns:a16="http://schemas.microsoft.com/office/drawing/2014/main" id="{6DC28BE5-C207-D048-92F3-E0CD6E6EC47E}"/>
                </a:ext>
              </a:extLst>
            </p:cNvPr>
            <p:cNvSpPr>
              <a:spLocks/>
            </p:cNvSpPr>
            <p:nvPr/>
          </p:nvSpPr>
          <p:spPr bwMode="auto">
            <a:xfrm>
              <a:off x="13200180" y="8313140"/>
              <a:ext cx="691082" cy="573398"/>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79" name="Freeform 747">
              <a:extLst>
                <a:ext uri="{FF2B5EF4-FFF2-40B4-BE49-F238E27FC236}">
                  <a16:creationId xmlns:a16="http://schemas.microsoft.com/office/drawing/2014/main" id="{586FB040-B5F6-4142-A452-B17BE0A9C20F}"/>
                </a:ext>
              </a:extLst>
            </p:cNvPr>
            <p:cNvSpPr>
              <a:spLocks/>
            </p:cNvSpPr>
            <p:nvPr/>
          </p:nvSpPr>
          <p:spPr bwMode="auto">
            <a:xfrm>
              <a:off x="13235213" y="8481974"/>
              <a:ext cx="812103" cy="777272"/>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0" name="Freeform 748">
              <a:extLst>
                <a:ext uri="{FF2B5EF4-FFF2-40B4-BE49-F238E27FC236}">
                  <a16:creationId xmlns:a16="http://schemas.microsoft.com/office/drawing/2014/main" id="{B02A42BE-30C7-C64C-815F-65DABD42E536}"/>
                </a:ext>
              </a:extLst>
            </p:cNvPr>
            <p:cNvSpPr>
              <a:spLocks/>
            </p:cNvSpPr>
            <p:nvPr/>
          </p:nvSpPr>
          <p:spPr bwMode="auto">
            <a:xfrm>
              <a:off x="13601457" y="8437375"/>
              <a:ext cx="82803" cy="101936"/>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1" name="Freeform 749">
              <a:extLst>
                <a:ext uri="{FF2B5EF4-FFF2-40B4-BE49-F238E27FC236}">
                  <a16:creationId xmlns:a16="http://schemas.microsoft.com/office/drawing/2014/main" id="{2036A381-61C8-5649-A10C-EA266CEC5E86}"/>
                </a:ext>
              </a:extLst>
            </p:cNvPr>
            <p:cNvSpPr>
              <a:spLocks/>
            </p:cNvSpPr>
            <p:nvPr/>
          </p:nvSpPr>
          <p:spPr bwMode="auto">
            <a:xfrm>
              <a:off x="13040947" y="8848312"/>
              <a:ext cx="242036" cy="261215"/>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2" name="Freeform 750">
              <a:extLst>
                <a:ext uri="{FF2B5EF4-FFF2-40B4-BE49-F238E27FC236}">
                  <a16:creationId xmlns:a16="http://schemas.microsoft.com/office/drawing/2014/main" id="{BAE151A3-A82D-4348-8EF0-F145BE68CF1C}"/>
                </a:ext>
              </a:extLst>
            </p:cNvPr>
            <p:cNvSpPr>
              <a:spLocks/>
            </p:cNvSpPr>
            <p:nvPr/>
          </p:nvSpPr>
          <p:spPr bwMode="auto">
            <a:xfrm>
              <a:off x="13012283" y="9147752"/>
              <a:ext cx="92356" cy="9238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3" name="Freeform 751">
              <a:extLst>
                <a:ext uri="{FF2B5EF4-FFF2-40B4-BE49-F238E27FC236}">
                  <a16:creationId xmlns:a16="http://schemas.microsoft.com/office/drawing/2014/main" id="{369C9C3D-4A09-7647-AADD-3178BD575F1D}"/>
                </a:ext>
              </a:extLst>
            </p:cNvPr>
            <p:cNvSpPr>
              <a:spLocks/>
            </p:cNvSpPr>
            <p:nvPr/>
          </p:nvSpPr>
          <p:spPr bwMode="auto">
            <a:xfrm>
              <a:off x="13012283" y="9090414"/>
              <a:ext cx="101909" cy="86010"/>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4" name="Freeform 752">
              <a:extLst>
                <a:ext uri="{FF2B5EF4-FFF2-40B4-BE49-F238E27FC236}">
                  <a16:creationId xmlns:a16="http://schemas.microsoft.com/office/drawing/2014/main" id="{DD8F76DD-BD38-3D46-905A-9DB5779DBBE8}"/>
                </a:ext>
              </a:extLst>
            </p:cNvPr>
            <p:cNvSpPr>
              <a:spLocks/>
            </p:cNvSpPr>
            <p:nvPr/>
          </p:nvSpPr>
          <p:spPr bwMode="auto">
            <a:xfrm>
              <a:off x="13031392" y="9061742"/>
              <a:ext cx="503185" cy="544729"/>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5" name="Freeform 753">
              <a:extLst>
                <a:ext uri="{FF2B5EF4-FFF2-40B4-BE49-F238E27FC236}">
                  <a16:creationId xmlns:a16="http://schemas.microsoft.com/office/drawing/2014/main" id="{8363C82D-6100-1E49-B36A-38F1B92D7520}"/>
                </a:ext>
              </a:extLst>
            </p:cNvPr>
            <p:cNvSpPr>
              <a:spLocks/>
            </p:cNvSpPr>
            <p:nvPr/>
          </p:nvSpPr>
          <p:spPr bwMode="auto">
            <a:xfrm>
              <a:off x="12117381" y="8931134"/>
              <a:ext cx="251592" cy="289887"/>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6" name="Freeform 754">
              <a:extLst>
                <a:ext uri="{FF2B5EF4-FFF2-40B4-BE49-F238E27FC236}">
                  <a16:creationId xmlns:a16="http://schemas.microsoft.com/office/drawing/2014/main" id="{6778B844-FAB0-6D41-9216-7E213EE9CE16}"/>
                </a:ext>
              </a:extLst>
            </p:cNvPr>
            <p:cNvSpPr>
              <a:spLocks/>
            </p:cNvSpPr>
            <p:nvPr/>
          </p:nvSpPr>
          <p:spPr bwMode="auto">
            <a:xfrm>
              <a:off x="12133301" y="8931134"/>
              <a:ext cx="105096" cy="66896"/>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7" name="Freeform 755">
              <a:extLst>
                <a:ext uri="{FF2B5EF4-FFF2-40B4-BE49-F238E27FC236}">
                  <a16:creationId xmlns:a16="http://schemas.microsoft.com/office/drawing/2014/main" id="{C886626D-3BC2-FE42-ADA7-DBF233275D72}"/>
                </a:ext>
              </a:extLst>
            </p:cNvPr>
            <p:cNvSpPr>
              <a:spLocks/>
            </p:cNvSpPr>
            <p:nvPr/>
          </p:nvSpPr>
          <p:spPr bwMode="auto">
            <a:xfrm>
              <a:off x="12098268" y="8427820"/>
              <a:ext cx="343949" cy="531986"/>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8" name="Freeform 756">
              <a:extLst>
                <a:ext uri="{FF2B5EF4-FFF2-40B4-BE49-F238E27FC236}">
                  <a16:creationId xmlns:a16="http://schemas.microsoft.com/office/drawing/2014/main" id="{9C592C90-3333-2243-A82F-7023896AE8E9}"/>
                </a:ext>
              </a:extLst>
            </p:cNvPr>
            <p:cNvSpPr>
              <a:spLocks/>
            </p:cNvSpPr>
            <p:nvPr/>
          </p:nvSpPr>
          <p:spPr bwMode="auto">
            <a:xfrm>
              <a:off x="11732030" y="8453304"/>
              <a:ext cx="140127" cy="289887"/>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89" name="Freeform 757">
              <a:extLst>
                <a:ext uri="{FF2B5EF4-FFF2-40B4-BE49-F238E27FC236}">
                  <a16:creationId xmlns:a16="http://schemas.microsoft.com/office/drawing/2014/main" id="{3EE9190C-533C-574A-9BED-375C62C7D191}"/>
                </a:ext>
              </a:extLst>
            </p:cNvPr>
            <p:cNvSpPr>
              <a:spLocks/>
            </p:cNvSpPr>
            <p:nvPr/>
          </p:nvSpPr>
          <p:spPr bwMode="auto">
            <a:xfrm>
              <a:off x="11827572" y="8380032"/>
              <a:ext cx="550956" cy="477833"/>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0" name="Freeform 758">
              <a:extLst>
                <a:ext uri="{FF2B5EF4-FFF2-40B4-BE49-F238E27FC236}">
                  <a16:creationId xmlns:a16="http://schemas.microsoft.com/office/drawing/2014/main" id="{02830E22-4C8D-4049-BC39-F3F076817EAD}"/>
                </a:ext>
              </a:extLst>
            </p:cNvPr>
            <p:cNvSpPr>
              <a:spLocks/>
            </p:cNvSpPr>
            <p:nvPr/>
          </p:nvSpPr>
          <p:spPr bwMode="auto">
            <a:xfrm>
              <a:off x="11432668" y="8322691"/>
              <a:ext cx="394904" cy="280329"/>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1" name="Freeform 759">
              <a:extLst>
                <a:ext uri="{FF2B5EF4-FFF2-40B4-BE49-F238E27FC236}">
                  <a16:creationId xmlns:a16="http://schemas.microsoft.com/office/drawing/2014/main" id="{ABE643D2-87AD-564B-AF75-388B6E18A205}"/>
                </a:ext>
              </a:extLst>
            </p:cNvPr>
            <p:cNvSpPr>
              <a:spLocks/>
            </p:cNvSpPr>
            <p:nvPr/>
          </p:nvSpPr>
          <p:spPr bwMode="auto">
            <a:xfrm>
              <a:off x="11696997" y="8529752"/>
              <a:ext cx="92356" cy="222990"/>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2" name="Freeform 760">
              <a:extLst>
                <a:ext uri="{FF2B5EF4-FFF2-40B4-BE49-F238E27FC236}">
                  <a16:creationId xmlns:a16="http://schemas.microsoft.com/office/drawing/2014/main" id="{66E1F5FE-8005-8547-8B8A-19C62B18BB42}"/>
                </a:ext>
              </a:extLst>
            </p:cNvPr>
            <p:cNvSpPr>
              <a:spLocks/>
            </p:cNvSpPr>
            <p:nvPr/>
          </p:nvSpPr>
          <p:spPr bwMode="auto">
            <a:xfrm>
              <a:off x="11295722" y="8539311"/>
              <a:ext cx="296177" cy="289887"/>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3" name="Freeform 761">
              <a:extLst>
                <a:ext uri="{FF2B5EF4-FFF2-40B4-BE49-F238E27FC236}">
                  <a16:creationId xmlns:a16="http://schemas.microsoft.com/office/drawing/2014/main" id="{A50BB79B-C9BE-AB49-9598-78757BBA6236}"/>
                </a:ext>
              </a:extLst>
            </p:cNvPr>
            <p:cNvSpPr>
              <a:spLocks/>
            </p:cNvSpPr>
            <p:nvPr/>
          </p:nvSpPr>
          <p:spPr bwMode="auto">
            <a:xfrm>
              <a:off x="11547315" y="8529752"/>
              <a:ext cx="213379" cy="280329"/>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4" name="Freeform 762">
              <a:extLst>
                <a:ext uri="{FF2B5EF4-FFF2-40B4-BE49-F238E27FC236}">
                  <a16:creationId xmlns:a16="http://schemas.microsoft.com/office/drawing/2014/main" id="{DEE76E19-FA7D-DE4F-8E6F-3059CD61651B}"/>
                </a:ext>
              </a:extLst>
            </p:cNvPr>
            <p:cNvSpPr>
              <a:spLocks/>
            </p:cNvSpPr>
            <p:nvPr/>
          </p:nvSpPr>
          <p:spPr bwMode="auto">
            <a:xfrm>
              <a:off x="11079162" y="8558421"/>
              <a:ext cx="140127" cy="168835"/>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5" name="Freeform 763">
              <a:extLst>
                <a:ext uri="{FF2B5EF4-FFF2-40B4-BE49-F238E27FC236}">
                  <a16:creationId xmlns:a16="http://schemas.microsoft.com/office/drawing/2014/main" id="{A337F561-7984-714D-AFD5-7B681A8BDB46}"/>
                </a:ext>
              </a:extLst>
            </p:cNvPr>
            <p:cNvSpPr>
              <a:spLocks/>
            </p:cNvSpPr>
            <p:nvPr/>
          </p:nvSpPr>
          <p:spPr bwMode="auto">
            <a:xfrm>
              <a:off x="11161965" y="8631691"/>
              <a:ext cx="207005" cy="197506"/>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6" name="Freeform 764">
              <a:extLst>
                <a:ext uri="{FF2B5EF4-FFF2-40B4-BE49-F238E27FC236}">
                  <a16:creationId xmlns:a16="http://schemas.microsoft.com/office/drawing/2014/main" id="{A6C24184-1EEB-954D-B7D0-DAAE5DB595FA}"/>
                </a:ext>
              </a:extLst>
            </p:cNvPr>
            <p:cNvSpPr>
              <a:spLocks/>
            </p:cNvSpPr>
            <p:nvPr/>
          </p:nvSpPr>
          <p:spPr bwMode="auto">
            <a:xfrm>
              <a:off x="11015466" y="8443744"/>
              <a:ext cx="324842" cy="273958"/>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7" name="Freeform 765">
              <a:extLst>
                <a:ext uri="{FF2B5EF4-FFF2-40B4-BE49-F238E27FC236}">
                  <a16:creationId xmlns:a16="http://schemas.microsoft.com/office/drawing/2014/main" id="{294EA7B9-0192-AC4C-8556-015AFE574C4F}"/>
                </a:ext>
              </a:extLst>
            </p:cNvPr>
            <p:cNvSpPr>
              <a:spLocks/>
            </p:cNvSpPr>
            <p:nvPr/>
          </p:nvSpPr>
          <p:spPr bwMode="auto">
            <a:xfrm>
              <a:off x="10929480" y="8453302"/>
              <a:ext cx="149682" cy="66896"/>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8" name="Freeform 766">
              <a:extLst>
                <a:ext uri="{FF2B5EF4-FFF2-40B4-BE49-F238E27FC236}">
                  <a16:creationId xmlns:a16="http://schemas.microsoft.com/office/drawing/2014/main" id="{9151CDB4-C78A-A24C-9CAA-C7CEA00A6561}"/>
                </a:ext>
              </a:extLst>
            </p:cNvPr>
            <p:cNvSpPr>
              <a:spLocks/>
            </p:cNvSpPr>
            <p:nvPr/>
          </p:nvSpPr>
          <p:spPr bwMode="auto">
            <a:xfrm>
              <a:off x="10919925" y="8389590"/>
              <a:ext cx="140127" cy="38227"/>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399" name="Freeform 767">
              <a:extLst>
                <a:ext uri="{FF2B5EF4-FFF2-40B4-BE49-F238E27FC236}">
                  <a16:creationId xmlns:a16="http://schemas.microsoft.com/office/drawing/2014/main" id="{1FD643EF-EC7B-704E-9C26-A9E0001E9D9C}"/>
                </a:ext>
              </a:extLst>
            </p:cNvPr>
            <p:cNvSpPr>
              <a:spLocks/>
            </p:cNvSpPr>
            <p:nvPr/>
          </p:nvSpPr>
          <p:spPr bwMode="auto">
            <a:xfrm>
              <a:off x="10900818" y="7733368"/>
              <a:ext cx="560508" cy="637107"/>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0" name="Freeform 768">
              <a:extLst>
                <a:ext uri="{FF2B5EF4-FFF2-40B4-BE49-F238E27FC236}">
                  <a16:creationId xmlns:a16="http://schemas.microsoft.com/office/drawing/2014/main" id="{5A50F344-6D18-2A4B-9333-077A6215A442}"/>
                </a:ext>
              </a:extLst>
            </p:cNvPr>
            <p:cNvSpPr>
              <a:spLocks/>
            </p:cNvSpPr>
            <p:nvPr/>
          </p:nvSpPr>
          <p:spPr bwMode="auto">
            <a:xfrm>
              <a:off x="10900818" y="8258982"/>
              <a:ext cx="270699" cy="213435"/>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1" name="Freeform 769">
              <a:extLst>
                <a:ext uri="{FF2B5EF4-FFF2-40B4-BE49-F238E27FC236}">
                  <a16:creationId xmlns:a16="http://schemas.microsoft.com/office/drawing/2014/main" id="{794FAF5D-05BB-514A-8A71-CDC1E3087588}"/>
                </a:ext>
              </a:extLst>
            </p:cNvPr>
            <p:cNvSpPr>
              <a:spLocks/>
            </p:cNvSpPr>
            <p:nvPr/>
          </p:nvSpPr>
          <p:spPr bwMode="auto">
            <a:xfrm>
              <a:off x="11136488" y="7838489"/>
              <a:ext cx="783438" cy="729492"/>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2" name="Freeform 770">
              <a:extLst>
                <a:ext uri="{FF2B5EF4-FFF2-40B4-BE49-F238E27FC236}">
                  <a16:creationId xmlns:a16="http://schemas.microsoft.com/office/drawing/2014/main" id="{3096B2F0-845D-6348-B2B7-49BD54113E37}"/>
                </a:ext>
              </a:extLst>
            </p:cNvPr>
            <p:cNvSpPr>
              <a:spLocks/>
            </p:cNvSpPr>
            <p:nvPr/>
          </p:nvSpPr>
          <p:spPr bwMode="auto">
            <a:xfrm>
              <a:off x="12814832" y="7500821"/>
              <a:ext cx="515923" cy="503317"/>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3" name="Freeform 771">
              <a:extLst>
                <a:ext uri="{FF2B5EF4-FFF2-40B4-BE49-F238E27FC236}">
                  <a16:creationId xmlns:a16="http://schemas.microsoft.com/office/drawing/2014/main" id="{B39FC252-A7F1-5C4B-9B7D-6E85CEBD6F69}"/>
                </a:ext>
              </a:extLst>
            </p:cNvPr>
            <p:cNvSpPr>
              <a:spLocks/>
            </p:cNvSpPr>
            <p:nvPr/>
          </p:nvSpPr>
          <p:spPr bwMode="auto">
            <a:xfrm>
              <a:off x="12050498" y="7210939"/>
              <a:ext cx="187902" cy="363153"/>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4" name="Freeform 772">
              <a:extLst>
                <a:ext uri="{FF2B5EF4-FFF2-40B4-BE49-F238E27FC236}">
                  <a16:creationId xmlns:a16="http://schemas.microsoft.com/office/drawing/2014/main" id="{337CADA1-8A92-9145-B812-C4F931E1E5BD}"/>
                </a:ext>
              </a:extLst>
            </p:cNvPr>
            <p:cNvSpPr>
              <a:spLocks/>
            </p:cNvSpPr>
            <p:nvPr/>
          </p:nvSpPr>
          <p:spPr bwMode="auto">
            <a:xfrm>
              <a:off x="12133305" y="7424368"/>
              <a:ext cx="710194" cy="684895"/>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5" name="Freeform 773">
              <a:extLst>
                <a:ext uri="{FF2B5EF4-FFF2-40B4-BE49-F238E27FC236}">
                  <a16:creationId xmlns:a16="http://schemas.microsoft.com/office/drawing/2014/main" id="{04AF5486-A642-EE40-9C3E-E513097DB9BC}"/>
                </a:ext>
              </a:extLst>
            </p:cNvPr>
            <p:cNvSpPr>
              <a:spLocks/>
            </p:cNvSpPr>
            <p:nvPr/>
          </p:nvSpPr>
          <p:spPr bwMode="auto">
            <a:xfrm>
              <a:off x="10910373" y="7714255"/>
              <a:ext cx="391720" cy="318556"/>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6" name="Freeform 774">
              <a:extLst>
                <a:ext uri="{FF2B5EF4-FFF2-40B4-BE49-F238E27FC236}">
                  <a16:creationId xmlns:a16="http://schemas.microsoft.com/office/drawing/2014/main" id="{0622C1A8-C3D0-424E-B8BA-C18A1F1C5631}"/>
                </a:ext>
              </a:extLst>
            </p:cNvPr>
            <p:cNvSpPr>
              <a:spLocks/>
            </p:cNvSpPr>
            <p:nvPr/>
          </p:nvSpPr>
          <p:spPr bwMode="auto">
            <a:xfrm>
              <a:off x="11098270" y="7265092"/>
              <a:ext cx="560508" cy="449163"/>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7" name="Freeform 775">
              <a:extLst>
                <a:ext uri="{FF2B5EF4-FFF2-40B4-BE49-F238E27FC236}">
                  <a16:creationId xmlns:a16="http://schemas.microsoft.com/office/drawing/2014/main" id="{D3BC7EB3-FA3E-1749-8483-23ACE9F43888}"/>
                </a:ext>
              </a:extLst>
            </p:cNvPr>
            <p:cNvSpPr>
              <a:spLocks/>
            </p:cNvSpPr>
            <p:nvPr/>
          </p:nvSpPr>
          <p:spPr bwMode="auto">
            <a:xfrm>
              <a:off x="11295725" y="7220494"/>
              <a:ext cx="968153" cy="923808"/>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8" name="Freeform 776">
              <a:extLst>
                <a:ext uri="{FF2B5EF4-FFF2-40B4-BE49-F238E27FC236}">
                  <a16:creationId xmlns:a16="http://schemas.microsoft.com/office/drawing/2014/main" id="{F81CA8EA-D842-4047-9FB8-96DC6A1C2B08}"/>
                </a:ext>
              </a:extLst>
            </p:cNvPr>
            <p:cNvSpPr>
              <a:spLocks/>
            </p:cNvSpPr>
            <p:nvPr/>
          </p:nvSpPr>
          <p:spPr bwMode="auto">
            <a:xfrm>
              <a:off x="8295722" y="3719583"/>
              <a:ext cx="2850319" cy="212476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09" name="Freeform 777">
              <a:extLst>
                <a:ext uri="{FF2B5EF4-FFF2-40B4-BE49-F238E27FC236}">
                  <a16:creationId xmlns:a16="http://schemas.microsoft.com/office/drawing/2014/main" id="{A225336C-5569-BC4A-8609-9B0A46F39D11}"/>
                </a:ext>
              </a:extLst>
            </p:cNvPr>
            <p:cNvSpPr>
              <a:spLocks/>
            </p:cNvSpPr>
            <p:nvPr/>
          </p:nvSpPr>
          <p:spPr bwMode="auto">
            <a:xfrm>
              <a:off x="9136486" y="5038398"/>
              <a:ext cx="149682" cy="105124"/>
            </a:xfrm>
            <a:custGeom>
              <a:avLst/>
              <a:gdLst>
                <a:gd name="T0" fmla="*/ 16 w 16"/>
                <a:gd name="T1" fmla="*/ 6 h 11"/>
                <a:gd name="T2" fmla="*/ 11 w 16"/>
                <a:gd name="T3" fmla="*/ 3 h 11"/>
                <a:gd name="T4" fmla="*/ 5 w 16"/>
                <a:gd name="T5" fmla="*/ 1 h 11"/>
                <a:gd name="T6" fmla="*/ 1 w 16"/>
                <a:gd name="T7" fmla="*/ 1 h 11"/>
                <a:gd name="T8" fmla="*/ 3 w 16"/>
                <a:gd name="T9" fmla="*/ 3 h 11"/>
                <a:gd name="T10" fmla="*/ 1 w 16"/>
                <a:gd name="T11" fmla="*/ 7 h 11"/>
                <a:gd name="T12" fmla="*/ 5 w 16"/>
                <a:gd name="T13" fmla="*/ 7 h 11"/>
                <a:gd name="T14" fmla="*/ 5 w 16"/>
                <a:gd name="T15" fmla="*/ 9 h 11"/>
                <a:gd name="T16" fmla="*/ 16 w 16"/>
                <a:gd name="T17" fmla="*/ 6 h 11"/>
                <a:gd name="T18" fmla="*/ 16 w 16"/>
                <a:gd name="T19"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1">
                  <a:moveTo>
                    <a:pt x="16" y="6"/>
                  </a:moveTo>
                  <a:cubicBezTo>
                    <a:pt x="15" y="5"/>
                    <a:pt x="11" y="3"/>
                    <a:pt x="11" y="3"/>
                  </a:cubicBezTo>
                  <a:cubicBezTo>
                    <a:pt x="9" y="2"/>
                    <a:pt x="7" y="1"/>
                    <a:pt x="5" y="1"/>
                  </a:cubicBezTo>
                  <a:cubicBezTo>
                    <a:pt x="4" y="1"/>
                    <a:pt x="2" y="0"/>
                    <a:pt x="1" y="1"/>
                  </a:cubicBezTo>
                  <a:cubicBezTo>
                    <a:pt x="0" y="2"/>
                    <a:pt x="3" y="3"/>
                    <a:pt x="3" y="3"/>
                  </a:cubicBezTo>
                  <a:cubicBezTo>
                    <a:pt x="2" y="3"/>
                    <a:pt x="0" y="6"/>
                    <a:pt x="1" y="7"/>
                  </a:cubicBezTo>
                  <a:cubicBezTo>
                    <a:pt x="2" y="7"/>
                    <a:pt x="4" y="6"/>
                    <a:pt x="5" y="7"/>
                  </a:cubicBezTo>
                  <a:cubicBezTo>
                    <a:pt x="7" y="8"/>
                    <a:pt x="5" y="8"/>
                    <a:pt x="5" y="9"/>
                  </a:cubicBezTo>
                  <a:cubicBezTo>
                    <a:pt x="5" y="11"/>
                    <a:pt x="16" y="8"/>
                    <a:pt x="16" y="6"/>
                  </a:cubicBezTo>
                  <a:cubicBezTo>
                    <a:pt x="15" y="5"/>
                    <a:pt x="16" y="7"/>
                    <a:pt x="16" y="6"/>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0" name="Freeform 778">
              <a:extLst>
                <a:ext uri="{FF2B5EF4-FFF2-40B4-BE49-F238E27FC236}">
                  <a16:creationId xmlns:a16="http://schemas.microsoft.com/office/drawing/2014/main" id="{644F71BD-8714-1543-B7B7-A0970D85687A}"/>
                </a:ext>
              </a:extLst>
            </p:cNvPr>
            <p:cNvSpPr>
              <a:spLocks/>
            </p:cNvSpPr>
            <p:nvPr/>
          </p:nvSpPr>
          <p:spPr bwMode="auto">
            <a:xfrm>
              <a:off x="9184259" y="4965130"/>
              <a:ext cx="38217" cy="19114"/>
            </a:xfrm>
            <a:custGeom>
              <a:avLst/>
              <a:gdLst>
                <a:gd name="T0" fmla="*/ 2 w 4"/>
                <a:gd name="T1" fmla="*/ 2 h 2"/>
                <a:gd name="T2" fmla="*/ 2 w 4"/>
                <a:gd name="T3" fmla="*/ 0 h 2"/>
                <a:gd name="T4" fmla="*/ 2 w 4"/>
                <a:gd name="T5" fmla="*/ 2 h 2"/>
              </a:gdLst>
              <a:ahLst/>
              <a:cxnLst>
                <a:cxn ang="0">
                  <a:pos x="T0" y="T1"/>
                </a:cxn>
                <a:cxn ang="0">
                  <a:pos x="T2" y="T3"/>
                </a:cxn>
                <a:cxn ang="0">
                  <a:pos x="T4" y="T5"/>
                </a:cxn>
              </a:cxnLst>
              <a:rect l="0" t="0" r="r" b="b"/>
              <a:pathLst>
                <a:path w="4" h="2">
                  <a:moveTo>
                    <a:pt x="2" y="2"/>
                  </a:moveTo>
                  <a:cubicBezTo>
                    <a:pt x="0" y="2"/>
                    <a:pt x="1" y="0"/>
                    <a:pt x="2" y="0"/>
                  </a:cubicBezTo>
                  <a:cubicBezTo>
                    <a:pt x="3" y="0"/>
                    <a:pt x="4" y="2"/>
                    <a:pt x="2"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1" name="Freeform 779">
              <a:extLst>
                <a:ext uri="{FF2B5EF4-FFF2-40B4-BE49-F238E27FC236}">
                  <a16:creationId xmlns:a16="http://schemas.microsoft.com/office/drawing/2014/main" id="{0D958527-C74A-A74D-B29E-0244C8405DEA}"/>
                </a:ext>
              </a:extLst>
            </p:cNvPr>
            <p:cNvSpPr>
              <a:spLocks/>
            </p:cNvSpPr>
            <p:nvPr/>
          </p:nvSpPr>
          <p:spPr bwMode="auto">
            <a:xfrm>
              <a:off x="9212921" y="3859746"/>
              <a:ext cx="101909" cy="57338"/>
            </a:xfrm>
            <a:custGeom>
              <a:avLst/>
              <a:gdLst>
                <a:gd name="T0" fmla="*/ 9 w 11"/>
                <a:gd name="T1" fmla="*/ 4 h 6"/>
                <a:gd name="T2" fmla="*/ 9 w 11"/>
                <a:gd name="T3" fmla="*/ 5 h 6"/>
                <a:gd name="T4" fmla="*/ 3 w 11"/>
                <a:gd name="T5" fmla="*/ 4 h 6"/>
                <a:gd name="T6" fmla="*/ 2 w 11"/>
                <a:gd name="T7" fmla="*/ 1 h 6"/>
                <a:gd name="T8" fmla="*/ 9 w 11"/>
                <a:gd name="T9" fmla="*/ 4 h 6"/>
                <a:gd name="T10" fmla="*/ 9 w 11"/>
                <a:gd name="T11" fmla="*/ 4 h 6"/>
              </a:gdLst>
              <a:ahLst/>
              <a:cxnLst>
                <a:cxn ang="0">
                  <a:pos x="T0" y="T1"/>
                </a:cxn>
                <a:cxn ang="0">
                  <a:pos x="T2" y="T3"/>
                </a:cxn>
                <a:cxn ang="0">
                  <a:pos x="T4" y="T5"/>
                </a:cxn>
                <a:cxn ang="0">
                  <a:pos x="T6" y="T7"/>
                </a:cxn>
                <a:cxn ang="0">
                  <a:pos x="T8" y="T9"/>
                </a:cxn>
                <a:cxn ang="0">
                  <a:pos x="T10" y="T11"/>
                </a:cxn>
              </a:cxnLst>
              <a:rect l="0" t="0" r="r" b="b"/>
              <a:pathLst>
                <a:path w="11" h="6">
                  <a:moveTo>
                    <a:pt x="9" y="4"/>
                  </a:moveTo>
                  <a:cubicBezTo>
                    <a:pt x="11" y="5"/>
                    <a:pt x="11" y="6"/>
                    <a:pt x="9" y="5"/>
                  </a:cubicBezTo>
                  <a:cubicBezTo>
                    <a:pt x="7" y="5"/>
                    <a:pt x="4" y="4"/>
                    <a:pt x="3" y="4"/>
                  </a:cubicBezTo>
                  <a:cubicBezTo>
                    <a:pt x="2" y="3"/>
                    <a:pt x="0" y="0"/>
                    <a:pt x="2" y="1"/>
                  </a:cubicBezTo>
                  <a:cubicBezTo>
                    <a:pt x="4" y="2"/>
                    <a:pt x="7" y="3"/>
                    <a:pt x="9" y="4"/>
                  </a:cubicBezTo>
                  <a:cubicBezTo>
                    <a:pt x="11" y="5"/>
                    <a:pt x="7" y="3"/>
                    <a:pt x="9"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2" name="Freeform 780">
              <a:extLst>
                <a:ext uri="{FF2B5EF4-FFF2-40B4-BE49-F238E27FC236}">
                  <a16:creationId xmlns:a16="http://schemas.microsoft.com/office/drawing/2014/main" id="{B45EF88E-E84A-164C-B6AF-717B101A396A}"/>
                </a:ext>
              </a:extLst>
            </p:cNvPr>
            <p:cNvSpPr>
              <a:spLocks/>
            </p:cNvSpPr>
            <p:nvPr/>
          </p:nvSpPr>
          <p:spPr bwMode="auto">
            <a:xfrm>
              <a:off x="9528207" y="3776917"/>
              <a:ext cx="76432" cy="44598"/>
            </a:xfrm>
            <a:custGeom>
              <a:avLst/>
              <a:gdLst>
                <a:gd name="T0" fmla="*/ 8 w 8"/>
                <a:gd name="T1" fmla="*/ 3 h 5"/>
                <a:gd name="T2" fmla="*/ 0 w 8"/>
                <a:gd name="T3" fmla="*/ 2 h 5"/>
                <a:gd name="T4" fmla="*/ 8 w 8"/>
                <a:gd name="T5" fmla="*/ 3 h 5"/>
              </a:gdLst>
              <a:ahLst/>
              <a:cxnLst>
                <a:cxn ang="0">
                  <a:pos x="T0" y="T1"/>
                </a:cxn>
                <a:cxn ang="0">
                  <a:pos x="T2" y="T3"/>
                </a:cxn>
                <a:cxn ang="0">
                  <a:pos x="T4" y="T5"/>
                </a:cxn>
              </a:cxnLst>
              <a:rect l="0" t="0" r="r" b="b"/>
              <a:pathLst>
                <a:path w="8" h="5">
                  <a:moveTo>
                    <a:pt x="8" y="3"/>
                  </a:moveTo>
                  <a:cubicBezTo>
                    <a:pt x="8" y="5"/>
                    <a:pt x="0" y="4"/>
                    <a:pt x="0" y="2"/>
                  </a:cubicBezTo>
                  <a:cubicBezTo>
                    <a:pt x="0" y="0"/>
                    <a:pt x="8" y="1"/>
                    <a:pt x="8"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3" name="Freeform 782">
              <a:extLst>
                <a:ext uri="{FF2B5EF4-FFF2-40B4-BE49-F238E27FC236}">
                  <a16:creationId xmlns:a16="http://schemas.microsoft.com/office/drawing/2014/main" id="{BE1EBE0D-83F9-3542-AD8F-FE18FF664D76}"/>
                </a:ext>
              </a:extLst>
            </p:cNvPr>
            <p:cNvSpPr>
              <a:spLocks/>
            </p:cNvSpPr>
            <p:nvPr/>
          </p:nvSpPr>
          <p:spPr bwMode="auto">
            <a:xfrm>
              <a:off x="10735214" y="3897973"/>
              <a:ext cx="54142" cy="38227"/>
            </a:xfrm>
            <a:custGeom>
              <a:avLst/>
              <a:gdLst>
                <a:gd name="T0" fmla="*/ 5 w 6"/>
                <a:gd name="T1" fmla="*/ 3 h 4"/>
                <a:gd name="T2" fmla="*/ 1 w 6"/>
                <a:gd name="T3" fmla="*/ 0 h 4"/>
                <a:gd name="T4" fmla="*/ 5 w 6"/>
                <a:gd name="T5" fmla="*/ 3 h 4"/>
              </a:gdLst>
              <a:ahLst/>
              <a:cxnLst>
                <a:cxn ang="0">
                  <a:pos x="T0" y="T1"/>
                </a:cxn>
                <a:cxn ang="0">
                  <a:pos x="T2" y="T3"/>
                </a:cxn>
                <a:cxn ang="0">
                  <a:pos x="T4" y="T5"/>
                </a:cxn>
              </a:cxnLst>
              <a:rect l="0" t="0" r="r" b="b"/>
              <a:pathLst>
                <a:path w="6" h="4">
                  <a:moveTo>
                    <a:pt x="5" y="3"/>
                  </a:moveTo>
                  <a:cubicBezTo>
                    <a:pt x="4" y="4"/>
                    <a:pt x="0" y="0"/>
                    <a:pt x="1" y="0"/>
                  </a:cubicBezTo>
                  <a:cubicBezTo>
                    <a:pt x="2" y="0"/>
                    <a:pt x="6" y="2"/>
                    <a:pt x="5" y="3"/>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4" name="Freeform 783">
              <a:extLst>
                <a:ext uri="{FF2B5EF4-FFF2-40B4-BE49-F238E27FC236}">
                  <a16:creationId xmlns:a16="http://schemas.microsoft.com/office/drawing/2014/main" id="{C5E9A43C-3A84-E241-8C08-4EFB28357137}"/>
                </a:ext>
              </a:extLst>
            </p:cNvPr>
            <p:cNvSpPr>
              <a:spLocks/>
            </p:cNvSpPr>
            <p:nvPr/>
          </p:nvSpPr>
          <p:spPr bwMode="auto">
            <a:xfrm>
              <a:off x="10808464" y="3936196"/>
              <a:ext cx="47770" cy="9558"/>
            </a:xfrm>
            <a:custGeom>
              <a:avLst/>
              <a:gdLst>
                <a:gd name="T0" fmla="*/ 4 w 5"/>
                <a:gd name="T1" fmla="*/ 1 h 1"/>
                <a:gd name="T2" fmla="*/ 2 w 5"/>
                <a:gd name="T3" fmla="*/ 0 h 1"/>
                <a:gd name="T4" fmla="*/ 4 w 5"/>
                <a:gd name="T5" fmla="*/ 1 h 1"/>
              </a:gdLst>
              <a:ahLst/>
              <a:cxnLst>
                <a:cxn ang="0">
                  <a:pos x="T0" y="T1"/>
                </a:cxn>
                <a:cxn ang="0">
                  <a:pos x="T2" y="T3"/>
                </a:cxn>
                <a:cxn ang="0">
                  <a:pos x="T4" y="T5"/>
                </a:cxn>
              </a:cxnLst>
              <a:rect l="0" t="0" r="r" b="b"/>
              <a:pathLst>
                <a:path w="5" h="1">
                  <a:moveTo>
                    <a:pt x="4" y="1"/>
                  </a:moveTo>
                  <a:cubicBezTo>
                    <a:pt x="2" y="1"/>
                    <a:pt x="0" y="0"/>
                    <a:pt x="2" y="0"/>
                  </a:cubicBezTo>
                  <a:cubicBezTo>
                    <a:pt x="3" y="0"/>
                    <a:pt x="5" y="1"/>
                    <a:pt x="4"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5" name="Freeform 784">
              <a:extLst>
                <a:ext uri="{FF2B5EF4-FFF2-40B4-BE49-F238E27FC236}">
                  <a16:creationId xmlns:a16="http://schemas.microsoft.com/office/drawing/2014/main" id="{4B8CB8A1-E70C-0B45-A2B1-E5B42E523BE3}"/>
                </a:ext>
              </a:extLst>
            </p:cNvPr>
            <p:cNvSpPr>
              <a:spLocks/>
            </p:cNvSpPr>
            <p:nvPr/>
          </p:nvSpPr>
          <p:spPr bwMode="auto">
            <a:xfrm>
              <a:off x="10808464" y="4468183"/>
              <a:ext cx="38217" cy="66896"/>
            </a:xfrm>
            <a:custGeom>
              <a:avLst/>
              <a:gdLst>
                <a:gd name="T0" fmla="*/ 2 w 4"/>
                <a:gd name="T1" fmla="*/ 0 h 7"/>
                <a:gd name="T2" fmla="*/ 4 w 4"/>
                <a:gd name="T3" fmla="*/ 7 h 7"/>
                <a:gd name="T4" fmla="*/ 2 w 4"/>
                <a:gd name="T5" fmla="*/ 0 h 7"/>
              </a:gdLst>
              <a:ahLst/>
              <a:cxnLst>
                <a:cxn ang="0">
                  <a:pos x="T0" y="T1"/>
                </a:cxn>
                <a:cxn ang="0">
                  <a:pos x="T2" y="T3"/>
                </a:cxn>
                <a:cxn ang="0">
                  <a:pos x="T4" y="T5"/>
                </a:cxn>
              </a:cxnLst>
              <a:rect l="0" t="0" r="r" b="b"/>
              <a:pathLst>
                <a:path w="4" h="7">
                  <a:moveTo>
                    <a:pt x="2" y="0"/>
                  </a:moveTo>
                  <a:cubicBezTo>
                    <a:pt x="0" y="0"/>
                    <a:pt x="3" y="7"/>
                    <a:pt x="4" y="7"/>
                  </a:cubicBezTo>
                  <a:cubicBezTo>
                    <a:pt x="4" y="7"/>
                    <a:pt x="3" y="0"/>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6" name="Freeform 785">
              <a:extLst>
                <a:ext uri="{FF2B5EF4-FFF2-40B4-BE49-F238E27FC236}">
                  <a16:creationId xmlns:a16="http://schemas.microsoft.com/office/drawing/2014/main" id="{B8C9B072-2CEE-D94F-A17B-414500C969B9}"/>
                </a:ext>
              </a:extLst>
            </p:cNvPr>
            <p:cNvSpPr>
              <a:spLocks/>
            </p:cNvSpPr>
            <p:nvPr/>
          </p:nvSpPr>
          <p:spPr bwMode="auto">
            <a:xfrm>
              <a:off x="10827570" y="4589231"/>
              <a:ext cx="63695" cy="38227"/>
            </a:xfrm>
            <a:custGeom>
              <a:avLst/>
              <a:gdLst>
                <a:gd name="T0" fmla="*/ 1 w 7"/>
                <a:gd name="T1" fmla="*/ 0 h 4"/>
                <a:gd name="T2" fmla="*/ 1 w 7"/>
                <a:gd name="T3" fmla="*/ 4 h 4"/>
                <a:gd name="T4" fmla="*/ 5 w 7"/>
                <a:gd name="T5" fmla="*/ 4 h 4"/>
                <a:gd name="T6" fmla="*/ 1 w 7"/>
                <a:gd name="T7" fmla="*/ 0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0" y="1"/>
                    <a:pt x="0" y="3"/>
                    <a:pt x="1" y="4"/>
                  </a:cubicBezTo>
                  <a:cubicBezTo>
                    <a:pt x="2" y="4"/>
                    <a:pt x="3" y="4"/>
                    <a:pt x="5" y="4"/>
                  </a:cubicBezTo>
                  <a:cubicBezTo>
                    <a:pt x="7" y="4"/>
                    <a:pt x="1" y="0"/>
                    <a:pt x="1" y="0"/>
                  </a:cubicBezTo>
                  <a:cubicBezTo>
                    <a:pt x="0" y="1"/>
                    <a:pt x="1" y="0"/>
                    <a:pt x="1"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7" name="Freeform 786">
              <a:extLst>
                <a:ext uri="{FF2B5EF4-FFF2-40B4-BE49-F238E27FC236}">
                  <a16:creationId xmlns:a16="http://schemas.microsoft.com/office/drawing/2014/main" id="{4FC6FB48-6B4F-0F41-B2E1-BD71DCA1BF70}"/>
                </a:ext>
              </a:extLst>
            </p:cNvPr>
            <p:cNvSpPr>
              <a:spLocks/>
            </p:cNvSpPr>
            <p:nvPr/>
          </p:nvSpPr>
          <p:spPr bwMode="auto">
            <a:xfrm>
              <a:off x="10566421" y="4796293"/>
              <a:ext cx="159235" cy="92380"/>
            </a:xfrm>
            <a:custGeom>
              <a:avLst/>
              <a:gdLst>
                <a:gd name="T0" fmla="*/ 0 w 17"/>
                <a:gd name="T1" fmla="*/ 4 h 10"/>
                <a:gd name="T2" fmla="*/ 10 w 17"/>
                <a:gd name="T3" fmla="*/ 2 h 10"/>
                <a:gd name="T4" fmla="*/ 8 w 17"/>
                <a:gd name="T5" fmla="*/ 4 h 10"/>
                <a:gd name="T6" fmla="*/ 12 w 17"/>
                <a:gd name="T7" fmla="*/ 7 h 10"/>
                <a:gd name="T8" fmla="*/ 9 w 17"/>
                <a:gd name="T9" fmla="*/ 7 h 10"/>
                <a:gd name="T10" fmla="*/ 11 w 17"/>
                <a:gd name="T11" fmla="*/ 10 h 10"/>
                <a:gd name="T12" fmla="*/ 8 w 17"/>
                <a:gd name="T13" fmla="*/ 9 h 10"/>
                <a:gd name="T14" fmla="*/ 0 w 17"/>
                <a:gd name="T15" fmla="*/ 4 h 10"/>
                <a:gd name="T16" fmla="*/ 0 w 17"/>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0" y="4"/>
                  </a:moveTo>
                  <a:cubicBezTo>
                    <a:pt x="1" y="0"/>
                    <a:pt x="7" y="2"/>
                    <a:pt x="10" y="2"/>
                  </a:cubicBezTo>
                  <a:cubicBezTo>
                    <a:pt x="17" y="3"/>
                    <a:pt x="8" y="4"/>
                    <a:pt x="8" y="4"/>
                  </a:cubicBezTo>
                  <a:cubicBezTo>
                    <a:pt x="8" y="6"/>
                    <a:pt x="12" y="5"/>
                    <a:pt x="12" y="7"/>
                  </a:cubicBezTo>
                  <a:cubicBezTo>
                    <a:pt x="12" y="7"/>
                    <a:pt x="10" y="6"/>
                    <a:pt x="9" y="7"/>
                  </a:cubicBezTo>
                  <a:cubicBezTo>
                    <a:pt x="9" y="7"/>
                    <a:pt x="12" y="10"/>
                    <a:pt x="11" y="10"/>
                  </a:cubicBezTo>
                  <a:cubicBezTo>
                    <a:pt x="10" y="10"/>
                    <a:pt x="9" y="9"/>
                    <a:pt x="8" y="9"/>
                  </a:cubicBezTo>
                  <a:cubicBezTo>
                    <a:pt x="6" y="8"/>
                    <a:pt x="0" y="7"/>
                    <a:pt x="0" y="4"/>
                  </a:cubicBezTo>
                  <a:cubicBezTo>
                    <a:pt x="0" y="3"/>
                    <a:pt x="0" y="7"/>
                    <a:pt x="0"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8" name="Freeform 787">
              <a:extLst>
                <a:ext uri="{FF2B5EF4-FFF2-40B4-BE49-F238E27FC236}">
                  <a16:creationId xmlns:a16="http://schemas.microsoft.com/office/drawing/2014/main" id="{B579FF59-2640-374A-891A-6E036B159D50}"/>
                </a:ext>
              </a:extLst>
            </p:cNvPr>
            <p:cNvSpPr>
              <a:spLocks/>
            </p:cNvSpPr>
            <p:nvPr/>
          </p:nvSpPr>
          <p:spPr bwMode="auto">
            <a:xfrm>
              <a:off x="10537761" y="4777182"/>
              <a:ext cx="82803" cy="28672"/>
            </a:xfrm>
            <a:custGeom>
              <a:avLst/>
              <a:gdLst>
                <a:gd name="T0" fmla="*/ 8 w 9"/>
                <a:gd name="T1" fmla="*/ 1 h 3"/>
                <a:gd name="T2" fmla="*/ 5 w 9"/>
                <a:gd name="T3" fmla="*/ 0 h 3"/>
                <a:gd name="T4" fmla="*/ 0 w 9"/>
                <a:gd name="T5" fmla="*/ 0 h 3"/>
                <a:gd name="T6" fmla="*/ 8 w 9"/>
                <a:gd name="T7" fmla="*/ 1 h 3"/>
                <a:gd name="T8" fmla="*/ 8 w 9"/>
                <a:gd name="T9" fmla="*/ 1 h 3"/>
              </a:gdLst>
              <a:ahLst/>
              <a:cxnLst>
                <a:cxn ang="0">
                  <a:pos x="T0" y="T1"/>
                </a:cxn>
                <a:cxn ang="0">
                  <a:pos x="T2" y="T3"/>
                </a:cxn>
                <a:cxn ang="0">
                  <a:pos x="T4" y="T5"/>
                </a:cxn>
                <a:cxn ang="0">
                  <a:pos x="T6" y="T7"/>
                </a:cxn>
                <a:cxn ang="0">
                  <a:pos x="T8" y="T9"/>
                </a:cxn>
              </a:cxnLst>
              <a:rect l="0" t="0" r="r" b="b"/>
              <a:pathLst>
                <a:path w="9" h="3">
                  <a:moveTo>
                    <a:pt x="8" y="1"/>
                  </a:moveTo>
                  <a:cubicBezTo>
                    <a:pt x="9" y="1"/>
                    <a:pt x="5" y="0"/>
                    <a:pt x="5" y="0"/>
                  </a:cubicBezTo>
                  <a:cubicBezTo>
                    <a:pt x="3" y="0"/>
                    <a:pt x="1" y="0"/>
                    <a:pt x="0" y="0"/>
                  </a:cubicBezTo>
                  <a:cubicBezTo>
                    <a:pt x="2" y="0"/>
                    <a:pt x="6" y="3"/>
                    <a:pt x="8" y="1"/>
                  </a:cubicBezTo>
                  <a:cubicBezTo>
                    <a:pt x="9" y="1"/>
                    <a:pt x="7" y="2"/>
                    <a:pt x="8"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19" name="Freeform 788">
              <a:extLst>
                <a:ext uri="{FF2B5EF4-FFF2-40B4-BE49-F238E27FC236}">
                  <a16:creationId xmlns:a16="http://schemas.microsoft.com/office/drawing/2014/main" id="{C865DDC5-0351-6B42-815E-F6A5426C8D17}"/>
                </a:ext>
              </a:extLst>
            </p:cNvPr>
            <p:cNvSpPr>
              <a:spLocks/>
            </p:cNvSpPr>
            <p:nvPr/>
          </p:nvSpPr>
          <p:spPr bwMode="auto">
            <a:xfrm>
              <a:off x="10407189" y="4974684"/>
              <a:ext cx="121018" cy="63711"/>
            </a:xfrm>
            <a:custGeom>
              <a:avLst/>
              <a:gdLst>
                <a:gd name="T0" fmla="*/ 12 w 13"/>
                <a:gd name="T1" fmla="*/ 4 h 7"/>
                <a:gd name="T2" fmla="*/ 12 w 13"/>
                <a:gd name="T3" fmla="*/ 1 h 7"/>
                <a:gd name="T4" fmla="*/ 7 w 13"/>
                <a:gd name="T5" fmla="*/ 2 h 7"/>
                <a:gd name="T6" fmla="*/ 3 w 13"/>
                <a:gd name="T7" fmla="*/ 3 h 7"/>
                <a:gd name="T8" fmla="*/ 0 w 13"/>
                <a:gd name="T9" fmla="*/ 5 h 7"/>
                <a:gd name="T10" fmla="*/ 12 w 13"/>
                <a:gd name="T11" fmla="*/ 4 h 7"/>
                <a:gd name="T12" fmla="*/ 12 w 13"/>
                <a:gd name="T13" fmla="*/ 4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12" y="4"/>
                  </a:moveTo>
                  <a:cubicBezTo>
                    <a:pt x="13" y="3"/>
                    <a:pt x="13" y="2"/>
                    <a:pt x="12" y="1"/>
                  </a:cubicBezTo>
                  <a:cubicBezTo>
                    <a:pt x="11" y="0"/>
                    <a:pt x="8" y="1"/>
                    <a:pt x="7" y="2"/>
                  </a:cubicBezTo>
                  <a:cubicBezTo>
                    <a:pt x="6" y="2"/>
                    <a:pt x="4" y="2"/>
                    <a:pt x="3" y="3"/>
                  </a:cubicBezTo>
                  <a:cubicBezTo>
                    <a:pt x="3" y="3"/>
                    <a:pt x="0" y="5"/>
                    <a:pt x="0" y="5"/>
                  </a:cubicBezTo>
                  <a:cubicBezTo>
                    <a:pt x="3" y="7"/>
                    <a:pt x="10" y="6"/>
                    <a:pt x="12" y="4"/>
                  </a:cubicBezTo>
                  <a:cubicBezTo>
                    <a:pt x="13" y="3"/>
                    <a:pt x="9" y="6"/>
                    <a:pt x="12" y="4"/>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0" name="Freeform 789">
              <a:extLst>
                <a:ext uri="{FF2B5EF4-FFF2-40B4-BE49-F238E27FC236}">
                  <a16:creationId xmlns:a16="http://schemas.microsoft.com/office/drawing/2014/main" id="{D64279C4-2DF6-F543-8518-BAB4E75927AC}"/>
                </a:ext>
              </a:extLst>
            </p:cNvPr>
            <p:cNvSpPr>
              <a:spLocks/>
            </p:cNvSpPr>
            <p:nvPr/>
          </p:nvSpPr>
          <p:spPr bwMode="auto">
            <a:xfrm>
              <a:off x="9305277" y="5067066"/>
              <a:ext cx="38217" cy="57338"/>
            </a:xfrm>
            <a:custGeom>
              <a:avLst/>
              <a:gdLst>
                <a:gd name="T0" fmla="*/ 3 w 4"/>
                <a:gd name="T1" fmla="*/ 2 h 6"/>
                <a:gd name="T2" fmla="*/ 1 w 4"/>
                <a:gd name="T3" fmla="*/ 3 h 6"/>
                <a:gd name="T4" fmla="*/ 3 w 4"/>
                <a:gd name="T5" fmla="*/ 2 h 6"/>
                <a:gd name="T6" fmla="*/ 3 w 4"/>
                <a:gd name="T7" fmla="*/ 2 h 6"/>
              </a:gdLst>
              <a:ahLst/>
              <a:cxnLst>
                <a:cxn ang="0">
                  <a:pos x="T0" y="T1"/>
                </a:cxn>
                <a:cxn ang="0">
                  <a:pos x="T2" y="T3"/>
                </a:cxn>
                <a:cxn ang="0">
                  <a:pos x="T4" y="T5"/>
                </a:cxn>
                <a:cxn ang="0">
                  <a:pos x="T6" y="T7"/>
                </a:cxn>
              </a:cxnLst>
              <a:rect l="0" t="0" r="r" b="b"/>
              <a:pathLst>
                <a:path w="4" h="6">
                  <a:moveTo>
                    <a:pt x="3" y="2"/>
                  </a:moveTo>
                  <a:cubicBezTo>
                    <a:pt x="2" y="0"/>
                    <a:pt x="1" y="1"/>
                    <a:pt x="1" y="3"/>
                  </a:cubicBezTo>
                  <a:cubicBezTo>
                    <a:pt x="0" y="6"/>
                    <a:pt x="4" y="4"/>
                    <a:pt x="3" y="2"/>
                  </a:cubicBezTo>
                  <a:cubicBezTo>
                    <a:pt x="3" y="2"/>
                    <a:pt x="4" y="3"/>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1" name="Freeform 790">
              <a:extLst>
                <a:ext uri="{FF2B5EF4-FFF2-40B4-BE49-F238E27FC236}">
                  <a16:creationId xmlns:a16="http://schemas.microsoft.com/office/drawing/2014/main" id="{93B8FF60-81E2-8945-A87E-C72B8463DEAE}"/>
                </a:ext>
              </a:extLst>
            </p:cNvPr>
            <p:cNvSpPr>
              <a:spLocks/>
            </p:cNvSpPr>
            <p:nvPr/>
          </p:nvSpPr>
          <p:spPr bwMode="auto">
            <a:xfrm>
              <a:off x="9222474" y="4946015"/>
              <a:ext cx="35033" cy="38227"/>
            </a:xfrm>
            <a:custGeom>
              <a:avLst/>
              <a:gdLst>
                <a:gd name="T0" fmla="*/ 4 w 4"/>
                <a:gd name="T1" fmla="*/ 2 h 4"/>
                <a:gd name="T2" fmla="*/ 1 w 4"/>
                <a:gd name="T3" fmla="*/ 1 h 4"/>
                <a:gd name="T4" fmla="*/ 4 w 4"/>
                <a:gd name="T5" fmla="*/ 2 h 4"/>
                <a:gd name="T6" fmla="*/ 4 w 4"/>
                <a:gd name="T7" fmla="*/ 2 h 4"/>
              </a:gdLst>
              <a:ahLst/>
              <a:cxnLst>
                <a:cxn ang="0">
                  <a:pos x="T0" y="T1"/>
                </a:cxn>
                <a:cxn ang="0">
                  <a:pos x="T2" y="T3"/>
                </a:cxn>
                <a:cxn ang="0">
                  <a:pos x="T4" y="T5"/>
                </a:cxn>
                <a:cxn ang="0">
                  <a:pos x="T6" y="T7"/>
                </a:cxn>
              </a:cxnLst>
              <a:rect l="0" t="0" r="r" b="b"/>
              <a:pathLst>
                <a:path w="4" h="4">
                  <a:moveTo>
                    <a:pt x="4" y="2"/>
                  </a:moveTo>
                  <a:cubicBezTo>
                    <a:pt x="3" y="2"/>
                    <a:pt x="1" y="0"/>
                    <a:pt x="1" y="1"/>
                  </a:cubicBezTo>
                  <a:cubicBezTo>
                    <a:pt x="0" y="4"/>
                    <a:pt x="4" y="2"/>
                    <a:pt x="4" y="2"/>
                  </a:cubicBezTo>
                  <a:cubicBezTo>
                    <a:pt x="3" y="2"/>
                    <a:pt x="4" y="2"/>
                    <a:pt x="4"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2" name="Freeform 791">
              <a:extLst>
                <a:ext uri="{FF2B5EF4-FFF2-40B4-BE49-F238E27FC236}">
                  <a16:creationId xmlns:a16="http://schemas.microsoft.com/office/drawing/2014/main" id="{C82E18CF-8807-8F48-9742-509504279A74}"/>
                </a:ext>
              </a:extLst>
            </p:cNvPr>
            <p:cNvSpPr>
              <a:spLocks/>
            </p:cNvSpPr>
            <p:nvPr/>
          </p:nvSpPr>
          <p:spPr bwMode="auto">
            <a:xfrm>
              <a:off x="10865785" y="4347132"/>
              <a:ext cx="19109" cy="19114"/>
            </a:xfrm>
            <a:custGeom>
              <a:avLst/>
              <a:gdLst>
                <a:gd name="T0" fmla="*/ 2 w 2"/>
                <a:gd name="T1" fmla="*/ 1 h 2"/>
                <a:gd name="T2" fmla="*/ 0 w 2"/>
                <a:gd name="T3" fmla="*/ 2 h 2"/>
                <a:gd name="T4" fmla="*/ 2 w 2"/>
                <a:gd name="T5" fmla="*/ 1 h 2"/>
              </a:gdLst>
              <a:ahLst/>
              <a:cxnLst>
                <a:cxn ang="0">
                  <a:pos x="T0" y="T1"/>
                </a:cxn>
                <a:cxn ang="0">
                  <a:pos x="T2" y="T3"/>
                </a:cxn>
                <a:cxn ang="0">
                  <a:pos x="T4" y="T5"/>
                </a:cxn>
              </a:cxnLst>
              <a:rect l="0" t="0" r="r" b="b"/>
              <a:pathLst>
                <a:path w="2" h="2">
                  <a:moveTo>
                    <a:pt x="2" y="1"/>
                  </a:moveTo>
                  <a:cubicBezTo>
                    <a:pt x="2" y="0"/>
                    <a:pt x="0" y="1"/>
                    <a:pt x="0" y="2"/>
                  </a:cubicBezTo>
                  <a:cubicBezTo>
                    <a:pt x="1" y="2"/>
                    <a:pt x="2" y="2"/>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3" name="Freeform 792">
              <a:extLst>
                <a:ext uri="{FF2B5EF4-FFF2-40B4-BE49-F238E27FC236}">
                  <a16:creationId xmlns:a16="http://schemas.microsoft.com/office/drawing/2014/main" id="{19BF73D8-0377-D144-A6DF-00E3583C6FFB}"/>
                </a:ext>
              </a:extLst>
            </p:cNvPr>
            <p:cNvSpPr>
              <a:spLocks/>
            </p:cNvSpPr>
            <p:nvPr/>
          </p:nvSpPr>
          <p:spPr bwMode="auto">
            <a:xfrm>
              <a:off x="10789353" y="4245195"/>
              <a:ext cx="28664" cy="15928"/>
            </a:xfrm>
            <a:custGeom>
              <a:avLst/>
              <a:gdLst>
                <a:gd name="T0" fmla="*/ 2 w 3"/>
                <a:gd name="T1" fmla="*/ 0 h 2"/>
                <a:gd name="T2" fmla="*/ 1 w 3"/>
                <a:gd name="T3" fmla="*/ 1 h 2"/>
                <a:gd name="T4" fmla="*/ 2 w 3"/>
                <a:gd name="T5" fmla="*/ 0 h 2"/>
              </a:gdLst>
              <a:ahLst/>
              <a:cxnLst>
                <a:cxn ang="0">
                  <a:pos x="T0" y="T1"/>
                </a:cxn>
                <a:cxn ang="0">
                  <a:pos x="T2" y="T3"/>
                </a:cxn>
                <a:cxn ang="0">
                  <a:pos x="T4" y="T5"/>
                </a:cxn>
              </a:cxnLst>
              <a:rect l="0" t="0" r="r" b="b"/>
              <a:pathLst>
                <a:path w="3" h="2">
                  <a:moveTo>
                    <a:pt x="2" y="0"/>
                  </a:moveTo>
                  <a:cubicBezTo>
                    <a:pt x="1" y="0"/>
                    <a:pt x="0" y="1"/>
                    <a:pt x="1" y="1"/>
                  </a:cubicBezTo>
                  <a:cubicBezTo>
                    <a:pt x="2" y="2"/>
                    <a:pt x="3" y="1"/>
                    <a:pt x="2"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4" name="Freeform 793">
              <a:extLst>
                <a:ext uri="{FF2B5EF4-FFF2-40B4-BE49-F238E27FC236}">
                  <a16:creationId xmlns:a16="http://schemas.microsoft.com/office/drawing/2014/main" id="{CC7B075C-102D-8B4D-A380-0CAF75679F04}"/>
                </a:ext>
              </a:extLst>
            </p:cNvPr>
            <p:cNvSpPr>
              <a:spLocks/>
            </p:cNvSpPr>
            <p:nvPr/>
          </p:nvSpPr>
          <p:spPr bwMode="auto">
            <a:xfrm>
              <a:off x="10865785" y="4206967"/>
              <a:ext cx="25477" cy="28672"/>
            </a:xfrm>
            <a:custGeom>
              <a:avLst/>
              <a:gdLst>
                <a:gd name="T0" fmla="*/ 2 w 3"/>
                <a:gd name="T1" fmla="*/ 1 h 3"/>
                <a:gd name="T2" fmla="*/ 1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1"/>
                    <a:pt x="1" y="2"/>
                  </a:cubicBezTo>
                  <a:cubicBezTo>
                    <a:pt x="1" y="3"/>
                    <a:pt x="3" y="1"/>
                    <a:pt x="2"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5" name="Freeform 794">
              <a:extLst>
                <a:ext uri="{FF2B5EF4-FFF2-40B4-BE49-F238E27FC236}">
                  <a16:creationId xmlns:a16="http://schemas.microsoft.com/office/drawing/2014/main" id="{C8554F20-1823-994C-8324-B8BACC34F9B6}"/>
                </a:ext>
              </a:extLst>
            </p:cNvPr>
            <p:cNvSpPr>
              <a:spLocks/>
            </p:cNvSpPr>
            <p:nvPr/>
          </p:nvSpPr>
          <p:spPr bwMode="auto">
            <a:xfrm>
              <a:off x="8314831" y="4394915"/>
              <a:ext cx="47770" cy="6370"/>
            </a:xfrm>
            <a:custGeom>
              <a:avLst/>
              <a:gdLst>
                <a:gd name="T0" fmla="*/ 5 w 5"/>
                <a:gd name="T1" fmla="*/ 1 h 1"/>
                <a:gd name="T2" fmla="*/ 1 w 5"/>
                <a:gd name="T3" fmla="*/ 0 h 1"/>
                <a:gd name="T4" fmla="*/ 5 w 5"/>
                <a:gd name="T5" fmla="*/ 1 h 1"/>
              </a:gdLst>
              <a:ahLst/>
              <a:cxnLst>
                <a:cxn ang="0">
                  <a:pos x="T0" y="T1"/>
                </a:cxn>
                <a:cxn ang="0">
                  <a:pos x="T2" y="T3"/>
                </a:cxn>
                <a:cxn ang="0">
                  <a:pos x="T4" y="T5"/>
                </a:cxn>
              </a:cxnLst>
              <a:rect l="0" t="0" r="r" b="b"/>
              <a:pathLst>
                <a:path w="5" h="1">
                  <a:moveTo>
                    <a:pt x="5" y="1"/>
                  </a:moveTo>
                  <a:cubicBezTo>
                    <a:pt x="4" y="0"/>
                    <a:pt x="0" y="0"/>
                    <a:pt x="1" y="0"/>
                  </a:cubicBezTo>
                  <a:cubicBezTo>
                    <a:pt x="2" y="1"/>
                    <a:pt x="5" y="1"/>
                    <a:pt x="5" y="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6" name="Freeform 795">
              <a:extLst>
                <a:ext uri="{FF2B5EF4-FFF2-40B4-BE49-F238E27FC236}">
                  <a16:creationId xmlns:a16="http://schemas.microsoft.com/office/drawing/2014/main" id="{8069E52A-77CF-854B-9987-51454D59B534}"/>
                </a:ext>
              </a:extLst>
            </p:cNvPr>
            <p:cNvSpPr>
              <a:spLocks/>
            </p:cNvSpPr>
            <p:nvPr/>
          </p:nvSpPr>
          <p:spPr bwMode="auto">
            <a:xfrm>
              <a:off x="8372154" y="4394915"/>
              <a:ext cx="57323" cy="0"/>
            </a:xfrm>
            <a:custGeom>
              <a:avLst/>
              <a:gdLst>
                <a:gd name="T0" fmla="*/ 5 w 6"/>
                <a:gd name="T1" fmla="*/ 1 w 6"/>
                <a:gd name="T2" fmla="*/ 5 w 6"/>
              </a:gdLst>
              <a:ahLst/>
              <a:cxnLst>
                <a:cxn ang="0">
                  <a:pos x="T0" y="0"/>
                </a:cxn>
                <a:cxn ang="0">
                  <a:pos x="T1" y="0"/>
                </a:cxn>
                <a:cxn ang="0">
                  <a:pos x="T2" y="0"/>
                </a:cxn>
              </a:cxnLst>
              <a:rect l="0" t="0" r="r" b="b"/>
              <a:pathLst>
                <a:path w="6">
                  <a:moveTo>
                    <a:pt x="5" y="0"/>
                  </a:moveTo>
                  <a:cubicBezTo>
                    <a:pt x="4" y="0"/>
                    <a:pt x="0" y="0"/>
                    <a:pt x="1" y="0"/>
                  </a:cubicBezTo>
                  <a:cubicBezTo>
                    <a:pt x="2" y="0"/>
                    <a:pt x="6" y="0"/>
                    <a:pt x="5" y="0"/>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7" name="Freeform 796">
              <a:extLst>
                <a:ext uri="{FF2B5EF4-FFF2-40B4-BE49-F238E27FC236}">
                  <a16:creationId xmlns:a16="http://schemas.microsoft.com/office/drawing/2014/main" id="{29E5E2FC-C5F5-E24D-9360-2DAA66AE97DC}"/>
                </a:ext>
              </a:extLst>
            </p:cNvPr>
            <p:cNvSpPr>
              <a:spLocks/>
            </p:cNvSpPr>
            <p:nvPr/>
          </p:nvSpPr>
          <p:spPr bwMode="auto">
            <a:xfrm>
              <a:off x="9445406" y="3802406"/>
              <a:ext cx="38217" cy="19114"/>
            </a:xfrm>
            <a:custGeom>
              <a:avLst/>
              <a:gdLst>
                <a:gd name="T0" fmla="*/ 3 w 4"/>
                <a:gd name="T1" fmla="*/ 2 h 2"/>
                <a:gd name="T2" fmla="*/ 2 w 4"/>
                <a:gd name="T3" fmla="*/ 0 h 2"/>
                <a:gd name="T4" fmla="*/ 3 w 4"/>
                <a:gd name="T5" fmla="*/ 2 h 2"/>
              </a:gdLst>
              <a:ahLst/>
              <a:cxnLst>
                <a:cxn ang="0">
                  <a:pos x="T0" y="T1"/>
                </a:cxn>
                <a:cxn ang="0">
                  <a:pos x="T2" y="T3"/>
                </a:cxn>
                <a:cxn ang="0">
                  <a:pos x="T4" y="T5"/>
                </a:cxn>
              </a:cxnLst>
              <a:rect l="0" t="0" r="r" b="b"/>
              <a:pathLst>
                <a:path w="4" h="2">
                  <a:moveTo>
                    <a:pt x="3" y="2"/>
                  </a:moveTo>
                  <a:cubicBezTo>
                    <a:pt x="1" y="2"/>
                    <a:pt x="0" y="0"/>
                    <a:pt x="2" y="0"/>
                  </a:cubicBezTo>
                  <a:cubicBezTo>
                    <a:pt x="3" y="0"/>
                    <a:pt x="4" y="2"/>
                    <a:pt x="3" y="2"/>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sp>
          <p:nvSpPr>
            <p:cNvPr id="428" name="Freeform 797">
              <a:extLst>
                <a:ext uri="{FF2B5EF4-FFF2-40B4-BE49-F238E27FC236}">
                  <a16:creationId xmlns:a16="http://schemas.microsoft.com/office/drawing/2014/main" id="{FAAD58D0-1E6C-384C-8BC0-8AFE4F436C6C}"/>
                </a:ext>
              </a:extLst>
            </p:cNvPr>
            <p:cNvSpPr>
              <a:spLocks/>
            </p:cNvSpPr>
            <p:nvPr/>
          </p:nvSpPr>
          <p:spPr bwMode="auto">
            <a:xfrm>
              <a:off x="5467694" y="6086410"/>
              <a:ext cx="85988" cy="111494"/>
            </a:xfrm>
            <a:custGeom>
              <a:avLst/>
              <a:gdLst>
                <a:gd name="T0" fmla="*/ 9 w 9"/>
                <a:gd name="T1" fmla="*/ 11 h 12"/>
                <a:gd name="T2" fmla="*/ 5 w 9"/>
                <a:gd name="T3" fmla="*/ 2 h 12"/>
                <a:gd name="T4" fmla="*/ 2 w 9"/>
                <a:gd name="T5" fmla="*/ 2 h 12"/>
                <a:gd name="T6" fmla="*/ 0 w 9"/>
                <a:gd name="T7" fmla="*/ 3 h 12"/>
                <a:gd name="T8" fmla="*/ 3 w 9"/>
                <a:gd name="T9" fmla="*/ 5 h 12"/>
                <a:gd name="T10" fmla="*/ 3 w 9"/>
                <a:gd name="T11" fmla="*/ 7 h 12"/>
                <a:gd name="T12" fmla="*/ 4 w 9"/>
                <a:gd name="T13" fmla="*/ 7 h 12"/>
                <a:gd name="T14" fmla="*/ 3 w 9"/>
                <a:gd name="T15" fmla="*/ 8 h 12"/>
                <a:gd name="T16" fmla="*/ 6 w 9"/>
                <a:gd name="T17" fmla="*/ 11 h 12"/>
                <a:gd name="T18" fmla="*/ 6 w 9"/>
                <a:gd name="T19" fmla="*/ 9 h 12"/>
                <a:gd name="T20" fmla="*/ 9 w 9"/>
                <a:gd name="T21" fmla="*/ 11 h 12"/>
                <a:gd name="T22" fmla="*/ 9 w 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2">
                  <a:moveTo>
                    <a:pt x="9" y="11"/>
                  </a:moveTo>
                  <a:cubicBezTo>
                    <a:pt x="8" y="8"/>
                    <a:pt x="7" y="4"/>
                    <a:pt x="5" y="2"/>
                  </a:cubicBezTo>
                  <a:cubicBezTo>
                    <a:pt x="4" y="1"/>
                    <a:pt x="3" y="0"/>
                    <a:pt x="2" y="2"/>
                  </a:cubicBezTo>
                  <a:cubicBezTo>
                    <a:pt x="2" y="2"/>
                    <a:pt x="0" y="2"/>
                    <a:pt x="0" y="3"/>
                  </a:cubicBezTo>
                  <a:cubicBezTo>
                    <a:pt x="1" y="4"/>
                    <a:pt x="3" y="3"/>
                    <a:pt x="3" y="5"/>
                  </a:cubicBezTo>
                  <a:cubicBezTo>
                    <a:pt x="3" y="6"/>
                    <a:pt x="3" y="6"/>
                    <a:pt x="3" y="7"/>
                  </a:cubicBezTo>
                  <a:cubicBezTo>
                    <a:pt x="3" y="8"/>
                    <a:pt x="4" y="7"/>
                    <a:pt x="4" y="7"/>
                  </a:cubicBezTo>
                  <a:cubicBezTo>
                    <a:pt x="5" y="8"/>
                    <a:pt x="3" y="8"/>
                    <a:pt x="3" y="8"/>
                  </a:cubicBezTo>
                  <a:cubicBezTo>
                    <a:pt x="3" y="9"/>
                    <a:pt x="5" y="11"/>
                    <a:pt x="6" y="11"/>
                  </a:cubicBezTo>
                  <a:cubicBezTo>
                    <a:pt x="6" y="11"/>
                    <a:pt x="2" y="7"/>
                    <a:pt x="6" y="9"/>
                  </a:cubicBezTo>
                  <a:cubicBezTo>
                    <a:pt x="7" y="9"/>
                    <a:pt x="9" y="12"/>
                    <a:pt x="9" y="11"/>
                  </a:cubicBezTo>
                  <a:cubicBezTo>
                    <a:pt x="8" y="10"/>
                    <a:pt x="9" y="12"/>
                    <a:pt x="9" y="11"/>
                  </a:cubicBezTo>
                  <a:close/>
                </a:path>
              </a:pathLst>
            </a:custGeom>
            <a:grpFill/>
            <a:ln w="38100" cap="flat">
              <a:noFill/>
              <a:prstDash val="solid"/>
              <a:round/>
              <a:headEnd/>
              <a:tailEnd/>
            </a:ln>
          </p:spPr>
          <p:txBody>
            <a:bodyPr vert="horz" wrap="square" lIns="91440" tIns="45720" rIns="91440" bIns="45720" numCol="1" anchor="t" anchorCtr="0" compatLnSpc="1">
              <a:prstTxWarp prst="textNoShape">
                <a:avLst/>
              </a:prstTxWarp>
            </a:bodyPr>
            <a:lstStyle/>
            <a:p>
              <a:endParaRPr lang="id-ID" dirty="0">
                <a:latin typeface="Lato Regular" charset="0"/>
              </a:endParaRPr>
            </a:p>
          </p:txBody>
        </p:sp>
      </p:grpSp>
      <p:grpSp>
        <p:nvGrpSpPr>
          <p:cNvPr id="467" name="Group 466">
            <a:extLst>
              <a:ext uri="{FF2B5EF4-FFF2-40B4-BE49-F238E27FC236}">
                <a16:creationId xmlns:a16="http://schemas.microsoft.com/office/drawing/2014/main" id="{0A8CF54C-F7FF-CF4B-A6E2-0C5225CBD60A}"/>
              </a:ext>
            </a:extLst>
          </p:cNvPr>
          <p:cNvGrpSpPr/>
          <p:nvPr/>
        </p:nvGrpSpPr>
        <p:grpSpPr>
          <a:xfrm>
            <a:off x="17647137" y="4532361"/>
            <a:ext cx="4068552" cy="2550101"/>
            <a:chOff x="3958031" y="4484176"/>
            <a:chExt cx="4068552" cy="2550101"/>
          </a:xfrm>
        </p:grpSpPr>
        <p:grpSp>
          <p:nvGrpSpPr>
            <p:cNvPr id="468" name="Group 467">
              <a:extLst>
                <a:ext uri="{FF2B5EF4-FFF2-40B4-BE49-F238E27FC236}">
                  <a16:creationId xmlns:a16="http://schemas.microsoft.com/office/drawing/2014/main" id="{B51AD1F9-A3C5-144B-937F-CB04A788BCFF}"/>
                </a:ext>
              </a:extLst>
            </p:cNvPr>
            <p:cNvGrpSpPr/>
            <p:nvPr/>
          </p:nvGrpSpPr>
          <p:grpSpPr>
            <a:xfrm>
              <a:off x="4692880" y="4484176"/>
              <a:ext cx="2557668" cy="2550101"/>
              <a:chOff x="3065929" y="5091954"/>
              <a:chExt cx="6060141" cy="6042212"/>
            </a:xfrm>
          </p:grpSpPr>
          <p:sp>
            <p:nvSpPr>
              <p:cNvPr id="472" name="Pie 471">
                <a:extLst>
                  <a:ext uri="{FF2B5EF4-FFF2-40B4-BE49-F238E27FC236}">
                    <a16:creationId xmlns:a16="http://schemas.microsoft.com/office/drawing/2014/main" id="{BCCD6210-E7BD-FC4D-86FA-00B9C2F3B381}"/>
                  </a:ext>
                </a:extLst>
              </p:cNvPr>
              <p:cNvSpPr/>
              <p:nvPr/>
            </p:nvSpPr>
            <p:spPr>
              <a:xfrm>
                <a:off x="3065929" y="5091954"/>
                <a:ext cx="6042212" cy="6042212"/>
              </a:xfrm>
              <a:prstGeom prst="pie">
                <a:avLst>
                  <a:gd name="adj1" fmla="val 16238735"/>
                  <a:gd name="adj2" fmla="val 657793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3" name="Pie 472">
                <a:extLst>
                  <a:ext uri="{FF2B5EF4-FFF2-40B4-BE49-F238E27FC236}">
                    <a16:creationId xmlns:a16="http://schemas.microsoft.com/office/drawing/2014/main" id="{AAFAF7F6-7B29-1340-A076-3EC530BEA42F}"/>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Oval 473">
                <a:extLst>
                  <a:ext uri="{FF2B5EF4-FFF2-40B4-BE49-F238E27FC236}">
                    <a16:creationId xmlns:a16="http://schemas.microsoft.com/office/drawing/2014/main" id="{E5EB0A85-403A-5546-811D-461D7B8DB8B4}"/>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9" name="TextBox 468">
              <a:extLst>
                <a:ext uri="{FF2B5EF4-FFF2-40B4-BE49-F238E27FC236}">
                  <a16:creationId xmlns:a16="http://schemas.microsoft.com/office/drawing/2014/main" id="{88A380D7-571B-C649-AB16-5F20A0E1485B}"/>
                </a:ext>
              </a:extLst>
            </p:cNvPr>
            <p:cNvSpPr txBox="1"/>
            <p:nvPr/>
          </p:nvSpPr>
          <p:spPr>
            <a:xfrm>
              <a:off x="3958031" y="5000688"/>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45%</a:t>
              </a:r>
            </a:p>
          </p:txBody>
        </p:sp>
        <p:sp>
          <p:nvSpPr>
            <p:cNvPr id="471" name="TextBox 470">
              <a:extLst>
                <a:ext uri="{FF2B5EF4-FFF2-40B4-BE49-F238E27FC236}">
                  <a16:creationId xmlns:a16="http://schemas.microsoft.com/office/drawing/2014/main" id="{A51D651A-BC4C-DE46-ABD0-67F9B3BDD27A}"/>
                </a:ext>
              </a:extLst>
            </p:cNvPr>
            <p:cNvSpPr txBox="1"/>
            <p:nvPr/>
          </p:nvSpPr>
          <p:spPr>
            <a:xfrm>
              <a:off x="7174759" y="6225331"/>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55%</a:t>
              </a:r>
            </a:p>
          </p:txBody>
        </p:sp>
      </p:grpSp>
      <p:grpSp>
        <p:nvGrpSpPr>
          <p:cNvPr id="460" name="Group 459">
            <a:extLst>
              <a:ext uri="{FF2B5EF4-FFF2-40B4-BE49-F238E27FC236}">
                <a16:creationId xmlns:a16="http://schemas.microsoft.com/office/drawing/2014/main" id="{110038A4-57DF-3B4D-95D7-33699709D703}"/>
              </a:ext>
            </a:extLst>
          </p:cNvPr>
          <p:cNvGrpSpPr/>
          <p:nvPr/>
        </p:nvGrpSpPr>
        <p:grpSpPr>
          <a:xfrm>
            <a:off x="6998187" y="9523461"/>
            <a:ext cx="4068552" cy="2550101"/>
            <a:chOff x="3958031" y="4484176"/>
            <a:chExt cx="4068552" cy="2550101"/>
          </a:xfrm>
        </p:grpSpPr>
        <p:grpSp>
          <p:nvGrpSpPr>
            <p:cNvPr id="461" name="Group 460">
              <a:extLst>
                <a:ext uri="{FF2B5EF4-FFF2-40B4-BE49-F238E27FC236}">
                  <a16:creationId xmlns:a16="http://schemas.microsoft.com/office/drawing/2014/main" id="{4B603BC4-6616-E543-924E-2F4E0C70B90A}"/>
                </a:ext>
              </a:extLst>
            </p:cNvPr>
            <p:cNvGrpSpPr/>
            <p:nvPr/>
          </p:nvGrpSpPr>
          <p:grpSpPr>
            <a:xfrm>
              <a:off x="4692880" y="4484176"/>
              <a:ext cx="2557668" cy="2550101"/>
              <a:chOff x="3065929" y="5091954"/>
              <a:chExt cx="6060141" cy="6042212"/>
            </a:xfrm>
          </p:grpSpPr>
          <p:sp>
            <p:nvSpPr>
              <p:cNvPr id="464" name="Pie 463">
                <a:extLst>
                  <a:ext uri="{FF2B5EF4-FFF2-40B4-BE49-F238E27FC236}">
                    <a16:creationId xmlns:a16="http://schemas.microsoft.com/office/drawing/2014/main" id="{447A02F1-6301-4840-9939-7810C8B4ED4E}"/>
                  </a:ext>
                </a:extLst>
              </p:cNvPr>
              <p:cNvSpPr/>
              <p:nvPr/>
            </p:nvSpPr>
            <p:spPr>
              <a:xfrm>
                <a:off x="3065929" y="5091954"/>
                <a:ext cx="6042212" cy="6042212"/>
              </a:xfrm>
              <a:prstGeom prst="pie">
                <a:avLst>
                  <a:gd name="adj1" fmla="val 16238735"/>
                  <a:gd name="adj2" fmla="val 65779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5" name="Pie 464">
                <a:extLst>
                  <a:ext uri="{FF2B5EF4-FFF2-40B4-BE49-F238E27FC236}">
                    <a16:creationId xmlns:a16="http://schemas.microsoft.com/office/drawing/2014/main" id="{47953594-FA83-E444-8092-C9C34847FC23}"/>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Oval 465">
                <a:extLst>
                  <a:ext uri="{FF2B5EF4-FFF2-40B4-BE49-F238E27FC236}">
                    <a16:creationId xmlns:a16="http://schemas.microsoft.com/office/drawing/2014/main" id="{0DB2E42C-EE44-4A41-9A0E-4FF3E94B3272}"/>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2" name="TextBox 461">
              <a:extLst>
                <a:ext uri="{FF2B5EF4-FFF2-40B4-BE49-F238E27FC236}">
                  <a16:creationId xmlns:a16="http://schemas.microsoft.com/office/drawing/2014/main" id="{392F40D6-6DDD-DA49-BBD9-65E09F2C038B}"/>
                </a:ext>
              </a:extLst>
            </p:cNvPr>
            <p:cNvSpPr txBox="1"/>
            <p:nvPr/>
          </p:nvSpPr>
          <p:spPr>
            <a:xfrm>
              <a:off x="3958031" y="5000688"/>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45%</a:t>
              </a:r>
            </a:p>
          </p:txBody>
        </p:sp>
        <p:sp>
          <p:nvSpPr>
            <p:cNvPr id="463" name="TextBox 462">
              <a:extLst>
                <a:ext uri="{FF2B5EF4-FFF2-40B4-BE49-F238E27FC236}">
                  <a16:creationId xmlns:a16="http://schemas.microsoft.com/office/drawing/2014/main" id="{FD77E594-8432-8345-9467-0772235C848C}"/>
                </a:ext>
              </a:extLst>
            </p:cNvPr>
            <p:cNvSpPr txBox="1"/>
            <p:nvPr/>
          </p:nvSpPr>
          <p:spPr>
            <a:xfrm>
              <a:off x="7174759" y="6225331"/>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55%</a:t>
              </a:r>
            </a:p>
          </p:txBody>
        </p:sp>
      </p:grpSp>
      <p:grpSp>
        <p:nvGrpSpPr>
          <p:cNvPr id="445" name="Group 444">
            <a:extLst>
              <a:ext uri="{FF2B5EF4-FFF2-40B4-BE49-F238E27FC236}">
                <a16:creationId xmlns:a16="http://schemas.microsoft.com/office/drawing/2014/main" id="{CCEE1CFD-28C1-8248-AD0A-01FA893BC925}"/>
              </a:ext>
            </a:extLst>
          </p:cNvPr>
          <p:cNvGrpSpPr/>
          <p:nvPr/>
        </p:nvGrpSpPr>
        <p:grpSpPr>
          <a:xfrm>
            <a:off x="11093937" y="2494011"/>
            <a:ext cx="4068552" cy="2550101"/>
            <a:chOff x="3958031" y="4484176"/>
            <a:chExt cx="4068552" cy="2550101"/>
          </a:xfrm>
        </p:grpSpPr>
        <p:grpSp>
          <p:nvGrpSpPr>
            <p:cNvPr id="446" name="Group 445">
              <a:extLst>
                <a:ext uri="{FF2B5EF4-FFF2-40B4-BE49-F238E27FC236}">
                  <a16:creationId xmlns:a16="http://schemas.microsoft.com/office/drawing/2014/main" id="{58329D52-216D-7A48-BFE2-F34AF8CFD1E1}"/>
                </a:ext>
              </a:extLst>
            </p:cNvPr>
            <p:cNvGrpSpPr/>
            <p:nvPr/>
          </p:nvGrpSpPr>
          <p:grpSpPr>
            <a:xfrm>
              <a:off x="4692880" y="4484176"/>
              <a:ext cx="2557668" cy="2550101"/>
              <a:chOff x="3065929" y="5091954"/>
              <a:chExt cx="6060141" cy="6042212"/>
            </a:xfrm>
          </p:grpSpPr>
          <p:sp>
            <p:nvSpPr>
              <p:cNvPr id="453" name="Pie 452">
                <a:extLst>
                  <a:ext uri="{FF2B5EF4-FFF2-40B4-BE49-F238E27FC236}">
                    <a16:creationId xmlns:a16="http://schemas.microsoft.com/office/drawing/2014/main" id="{52B9C6B1-06B1-0044-9C80-70D97E51938C}"/>
                  </a:ext>
                </a:extLst>
              </p:cNvPr>
              <p:cNvSpPr/>
              <p:nvPr/>
            </p:nvSpPr>
            <p:spPr>
              <a:xfrm>
                <a:off x="3065929" y="5091954"/>
                <a:ext cx="6042212" cy="6042212"/>
              </a:xfrm>
              <a:prstGeom prst="pie">
                <a:avLst>
                  <a:gd name="adj1" fmla="val 16238735"/>
                  <a:gd name="adj2" fmla="val 65779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4" name="Pie 453">
                <a:extLst>
                  <a:ext uri="{FF2B5EF4-FFF2-40B4-BE49-F238E27FC236}">
                    <a16:creationId xmlns:a16="http://schemas.microsoft.com/office/drawing/2014/main" id="{9C52E201-820A-9947-8323-745D1C48A97E}"/>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7" name="Oval 456">
                <a:extLst>
                  <a:ext uri="{FF2B5EF4-FFF2-40B4-BE49-F238E27FC236}">
                    <a16:creationId xmlns:a16="http://schemas.microsoft.com/office/drawing/2014/main" id="{BA29929B-0C37-5E4F-8BBD-EC92D42DB369}"/>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9" name="TextBox 448">
              <a:extLst>
                <a:ext uri="{FF2B5EF4-FFF2-40B4-BE49-F238E27FC236}">
                  <a16:creationId xmlns:a16="http://schemas.microsoft.com/office/drawing/2014/main" id="{A9CD9792-EF0A-7342-B64C-99B51C3C228C}"/>
                </a:ext>
              </a:extLst>
            </p:cNvPr>
            <p:cNvSpPr txBox="1"/>
            <p:nvPr/>
          </p:nvSpPr>
          <p:spPr>
            <a:xfrm>
              <a:off x="3958031" y="5000688"/>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45%</a:t>
              </a:r>
            </a:p>
          </p:txBody>
        </p:sp>
        <p:sp>
          <p:nvSpPr>
            <p:cNvPr id="450" name="TextBox 449">
              <a:extLst>
                <a:ext uri="{FF2B5EF4-FFF2-40B4-BE49-F238E27FC236}">
                  <a16:creationId xmlns:a16="http://schemas.microsoft.com/office/drawing/2014/main" id="{E4B48272-D9DE-C04B-B4C3-A75A109E75BC}"/>
                </a:ext>
              </a:extLst>
            </p:cNvPr>
            <p:cNvSpPr txBox="1"/>
            <p:nvPr/>
          </p:nvSpPr>
          <p:spPr>
            <a:xfrm>
              <a:off x="7174759" y="6225331"/>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55%</a:t>
              </a:r>
            </a:p>
          </p:txBody>
        </p:sp>
      </p:grpSp>
      <p:sp>
        <p:nvSpPr>
          <p:cNvPr id="470" name="CuadroTexto 351">
            <a:extLst>
              <a:ext uri="{FF2B5EF4-FFF2-40B4-BE49-F238E27FC236}">
                <a16:creationId xmlns:a16="http://schemas.microsoft.com/office/drawing/2014/main" id="{DDBA9475-5023-4240-84A7-129B0DCE13F3}"/>
              </a:ext>
            </a:extLst>
          </p:cNvPr>
          <p:cNvSpPr txBox="1"/>
          <p:nvPr/>
        </p:nvSpPr>
        <p:spPr>
          <a:xfrm>
            <a:off x="1225775" y="9953327"/>
            <a:ext cx="3983534" cy="1815882"/>
          </a:xfrm>
          <a:prstGeom prst="rect">
            <a:avLst/>
          </a:prstGeom>
          <a:noFill/>
        </p:spPr>
        <p:txBody>
          <a:bodyPr wrap="square" rtlCol="0">
            <a:spAutoFit/>
          </a:bodyPr>
          <a:lstStyle/>
          <a:p>
            <a:r>
              <a:rPr lang="en-US" sz="2800" b="1" dirty="0">
                <a:solidFill>
                  <a:schemeClr val="tx2"/>
                </a:solidFill>
                <a:latin typeface="Century Gothic" panose="020B0502020202020204" pitchFamily="34" charset="0"/>
              </a:rPr>
              <a:t>The goal of marketing is to connect your business value to the right customer base.</a:t>
            </a:r>
            <a:endParaRPr lang="en-US" sz="6600" b="1" dirty="0">
              <a:solidFill>
                <a:schemeClr val="tx2"/>
              </a:solidFill>
              <a:latin typeface="Century Gothic" panose="020B0502020202020204" pitchFamily="34" charset="0"/>
            </a:endParaRPr>
          </a:p>
        </p:txBody>
      </p:sp>
      <p:sp>
        <p:nvSpPr>
          <p:cNvPr id="433" name="Rectangle 25">
            <a:extLst>
              <a:ext uri="{FF2B5EF4-FFF2-40B4-BE49-F238E27FC236}">
                <a16:creationId xmlns:a16="http://schemas.microsoft.com/office/drawing/2014/main" id="{E8DCFFC8-E7B0-9A47-B098-390C33435F7F}"/>
              </a:ext>
            </a:extLst>
          </p:cNvPr>
          <p:cNvSpPr>
            <a:spLocks/>
          </p:cNvSpPr>
          <p:nvPr/>
        </p:nvSpPr>
        <p:spPr bwMode="auto">
          <a:xfrm>
            <a:off x="12148723" y="3859480"/>
            <a:ext cx="1887728" cy="379591"/>
          </a:xfrm>
          <a:prstGeom prst="rect">
            <a:avLst/>
          </a:prstGeom>
          <a:noFill/>
          <a:ln>
            <a:noFill/>
          </a:ln>
          <a:effec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Analyze</a:t>
            </a:r>
            <a:endParaRPr lang="x-none" altLang="x-none">
              <a:latin typeface="Century Gothic" panose="020B0502020202020204" pitchFamily="34" charset="0"/>
              <a:ea typeface="Open Sans" charset="0"/>
              <a:cs typeface="Open Sans" charset="0"/>
              <a:sym typeface="Open Sans" charset="0"/>
            </a:endParaRPr>
          </a:p>
        </p:txBody>
      </p:sp>
      <p:sp>
        <p:nvSpPr>
          <p:cNvPr id="434" name="Rectangle 26">
            <a:extLst>
              <a:ext uri="{FF2B5EF4-FFF2-40B4-BE49-F238E27FC236}">
                <a16:creationId xmlns:a16="http://schemas.microsoft.com/office/drawing/2014/main" id="{A6EC82C7-6B11-EF41-8B38-A34588B60A7C}"/>
              </a:ext>
            </a:extLst>
          </p:cNvPr>
          <p:cNvSpPr>
            <a:spLocks/>
          </p:cNvSpPr>
          <p:nvPr/>
        </p:nvSpPr>
        <p:spPr bwMode="auto">
          <a:xfrm>
            <a:off x="12317657" y="3080563"/>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+12</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435" name="Rectangle 25">
            <a:extLst>
              <a:ext uri="{FF2B5EF4-FFF2-40B4-BE49-F238E27FC236}">
                <a16:creationId xmlns:a16="http://schemas.microsoft.com/office/drawing/2014/main" id="{4E900329-0826-A747-BF90-12DEC5218E49}"/>
              </a:ext>
            </a:extLst>
          </p:cNvPr>
          <p:cNvSpPr>
            <a:spLocks/>
          </p:cNvSpPr>
          <p:nvPr/>
        </p:nvSpPr>
        <p:spPr bwMode="auto">
          <a:xfrm>
            <a:off x="18714587" y="5894564"/>
            <a:ext cx="1887728" cy="410369"/>
          </a:xfrm>
          <a:prstGeom prst="rect">
            <a:avLst/>
          </a:prstGeom>
          <a:noFill/>
          <a:ln>
            <a:noFill/>
          </a:ln>
          <a:effec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Identify</a:t>
            </a:r>
            <a:endParaRPr lang="x-none" altLang="x-none" sz="2000">
              <a:latin typeface="Century Gothic" panose="020B0502020202020204" pitchFamily="34" charset="0"/>
              <a:ea typeface="Open Sans" charset="0"/>
              <a:cs typeface="Open Sans" charset="0"/>
              <a:sym typeface="Open Sans" charset="0"/>
            </a:endParaRPr>
          </a:p>
        </p:txBody>
      </p:sp>
      <p:sp>
        <p:nvSpPr>
          <p:cNvPr id="436" name="Rectangle 26">
            <a:extLst>
              <a:ext uri="{FF2B5EF4-FFF2-40B4-BE49-F238E27FC236}">
                <a16:creationId xmlns:a16="http://schemas.microsoft.com/office/drawing/2014/main" id="{1C88A14C-FEE1-D842-AD3E-A450F4C31A84}"/>
              </a:ext>
            </a:extLst>
          </p:cNvPr>
          <p:cNvSpPr>
            <a:spLocks/>
          </p:cNvSpPr>
          <p:nvPr/>
        </p:nvSpPr>
        <p:spPr bwMode="auto">
          <a:xfrm>
            <a:off x="18883521" y="5131036"/>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437" name="Rectangle 25">
            <a:extLst>
              <a:ext uri="{FF2B5EF4-FFF2-40B4-BE49-F238E27FC236}">
                <a16:creationId xmlns:a16="http://schemas.microsoft.com/office/drawing/2014/main" id="{2BD978B8-0E1A-D843-A56B-4BDFB78FC330}"/>
              </a:ext>
            </a:extLst>
          </p:cNvPr>
          <p:cNvSpPr>
            <a:spLocks/>
          </p:cNvSpPr>
          <p:nvPr/>
        </p:nvSpPr>
        <p:spPr bwMode="auto">
          <a:xfrm>
            <a:off x="8074296" y="10909909"/>
            <a:ext cx="1887728" cy="410369"/>
          </a:xfrm>
          <a:prstGeom prst="rect">
            <a:avLst/>
          </a:prstGeom>
          <a:noFill/>
          <a:ln>
            <a:noFill/>
          </a:ln>
          <a:effectLst/>
        </p:spPr>
        <p:txBody>
          <a:bodyPr wrap="square" lIns="50800" tIns="50800" rIns="50800" bIns="50800" anchor="ctr">
            <a:spAutoFit/>
          </a:bodyPr>
          <a:lstStyle/>
          <a:p>
            <a:pPr algn="ctr" eaLnBrk="1">
              <a:defRPr/>
            </a:pPr>
            <a:r>
              <a:rPr lang="en-US" altLang="x-none" sz="2000" dirty="0">
                <a:latin typeface="Century Gothic" panose="020B0502020202020204" pitchFamily="34" charset="0"/>
                <a:ea typeface="Open Sans" charset="0"/>
                <a:cs typeface="Open Sans" charset="0"/>
                <a:sym typeface="Open Sans" charset="0"/>
              </a:rPr>
              <a:t>Advertise</a:t>
            </a:r>
            <a:endParaRPr lang="x-none" altLang="x-none" sz="2000">
              <a:latin typeface="Century Gothic" panose="020B0502020202020204" pitchFamily="34" charset="0"/>
              <a:ea typeface="Open Sans" charset="0"/>
              <a:cs typeface="Open Sans" charset="0"/>
              <a:sym typeface="Open Sans" charset="0"/>
            </a:endParaRPr>
          </a:p>
        </p:txBody>
      </p:sp>
      <p:sp>
        <p:nvSpPr>
          <p:cNvPr id="438" name="Rectangle 26">
            <a:extLst>
              <a:ext uri="{FF2B5EF4-FFF2-40B4-BE49-F238E27FC236}">
                <a16:creationId xmlns:a16="http://schemas.microsoft.com/office/drawing/2014/main" id="{B50E278C-D523-5D48-A2E3-507597F7B46C}"/>
              </a:ext>
            </a:extLst>
          </p:cNvPr>
          <p:cNvSpPr>
            <a:spLocks/>
          </p:cNvSpPr>
          <p:nvPr/>
        </p:nvSpPr>
        <p:spPr bwMode="auto">
          <a:xfrm>
            <a:off x="8243230" y="10146381"/>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+64</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nvGrpSpPr>
          <p:cNvPr id="2" name="Group 1">
            <a:extLst>
              <a:ext uri="{FF2B5EF4-FFF2-40B4-BE49-F238E27FC236}">
                <a16:creationId xmlns:a16="http://schemas.microsoft.com/office/drawing/2014/main" id="{F6CAE3EB-70A7-CA44-B875-C0E72FE31AE3}"/>
              </a:ext>
            </a:extLst>
          </p:cNvPr>
          <p:cNvGrpSpPr/>
          <p:nvPr/>
        </p:nvGrpSpPr>
        <p:grpSpPr>
          <a:xfrm>
            <a:off x="3958031" y="4484176"/>
            <a:ext cx="4068552" cy="2550101"/>
            <a:chOff x="3958031" y="4484176"/>
            <a:chExt cx="4068552" cy="2550101"/>
          </a:xfrm>
        </p:grpSpPr>
        <p:grpSp>
          <p:nvGrpSpPr>
            <p:cNvPr id="439" name="Group 438">
              <a:extLst>
                <a:ext uri="{FF2B5EF4-FFF2-40B4-BE49-F238E27FC236}">
                  <a16:creationId xmlns:a16="http://schemas.microsoft.com/office/drawing/2014/main" id="{9C31AE12-597F-B341-886C-C33FAA4F8BBF}"/>
                </a:ext>
              </a:extLst>
            </p:cNvPr>
            <p:cNvGrpSpPr/>
            <p:nvPr/>
          </p:nvGrpSpPr>
          <p:grpSpPr>
            <a:xfrm>
              <a:off x="4692880" y="4484176"/>
              <a:ext cx="2557668" cy="2550101"/>
              <a:chOff x="3065929" y="5091954"/>
              <a:chExt cx="6060141" cy="6042212"/>
            </a:xfrm>
          </p:grpSpPr>
          <p:sp>
            <p:nvSpPr>
              <p:cNvPr id="440" name="Pie 439">
                <a:extLst>
                  <a:ext uri="{FF2B5EF4-FFF2-40B4-BE49-F238E27FC236}">
                    <a16:creationId xmlns:a16="http://schemas.microsoft.com/office/drawing/2014/main" id="{26ACAD2F-0FE3-6544-9841-3D1F114BC2F2}"/>
                  </a:ext>
                </a:extLst>
              </p:cNvPr>
              <p:cNvSpPr/>
              <p:nvPr/>
            </p:nvSpPr>
            <p:spPr>
              <a:xfrm>
                <a:off x="3065929" y="5091954"/>
                <a:ext cx="6042212" cy="6042212"/>
              </a:xfrm>
              <a:prstGeom prst="pie">
                <a:avLst>
                  <a:gd name="adj1" fmla="val 16238735"/>
                  <a:gd name="adj2" fmla="val 65779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1" name="Pie 440">
                <a:extLst>
                  <a:ext uri="{FF2B5EF4-FFF2-40B4-BE49-F238E27FC236}">
                    <a16:creationId xmlns:a16="http://schemas.microsoft.com/office/drawing/2014/main" id="{B8B7F700-E067-5346-8C93-C8A67186FF4B}"/>
                  </a:ext>
                </a:extLst>
              </p:cNvPr>
              <p:cNvSpPr/>
              <p:nvPr/>
            </p:nvSpPr>
            <p:spPr>
              <a:xfrm>
                <a:off x="3083858" y="5091954"/>
                <a:ext cx="6042212" cy="6042212"/>
              </a:xfrm>
              <a:prstGeom prst="pie">
                <a:avLst>
                  <a:gd name="adj1" fmla="val 6484625"/>
                  <a:gd name="adj2" fmla="val 1620431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2" name="Oval 441">
                <a:extLst>
                  <a:ext uri="{FF2B5EF4-FFF2-40B4-BE49-F238E27FC236}">
                    <a16:creationId xmlns:a16="http://schemas.microsoft.com/office/drawing/2014/main" id="{EDE25409-D6EB-4748-9135-61FFB529908E}"/>
                  </a:ext>
                </a:extLst>
              </p:cNvPr>
              <p:cNvSpPr/>
              <p:nvPr/>
            </p:nvSpPr>
            <p:spPr>
              <a:xfrm>
                <a:off x="3523960" y="5521415"/>
                <a:ext cx="5183297" cy="5183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3" name="TextBox 442">
              <a:extLst>
                <a:ext uri="{FF2B5EF4-FFF2-40B4-BE49-F238E27FC236}">
                  <a16:creationId xmlns:a16="http://schemas.microsoft.com/office/drawing/2014/main" id="{13E16368-951B-6649-B0FB-614730533BC2}"/>
                </a:ext>
              </a:extLst>
            </p:cNvPr>
            <p:cNvSpPr txBox="1"/>
            <p:nvPr/>
          </p:nvSpPr>
          <p:spPr>
            <a:xfrm>
              <a:off x="3958031" y="5000688"/>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45%</a:t>
              </a:r>
            </a:p>
          </p:txBody>
        </p:sp>
        <p:sp>
          <p:nvSpPr>
            <p:cNvPr id="444" name="TextBox 443">
              <a:extLst>
                <a:ext uri="{FF2B5EF4-FFF2-40B4-BE49-F238E27FC236}">
                  <a16:creationId xmlns:a16="http://schemas.microsoft.com/office/drawing/2014/main" id="{6FBEF351-4592-DA44-8245-17BCECE467BA}"/>
                </a:ext>
              </a:extLst>
            </p:cNvPr>
            <p:cNvSpPr txBox="1"/>
            <p:nvPr/>
          </p:nvSpPr>
          <p:spPr>
            <a:xfrm>
              <a:off x="7174759" y="6225331"/>
              <a:ext cx="851824" cy="400110"/>
            </a:xfrm>
            <a:prstGeom prst="rect">
              <a:avLst/>
            </a:prstGeom>
            <a:noFill/>
          </p:spPr>
          <p:txBody>
            <a:bodyPr wrap="square" rtlCol="0">
              <a:spAutoFit/>
            </a:bodyPr>
            <a:lstStyle/>
            <a:p>
              <a:pPr algn="ctr"/>
              <a:r>
                <a:rPr lang="en-US" sz="2000" dirty="0">
                  <a:solidFill>
                    <a:schemeClr val="tx2"/>
                  </a:solidFill>
                  <a:latin typeface="Century Gothic" panose="020B0502020202020204" pitchFamily="34" charset="0"/>
                  <a:ea typeface="Lato Light" panose="020F0502020204030203" pitchFamily="34" charset="0"/>
                  <a:cs typeface="Lato Light" panose="020F0502020204030203" pitchFamily="34" charset="0"/>
                </a:rPr>
                <a:t>55%</a:t>
              </a:r>
            </a:p>
          </p:txBody>
        </p:sp>
      </p:grpSp>
      <p:sp>
        <p:nvSpPr>
          <p:cNvPr id="431" name="Rectangle 25">
            <a:extLst>
              <a:ext uri="{FF2B5EF4-FFF2-40B4-BE49-F238E27FC236}">
                <a16:creationId xmlns:a16="http://schemas.microsoft.com/office/drawing/2014/main" id="{B3BC6831-678F-C446-8563-80365CC4C322}"/>
              </a:ext>
            </a:extLst>
          </p:cNvPr>
          <p:cNvSpPr>
            <a:spLocks/>
          </p:cNvSpPr>
          <p:nvPr/>
        </p:nvSpPr>
        <p:spPr bwMode="auto">
          <a:xfrm>
            <a:off x="5032950" y="5854534"/>
            <a:ext cx="1887728" cy="379591"/>
          </a:xfrm>
          <a:prstGeom prst="rect">
            <a:avLst/>
          </a:prstGeom>
          <a:noFill/>
          <a:ln>
            <a:noFill/>
          </a:ln>
          <a:effectLst/>
        </p:spPr>
        <p:txBody>
          <a:bodyPr wrap="square" lIns="50800" tIns="50800" rIns="50800" bIns="50800" anchor="ctr">
            <a:spAutoFit/>
          </a:bodyPr>
          <a:lstStyle/>
          <a:p>
            <a:pPr algn="ctr" eaLnBrk="1">
              <a:defRPr/>
            </a:pPr>
            <a:r>
              <a:rPr lang="en-US" altLang="x-none" dirty="0">
                <a:latin typeface="Century Gothic" panose="020B0502020202020204" pitchFamily="34" charset="0"/>
                <a:ea typeface="Open Sans" charset="0"/>
                <a:cs typeface="Open Sans" charset="0"/>
                <a:sym typeface="Open Sans" charset="0"/>
              </a:rPr>
              <a:t>Develop</a:t>
            </a:r>
            <a:endParaRPr lang="x-none" altLang="x-none">
              <a:latin typeface="Century Gothic" panose="020B0502020202020204" pitchFamily="34" charset="0"/>
              <a:ea typeface="Open Sans" charset="0"/>
              <a:cs typeface="Open Sans" charset="0"/>
              <a:sym typeface="Open Sans" charset="0"/>
            </a:endParaRPr>
          </a:p>
        </p:txBody>
      </p:sp>
      <p:sp>
        <p:nvSpPr>
          <p:cNvPr id="432" name="Rectangle 26">
            <a:extLst>
              <a:ext uri="{FF2B5EF4-FFF2-40B4-BE49-F238E27FC236}">
                <a16:creationId xmlns:a16="http://schemas.microsoft.com/office/drawing/2014/main" id="{91523C21-E80F-B54A-9DD3-FCCCE3991A94}"/>
              </a:ext>
            </a:extLst>
          </p:cNvPr>
          <p:cNvSpPr>
            <a:spLocks/>
          </p:cNvSpPr>
          <p:nvPr/>
        </p:nvSpPr>
        <p:spPr bwMode="auto">
          <a:xfrm>
            <a:off x="5201884" y="5075617"/>
            <a:ext cx="1549861" cy="933589"/>
          </a:xfrm>
          <a:prstGeom prst="rect">
            <a:avLst/>
          </a:prstGeom>
          <a:noFill/>
          <a:ln>
            <a:noFill/>
          </a:ln>
          <a:effectLst/>
        </p:spPr>
        <p:txBody>
          <a:bodyPr wrap="square" lIns="50800" tIns="50800" rIns="50800" bIns="50800" anchor="ctr">
            <a:spAutoFit/>
          </a:bodyPr>
          <a:lstStyle/>
          <a:p>
            <a:pPr algn="ctr" eaLnBrk="1">
              <a:defRPr/>
            </a:pPr>
            <a:r>
              <a:rPr lang="en-US" altLang="x-none" sz="5400" b="1" baseline="0" dirty="0">
                <a:solidFill>
                  <a:schemeClr val="tx2"/>
                </a:solidFill>
                <a:latin typeface="Century Gothic" panose="020B0502020202020204" pitchFamily="34" charset="0"/>
                <a:ea typeface="Open Sans Light" charset="0"/>
                <a:cs typeface="Open Sans Light" charset="0"/>
                <a:sym typeface="Open Sans Light" charset="0"/>
              </a:rPr>
              <a:t>+35</a:t>
            </a:r>
            <a:endParaRPr lang="x-none" altLang="x-none" sz="5400" b="1" baseline="0">
              <a:solidFill>
                <a:schemeClr val="tx2"/>
              </a:solidFill>
              <a:latin typeface="Century Gothic" panose="020B0502020202020204" pitchFamily="34" charset="0"/>
              <a:ea typeface="Open Sans Light" charset="0"/>
              <a:cs typeface="Open Sans Light" charset="0"/>
              <a:sym typeface="Open Sans Light" charset="0"/>
            </a:endParaRPr>
          </a:p>
        </p:txBody>
      </p:sp>
    </p:spTree>
    <p:extLst>
      <p:ext uri="{BB962C8B-B14F-4D97-AF65-F5344CB8AC3E}">
        <p14:creationId xmlns:p14="http://schemas.microsoft.com/office/powerpoint/2010/main" val="151503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ounded Rectangle 127">
            <a:extLst>
              <a:ext uri="{FF2B5EF4-FFF2-40B4-BE49-F238E27FC236}">
                <a16:creationId xmlns:a16="http://schemas.microsoft.com/office/drawing/2014/main" id="{7676A8E3-1517-814F-B8B1-F55EEFA80563}"/>
              </a:ext>
            </a:extLst>
          </p:cNvPr>
          <p:cNvSpPr/>
          <p:nvPr/>
        </p:nvSpPr>
        <p:spPr>
          <a:xfrm>
            <a:off x="2654446" y="5286687"/>
            <a:ext cx="11802708" cy="6216416"/>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F280F312-5C04-C449-BACA-E441642A0427}"/>
              </a:ext>
            </a:extLst>
          </p:cNvPr>
          <p:cNvGrpSpPr/>
          <p:nvPr/>
        </p:nvGrpSpPr>
        <p:grpSpPr>
          <a:xfrm>
            <a:off x="15641153" y="6011296"/>
            <a:ext cx="6082052" cy="4767198"/>
            <a:chOff x="14279054" y="4652268"/>
            <a:chExt cx="6082052" cy="4767198"/>
          </a:xfrm>
        </p:grpSpPr>
        <p:grpSp>
          <p:nvGrpSpPr>
            <p:cNvPr id="133" name="Group 132">
              <a:extLst>
                <a:ext uri="{FF2B5EF4-FFF2-40B4-BE49-F238E27FC236}">
                  <a16:creationId xmlns:a16="http://schemas.microsoft.com/office/drawing/2014/main" id="{E13CB4D2-447E-9A49-BF09-FF21C7765B2D}"/>
                </a:ext>
              </a:extLst>
            </p:cNvPr>
            <p:cNvGrpSpPr/>
            <p:nvPr/>
          </p:nvGrpSpPr>
          <p:grpSpPr>
            <a:xfrm>
              <a:off x="14279054" y="4652268"/>
              <a:ext cx="6082052" cy="2267287"/>
              <a:chOff x="3052795" y="4820985"/>
              <a:chExt cx="6082052" cy="2267287"/>
            </a:xfrm>
          </p:grpSpPr>
          <p:sp>
            <p:nvSpPr>
              <p:cNvPr id="131" name="Rectangle 25">
                <a:extLst>
                  <a:ext uri="{FF2B5EF4-FFF2-40B4-BE49-F238E27FC236}">
                    <a16:creationId xmlns:a16="http://schemas.microsoft.com/office/drawing/2014/main" id="{B01237FD-CF9D-3F43-85E7-6429EF08E3DD}"/>
                  </a:ext>
                </a:extLst>
              </p:cNvPr>
              <p:cNvSpPr>
                <a:spLocks/>
              </p:cNvSpPr>
              <p:nvPr/>
            </p:nvSpPr>
            <p:spPr bwMode="auto">
              <a:xfrm>
                <a:off x="3052796" y="4820985"/>
                <a:ext cx="4336378" cy="933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5400" dirty="0">
                    <a:latin typeface="Century Gothic" panose="020B0502020202020204" pitchFamily="34" charset="0"/>
                    <a:ea typeface="Open Sans" charset="0"/>
                    <a:cs typeface="Open Sans" charset="0"/>
                    <a:sym typeface="Open Sans" charset="0"/>
                  </a:rPr>
                  <a:t>Total Sales</a:t>
                </a:r>
                <a:endParaRPr lang="x-none" altLang="x-none" sz="5400">
                  <a:latin typeface="Century Gothic" panose="020B0502020202020204" pitchFamily="34" charset="0"/>
                  <a:ea typeface="Open Sans" charset="0"/>
                  <a:cs typeface="Open Sans" charset="0"/>
                  <a:sym typeface="Open Sans" charset="0"/>
                </a:endParaRPr>
              </a:p>
            </p:txBody>
          </p:sp>
          <p:sp>
            <p:nvSpPr>
              <p:cNvPr id="132" name="Rectangle 26">
                <a:extLst>
                  <a:ext uri="{FF2B5EF4-FFF2-40B4-BE49-F238E27FC236}">
                    <a16:creationId xmlns:a16="http://schemas.microsoft.com/office/drawing/2014/main" id="{599D4BE8-108B-1642-B23B-2EE5915E681D}"/>
                  </a:ext>
                </a:extLst>
              </p:cNvPr>
              <p:cNvSpPr>
                <a:spLocks/>
              </p:cNvSpPr>
              <p:nvPr/>
            </p:nvSpPr>
            <p:spPr bwMode="auto">
              <a:xfrm>
                <a:off x="3052795" y="5754574"/>
                <a:ext cx="6082052" cy="1333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eaLnBrk="1">
                  <a:defRPr/>
                </a:pPr>
                <a:r>
                  <a:rPr lang="en-US" altLang="x-none" sz="8000" b="1" baseline="0" dirty="0">
                    <a:solidFill>
                      <a:schemeClr val="tx2"/>
                    </a:solidFill>
                    <a:latin typeface="Century Gothic" panose="020B0502020202020204" pitchFamily="34" charset="0"/>
                    <a:ea typeface="Open Sans Light" charset="0"/>
                    <a:cs typeface="Open Sans Light" charset="0"/>
                    <a:sym typeface="Open Sans Light" charset="0"/>
                  </a:rPr>
                  <a:t>$56,346,985</a:t>
                </a:r>
                <a:endParaRPr lang="x-none" altLang="x-none" sz="80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sp>
          <p:nvSpPr>
            <p:cNvPr id="134" name="TextBox 133">
              <a:extLst>
                <a:ext uri="{FF2B5EF4-FFF2-40B4-BE49-F238E27FC236}">
                  <a16:creationId xmlns:a16="http://schemas.microsoft.com/office/drawing/2014/main" id="{A24AB66E-FFCC-A248-8F44-378FD6452EB1}"/>
                </a:ext>
              </a:extLst>
            </p:cNvPr>
            <p:cNvSpPr txBox="1"/>
            <p:nvPr/>
          </p:nvSpPr>
          <p:spPr>
            <a:xfrm>
              <a:off x="14279054" y="8034471"/>
              <a:ext cx="6082052" cy="1384995"/>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15" name="Group 14">
            <a:extLst>
              <a:ext uri="{FF2B5EF4-FFF2-40B4-BE49-F238E27FC236}">
                <a16:creationId xmlns:a16="http://schemas.microsoft.com/office/drawing/2014/main" id="{916E2F43-A419-B449-AB45-FA311C17C475}"/>
              </a:ext>
            </a:extLst>
          </p:cNvPr>
          <p:cNvGrpSpPr/>
          <p:nvPr/>
        </p:nvGrpSpPr>
        <p:grpSpPr>
          <a:xfrm>
            <a:off x="3548355" y="824518"/>
            <a:ext cx="17281166" cy="2182173"/>
            <a:chOff x="3548355" y="1071658"/>
            <a:chExt cx="17281166" cy="2182173"/>
          </a:xfrm>
        </p:grpSpPr>
        <p:sp>
          <p:nvSpPr>
            <p:cNvPr id="16" name="CuadroTexto 350">
              <a:extLst>
                <a:ext uri="{FF2B5EF4-FFF2-40B4-BE49-F238E27FC236}">
                  <a16:creationId xmlns:a16="http://schemas.microsoft.com/office/drawing/2014/main" id="{7FD071B8-28D3-0145-A5AD-EC38D158EA97}"/>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7" name="CuadroTexto 351">
              <a:extLst>
                <a:ext uri="{FF2B5EF4-FFF2-40B4-BE49-F238E27FC236}">
                  <a16:creationId xmlns:a16="http://schemas.microsoft.com/office/drawing/2014/main" id="{780C955B-EADA-B24B-976C-F299F295F9AE}"/>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8" name="Rectangle 45">
              <a:extLst>
                <a:ext uri="{FF2B5EF4-FFF2-40B4-BE49-F238E27FC236}">
                  <a16:creationId xmlns:a16="http://schemas.microsoft.com/office/drawing/2014/main" id="{56C35B43-E8C2-104C-977C-B8D085A5ECE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A7B40332-8912-644C-BCAE-0530DA8267B7}"/>
              </a:ext>
            </a:extLst>
          </p:cNvPr>
          <p:cNvSpPr/>
          <p:nvPr/>
        </p:nvSpPr>
        <p:spPr>
          <a:xfrm>
            <a:off x="3912781" y="7655442"/>
            <a:ext cx="404038" cy="26156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BEA650E-C619-9E4A-B0F8-844FC65C41D8}"/>
              </a:ext>
            </a:extLst>
          </p:cNvPr>
          <p:cNvSpPr/>
          <p:nvPr/>
        </p:nvSpPr>
        <p:spPr>
          <a:xfrm>
            <a:off x="4890977" y="8764859"/>
            <a:ext cx="404038" cy="150619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67FA5F-AB04-6A45-8642-D9027020C69F}"/>
              </a:ext>
            </a:extLst>
          </p:cNvPr>
          <p:cNvSpPr/>
          <p:nvPr/>
        </p:nvSpPr>
        <p:spPr>
          <a:xfrm>
            <a:off x="5883435" y="8162693"/>
            <a:ext cx="404038" cy="210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25FAD56-9E41-2548-8A12-6172CDB15562}"/>
              </a:ext>
            </a:extLst>
          </p:cNvPr>
          <p:cNvSpPr/>
          <p:nvPr/>
        </p:nvSpPr>
        <p:spPr>
          <a:xfrm>
            <a:off x="6875893" y="7538224"/>
            <a:ext cx="404038" cy="27328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AF46B1-FBEB-7540-90D8-7308B0534277}"/>
              </a:ext>
            </a:extLst>
          </p:cNvPr>
          <p:cNvSpPr/>
          <p:nvPr/>
        </p:nvSpPr>
        <p:spPr>
          <a:xfrm>
            <a:off x="7857201" y="8278583"/>
            <a:ext cx="404038" cy="19924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1E4DFE5-0966-484B-89E4-18F06B6D25F4}"/>
              </a:ext>
            </a:extLst>
          </p:cNvPr>
          <p:cNvSpPr/>
          <p:nvPr/>
        </p:nvSpPr>
        <p:spPr>
          <a:xfrm>
            <a:off x="8849659" y="6278138"/>
            <a:ext cx="404038" cy="39929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C6900D-C01A-124A-A060-A4580C8B8288}"/>
              </a:ext>
            </a:extLst>
          </p:cNvPr>
          <p:cNvSpPr/>
          <p:nvPr/>
        </p:nvSpPr>
        <p:spPr>
          <a:xfrm>
            <a:off x="9830967" y="8530683"/>
            <a:ext cx="404038" cy="17403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B28ABB-E0DB-7047-91CE-EDC59DB2B001}"/>
              </a:ext>
            </a:extLst>
          </p:cNvPr>
          <p:cNvSpPr/>
          <p:nvPr/>
        </p:nvSpPr>
        <p:spPr>
          <a:xfrm>
            <a:off x="10834577" y="7259444"/>
            <a:ext cx="404038" cy="30116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1365C9B-F894-E54F-A650-03E7B53D70A2}"/>
              </a:ext>
            </a:extLst>
          </p:cNvPr>
          <p:cNvSpPr/>
          <p:nvPr/>
        </p:nvSpPr>
        <p:spPr>
          <a:xfrm>
            <a:off x="11804733" y="8999033"/>
            <a:ext cx="404038" cy="12720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B6DD574-3576-1941-8A02-D74954C08EF1}"/>
              </a:ext>
            </a:extLst>
          </p:cNvPr>
          <p:cNvSpPr/>
          <p:nvPr/>
        </p:nvSpPr>
        <p:spPr>
          <a:xfrm>
            <a:off x="12808343" y="8040029"/>
            <a:ext cx="404038" cy="22310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51A5953-8869-1442-A5A8-2E9D1E2491DC}"/>
              </a:ext>
            </a:extLst>
          </p:cNvPr>
          <p:cNvCxnSpPr/>
          <p:nvPr/>
        </p:nvCxnSpPr>
        <p:spPr>
          <a:xfrm>
            <a:off x="3548355" y="10271050"/>
            <a:ext cx="100644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3F89A99-1AD6-0D40-B525-DF7512809DF3}"/>
              </a:ext>
            </a:extLst>
          </p:cNvPr>
          <p:cNvSpPr txBox="1"/>
          <p:nvPr/>
        </p:nvSpPr>
        <p:spPr>
          <a:xfrm>
            <a:off x="3586455"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Jan</a:t>
            </a:r>
          </a:p>
        </p:txBody>
      </p:sp>
      <p:sp>
        <p:nvSpPr>
          <p:cNvPr id="29" name="TextBox 28">
            <a:extLst>
              <a:ext uri="{FF2B5EF4-FFF2-40B4-BE49-F238E27FC236}">
                <a16:creationId xmlns:a16="http://schemas.microsoft.com/office/drawing/2014/main" id="{C2892D8B-75B1-E14A-9351-22209B112DBD}"/>
              </a:ext>
            </a:extLst>
          </p:cNvPr>
          <p:cNvSpPr txBox="1"/>
          <p:nvPr/>
        </p:nvSpPr>
        <p:spPr>
          <a:xfrm>
            <a:off x="4597829"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Feb</a:t>
            </a:r>
          </a:p>
        </p:txBody>
      </p:sp>
      <p:sp>
        <p:nvSpPr>
          <p:cNvPr id="30" name="TextBox 29">
            <a:extLst>
              <a:ext uri="{FF2B5EF4-FFF2-40B4-BE49-F238E27FC236}">
                <a16:creationId xmlns:a16="http://schemas.microsoft.com/office/drawing/2014/main" id="{14AC6ED5-2228-4F4D-AD50-EF82E5DE1F2E}"/>
              </a:ext>
            </a:extLst>
          </p:cNvPr>
          <p:cNvSpPr txBox="1"/>
          <p:nvPr/>
        </p:nvSpPr>
        <p:spPr>
          <a:xfrm>
            <a:off x="5592035"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Mar</a:t>
            </a:r>
          </a:p>
        </p:txBody>
      </p:sp>
      <p:sp>
        <p:nvSpPr>
          <p:cNvPr id="31" name="TextBox 30">
            <a:extLst>
              <a:ext uri="{FF2B5EF4-FFF2-40B4-BE49-F238E27FC236}">
                <a16:creationId xmlns:a16="http://schemas.microsoft.com/office/drawing/2014/main" id="{723C0BE7-0E53-364E-A982-26199CA2AA04}"/>
              </a:ext>
            </a:extLst>
          </p:cNvPr>
          <p:cNvSpPr txBox="1"/>
          <p:nvPr/>
        </p:nvSpPr>
        <p:spPr>
          <a:xfrm>
            <a:off x="6587628"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Apr</a:t>
            </a:r>
          </a:p>
        </p:txBody>
      </p:sp>
      <p:sp>
        <p:nvSpPr>
          <p:cNvPr id="32" name="TextBox 31">
            <a:extLst>
              <a:ext uri="{FF2B5EF4-FFF2-40B4-BE49-F238E27FC236}">
                <a16:creationId xmlns:a16="http://schemas.microsoft.com/office/drawing/2014/main" id="{984DA4AA-BB48-E846-AEE3-A271B2078589}"/>
              </a:ext>
            </a:extLst>
          </p:cNvPr>
          <p:cNvSpPr txBox="1"/>
          <p:nvPr/>
        </p:nvSpPr>
        <p:spPr>
          <a:xfrm>
            <a:off x="7563865"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May</a:t>
            </a:r>
          </a:p>
        </p:txBody>
      </p:sp>
      <p:sp>
        <p:nvSpPr>
          <p:cNvPr id="33" name="TextBox 32">
            <a:extLst>
              <a:ext uri="{FF2B5EF4-FFF2-40B4-BE49-F238E27FC236}">
                <a16:creationId xmlns:a16="http://schemas.microsoft.com/office/drawing/2014/main" id="{AD498A4B-9573-BF4D-A16C-B8F9CBB1EE67}"/>
              </a:ext>
            </a:extLst>
          </p:cNvPr>
          <p:cNvSpPr txBox="1"/>
          <p:nvPr/>
        </p:nvSpPr>
        <p:spPr>
          <a:xfrm>
            <a:off x="8548531"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Jun</a:t>
            </a:r>
          </a:p>
        </p:txBody>
      </p:sp>
      <p:sp>
        <p:nvSpPr>
          <p:cNvPr id="34" name="TextBox 33">
            <a:extLst>
              <a:ext uri="{FF2B5EF4-FFF2-40B4-BE49-F238E27FC236}">
                <a16:creationId xmlns:a16="http://schemas.microsoft.com/office/drawing/2014/main" id="{19C14819-E668-5540-BD3D-7E3464EFB131}"/>
              </a:ext>
            </a:extLst>
          </p:cNvPr>
          <p:cNvSpPr txBox="1"/>
          <p:nvPr/>
        </p:nvSpPr>
        <p:spPr>
          <a:xfrm>
            <a:off x="9535385"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Jul</a:t>
            </a:r>
          </a:p>
        </p:txBody>
      </p:sp>
      <p:sp>
        <p:nvSpPr>
          <p:cNvPr id="35" name="TextBox 34">
            <a:extLst>
              <a:ext uri="{FF2B5EF4-FFF2-40B4-BE49-F238E27FC236}">
                <a16:creationId xmlns:a16="http://schemas.microsoft.com/office/drawing/2014/main" id="{46DDA882-7496-734C-9710-AAEDC240A393}"/>
              </a:ext>
            </a:extLst>
          </p:cNvPr>
          <p:cNvSpPr txBox="1"/>
          <p:nvPr/>
        </p:nvSpPr>
        <p:spPr>
          <a:xfrm>
            <a:off x="10530978"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Ago</a:t>
            </a:r>
          </a:p>
        </p:txBody>
      </p:sp>
      <p:sp>
        <p:nvSpPr>
          <p:cNvPr id="36" name="TextBox 35">
            <a:extLst>
              <a:ext uri="{FF2B5EF4-FFF2-40B4-BE49-F238E27FC236}">
                <a16:creationId xmlns:a16="http://schemas.microsoft.com/office/drawing/2014/main" id="{75304201-6C6B-2842-80D0-ED8BD7C1DCC5}"/>
              </a:ext>
            </a:extLst>
          </p:cNvPr>
          <p:cNvSpPr txBox="1"/>
          <p:nvPr/>
        </p:nvSpPr>
        <p:spPr>
          <a:xfrm>
            <a:off x="11507215"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Sep</a:t>
            </a:r>
          </a:p>
        </p:txBody>
      </p:sp>
      <p:sp>
        <p:nvSpPr>
          <p:cNvPr id="37" name="TextBox 36">
            <a:extLst>
              <a:ext uri="{FF2B5EF4-FFF2-40B4-BE49-F238E27FC236}">
                <a16:creationId xmlns:a16="http://schemas.microsoft.com/office/drawing/2014/main" id="{17F215C1-6853-CE4F-A34F-012E478F8F77}"/>
              </a:ext>
            </a:extLst>
          </p:cNvPr>
          <p:cNvSpPr txBox="1"/>
          <p:nvPr/>
        </p:nvSpPr>
        <p:spPr>
          <a:xfrm>
            <a:off x="12491881" y="10271049"/>
            <a:ext cx="1028410" cy="507831"/>
          </a:xfrm>
          <a:prstGeom prst="rect">
            <a:avLst/>
          </a:prstGeom>
          <a:noFill/>
        </p:spPr>
        <p:txBody>
          <a:bodyPr wrap="square" rtlCol="0">
            <a:spAutoFit/>
          </a:bodyPr>
          <a:lstStyle/>
          <a:p>
            <a:pPr algn="ctr">
              <a:lnSpc>
                <a:spcPts val="3560"/>
              </a:lnSpc>
            </a:pPr>
            <a:r>
              <a:rPr lang="en-US" dirty="0">
                <a:latin typeface="Poppins Light" pitchFamily="2" charset="77"/>
                <a:ea typeface="Lato Light" panose="020F0502020204030203" pitchFamily="34" charset="0"/>
                <a:cs typeface="Poppins Light" pitchFamily="2" charset="77"/>
              </a:rPr>
              <a:t>Oct</a:t>
            </a:r>
          </a:p>
        </p:txBody>
      </p:sp>
    </p:spTree>
    <p:extLst>
      <p:ext uri="{BB962C8B-B14F-4D97-AF65-F5344CB8AC3E}">
        <p14:creationId xmlns:p14="http://schemas.microsoft.com/office/powerpoint/2010/main" val="208792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3B981EE1-F849-2A4B-AD46-890BA71001EB}"/>
              </a:ext>
            </a:extLst>
          </p:cNvPr>
          <p:cNvGrpSpPr/>
          <p:nvPr/>
        </p:nvGrpSpPr>
        <p:grpSpPr>
          <a:xfrm>
            <a:off x="16375629" y="6064548"/>
            <a:ext cx="6551040" cy="6551040"/>
            <a:chOff x="9241078" y="14556012"/>
            <a:chExt cx="4062307" cy="4062307"/>
          </a:xfrm>
        </p:grpSpPr>
        <p:sp>
          <p:nvSpPr>
            <p:cNvPr id="123" name="Oval 122">
              <a:extLst>
                <a:ext uri="{FF2B5EF4-FFF2-40B4-BE49-F238E27FC236}">
                  <a16:creationId xmlns:a16="http://schemas.microsoft.com/office/drawing/2014/main" id="{E552A203-42FA-724C-82B9-24563A54D6FB}"/>
                </a:ext>
              </a:extLst>
            </p:cNvPr>
            <p:cNvSpPr/>
            <p:nvPr/>
          </p:nvSpPr>
          <p:spPr>
            <a:xfrm>
              <a:off x="9241078" y="14556012"/>
              <a:ext cx="4062307" cy="406230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Pie 123">
              <a:extLst>
                <a:ext uri="{FF2B5EF4-FFF2-40B4-BE49-F238E27FC236}">
                  <a16:creationId xmlns:a16="http://schemas.microsoft.com/office/drawing/2014/main" id="{5125CEB9-AFD6-E647-9DC9-B1931567F51F}"/>
                </a:ext>
              </a:extLst>
            </p:cNvPr>
            <p:cNvSpPr/>
            <p:nvPr/>
          </p:nvSpPr>
          <p:spPr>
            <a:xfrm>
              <a:off x="9241078" y="14556012"/>
              <a:ext cx="4050289" cy="4050289"/>
            </a:xfrm>
            <a:prstGeom prst="pie">
              <a:avLst>
                <a:gd name="adj1" fmla="val 16238735"/>
                <a:gd name="adj2" fmla="val 929450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19" name="Group 118">
            <a:extLst>
              <a:ext uri="{FF2B5EF4-FFF2-40B4-BE49-F238E27FC236}">
                <a16:creationId xmlns:a16="http://schemas.microsoft.com/office/drawing/2014/main" id="{FB60A8DE-F477-BF43-8E62-2F7863B91AD7}"/>
              </a:ext>
            </a:extLst>
          </p:cNvPr>
          <p:cNvGrpSpPr/>
          <p:nvPr/>
        </p:nvGrpSpPr>
        <p:grpSpPr>
          <a:xfrm>
            <a:off x="8929800" y="6064548"/>
            <a:ext cx="6551040" cy="6551040"/>
            <a:chOff x="9241078" y="14556012"/>
            <a:chExt cx="4062307" cy="4062307"/>
          </a:xfrm>
        </p:grpSpPr>
        <p:sp>
          <p:nvSpPr>
            <p:cNvPr id="120" name="Oval 119">
              <a:extLst>
                <a:ext uri="{FF2B5EF4-FFF2-40B4-BE49-F238E27FC236}">
                  <a16:creationId xmlns:a16="http://schemas.microsoft.com/office/drawing/2014/main" id="{8C5F3E7A-1FB7-2E47-9DD0-7B5498363A9B}"/>
                </a:ext>
              </a:extLst>
            </p:cNvPr>
            <p:cNvSpPr/>
            <p:nvPr/>
          </p:nvSpPr>
          <p:spPr>
            <a:xfrm>
              <a:off x="9241078" y="14556012"/>
              <a:ext cx="4062307" cy="406230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Pie 120">
              <a:extLst>
                <a:ext uri="{FF2B5EF4-FFF2-40B4-BE49-F238E27FC236}">
                  <a16:creationId xmlns:a16="http://schemas.microsoft.com/office/drawing/2014/main" id="{79FE4C65-7E55-634E-9728-CAB8F5F3CA23}"/>
                </a:ext>
              </a:extLst>
            </p:cNvPr>
            <p:cNvSpPr/>
            <p:nvPr/>
          </p:nvSpPr>
          <p:spPr>
            <a:xfrm>
              <a:off x="9241078" y="14556012"/>
              <a:ext cx="4050289" cy="4050289"/>
            </a:xfrm>
            <a:prstGeom prst="pie">
              <a:avLst>
                <a:gd name="adj1" fmla="val 16238735"/>
                <a:gd name="adj2" fmla="val 929450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0" name="Group 69">
            <a:extLst>
              <a:ext uri="{FF2B5EF4-FFF2-40B4-BE49-F238E27FC236}">
                <a16:creationId xmlns:a16="http://schemas.microsoft.com/office/drawing/2014/main" id="{51A8D18D-6BF5-A948-94A3-DD49F0434435}"/>
              </a:ext>
            </a:extLst>
          </p:cNvPr>
          <p:cNvGrpSpPr/>
          <p:nvPr/>
        </p:nvGrpSpPr>
        <p:grpSpPr>
          <a:xfrm>
            <a:off x="1451314" y="6064548"/>
            <a:ext cx="6551040" cy="6551040"/>
            <a:chOff x="9241078" y="14556012"/>
            <a:chExt cx="4062307" cy="4062307"/>
          </a:xfrm>
        </p:grpSpPr>
        <p:sp>
          <p:nvSpPr>
            <p:cNvPr id="76" name="Oval 75">
              <a:extLst>
                <a:ext uri="{FF2B5EF4-FFF2-40B4-BE49-F238E27FC236}">
                  <a16:creationId xmlns:a16="http://schemas.microsoft.com/office/drawing/2014/main" id="{71848B0B-442E-5445-A758-1E18B43ABEBB}"/>
                </a:ext>
              </a:extLst>
            </p:cNvPr>
            <p:cNvSpPr/>
            <p:nvPr/>
          </p:nvSpPr>
          <p:spPr>
            <a:xfrm>
              <a:off x="9241078" y="14556012"/>
              <a:ext cx="4062307" cy="406230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Pie 99">
              <a:extLst>
                <a:ext uri="{FF2B5EF4-FFF2-40B4-BE49-F238E27FC236}">
                  <a16:creationId xmlns:a16="http://schemas.microsoft.com/office/drawing/2014/main" id="{1EA725DA-C56F-9443-9EAE-E29E4E4EA2BB}"/>
                </a:ext>
              </a:extLst>
            </p:cNvPr>
            <p:cNvSpPr/>
            <p:nvPr/>
          </p:nvSpPr>
          <p:spPr>
            <a:xfrm>
              <a:off x="9241078" y="14556012"/>
              <a:ext cx="4050289" cy="4050289"/>
            </a:xfrm>
            <a:prstGeom prst="pie">
              <a:avLst>
                <a:gd name="adj1" fmla="val 16238735"/>
                <a:gd name="adj2" fmla="val 92945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0" name="TextBox 49">
            <a:extLst>
              <a:ext uri="{FF2B5EF4-FFF2-40B4-BE49-F238E27FC236}">
                <a16:creationId xmlns:a16="http://schemas.microsoft.com/office/drawing/2014/main" id="{29D6FC9C-47B1-3643-BFE8-DF2E5D822333}"/>
              </a:ext>
            </a:extLst>
          </p:cNvPr>
          <p:cNvSpPr txBox="1"/>
          <p:nvPr/>
        </p:nvSpPr>
        <p:spPr>
          <a:xfrm>
            <a:off x="2719386"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35" name="Circle">
            <a:extLst>
              <a:ext uri="{FF2B5EF4-FFF2-40B4-BE49-F238E27FC236}">
                <a16:creationId xmlns:a16="http://schemas.microsoft.com/office/drawing/2014/main" id="{8547D9D7-895D-5B44-B365-CD73EB059191}"/>
              </a:ext>
            </a:extLst>
          </p:cNvPr>
          <p:cNvSpPr/>
          <p:nvPr/>
        </p:nvSpPr>
        <p:spPr>
          <a:xfrm>
            <a:off x="2026554"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57" name="Rectangle 56">
            <a:extLst>
              <a:ext uri="{FF2B5EF4-FFF2-40B4-BE49-F238E27FC236}">
                <a16:creationId xmlns:a16="http://schemas.microsoft.com/office/drawing/2014/main" id="{A4B8F179-A98B-6A48-AF5B-99F92A4D030F}"/>
              </a:ext>
            </a:extLst>
          </p:cNvPr>
          <p:cNvSpPr/>
          <p:nvPr/>
        </p:nvSpPr>
        <p:spPr>
          <a:xfrm>
            <a:off x="0"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D39314-13DF-7145-867A-36A71C3F87CD}"/>
              </a:ext>
            </a:extLst>
          </p:cNvPr>
          <p:cNvSpPr/>
          <p:nvPr/>
        </p:nvSpPr>
        <p:spPr>
          <a:xfrm>
            <a:off x="4615463" y="680072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3DA76CC-E8FC-D347-A255-6EA7801F5F73}"/>
              </a:ext>
            </a:extLst>
          </p:cNvPr>
          <p:cNvSpPr/>
          <p:nvPr/>
        </p:nvSpPr>
        <p:spPr>
          <a:xfrm>
            <a:off x="3537229"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D6657232-8CBE-2349-B97A-7A5281793B0C}"/>
              </a:ext>
            </a:extLst>
          </p:cNvPr>
          <p:cNvSpPr/>
          <p:nvPr/>
        </p:nvSpPr>
        <p:spPr>
          <a:xfrm>
            <a:off x="5728762" y="7046178"/>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6FAFF85-B1BB-4543-AFFA-F57B4A7ECBFE}"/>
              </a:ext>
            </a:extLst>
          </p:cNvPr>
          <p:cNvSpPr/>
          <p:nvPr/>
        </p:nvSpPr>
        <p:spPr>
          <a:xfrm>
            <a:off x="2765810"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0F383CB-2C93-334B-BE52-0C0CEC936B92}"/>
              </a:ext>
            </a:extLst>
          </p:cNvPr>
          <p:cNvSpPr/>
          <p:nvPr/>
        </p:nvSpPr>
        <p:spPr>
          <a:xfrm>
            <a:off x="6465118" y="7607211"/>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A57818E3-2442-0E43-BCA9-B4731FDCCD61}"/>
              </a:ext>
            </a:extLst>
          </p:cNvPr>
          <p:cNvSpPr/>
          <p:nvPr/>
        </p:nvSpPr>
        <p:spPr>
          <a:xfrm>
            <a:off x="233345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4972F5E7-88BC-2D4D-A982-B275216B956C}"/>
              </a:ext>
            </a:extLst>
          </p:cNvPr>
          <p:cNvSpPr/>
          <p:nvPr/>
        </p:nvSpPr>
        <p:spPr>
          <a:xfrm>
            <a:off x="6887163" y="8296604"/>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B924D375-A424-7440-A59A-77433B0A14CC}"/>
              </a:ext>
            </a:extLst>
          </p:cNvPr>
          <p:cNvSpPr/>
          <p:nvPr/>
        </p:nvSpPr>
        <p:spPr>
          <a:xfrm>
            <a:off x="2134649"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C34BA73E-46F4-424C-8DB0-93DBFFF90AE1}"/>
              </a:ext>
            </a:extLst>
          </p:cNvPr>
          <p:cNvSpPr/>
          <p:nvPr/>
        </p:nvSpPr>
        <p:spPr>
          <a:xfrm>
            <a:off x="7086197" y="9088687"/>
            <a:ext cx="184320" cy="18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98B9B34-AD62-B242-A66F-227ED36A796D}"/>
              </a:ext>
            </a:extLst>
          </p:cNvPr>
          <p:cNvGrpSpPr/>
          <p:nvPr/>
        </p:nvGrpSpPr>
        <p:grpSpPr>
          <a:xfrm>
            <a:off x="4559485" y="7457807"/>
            <a:ext cx="328708" cy="1721357"/>
            <a:chOff x="8501449" y="5622324"/>
            <a:chExt cx="321275" cy="1675003"/>
          </a:xfrm>
        </p:grpSpPr>
        <p:sp>
          <p:nvSpPr>
            <p:cNvPr id="8" name="Triangle 7">
              <a:extLst>
                <a:ext uri="{FF2B5EF4-FFF2-40B4-BE49-F238E27FC236}">
                  <a16:creationId xmlns:a16="http://schemas.microsoft.com/office/drawing/2014/main" id="{CF28B520-BBA0-8C40-86BE-5BFA2786F4FC}"/>
                </a:ext>
              </a:extLst>
            </p:cNvPr>
            <p:cNvSpPr/>
            <p:nvPr/>
          </p:nvSpPr>
          <p:spPr>
            <a:xfrm>
              <a:off x="8501449" y="5622324"/>
              <a:ext cx="321275" cy="150623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D88CDB20-D574-144F-992B-FE444C2B8B4A}"/>
                </a:ext>
              </a:extLst>
            </p:cNvPr>
            <p:cNvSpPr/>
            <p:nvPr/>
          </p:nvSpPr>
          <p:spPr>
            <a:xfrm>
              <a:off x="8501449" y="6959787"/>
              <a:ext cx="321274" cy="337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Oval 5">
            <a:extLst>
              <a:ext uri="{FF2B5EF4-FFF2-40B4-BE49-F238E27FC236}">
                <a16:creationId xmlns:a16="http://schemas.microsoft.com/office/drawing/2014/main" id="{84BD5D81-8B0C-144B-AFA4-9D233F69A1FC}"/>
              </a:ext>
            </a:extLst>
          </p:cNvPr>
          <p:cNvSpPr/>
          <p:nvPr/>
        </p:nvSpPr>
        <p:spPr>
          <a:xfrm>
            <a:off x="4380822"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1580B85-7ECA-3F4A-A46F-F0759381B643}"/>
              </a:ext>
            </a:extLst>
          </p:cNvPr>
          <p:cNvSpPr/>
          <p:nvPr/>
        </p:nvSpPr>
        <p:spPr>
          <a:xfrm>
            <a:off x="4549368" y="9086140"/>
            <a:ext cx="326400" cy="32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203E813-3D3C-7E48-A104-C7E617E2CA58}"/>
              </a:ext>
            </a:extLst>
          </p:cNvPr>
          <p:cNvGrpSpPr/>
          <p:nvPr/>
        </p:nvGrpSpPr>
        <p:grpSpPr>
          <a:xfrm>
            <a:off x="2251388" y="10000392"/>
            <a:ext cx="4916454" cy="1633839"/>
            <a:chOff x="2104488" y="8455957"/>
            <a:chExt cx="4916454" cy="1633839"/>
          </a:xfrm>
        </p:grpSpPr>
        <p:sp>
          <p:nvSpPr>
            <p:cNvPr id="56" name="Rectangle 13">
              <a:extLst>
                <a:ext uri="{FF2B5EF4-FFF2-40B4-BE49-F238E27FC236}">
                  <a16:creationId xmlns:a16="http://schemas.microsoft.com/office/drawing/2014/main" id="{92BEACCA-2A46-934E-982C-4BC98DED1916}"/>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$14,569</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69" name="Rectangle 25">
              <a:extLst>
                <a:ext uri="{FF2B5EF4-FFF2-40B4-BE49-F238E27FC236}">
                  <a16:creationId xmlns:a16="http://schemas.microsoft.com/office/drawing/2014/main" id="{D57EFADB-76B8-B648-8B1B-8B387E609A67}"/>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71" name="TextBox 70">
            <a:extLst>
              <a:ext uri="{FF2B5EF4-FFF2-40B4-BE49-F238E27FC236}">
                <a16:creationId xmlns:a16="http://schemas.microsoft.com/office/drawing/2014/main" id="{10D965FD-E76A-3B4F-8C3B-B653F6395BDA}"/>
              </a:ext>
            </a:extLst>
          </p:cNvPr>
          <p:cNvSpPr txBox="1"/>
          <p:nvPr/>
        </p:nvSpPr>
        <p:spPr>
          <a:xfrm>
            <a:off x="10227745"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graphicFrame>
        <p:nvGraphicFramePr>
          <p:cNvPr id="91" name="2D Pie Chart">
            <a:extLst>
              <a:ext uri="{FF2B5EF4-FFF2-40B4-BE49-F238E27FC236}">
                <a16:creationId xmlns:a16="http://schemas.microsoft.com/office/drawing/2014/main" id="{BB8A553B-DB57-B243-BE1E-BBFD3748228F}"/>
              </a:ext>
            </a:extLst>
          </p:cNvPr>
          <p:cNvGraphicFramePr/>
          <p:nvPr>
            <p:extLst>
              <p:ext uri="{D42A27DB-BD31-4B8C-83A1-F6EECF244321}">
                <p14:modId xmlns:p14="http://schemas.microsoft.com/office/powerpoint/2010/main" val="1588847358"/>
              </p:ext>
            </p:extLst>
          </p:nvPr>
        </p:nvGraphicFramePr>
        <p:xfrm>
          <a:off x="8909330" y="6032664"/>
          <a:ext cx="6613303" cy="6613300"/>
        </p:xfrm>
        <a:graphic>
          <a:graphicData uri="http://schemas.openxmlformats.org/drawingml/2006/chart">
            <c:chart xmlns:c="http://schemas.openxmlformats.org/drawingml/2006/chart" xmlns:r="http://schemas.openxmlformats.org/officeDocument/2006/relationships" r:id="rId2"/>
          </a:graphicData>
        </a:graphic>
      </p:graphicFrame>
      <p:sp>
        <p:nvSpPr>
          <p:cNvPr id="92" name="Circle">
            <a:extLst>
              <a:ext uri="{FF2B5EF4-FFF2-40B4-BE49-F238E27FC236}">
                <a16:creationId xmlns:a16="http://schemas.microsoft.com/office/drawing/2014/main" id="{7D0556ED-6CB0-DC4D-8FC2-8CF7F7421398}"/>
              </a:ext>
            </a:extLst>
          </p:cNvPr>
          <p:cNvSpPr/>
          <p:nvPr/>
        </p:nvSpPr>
        <p:spPr>
          <a:xfrm>
            <a:off x="9534913"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93" name="Rectangle 92">
            <a:extLst>
              <a:ext uri="{FF2B5EF4-FFF2-40B4-BE49-F238E27FC236}">
                <a16:creationId xmlns:a16="http://schemas.microsoft.com/office/drawing/2014/main" id="{8802A95D-8899-8347-BE6B-35BE1974BFDD}"/>
              </a:ext>
            </a:extLst>
          </p:cNvPr>
          <p:cNvSpPr/>
          <p:nvPr/>
        </p:nvSpPr>
        <p:spPr>
          <a:xfrm>
            <a:off x="7508359"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BF2E5EA-8345-1442-970A-9809B0DA04E1}"/>
              </a:ext>
            </a:extLst>
          </p:cNvPr>
          <p:cNvSpPr/>
          <p:nvPr/>
        </p:nvSpPr>
        <p:spPr>
          <a:xfrm>
            <a:off x="12123822" y="680072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B6C2410-8436-164B-9672-299676514333}"/>
              </a:ext>
            </a:extLst>
          </p:cNvPr>
          <p:cNvSpPr/>
          <p:nvPr/>
        </p:nvSpPr>
        <p:spPr>
          <a:xfrm>
            <a:off x="11045588"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2BB21137-018C-3547-9A28-CE85D0D885B0}"/>
              </a:ext>
            </a:extLst>
          </p:cNvPr>
          <p:cNvSpPr/>
          <p:nvPr/>
        </p:nvSpPr>
        <p:spPr>
          <a:xfrm>
            <a:off x="13237121" y="7046178"/>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76F6C9A-40AA-B44D-BAEC-BE1AE31DBFB7}"/>
              </a:ext>
            </a:extLst>
          </p:cNvPr>
          <p:cNvSpPr/>
          <p:nvPr/>
        </p:nvSpPr>
        <p:spPr>
          <a:xfrm>
            <a:off x="10274169"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DEC38A2-06BE-764B-9D04-A1FA6083A916}"/>
              </a:ext>
            </a:extLst>
          </p:cNvPr>
          <p:cNvSpPr/>
          <p:nvPr/>
        </p:nvSpPr>
        <p:spPr>
          <a:xfrm>
            <a:off x="13973477" y="7607211"/>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60D8FAFD-ED7B-B847-9032-70DE4CDD8647}"/>
              </a:ext>
            </a:extLst>
          </p:cNvPr>
          <p:cNvSpPr/>
          <p:nvPr/>
        </p:nvSpPr>
        <p:spPr>
          <a:xfrm>
            <a:off x="984181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E29F2C6D-C15A-7547-8002-A40CBA1BC173}"/>
              </a:ext>
            </a:extLst>
          </p:cNvPr>
          <p:cNvSpPr/>
          <p:nvPr/>
        </p:nvSpPr>
        <p:spPr>
          <a:xfrm>
            <a:off x="14395522" y="8296604"/>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284410B2-CFE2-9745-8321-96C95D9B4898}"/>
              </a:ext>
            </a:extLst>
          </p:cNvPr>
          <p:cNvSpPr/>
          <p:nvPr/>
        </p:nvSpPr>
        <p:spPr>
          <a:xfrm>
            <a:off x="9643008"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BB79E480-3F6C-1940-8A1D-D91076A53A75}"/>
              </a:ext>
            </a:extLst>
          </p:cNvPr>
          <p:cNvSpPr/>
          <p:nvPr/>
        </p:nvSpPr>
        <p:spPr>
          <a:xfrm>
            <a:off x="14594556" y="9088687"/>
            <a:ext cx="184320" cy="18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52B45B5F-AD75-FD42-A244-15EAAE538832}"/>
              </a:ext>
            </a:extLst>
          </p:cNvPr>
          <p:cNvGrpSpPr/>
          <p:nvPr/>
        </p:nvGrpSpPr>
        <p:grpSpPr>
          <a:xfrm>
            <a:off x="12067844" y="7457807"/>
            <a:ext cx="328708" cy="1721357"/>
            <a:chOff x="8501449" y="5622324"/>
            <a:chExt cx="321275" cy="1675003"/>
          </a:xfrm>
        </p:grpSpPr>
        <p:sp>
          <p:nvSpPr>
            <p:cNvPr id="89" name="Triangle 88">
              <a:extLst>
                <a:ext uri="{FF2B5EF4-FFF2-40B4-BE49-F238E27FC236}">
                  <a16:creationId xmlns:a16="http://schemas.microsoft.com/office/drawing/2014/main" id="{49908CD8-8FF2-EF4E-B784-E86D99A7C296}"/>
                </a:ext>
              </a:extLst>
            </p:cNvPr>
            <p:cNvSpPr/>
            <p:nvPr/>
          </p:nvSpPr>
          <p:spPr>
            <a:xfrm>
              <a:off x="8501449" y="5622324"/>
              <a:ext cx="321275" cy="150623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5DDDA51-2E27-B545-AF5C-4693205115DD}"/>
                </a:ext>
              </a:extLst>
            </p:cNvPr>
            <p:cNvSpPr/>
            <p:nvPr/>
          </p:nvSpPr>
          <p:spPr>
            <a:xfrm>
              <a:off x="8501449" y="6959787"/>
              <a:ext cx="321274" cy="337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Oval 86">
            <a:extLst>
              <a:ext uri="{FF2B5EF4-FFF2-40B4-BE49-F238E27FC236}">
                <a16:creationId xmlns:a16="http://schemas.microsoft.com/office/drawing/2014/main" id="{B64BB7FC-BA34-AF47-9A69-8CABDD133A9C}"/>
              </a:ext>
            </a:extLst>
          </p:cNvPr>
          <p:cNvSpPr/>
          <p:nvPr/>
        </p:nvSpPr>
        <p:spPr>
          <a:xfrm>
            <a:off x="11889181"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B3E2DE8-CB0C-8942-8B8C-C5EFADE21D5E}"/>
              </a:ext>
            </a:extLst>
          </p:cNvPr>
          <p:cNvSpPr/>
          <p:nvPr/>
        </p:nvSpPr>
        <p:spPr>
          <a:xfrm>
            <a:off x="12057727" y="9086140"/>
            <a:ext cx="326400" cy="326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76601619-AF9F-8249-BA20-2AEF820CF4CE}"/>
              </a:ext>
            </a:extLst>
          </p:cNvPr>
          <p:cNvGrpSpPr/>
          <p:nvPr/>
        </p:nvGrpSpPr>
        <p:grpSpPr>
          <a:xfrm>
            <a:off x="9759747" y="10000392"/>
            <a:ext cx="4916454" cy="1633839"/>
            <a:chOff x="2104488" y="8455957"/>
            <a:chExt cx="4916454" cy="1633839"/>
          </a:xfrm>
        </p:grpSpPr>
        <p:sp>
          <p:nvSpPr>
            <p:cNvPr id="74" name="Rectangle 13">
              <a:extLst>
                <a:ext uri="{FF2B5EF4-FFF2-40B4-BE49-F238E27FC236}">
                  <a16:creationId xmlns:a16="http://schemas.microsoft.com/office/drawing/2014/main" id="{237D3614-7CCD-2A42-AD5A-A81E26632E10}"/>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$34,476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75" name="Rectangle 25">
              <a:extLst>
                <a:ext uri="{FF2B5EF4-FFF2-40B4-BE49-F238E27FC236}">
                  <a16:creationId xmlns:a16="http://schemas.microsoft.com/office/drawing/2014/main" id="{49EB225E-117E-A84E-88C7-F7218AB4C74A}"/>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sp>
        <p:nvSpPr>
          <p:cNvPr id="95" name="TextBox 94">
            <a:extLst>
              <a:ext uri="{FF2B5EF4-FFF2-40B4-BE49-F238E27FC236}">
                <a16:creationId xmlns:a16="http://schemas.microsoft.com/office/drawing/2014/main" id="{C00739BA-A889-424C-B726-C2AF467CD990}"/>
              </a:ext>
            </a:extLst>
          </p:cNvPr>
          <p:cNvSpPr txBox="1"/>
          <p:nvPr/>
        </p:nvSpPr>
        <p:spPr>
          <a:xfrm>
            <a:off x="17652711" y="5073541"/>
            <a:ext cx="3976470" cy="646331"/>
          </a:xfrm>
          <a:prstGeom prst="rect">
            <a:avLst/>
          </a:prstGeom>
          <a:noFill/>
        </p:spPr>
        <p:txBody>
          <a:bodyPr wrap="square" rtlCol="0">
            <a:spAutoFit/>
          </a:bodyPr>
          <a:lstStyle/>
          <a:p>
            <a:pPr algn="ctr"/>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Develop</a:t>
            </a:r>
          </a:p>
        </p:txBody>
      </p:sp>
      <p:sp>
        <p:nvSpPr>
          <p:cNvPr id="116" name="Circle">
            <a:extLst>
              <a:ext uri="{FF2B5EF4-FFF2-40B4-BE49-F238E27FC236}">
                <a16:creationId xmlns:a16="http://schemas.microsoft.com/office/drawing/2014/main" id="{C2C9F60A-B2EB-5849-98A0-49E0EE234DF6}"/>
              </a:ext>
            </a:extLst>
          </p:cNvPr>
          <p:cNvSpPr/>
          <p:nvPr/>
        </p:nvSpPr>
        <p:spPr>
          <a:xfrm>
            <a:off x="16959879" y="6658247"/>
            <a:ext cx="5362137" cy="5362134"/>
          </a:xfrm>
          <a:prstGeom prst="ellipse">
            <a:avLst/>
          </a:prstGeom>
          <a:solidFill>
            <a:srgbClr val="F6F7FC"/>
          </a:solidFill>
          <a:ln w="12700" cap="flat">
            <a:noFill/>
            <a:miter lim="400000"/>
          </a:ln>
          <a:effectLst/>
        </p:spPr>
        <p:txBody>
          <a:bodyPr wrap="square" lIns="50800" tIns="50800" rIns="50800" bIns="50800" numCol="1" anchor="ctr">
            <a:noAutofit/>
          </a:bodyPr>
          <a:lstStyle/>
          <a:p>
            <a:pPr algn="ctr">
              <a:lnSpc>
                <a:spcPct val="100000"/>
              </a:lnSpc>
              <a:defRPr sz="3200" baseline="0">
                <a:solidFill>
                  <a:srgbClr val="FFFFFF"/>
                </a:solidFill>
                <a:latin typeface="Helvetica Light"/>
                <a:ea typeface="Helvetica Light"/>
                <a:cs typeface="Helvetica Light"/>
                <a:sym typeface="Helvetica Light"/>
              </a:defRPr>
            </a:pPr>
            <a:endParaRPr/>
          </a:p>
        </p:txBody>
      </p:sp>
      <p:sp>
        <p:nvSpPr>
          <p:cNvPr id="117" name="Rectangle 116">
            <a:extLst>
              <a:ext uri="{FF2B5EF4-FFF2-40B4-BE49-F238E27FC236}">
                <a16:creationId xmlns:a16="http://schemas.microsoft.com/office/drawing/2014/main" id="{4BC37358-D203-B04F-870F-5402F4BAA57D}"/>
              </a:ext>
            </a:extLst>
          </p:cNvPr>
          <p:cNvSpPr/>
          <p:nvPr/>
        </p:nvSpPr>
        <p:spPr>
          <a:xfrm>
            <a:off x="14933325" y="9429679"/>
            <a:ext cx="9533973" cy="41675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B97DE2EA-C200-AD42-B796-63850E2C14E2}"/>
              </a:ext>
            </a:extLst>
          </p:cNvPr>
          <p:cNvSpPr/>
          <p:nvPr/>
        </p:nvSpPr>
        <p:spPr>
          <a:xfrm>
            <a:off x="19548788" y="680072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75830D-50D3-9142-866C-17E95153F401}"/>
              </a:ext>
            </a:extLst>
          </p:cNvPr>
          <p:cNvSpPr/>
          <p:nvPr/>
        </p:nvSpPr>
        <p:spPr>
          <a:xfrm>
            <a:off x="18470554"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E4AAC19-CDED-2F4F-B01D-75EA1B9DAB70}"/>
              </a:ext>
            </a:extLst>
          </p:cNvPr>
          <p:cNvSpPr/>
          <p:nvPr/>
        </p:nvSpPr>
        <p:spPr>
          <a:xfrm>
            <a:off x="20662087" y="7046178"/>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E0DE5CB0-1473-C648-8671-F7E8B1DBDE18}"/>
              </a:ext>
            </a:extLst>
          </p:cNvPr>
          <p:cNvSpPr/>
          <p:nvPr/>
        </p:nvSpPr>
        <p:spPr>
          <a:xfrm>
            <a:off x="17699135"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0668CC5D-3C2D-E74B-917C-033F4E2F69CB}"/>
              </a:ext>
            </a:extLst>
          </p:cNvPr>
          <p:cNvSpPr/>
          <p:nvPr/>
        </p:nvSpPr>
        <p:spPr>
          <a:xfrm>
            <a:off x="21398443" y="7607211"/>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174BE811-67D0-C34D-8381-8D151B631280}"/>
              </a:ext>
            </a:extLst>
          </p:cNvPr>
          <p:cNvSpPr/>
          <p:nvPr/>
        </p:nvSpPr>
        <p:spPr>
          <a:xfrm>
            <a:off x="1726677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BCAA4387-16F6-2644-9B54-4C1D39B953C2}"/>
              </a:ext>
            </a:extLst>
          </p:cNvPr>
          <p:cNvSpPr/>
          <p:nvPr/>
        </p:nvSpPr>
        <p:spPr>
          <a:xfrm>
            <a:off x="21820488" y="8296604"/>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CD2E162-6CDF-A040-927A-F33DEDCF5030}"/>
              </a:ext>
            </a:extLst>
          </p:cNvPr>
          <p:cNvSpPr/>
          <p:nvPr/>
        </p:nvSpPr>
        <p:spPr>
          <a:xfrm>
            <a:off x="17067974"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1E070FC-13CC-E741-8517-F36C5D200184}"/>
              </a:ext>
            </a:extLst>
          </p:cNvPr>
          <p:cNvSpPr/>
          <p:nvPr/>
        </p:nvSpPr>
        <p:spPr>
          <a:xfrm>
            <a:off x="22019522" y="9088687"/>
            <a:ext cx="184320" cy="1843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9280A085-2E2B-3E47-901A-C59C042B9D34}"/>
              </a:ext>
            </a:extLst>
          </p:cNvPr>
          <p:cNvGrpSpPr/>
          <p:nvPr/>
        </p:nvGrpSpPr>
        <p:grpSpPr>
          <a:xfrm>
            <a:off x="19492810" y="7457807"/>
            <a:ext cx="328708" cy="1721357"/>
            <a:chOff x="8501449" y="5622324"/>
            <a:chExt cx="321275" cy="1675003"/>
          </a:xfrm>
        </p:grpSpPr>
        <p:sp>
          <p:nvSpPr>
            <p:cNvPr id="113" name="Triangle 112">
              <a:extLst>
                <a:ext uri="{FF2B5EF4-FFF2-40B4-BE49-F238E27FC236}">
                  <a16:creationId xmlns:a16="http://schemas.microsoft.com/office/drawing/2014/main" id="{3D55A31B-7253-3D44-A788-667C350E66B4}"/>
                </a:ext>
              </a:extLst>
            </p:cNvPr>
            <p:cNvSpPr/>
            <p:nvPr/>
          </p:nvSpPr>
          <p:spPr>
            <a:xfrm>
              <a:off x="8501449" y="5622324"/>
              <a:ext cx="321275" cy="150623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A92F3507-F8D0-D54B-AC87-04E6B7C06E9F}"/>
                </a:ext>
              </a:extLst>
            </p:cNvPr>
            <p:cNvSpPr/>
            <p:nvPr/>
          </p:nvSpPr>
          <p:spPr>
            <a:xfrm>
              <a:off x="8501449" y="6959787"/>
              <a:ext cx="321274" cy="337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Oval 110">
            <a:extLst>
              <a:ext uri="{FF2B5EF4-FFF2-40B4-BE49-F238E27FC236}">
                <a16:creationId xmlns:a16="http://schemas.microsoft.com/office/drawing/2014/main" id="{9B668AB0-2C13-5045-8B53-A8CDF94C5D03}"/>
              </a:ext>
            </a:extLst>
          </p:cNvPr>
          <p:cNvSpPr/>
          <p:nvPr/>
        </p:nvSpPr>
        <p:spPr>
          <a:xfrm>
            <a:off x="19314147" y="8918560"/>
            <a:ext cx="653599" cy="6535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61E6F840-59A0-4F4D-B319-C135FFE52DE5}"/>
              </a:ext>
            </a:extLst>
          </p:cNvPr>
          <p:cNvSpPr/>
          <p:nvPr/>
        </p:nvSpPr>
        <p:spPr>
          <a:xfrm>
            <a:off x="19482693" y="9086140"/>
            <a:ext cx="326400" cy="326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a:extLst>
              <a:ext uri="{FF2B5EF4-FFF2-40B4-BE49-F238E27FC236}">
                <a16:creationId xmlns:a16="http://schemas.microsoft.com/office/drawing/2014/main" id="{697C79D0-3A21-5B46-AF44-1096D27B7C9A}"/>
              </a:ext>
            </a:extLst>
          </p:cNvPr>
          <p:cNvGrpSpPr/>
          <p:nvPr/>
        </p:nvGrpSpPr>
        <p:grpSpPr>
          <a:xfrm>
            <a:off x="17184713" y="10000392"/>
            <a:ext cx="4916454" cy="1633839"/>
            <a:chOff x="2104488" y="8455957"/>
            <a:chExt cx="4916454" cy="1633839"/>
          </a:xfrm>
        </p:grpSpPr>
        <p:sp>
          <p:nvSpPr>
            <p:cNvPr id="98" name="Rectangle 13">
              <a:extLst>
                <a:ext uri="{FF2B5EF4-FFF2-40B4-BE49-F238E27FC236}">
                  <a16:creationId xmlns:a16="http://schemas.microsoft.com/office/drawing/2014/main" id="{9C05D638-7719-7847-A455-3E57DBBE850B}"/>
                </a:ext>
              </a:extLst>
            </p:cNvPr>
            <p:cNvSpPr>
              <a:spLocks/>
            </p:cNvSpPr>
            <p:nvPr/>
          </p:nvSpPr>
          <p:spPr bwMode="auto">
            <a:xfrm>
              <a:off x="2104488" y="8455957"/>
              <a:ext cx="4916454" cy="102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000" b="1" baseline="0" dirty="0">
                  <a:solidFill>
                    <a:schemeClr val="tx2"/>
                  </a:solidFill>
                  <a:latin typeface="Century Gothic" panose="020B0502020202020204" pitchFamily="34" charset="0"/>
                  <a:ea typeface="Open Sans Light" charset="0"/>
                  <a:cs typeface="Open Sans Light" charset="0"/>
                  <a:sym typeface="Open Sans Light" charset="0"/>
                </a:rPr>
                <a:t>$65,356</a:t>
              </a:r>
              <a:endParaRPr lang="x-none" altLang="x-none" sz="6000" b="1" baseline="0">
                <a:solidFill>
                  <a:schemeClr val="tx2"/>
                </a:solidFill>
                <a:latin typeface="Century Gothic" panose="020B0502020202020204" pitchFamily="34" charset="0"/>
                <a:ea typeface="Open Sans Light" charset="0"/>
                <a:cs typeface="Open Sans Light" charset="0"/>
                <a:sym typeface="Open Sans Light" charset="0"/>
              </a:endParaRPr>
            </a:p>
          </p:txBody>
        </p:sp>
        <p:sp>
          <p:nvSpPr>
            <p:cNvPr id="99" name="Rectangle 25">
              <a:extLst>
                <a:ext uri="{FF2B5EF4-FFF2-40B4-BE49-F238E27FC236}">
                  <a16:creationId xmlns:a16="http://schemas.microsoft.com/office/drawing/2014/main" id="{60F1B9B7-47F8-BA46-827E-DC38FFD57552}"/>
                </a:ext>
              </a:extLst>
            </p:cNvPr>
            <p:cNvSpPr>
              <a:spLocks/>
            </p:cNvSpPr>
            <p:nvPr/>
          </p:nvSpPr>
          <p:spPr bwMode="auto">
            <a:xfrm>
              <a:off x="2862508" y="9556317"/>
              <a:ext cx="3279746" cy="533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a:t>
              </a:r>
              <a:endParaRPr lang="x-none" altLang="x-none" sz="2800">
                <a:latin typeface="Century Gothic" panose="020B0502020202020204" pitchFamily="34" charset="0"/>
                <a:ea typeface="Open Sans" charset="0"/>
                <a:cs typeface="Open Sans" charset="0"/>
                <a:sym typeface="Open Sans" charset="0"/>
              </a:endParaRPr>
            </a:p>
          </p:txBody>
        </p:sp>
      </p:grpSp>
      <p:grpSp>
        <p:nvGrpSpPr>
          <p:cNvPr id="72" name="Group 71">
            <a:extLst>
              <a:ext uri="{FF2B5EF4-FFF2-40B4-BE49-F238E27FC236}">
                <a16:creationId xmlns:a16="http://schemas.microsoft.com/office/drawing/2014/main" id="{E02E9D60-79C1-4440-8327-B1A96918EF4E}"/>
              </a:ext>
            </a:extLst>
          </p:cNvPr>
          <p:cNvGrpSpPr/>
          <p:nvPr/>
        </p:nvGrpSpPr>
        <p:grpSpPr>
          <a:xfrm>
            <a:off x="3548355" y="824518"/>
            <a:ext cx="17281166" cy="2182173"/>
            <a:chOff x="3548355" y="1071658"/>
            <a:chExt cx="17281166" cy="2182173"/>
          </a:xfrm>
        </p:grpSpPr>
        <p:sp>
          <p:nvSpPr>
            <p:cNvPr id="94" name="CuadroTexto 350">
              <a:extLst>
                <a:ext uri="{FF2B5EF4-FFF2-40B4-BE49-F238E27FC236}">
                  <a16:creationId xmlns:a16="http://schemas.microsoft.com/office/drawing/2014/main" id="{044DF865-0DC4-3843-8D05-ED4344CB6891}"/>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96" name="CuadroTexto 351">
              <a:extLst>
                <a:ext uri="{FF2B5EF4-FFF2-40B4-BE49-F238E27FC236}">
                  <a16:creationId xmlns:a16="http://schemas.microsoft.com/office/drawing/2014/main" id="{33FB13C6-AAD4-D14F-943B-EAA2DF1AFBCB}"/>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118" name="Rectangle 45">
              <a:extLst>
                <a:ext uri="{FF2B5EF4-FFF2-40B4-BE49-F238E27FC236}">
                  <a16:creationId xmlns:a16="http://schemas.microsoft.com/office/drawing/2014/main" id="{EDE52B7E-3F06-BC4C-BF09-9A7F87018EB0}"/>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5775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8201C6-6219-FB4A-B43B-69AE268FA8C0}"/>
              </a:ext>
            </a:extLst>
          </p:cNvPr>
          <p:cNvGrpSpPr/>
          <p:nvPr/>
        </p:nvGrpSpPr>
        <p:grpSpPr>
          <a:xfrm>
            <a:off x="2509748" y="4838009"/>
            <a:ext cx="7454313" cy="7454314"/>
            <a:chOff x="5862211" y="13751883"/>
            <a:chExt cx="7441174" cy="7441175"/>
          </a:xfrm>
        </p:grpSpPr>
        <p:grpSp>
          <p:nvGrpSpPr>
            <p:cNvPr id="58" name="Group 57">
              <a:extLst>
                <a:ext uri="{FF2B5EF4-FFF2-40B4-BE49-F238E27FC236}">
                  <a16:creationId xmlns:a16="http://schemas.microsoft.com/office/drawing/2014/main" id="{87CA8749-A9B1-9C43-8BCE-39981F5C1B03}"/>
                </a:ext>
              </a:extLst>
            </p:cNvPr>
            <p:cNvGrpSpPr/>
            <p:nvPr/>
          </p:nvGrpSpPr>
          <p:grpSpPr>
            <a:xfrm>
              <a:off x="5862211" y="13751883"/>
              <a:ext cx="7441174" cy="7441175"/>
              <a:chOff x="3065929" y="5091954"/>
              <a:chExt cx="6042212" cy="6042212"/>
            </a:xfrm>
          </p:grpSpPr>
          <p:sp>
            <p:nvSpPr>
              <p:cNvPr id="61" name="Pie 60">
                <a:extLst>
                  <a:ext uri="{FF2B5EF4-FFF2-40B4-BE49-F238E27FC236}">
                    <a16:creationId xmlns:a16="http://schemas.microsoft.com/office/drawing/2014/main" id="{683A8FA1-0845-1F4E-9B2B-6687ECC44EF7}"/>
                  </a:ext>
                </a:extLst>
              </p:cNvPr>
              <p:cNvSpPr/>
              <p:nvPr/>
            </p:nvSpPr>
            <p:spPr>
              <a:xfrm>
                <a:off x="3065929" y="5091954"/>
                <a:ext cx="6042212" cy="6042212"/>
              </a:xfrm>
              <a:prstGeom prst="pie">
                <a:avLst>
                  <a:gd name="adj1" fmla="val 16274680"/>
                  <a:gd name="adj2" fmla="val 1084081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Oval 63">
                <a:extLst>
                  <a:ext uri="{FF2B5EF4-FFF2-40B4-BE49-F238E27FC236}">
                    <a16:creationId xmlns:a16="http://schemas.microsoft.com/office/drawing/2014/main" id="{ADC362BF-917D-1D4D-BD05-211A882CB7B0}"/>
                  </a:ext>
                </a:extLst>
              </p:cNvPr>
              <p:cNvSpPr/>
              <p:nvPr/>
            </p:nvSpPr>
            <p:spPr>
              <a:xfrm>
                <a:off x="3420264" y="5417718"/>
                <a:ext cx="5390689" cy="53906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758187D4-B34E-5649-BFF5-7A4AFDDBBCBF}"/>
                </a:ext>
              </a:extLst>
            </p:cNvPr>
            <p:cNvGrpSpPr/>
            <p:nvPr/>
          </p:nvGrpSpPr>
          <p:grpSpPr>
            <a:xfrm>
              <a:off x="6299281" y="14153416"/>
              <a:ext cx="6638109" cy="6638108"/>
              <a:chOff x="3065929" y="5091954"/>
              <a:chExt cx="6042212" cy="6042212"/>
            </a:xfrm>
          </p:grpSpPr>
          <p:sp>
            <p:nvSpPr>
              <p:cNvPr id="66" name="Pie 65">
                <a:extLst>
                  <a:ext uri="{FF2B5EF4-FFF2-40B4-BE49-F238E27FC236}">
                    <a16:creationId xmlns:a16="http://schemas.microsoft.com/office/drawing/2014/main" id="{0586C707-C1A7-9A4C-994E-C6FBDC2ED27C}"/>
                  </a:ext>
                </a:extLst>
              </p:cNvPr>
              <p:cNvSpPr/>
              <p:nvPr/>
            </p:nvSpPr>
            <p:spPr>
              <a:xfrm>
                <a:off x="3065929" y="5091954"/>
                <a:ext cx="6042212" cy="6042212"/>
              </a:xfrm>
              <a:prstGeom prst="pie">
                <a:avLst>
                  <a:gd name="adj1" fmla="val 16238735"/>
                  <a:gd name="adj2" fmla="val 798894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 name="Oval 71">
                <a:extLst>
                  <a:ext uri="{FF2B5EF4-FFF2-40B4-BE49-F238E27FC236}">
                    <a16:creationId xmlns:a16="http://schemas.microsoft.com/office/drawing/2014/main" id="{D570F76B-1BF8-FD4E-A964-789EAABEB865}"/>
                  </a:ext>
                </a:extLst>
              </p:cNvPr>
              <p:cNvSpPr/>
              <p:nvPr/>
            </p:nvSpPr>
            <p:spPr>
              <a:xfrm>
                <a:off x="3500268" y="5497722"/>
                <a:ext cx="5230682" cy="52306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96BB9C3D-B7BB-F44A-ADF8-6DE7B3CBE94F}"/>
                </a:ext>
              </a:extLst>
            </p:cNvPr>
            <p:cNvGrpSpPr/>
            <p:nvPr/>
          </p:nvGrpSpPr>
          <p:grpSpPr>
            <a:xfrm>
              <a:off x="6752115" y="14592897"/>
              <a:ext cx="5770883" cy="5770881"/>
              <a:chOff x="3065929" y="5091954"/>
              <a:chExt cx="6042212" cy="6042212"/>
            </a:xfrm>
          </p:grpSpPr>
          <p:sp>
            <p:nvSpPr>
              <p:cNvPr id="74" name="Pie 73">
                <a:extLst>
                  <a:ext uri="{FF2B5EF4-FFF2-40B4-BE49-F238E27FC236}">
                    <a16:creationId xmlns:a16="http://schemas.microsoft.com/office/drawing/2014/main" id="{080B05DF-A043-7F43-8C02-175F48DD4D96}"/>
                  </a:ext>
                </a:extLst>
              </p:cNvPr>
              <p:cNvSpPr/>
              <p:nvPr/>
            </p:nvSpPr>
            <p:spPr>
              <a:xfrm>
                <a:off x="3065929" y="5091954"/>
                <a:ext cx="6042212" cy="6042212"/>
              </a:xfrm>
              <a:prstGeom prst="pie">
                <a:avLst>
                  <a:gd name="adj1" fmla="val 16215769"/>
                  <a:gd name="adj2" fmla="val 462881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Oval 93">
                <a:extLst>
                  <a:ext uri="{FF2B5EF4-FFF2-40B4-BE49-F238E27FC236}">
                    <a16:creationId xmlns:a16="http://schemas.microsoft.com/office/drawing/2014/main" id="{ED7DD30D-4399-9F49-B570-6E55E17989CE}"/>
                  </a:ext>
                </a:extLst>
              </p:cNvPr>
              <p:cNvSpPr/>
              <p:nvPr/>
            </p:nvSpPr>
            <p:spPr>
              <a:xfrm>
                <a:off x="3500268" y="5497722"/>
                <a:ext cx="5230682" cy="52306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1ECB5166-ECA6-F345-8C73-53DC0229D745}"/>
                </a:ext>
              </a:extLst>
            </p:cNvPr>
            <p:cNvGrpSpPr/>
            <p:nvPr/>
          </p:nvGrpSpPr>
          <p:grpSpPr>
            <a:xfrm>
              <a:off x="7116990" y="14967549"/>
              <a:ext cx="5061334" cy="5061332"/>
              <a:chOff x="3065929" y="5091954"/>
              <a:chExt cx="6042212" cy="6042212"/>
            </a:xfrm>
          </p:grpSpPr>
          <p:sp>
            <p:nvSpPr>
              <p:cNvPr id="96" name="Pie 95">
                <a:extLst>
                  <a:ext uri="{FF2B5EF4-FFF2-40B4-BE49-F238E27FC236}">
                    <a16:creationId xmlns:a16="http://schemas.microsoft.com/office/drawing/2014/main" id="{EB1455A6-34D5-3144-8F4C-E50EA6FDE9E9}"/>
                  </a:ext>
                </a:extLst>
              </p:cNvPr>
              <p:cNvSpPr/>
              <p:nvPr/>
            </p:nvSpPr>
            <p:spPr>
              <a:xfrm>
                <a:off x="3065929" y="5091954"/>
                <a:ext cx="6042212" cy="6042212"/>
              </a:xfrm>
              <a:prstGeom prst="pie">
                <a:avLst>
                  <a:gd name="adj1" fmla="val 16215769"/>
                  <a:gd name="adj2" fmla="val 2158504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96">
                <a:extLst>
                  <a:ext uri="{FF2B5EF4-FFF2-40B4-BE49-F238E27FC236}">
                    <a16:creationId xmlns:a16="http://schemas.microsoft.com/office/drawing/2014/main" id="{E14FC9AD-40AF-064C-84EF-902C1FCF9065}"/>
                  </a:ext>
                </a:extLst>
              </p:cNvPr>
              <p:cNvSpPr/>
              <p:nvPr/>
            </p:nvSpPr>
            <p:spPr>
              <a:xfrm>
                <a:off x="3500268" y="5497722"/>
                <a:ext cx="5230682" cy="52306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3" name="Rounded Rectangle 92">
            <a:extLst>
              <a:ext uri="{FF2B5EF4-FFF2-40B4-BE49-F238E27FC236}">
                <a16:creationId xmlns:a16="http://schemas.microsoft.com/office/drawing/2014/main" id="{4C0B6C7E-54CB-874A-A476-DBCE31D8F384}"/>
              </a:ext>
            </a:extLst>
          </p:cNvPr>
          <p:cNvSpPr/>
          <p:nvPr/>
        </p:nvSpPr>
        <p:spPr>
          <a:xfrm>
            <a:off x="16500322" y="4442754"/>
            <a:ext cx="5878888" cy="4043249"/>
          </a:xfrm>
          <a:prstGeom prst="roundRect">
            <a:avLst>
              <a:gd name="adj" fmla="val 3817"/>
            </a:avLst>
          </a:prstGeom>
          <a:solidFill>
            <a:schemeClr val="bg1"/>
          </a:solidFill>
          <a:ln>
            <a:solidFill>
              <a:srgbClr val="F0F1FA"/>
            </a:solidFill>
          </a:ln>
          <a:effectLst>
            <a:outerShdw blurRad="254000" dist="38100" dir="2700000" sx="102000" sy="102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9C4D460-910A-234C-9FA2-F920DFAF3FC3}"/>
              </a:ext>
            </a:extLst>
          </p:cNvPr>
          <p:cNvSpPr txBox="1"/>
          <p:nvPr/>
        </p:nvSpPr>
        <p:spPr>
          <a:xfrm>
            <a:off x="5103912" y="6264324"/>
            <a:ext cx="1006448" cy="400110"/>
          </a:xfrm>
          <a:prstGeom prst="rect">
            <a:avLst/>
          </a:prstGeom>
          <a:noFill/>
        </p:spPr>
        <p:txBody>
          <a:bodyPr wrap="square" rtlCol="0">
            <a:spAutoFit/>
          </a:bodyPr>
          <a:lstStyle/>
          <a:p>
            <a:pPr algn="r"/>
            <a:r>
              <a:rPr lang="en-US" sz="2000" dirty="0">
                <a:latin typeface="Century Gothic" panose="020B0502020202020204" pitchFamily="34" charset="0"/>
              </a:rPr>
              <a:t>27%</a:t>
            </a:r>
          </a:p>
        </p:txBody>
      </p:sp>
      <p:sp>
        <p:nvSpPr>
          <p:cNvPr id="44" name="TextBox 43">
            <a:extLst>
              <a:ext uri="{FF2B5EF4-FFF2-40B4-BE49-F238E27FC236}">
                <a16:creationId xmlns:a16="http://schemas.microsoft.com/office/drawing/2014/main" id="{717DA152-CC42-0844-8AE7-BE4A7E130D05}"/>
              </a:ext>
            </a:extLst>
          </p:cNvPr>
          <p:cNvSpPr txBox="1"/>
          <p:nvPr/>
        </p:nvSpPr>
        <p:spPr>
          <a:xfrm>
            <a:off x="5103912" y="5806798"/>
            <a:ext cx="1006448" cy="400110"/>
          </a:xfrm>
          <a:prstGeom prst="rect">
            <a:avLst/>
          </a:prstGeom>
          <a:noFill/>
        </p:spPr>
        <p:txBody>
          <a:bodyPr wrap="square" rtlCol="0">
            <a:spAutoFit/>
          </a:bodyPr>
          <a:lstStyle/>
          <a:p>
            <a:pPr algn="r"/>
            <a:r>
              <a:rPr lang="en-US" sz="2000" dirty="0">
                <a:latin typeface="Century Gothic" panose="020B0502020202020204" pitchFamily="34" charset="0"/>
              </a:rPr>
              <a:t>50%</a:t>
            </a:r>
          </a:p>
        </p:txBody>
      </p:sp>
      <p:sp>
        <p:nvSpPr>
          <p:cNvPr id="45" name="TextBox 44">
            <a:extLst>
              <a:ext uri="{FF2B5EF4-FFF2-40B4-BE49-F238E27FC236}">
                <a16:creationId xmlns:a16="http://schemas.microsoft.com/office/drawing/2014/main" id="{8EE83421-EB68-C647-97D6-D5387194AFF4}"/>
              </a:ext>
            </a:extLst>
          </p:cNvPr>
          <p:cNvSpPr txBox="1"/>
          <p:nvPr/>
        </p:nvSpPr>
        <p:spPr>
          <a:xfrm>
            <a:off x="5103912" y="5357104"/>
            <a:ext cx="1006448" cy="400110"/>
          </a:xfrm>
          <a:prstGeom prst="rect">
            <a:avLst/>
          </a:prstGeom>
          <a:noFill/>
        </p:spPr>
        <p:txBody>
          <a:bodyPr wrap="square" rtlCol="0">
            <a:spAutoFit/>
          </a:bodyPr>
          <a:lstStyle/>
          <a:p>
            <a:pPr algn="r"/>
            <a:r>
              <a:rPr lang="en-US" sz="2000" dirty="0">
                <a:latin typeface="Century Gothic" panose="020B0502020202020204" pitchFamily="34" charset="0"/>
              </a:rPr>
              <a:t>64%</a:t>
            </a:r>
          </a:p>
        </p:txBody>
      </p:sp>
      <p:sp>
        <p:nvSpPr>
          <p:cNvPr id="46" name="TextBox 45">
            <a:extLst>
              <a:ext uri="{FF2B5EF4-FFF2-40B4-BE49-F238E27FC236}">
                <a16:creationId xmlns:a16="http://schemas.microsoft.com/office/drawing/2014/main" id="{3DB54D0E-A416-5C4E-979B-4F5AE041E5DD}"/>
              </a:ext>
            </a:extLst>
          </p:cNvPr>
          <p:cNvSpPr txBox="1"/>
          <p:nvPr/>
        </p:nvSpPr>
        <p:spPr>
          <a:xfrm>
            <a:off x="5103912" y="4896779"/>
            <a:ext cx="1006448" cy="400110"/>
          </a:xfrm>
          <a:prstGeom prst="rect">
            <a:avLst/>
          </a:prstGeom>
          <a:noFill/>
        </p:spPr>
        <p:txBody>
          <a:bodyPr wrap="square" rtlCol="0">
            <a:spAutoFit/>
          </a:bodyPr>
          <a:lstStyle/>
          <a:p>
            <a:pPr algn="r"/>
            <a:r>
              <a:rPr lang="en-US" sz="2000" dirty="0">
                <a:latin typeface="Century Gothic" panose="020B0502020202020204" pitchFamily="34" charset="0"/>
              </a:rPr>
              <a:t>78%</a:t>
            </a:r>
          </a:p>
        </p:txBody>
      </p:sp>
      <p:sp>
        <p:nvSpPr>
          <p:cNvPr id="4" name="Oval 3">
            <a:extLst>
              <a:ext uri="{FF2B5EF4-FFF2-40B4-BE49-F238E27FC236}">
                <a16:creationId xmlns:a16="http://schemas.microsoft.com/office/drawing/2014/main" id="{38B7213A-6298-8A4E-9F7D-7B2E6775ADD4}"/>
              </a:ext>
            </a:extLst>
          </p:cNvPr>
          <p:cNvSpPr/>
          <p:nvPr/>
        </p:nvSpPr>
        <p:spPr>
          <a:xfrm>
            <a:off x="4827135" y="7145397"/>
            <a:ext cx="2832678" cy="28326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E5631574-C3DF-BD41-A88E-8A05BB7A4511}"/>
              </a:ext>
            </a:extLst>
          </p:cNvPr>
          <p:cNvGrpSpPr/>
          <p:nvPr/>
        </p:nvGrpSpPr>
        <p:grpSpPr>
          <a:xfrm>
            <a:off x="4897107" y="7490628"/>
            <a:ext cx="2692734" cy="2038905"/>
            <a:chOff x="10662733" y="4153416"/>
            <a:chExt cx="3052187" cy="2311077"/>
          </a:xfrm>
        </p:grpSpPr>
        <p:sp>
          <p:nvSpPr>
            <p:cNvPr id="48" name="Rectangle 25">
              <a:extLst>
                <a:ext uri="{FF2B5EF4-FFF2-40B4-BE49-F238E27FC236}">
                  <a16:creationId xmlns:a16="http://schemas.microsoft.com/office/drawing/2014/main" id="{1489249C-F9DD-4140-8DDC-4FE0348F9ADE}"/>
                </a:ext>
              </a:extLst>
            </p:cNvPr>
            <p:cNvSpPr>
              <a:spLocks/>
            </p:cNvSpPr>
            <p:nvPr/>
          </p:nvSpPr>
          <p:spPr bwMode="auto">
            <a:xfrm>
              <a:off x="11321508" y="5371393"/>
              <a:ext cx="1734636" cy="109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2800" dirty="0">
                  <a:latin typeface="Century Gothic" panose="020B0502020202020204" pitchFamily="34" charset="0"/>
                  <a:ea typeface="Open Sans" charset="0"/>
                  <a:cs typeface="Open Sans" charset="0"/>
                  <a:sym typeface="Open Sans" charset="0"/>
                </a:rPr>
                <a:t>Sales Month</a:t>
              </a:r>
              <a:endParaRPr lang="x-none" altLang="x-none" sz="2800">
                <a:latin typeface="Century Gothic" panose="020B0502020202020204" pitchFamily="34" charset="0"/>
                <a:ea typeface="Open Sans" charset="0"/>
                <a:cs typeface="Open Sans" charset="0"/>
                <a:sym typeface="Open Sans" charset="0"/>
              </a:endParaRPr>
            </a:p>
          </p:txBody>
        </p:sp>
        <p:sp>
          <p:nvSpPr>
            <p:cNvPr id="49" name="Rectangle 26">
              <a:extLst>
                <a:ext uri="{FF2B5EF4-FFF2-40B4-BE49-F238E27FC236}">
                  <a16:creationId xmlns:a16="http://schemas.microsoft.com/office/drawing/2014/main" id="{825D3ED7-9646-884F-9CAD-711A7F6FA246}"/>
                </a:ext>
              </a:extLst>
            </p:cNvPr>
            <p:cNvSpPr>
              <a:spLocks/>
            </p:cNvSpPr>
            <p:nvPr/>
          </p:nvSpPr>
          <p:spPr bwMode="auto">
            <a:xfrm>
              <a:off x="10662733" y="4153416"/>
              <a:ext cx="3052187" cy="1372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7200" b="1" baseline="0" dirty="0">
                  <a:solidFill>
                    <a:srgbClr val="3F4347"/>
                  </a:solidFill>
                  <a:latin typeface="Century Gothic" panose="020B0502020202020204" pitchFamily="34" charset="0"/>
                  <a:ea typeface="Open Sans Light" charset="0"/>
                  <a:cs typeface="Open Sans Light" charset="0"/>
                  <a:sym typeface="Open Sans Light" charset="0"/>
                </a:rPr>
                <a:t>78</a:t>
              </a:r>
              <a:endParaRPr lang="x-none" altLang="x-none" sz="7200" b="1" baseline="0">
                <a:solidFill>
                  <a:srgbClr val="3F4347"/>
                </a:solidFill>
                <a:latin typeface="Century Gothic" panose="020B0502020202020204" pitchFamily="34" charset="0"/>
                <a:ea typeface="Open Sans Light" charset="0"/>
                <a:cs typeface="Open Sans Light" charset="0"/>
                <a:sym typeface="Open Sans Light" charset="0"/>
              </a:endParaRPr>
            </a:p>
          </p:txBody>
        </p:sp>
      </p:grpSp>
      <p:grpSp>
        <p:nvGrpSpPr>
          <p:cNvPr id="10" name="Group 9">
            <a:extLst>
              <a:ext uri="{FF2B5EF4-FFF2-40B4-BE49-F238E27FC236}">
                <a16:creationId xmlns:a16="http://schemas.microsoft.com/office/drawing/2014/main" id="{C693C6FC-1EC0-CC4F-AA6B-A48822621A2B}"/>
              </a:ext>
            </a:extLst>
          </p:cNvPr>
          <p:cNvGrpSpPr/>
          <p:nvPr/>
        </p:nvGrpSpPr>
        <p:grpSpPr>
          <a:xfrm>
            <a:off x="11094152" y="4838009"/>
            <a:ext cx="4982712" cy="3264472"/>
            <a:chOff x="10467496" y="4729850"/>
            <a:chExt cx="4982712" cy="3264472"/>
          </a:xfrm>
        </p:grpSpPr>
        <p:grpSp>
          <p:nvGrpSpPr>
            <p:cNvPr id="6" name="Group 5">
              <a:extLst>
                <a:ext uri="{FF2B5EF4-FFF2-40B4-BE49-F238E27FC236}">
                  <a16:creationId xmlns:a16="http://schemas.microsoft.com/office/drawing/2014/main" id="{FFF804FD-39CB-5C41-95F8-825CA7FC77FC}"/>
                </a:ext>
              </a:extLst>
            </p:cNvPr>
            <p:cNvGrpSpPr/>
            <p:nvPr/>
          </p:nvGrpSpPr>
          <p:grpSpPr>
            <a:xfrm>
              <a:off x="10467496" y="4729850"/>
              <a:ext cx="3954780" cy="1175403"/>
              <a:chOff x="10952151" y="4959412"/>
              <a:chExt cx="3954780" cy="1175403"/>
            </a:xfrm>
          </p:grpSpPr>
          <p:sp>
            <p:nvSpPr>
              <p:cNvPr id="50" name="Oval 49">
                <a:extLst>
                  <a:ext uri="{FF2B5EF4-FFF2-40B4-BE49-F238E27FC236}">
                    <a16:creationId xmlns:a16="http://schemas.microsoft.com/office/drawing/2014/main" id="{60BCE9FA-A9B2-9443-BACA-BE5D2070DA6D}"/>
                  </a:ext>
                </a:extLst>
              </p:cNvPr>
              <p:cNvSpPr/>
              <p:nvPr/>
            </p:nvSpPr>
            <p:spPr>
              <a:xfrm>
                <a:off x="10952151" y="5385338"/>
                <a:ext cx="323553" cy="32355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4BF7182-E49F-C246-AFE7-BF82EEBD5CA2}"/>
                  </a:ext>
                </a:extLst>
              </p:cNvPr>
              <p:cNvGrpSpPr/>
              <p:nvPr/>
            </p:nvGrpSpPr>
            <p:grpSpPr>
              <a:xfrm>
                <a:off x="11699160" y="4959412"/>
                <a:ext cx="3207771" cy="1175403"/>
                <a:chOff x="11079729" y="5178028"/>
                <a:chExt cx="3207771" cy="1175403"/>
              </a:xfrm>
            </p:grpSpPr>
            <p:sp>
              <p:nvSpPr>
                <p:cNvPr id="54" name="TextBox 53">
                  <a:extLst>
                    <a:ext uri="{FF2B5EF4-FFF2-40B4-BE49-F238E27FC236}">
                      <a16:creationId xmlns:a16="http://schemas.microsoft.com/office/drawing/2014/main" id="{4F541F34-9A6C-A546-B8EE-358EC09E1B8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63" name="TextBox 62">
                  <a:extLst>
                    <a:ext uri="{FF2B5EF4-FFF2-40B4-BE49-F238E27FC236}">
                      <a16:creationId xmlns:a16="http://schemas.microsoft.com/office/drawing/2014/main" id="{66DB0C16-D3B9-2346-A421-21706461C467}"/>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+4370</a:t>
                  </a:r>
                </a:p>
              </p:txBody>
            </p:sp>
          </p:grpSp>
        </p:grpSp>
        <p:sp>
          <p:nvSpPr>
            <p:cNvPr id="68" name="TextBox 67">
              <a:extLst>
                <a:ext uri="{FF2B5EF4-FFF2-40B4-BE49-F238E27FC236}">
                  <a16:creationId xmlns:a16="http://schemas.microsoft.com/office/drawing/2014/main" id="{4E7F8440-378C-D643-AB93-80F4DBE46D1E}"/>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69" name="Group 68">
            <a:extLst>
              <a:ext uri="{FF2B5EF4-FFF2-40B4-BE49-F238E27FC236}">
                <a16:creationId xmlns:a16="http://schemas.microsoft.com/office/drawing/2014/main" id="{F5051866-3522-824E-BE6C-8B7710425C9A}"/>
              </a:ext>
            </a:extLst>
          </p:cNvPr>
          <p:cNvGrpSpPr/>
          <p:nvPr/>
        </p:nvGrpSpPr>
        <p:grpSpPr>
          <a:xfrm>
            <a:off x="11094152" y="9027851"/>
            <a:ext cx="4982712" cy="3264472"/>
            <a:chOff x="10467496" y="4729850"/>
            <a:chExt cx="4982712" cy="3264472"/>
          </a:xfrm>
        </p:grpSpPr>
        <p:grpSp>
          <p:nvGrpSpPr>
            <p:cNvPr id="70" name="Group 69">
              <a:extLst>
                <a:ext uri="{FF2B5EF4-FFF2-40B4-BE49-F238E27FC236}">
                  <a16:creationId xmlns:a16="http://schemas.microsoft.com/office/drawing/2014/main" id="{A632099C-0E4A-B64A-9AA2-594FF148DFD2}"/>
                </a:ext>
              </a:extLst>
            </p:cNvPr>
            <p:cNvGrpSpPr/>
            <p:nvPr/>
          </p:nvGrpSpPr>
          <p:grpSpPr>
            <a:xfrm>
              <a:off x="10467496" y="4729850"/>
              <a:ext cx="3954780" cy="1175403"/>
              <a:chOff x="10952151" y="4959412"/>
              <a:chExt cx="3954780" cy="1175403"/>
            </a:xfrm>
          </p:grpSpPr>
          <p:sp>
            <p:nvSpPr>
              <p:cNvPr id="75" name="Oval 74">
                <a:extLst>
                  <a:ext uri="{FF2B5EF4-FFF2-40B4-BE49-F238E27FC236}">
                    <a16:creationId xmlns:a16="http://schemas.microsoft.com/office/drawing/2014/main" id="{AD29FC0A-7CD0-4E4E-98FD-2D4549CFE7D0}"/>
                  </a:ext>
                </a:extLst>
              </p:cNvPr>
              <p:cNvSpPr/>
              <p:nvPr/>
            </p:nvSpPr>
            <p:spPr>
              <a:xfrm>
                <a:off x="10952151" y="5385338"/>
                <a:ext cx="323553" cy="3235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580595D9-C14A-1F45-BBFE-992956121C09}"/>
                  </a:ext>
                </a:extLst>
              </p:cNvPr>
              <p:cNvGrpSpPr/>
              <p:nvPr/>
            </p:nvGrpSpPr>
            <p:grpSpPr>
              <a:xfrm>
                <a:off x="11699160" y="4959412"/>
                <a:ext cx="3207771" cy="1175403"/>
                <a:chOff x="11079729" y="5178028"/>
                <a:chExt cx="3207771" cy="1175403"/>
              </a:xfrm>
            </p:grpSpPr>
            <p:sp>
              <p:nvSpPr>
                <p:cNvPr id="77" name="TextBox 76">
                  <a:extLst>
                    <a:ext uri="{FF2B5EF4-FFF2-40B4-BE49-F238E27FC236}">
                      <a16:creationId xmlns:a16="http://schemas.microsoft.com/office/drawing/2014/main" id="{A0544089-AD9D-F345-9B63-7B84442EA178}"/>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78" name="TextBox 77">
                  <a:extLst>
                    <a:ext uri="{FF2B5EF4-FFF2-40B4-BE49-F238E27FC236}">
                      <a16:creationId xmlns:a16="http://schemas.microsoft.com/office/drawing/2014/main" id="{49371967-D18A-3742-9515-C6DBDE1567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+8970</a:t>
                  </a:r>
                </a:p>
              </p:txBody>
            </p:sp>
          </p:grpSp>
        </p:grpSp>
        <p:sp>
          <p:nvSpPr>
            <p:cNvPr id="71" name="TextBox 70">
              <a:extLst>
                <a:ext uri="{FF2B5EF4-FFF2-40B4-BE49-F238E27FC236}">
                  <a16:creationId xmlns:a16="http://schemas.microsoft.com/office/drawing/2014/main" id="{9E34529F-7CE5-6B41-AA33-3F1E2FB57666}"/>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79" name="Group 78">
            <a:extLst>
              <a:ext uri="{FF2B5EF4-FFF2-40B4-BE49-F238E27FC236}">
                <a16:creationId xmlns:a16="http://schemas.microsoft.com/office/drawing/2014/main" id="{A0EB238F-ECFE-734B-834A-7A6309935720}"/>
              </a:ext>
            </a:extLst>
          </p:cNvPr>
          <p:cNvGrpSpPr/>
          <p:nvPr/>
        </p:nvGrpSpPr>
        <p:grpSpPr>
          <a:xfrm>
            <a:off x="16949576" y="4838009"/>
            <a:ext cx="4982712" cy="3264472"/>
            <a:chOff x="10467496" y="4729850"/>
            <a:chExt cx="4982712" cy="3264472"/>
          </a:xfrm>
        </p:grpSpPr>
        <p:grpSp>
          <p:nvGrpSpPr>
            <p:cNvPr id="80" name="Group 79">
              <a:extLst>
                <a:ext uri="{FF2B5EF4-FFF2-40B4-BE49-F238E27FC236}">
                  <a16:creationId xmlns:a16="http://schemas.microsoft.com/office/drawing/2014/main" id="{14D839E8-0B27-0C47-800F-F781C920A52B}"/>
                </a:ext>
              </a:extLst>
            </p:cNvPr>
            <p:cNvGrpSpPr/>
            <p:nvPr/>
          </p:nvGrpSpPr>
          <p:grpSpPr>
            <a:xfrm>
              <a:off x="10467496" y="4729850"/>
              <a:ext cx="3954780" cy="1175403"/>
              <a:chOff x="10952151" y="4959412"/>
              <a:chExt cx="3954780" cy="1175403"/>
            </a:xfrm>
          </p:grpSpPr>
          <p:sp>
            <p:nvSpPr>
              <p:cNvPr id="82" name="Oval 81">
                <a:extLst>
                  <a:ext uri="{FF2B5EF4-FFF2-40B4-BE49-F238E27FC236}">
                    <a16:creationId xmlns:a16="http://schemas.microsoft.com/office/drawing/2014/main" id="{84CCCE7A-BB94-7248-B3DE-B8C8367E0B77}"/>
                  </a:ext>
                </a:extLst>
              </p:cNvPr>
              <p:cNvSpPr/>
              <p:nvPr/>
            </p:nvSpPr>
            <p:spPr>
              <a:xfrm>
                <a:off x="10952151" y="5385338"/>
                <a:ext cx="323553" cy="3235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44CF5BAB-8EE1-EA40-B45D-7108F5645D43}"/>
                  </a:ext>
                </a:extLst>
              </p:cNvPr>
              <p:cNvGrpSpPr/>
              <p:nvPr/>
            </p:nvGrpSpPr>
            <p:grpSpPr>
              <a:xfrm>
                <a:off x="11699160" y="4959412"/>
                <a:ext cx="3207771" cy="1175403"/>
                <a:chOff x="11079729" y="5178028"/>
                <a:chExt cx="3207771" cy="1175403"/>
              </a:xfrm>
            </p:grpSpPr>
            <p:sp>
              <p:nvSpPr>
                <p:cNvPr id="84" name="TextBox 83">
                  <a:extLst>
                    <a:ext uri="{FF2B5EF4-FFF2-40B4-BE49-F238E27FC236}">
                      <a16:creationId xmlns:a16="http://schemas.microsoft.com/office/drawing/2014/main" id="{C6346B5D-4881-FF47-8480-ED8EBFB6F484}"/>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85" name="TextBox 84">
                  <a:extLst>
                    <a:ext uri="{FF2B5EF4-FFF2-40B4-BE49-F238E27FC236}">
                      <a16:creationId xmlns:a16="http://schemas.microsoft.com/office/drawing/2014/main" id="{148E88B5-D5CA-2747-8ADA-04EC22F6C554}"/>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+785</a:t>
                  </a:r>
                </a:p>
              </p:txBody>
            </p:sp>
          </p:grpSp>
        </p:grpSp>
        <p:sp>
          <p:nvSpPr>
            <p:cNvPr id="81" name="TextBox 80">
              <a:extLst>
                <a:ext uri="{FF2B5EF4-FFF2-40B4-BE49-F238E27FC236}">
                  <a16:creationId xmlns:a16="http://schemas.microsoft.com/office/drawing/2014/main" id="{0B61A328-3D30-A746-AF54-F13A282310B5}"/>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86" name="Group 85">
            <a:extLst>
              <a:ext uri="{FF2B5EF4-FFF2-40B4-BE49-F238E27FC236}">
                <a16:creationId xmlns:a16="http://schemas.microsoft.com/office/drawing/2014/main" id="{70CEE05D-89C3-594C-BCAC-B7C9B13FB53C}"/>
              </a:ext>
            </a:extLst>
          </p:cNvPr>
          <p:cNvGrpSpPr/>
          <p:nvPr/>
        </p:nvGrpSpPr>
        <p:grpSpPr>
          <a:xfrm>
            <a:off x="16949576" y="9027851"/>
            <a:ext cx="4982712" cy="3264472"/>
            <a:chOff x="10467496" y="4729850"/>
            <a:chExt cx="4982712" cy="3264472"/>
          </a:xfrm>
        </p:grpSpPr>
        <p:grpSp>
          <p:nvGrpSpPr>
            <p:cNvPr id="87" name="Group 86">
              <a:extLst>
                <a:ext uri="{FF2B5EF4-FFF2-40B4-BE49-F238E27FC236}">
                  <a16:creationId xmlns:a16="http://schemas.microsoft.com/office/drawing/2014/main" id="{49DBFB7E-F9CD-5341-B13F-409715932BE3}"/>
                </a:ext>
              </a:extLst>
            </p:cNvPr>
            <p:cNvGrpSpPr/>
            <p:nvPr/>
          </p:nvGrpSpPr>
          <p:grpSpPr>
            <a:xfrm>
              <a:off x="10467496" y="4729850"/>
              <a:ext cx="3954780" cy="1175403"/>
              <a:chOff x="10952151" y="4959412"/>
              <a:chExt cx="3954780" cy="1175403"/>
            </a:xfrm>
          </p:grpSpPr>
          <p:sp>
            <p:nvSpPr>
              <p:cNvPr id="89" name="Oval 88">
                <a:extLst>
                  <a:ext uri="{FF2B5EF4-FFF2-40B4-BE49-F238E27FC236}">
                    <a16:creationId xmlns:a16="http://schemas.microsoft.com/office/drawing/2014/main" id="{34BA5784-A27E-CB48-A824-F65BD3C1ED3D}"/>
                  </a:ext>
                </a:extLst>
              </p:cNvPr>
              <p:cNvSpPr/>
              <p:nvPr/>
            </p:nvSpPr>
            <p:spPr>
              <a:xfrm>
                <a:off x="10952151" y="5385338"/>
                <a:ext cx="323553" cy="3235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32C974A0-4398-CB4E-B97B-55279BE2210D}"/>
                  </a:ext>
                </a:extLst>
              </p:cNvPr>
              <p:cNvGrpSpPr/>
              <p:nvPr/>
            </p:nvGrpSpPr>
            <p:grpSpPr>
              <a:xfrm>
                <a:off x="11699160" y="4959412"/>
                <a:ext cx="3207771" cy="1175403"/>
                <a:chOff x="11079729" y="5178028"/>
                <a:chExt cx="3207771" cy="1175403"/>
              </a:xfrm>
            </p:grpSpPr>
            <p:sp>
              <p:nvSpPr>
                <p:cNvPr id="91" name="TextBox 90">
                  <a:extLst>
                    <a:ext uri="{FF2B5EF4-FFF2-40B4-BE49-F238E27FC236}">
                      <a16:creationId xmlns:a16="http://schemas.microsoft.com/office/drawing/2014/main" id="{F1FC549F-B302-4B4C-AB0C-F12D2CB15AB9}"/>
                    </a:ext>
                  </a:extLst>
                </p:cNvPr>
                <p:cNvSpPr txBox="1"/>
                <p:nvPr/>
              </p:nvSpPr>
              <p:spPr>
                <a:xfrm>
                  <a:off x="11079730" y="5178028"/>
                  <a:ext cx="3207769" cy="523220"/>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Advertise</a:t>
                  </a:r>
                </a:p>
              </p:txBody>
            </p:sp>
            <p:sp>
              <p:nvSpPr>
                <p:cNvPr id="92" name="TextBox 91">
                  <a:extLst>
                    <a:ext uri="{FF2B5EF4-FFF2-40B4-BE49-F238E27FC236}">
                      <a16:creationId xmlns:a16="http://schemas.microsoft.com/office/drawing/2014/main" id="{0F06E50F-8BBE-A440-B9B7-CB49B05FAB08}"/>
                    </a:ext>
                  </a:extLst>
                </p:cNvPr>
                <p:cNvSpPr txBox="1"/>
                <p:nvPr/>
              </p:nvSpPr>
              <p:spPr>
                <a:xfrm>
                  <a:off x="11079729" y="5707100"/>
                  <a:ext cx="3207771" cy="646331"/>
                </a:xfrm>
                <a:prstGeom prst="rect">
                  <a:avLst/>
                </a:prstGeom>
                <a:noFill/>
              </p:spPr>
              <p:txBody>
                <a:bodyPr wrap="square" rtlCol="0">
                  <a:spAutoFit/>
                </a:bodyPr>
                <a:lstStyle/>
                <a:p>
                  <a:r>
                    <a:rPr lang="en-US" sz="3600" b="1" dirty="0">
                      <a:solidFill>
                        <a:schemeClr val="tx2"/>
                      </a:solidFill>
                      <a:latin typeface="Century Gothic" panose="020B0502020202020204" pitchFamily="34" charset="0"/>
                      <a:ea typeface="Roboto Medium" panose="02000000000000000000" pitchFamily="2" charset="0"/>
                      <a:cs typeface="Arial" panose="020B0604020202020204" pitchFamily="34" charset="0"/>
                    </a:rPr>
                    <a:t>+1290</a:t>
                  </a:r>
                </a:p>
              </p:txBody>
            </p:sp>
          </p:grpSp>
        </p:grpSp>
        <p:sp>
          <p:nvSpPr>
            <p:cNvPr id="88" name="TextBox 87">
              <a:extLst>
                <a:ext uri="{FF2B5EF4-FFF2-40B4-BE49-F238E27FC236}">
                  <a16:creationId xmlns:a16="http://schemas.microsoft.com/office/drawing/2014/main" id="{F58D3FC8-A681-F442-A87C-7A8612C6C923}"/>
                </a:ext>
              </a:extLst>
            </p:cNvPr>
            <p:cNvSpPr txBox="1"/>
            <p:nvPr/>
          </p:nvSpPr>
          <p:spPr>
            <a:xfrm>
              <a:off x="11214506" y="6178440"/>
              <a:ext cx="4235702" cy="1815882"/>
            </a:xfrm>
            <a:prstGeom prst="rect">
              <a:avLst/>
            </a:prstGeom>
            <a:noFill/>
          </p:spPr>
          <p:txBody>
            <a:bodyPr wrap="square" rtlCol="0">
              <a:spAutoFit/>
            </a:bodyPr>
            <a:lstStyle/>
            <a:p>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a:t>
              </a:r>
            </a:p>
          </p:txBody>
        </p:sp>
      </p:grpSp>
      <p:grpSp>
        <p:nvGrpSpPr>
          <p:cNvPr id="51" name="Group 50">
            <a:extLst>
              <a:ext uri="{FF2B5EF4-FFF2-40B4-BE49-F238E27FC236}">
                <a16:creationId xmlns:a16="http://schemas.microsoft.com/office/drawing/2014/main" id="{52E53B49-8455-664E-8E8D-82A20C9A294E}"/>
              </a:ext>
            </a:extLst>
          </p:cNvPr>
          <p:cNvGrpSpPr/>
          <p:nvPr/>
        </p:nvGrpSpPr>
        <p:grpSpPr>
          <a:xfrm>
            <a:off x="3548355" y="824518"/>
            <a:ext cx="17281166" cy="2182173"/>
            <a:chOff x="3548355" y="1071658"/>
            <a:chExt cx="17281166" cy="2182173"/>
          </a:xfrm>
        </p:grpSpPr>
        <p:sp>
          <p:nvSpPr>
            <p:cNvPr id="52" name="CuadroTexto 350">
              <a:extLst>
                <a:ext uri="{FF2B5EF4-FFF2-40B4-BE49-F238E27FC236}">
                  <a16:creationId xmlns:a16="http://schemas.microsoft.com/office/drawing/2014/main" id="{55845728-48CD-C149-9211-7B3304A6603B}"/>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55" name="CuadroTexto 351">
              <a:extLst>
                <a:ext uri="{FF2B5EF4-FFF2-40B4-BE49-F238E27FC236}">
                  <a16:creationId xmlns:a16="http://schemas.microsoft.com/office/drawing/2014/main" id="{08FF6F84-2F4E-FB46-ABB0-FD682AB86843}"/>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56" name="Rectangle 45">
              <a:extLst>
                <a:ext uri="{FF2B5EF4-FFF2-40B4-BE49-F238E27FC236}">
                  <a16:creationId xmlns:a16="http://schemas.microsoft.com/office/drawing/2014/main" id="{D5B1CE3A-0843-A944-8405-14C3B0884F89}"/>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749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73525ED-5EFA-B14B-8203-B2E0025677F1}"/>
              </a:ext>
            </a:extLst>
          </p:cNvPr>
          <p:cNvCxnSpPr/>
          <p:nvPr/>
        </p:nvCxnSpPr>
        <p:spPr>
          <a:xfrm>
            <a:off x="113175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0A097F6-42A1-1B43-ACC8-F8CCE93F9F51}"/>
              </a:ext>
            </a:extLst>
          </p:cNvPr>
          <p:cNvCxnSpPr/>
          <p:nvPr/>
        </p:nvCxnSpPr>
        <p:spPr>
          <a:xfrm>
            <a:off x="127653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15745F3-BFAC-354C-B14C-DD5ACE6D555E}"/>
              </a:ext>
            </a:extLst>
          </p:cNvPr>
          <p:cNvCxnSpPr/>
          <p:nvPr/>
        </p:nvCxnSpPr>
        <p:spPr>
          <a:xfrm>
            <a:off x="141750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E40ED8F-BA2E-2C46-B474-4F104BAA5036}"/>
              </a:ext>
            </a:extLst>
          </p:cNvPr>
          <p:cNvCxnSpPr/>
          <p:nvPr/>
        </p:nvCxnSpPr>
        <p:spPr>
          <a:xfrm>
            <a:off x="156228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C9897BC-C742-3745-B210-6394E4F8D959}"/>
              </a:ext>
            </a:extLst>
          </p:cNvPr>
          <p:cNvCxnSpPr/>
          <p:nvPr/>
        </p:nvCxnSpPr>
        <p:spPr>
          <a:xfrm>
            <a:off x="170325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76D2FB6-9AE0-2242-A123-F26DE34EF424}"/>
              </a:ext>
            </a:extLst>
          </p:cNvPr>
          <p:cNvCxnSpPr/>
          <p:nvPr/>
        </p:nvCxnSpPr>
        <p:spPr>
          <a:xfrm>
            <a:off x="184803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9AA1A1-B0E9-6045-9E1C-521CD38AA9F4}"/>
              </a:ext>
            </a:extLst>
          </p:cNvPr>
          <p:cNvCxnSpPr/>
          <p:nvPr/>
        </p:nvCxnSpPr>
        <p:spPr>
          <a:xfrm>
            <a:off x="198900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45398DF-54A9-7647-97D1-AB3E9B645C25}"/>
              </a:ext>
            </a:extLst>
          </p:cNvPr>
          <p:cNvCxnSpPr/>
          <p:nvPr/>
        </p:nvCxnSpPr>
        <p:spPr>
          <a:xfrm>
            <a:off x="213378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616796-8476-F847-B75D-6E92B017D0D3}"/>
              </a:ext>
            </a:extLst>
          </p:cNvPr>
          <p:cNvCxnSpPr/>
          <p:nvPr/>
        </p:nvCxnSpPr>
        <p:spPr>
          <a:xfrm>
            <a:off x="22747575" y="4991100"/>
            <a:ext cx="0" cy="630555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8" name="Rounded Rectangle 57">
            <a:extLst>
              <a:ext uri="{FF2B5EF4-FFF2-40B4-BE49-F238E27FC236}">
                <a16:creationId xmlns:a16="http://schemas.microsoft.com/office/drawing/2014/main" id="{E5C1FDAC-2EC0-0D45-ACB2-5A55A5F6BCB8}"/>
              </a:ext>
            </a:extLst>
          </p:cNvPr>
          <p:cNvSpPr/>
          <p:nvPr/>
        </p:nvSpPr>
        <p:spPr>
          <a:xfrm>
            <a:off x="1446629" y="5217100"/>
            <a:ext cx="9208217" cy="6445707"/>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7F08F913-E603-1647-B302-05AA31161735}"/>
              </a:ext>
            </a:extLst>
          </p:cNvPr>
          <p:cNvSpPr txBox="1"/>
          <p:nvPr/>
        </p:nvSpPr>
        <p:spPr>
          <a:xfrm>
            <a:off x="2361848" y="8198008"/>
            <a:ext cx="7377778" cy="2677656"/>
          </a:xfrm>
          <a:prstGeom prst="rect">
            <a:avLst/>
          </a:prstGeom>
          <a:noFill/>
        </p:spPr>
        <p:txBody>
          <a:bodyPr wrap="square" rtlCol="0">
            <a:spAutoFit/>
          </a:bodyPr>
          <a:lstStyle/>
          <a:p>
            <a:r>
              <a:rPr lang="en-US" sz="2800" dirty="0">
                <a:latin typeface="Century Gothic" panose="020B0502020202020204" pitchFamily="34" charset="0"/>
              </a:rPr>
              <a:t>Trying to promote your product or service to everyone can be costly and ineffective. 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103" name="CuadroTexto 351">
            <a:extLst>
              <a:ext uri="{FF2B5EF4-FFF2-40B4-BE49-F238E27FC236}">
                <a16:creationId xmlns:a16="http://schemas.microsoft.com/office/drawing/2014/main" id="{80681998-C882-D641-9E1B-C58EF770EA1D}"/>
              </a:ext>
            </a:extLst>
          </p:cNvPr>
          <p:cNvSpPr txBox="1"/>
          <p:nvPr/>
        </p:nvSpPr>
        <p:spPr>
          <a:xfrm>
            <a:off x="2361847" y="6074055"/>
            <a:ext cx="7377779" cy="1754326"/>
          </a:xfrm>
          <a:prstGeom prst="rect">
            <a:avLst/>
          </a:prstGeom>
          <a:noFill/>
        </p:spPr>
        <p:txBody>
          <a:bodyPr wrap="square" rtlCol="0">
            <a:spAutoFit/>
          </a:bodyPr>
          <a:lstStyle/>
          <a:p>
            <a:r>
              <a:rPr lang="en-US" sz="3600" b="1" dirty="0">
                <a:solidFill>
                  <a:schemeClr val="tx2"/>
                </a:solidFill>
                <a:latin typeface="Century Gothic" panose="020B0502020202020204" pitchFamily="34" charset="0"/>
              </a:rPr>
              <a:t>The goal of marketing is to connect your business value to the right customer base.</a:t>
            </a:r>
            <a:endParaRPr lang="en-US" sz="8000" b="1" dirty="0">
              <a:solidFill>
                <a:schemeClr val="tx2"/>
              </a:solidFill>
              <a:latin typeface="Century Gothic" panose="020B0502020202020204" pitchFamily="34" charset="0"/>
            </a:endParaRPr>
          </a:p>
        </p:txBody>
      </p:sp>
      <p:grpSp>
        <p:nvGrpSpPr>
          <p:cNvPr id="17" name="Group 16">
            <a:extLst>
              <a:ext uri="{FF2B5EF4-FFF2-40B4-BE49-F238E27FC236}">
                <a16:creationId xmlns:a16="http://schemas.microsoft.com/office/drawing/2014/main" id="{8DF9FA7A-BCC2-2246-BCFB-E5EB3845C7EF}"/>
              </a:ext>
            </a:extLst>
          </p:cNvPr>
          <p:cNvGrpSpPr/>
          <p:nvPr/>
        </p:nvGrpSpPr>
        <p:grpSpPr>
          <a:xfrm>
            <a:off x="3548355" y="824518"/>
            <a:ext cx="17281166" cy="2182173"/>
            <a:chOff x="3548355" y="1071658"/>
            <a:chExt cx="17281166" cy="2182173"/>
          </a:xfrm>
        </p:grpSpPr>
        <p:sp>
          <p:nvSpPr>
            <p:cNvPr id="18" name="CuadroTexto 350">
              <a:extLst>
                <a:ext uri="{FF2B5EF4-FFF2-40B4-BE49-F238E27FC236}">
                  <a16:creationId xmlns:a16="http://schemas.microsoft.com/office/drawing/2014/main" id="{BF4960CE-E371-3642-ADEA-565EFF302AE0}"/>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19" name="CuadroTexto 351">
              <a:extLst>
                <a:ext uri="{FF2B5EF4-FFF2-40B4-BE49-F238E27FC236}">
                  <a16:creationId xmlns:a16="http://schemas.microsoft.com/office/drawing/2014/main" id="{FD4D3EDC-5819-A14B-B08C-D834B0F488FF}"/>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0" name="Rectangle 45">
              <a:extLst>
                <a:ext uri="{FF2B5EF4-FFF2-40B4-BE49-F238E27FC236}">
                  <a16:creationId xmlns:a16="http://schemas.microsoft.com/office/drawing/2014/main" id="{00D17522-9961-9D4E-88B5-7AAC6B44C3B2}"/>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a:extLst>
              <a:ext uri="{FF2B5EF4-FFF2-40B4-BE49-F238E27FC236}">
                <a16:creationId xmlns:a16="http://schemas.microsoft.com/office/drawing/2014/main" id="{24FEB429-F8D4-664A-88A0-53CE5FA5FEDD}"/>
              </a:ext>
            </a:extLst>
          </p:cNvPr>
          <p:cNvSpPr/>
          <p:nvPr/>
        </p:nvSpPr>
        <p:spPr>
          <a:xfrm>
            <a:off x="11317575" y="5303520"/>
            <a:ext cx="6454610" cy="906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11A792-2D94-B949-BCF0-312E9F2ECB26}"/>
              </a:ext>
            </a:extLst>
          </p:cNvPr>
          <p:cNvSpPr/>
          <p:nvPr/>
        </p:nvSpPr>
        <p:spPr>
          <a:xfrm>
            <a:off x="11317575" y="6874413"/>
            <a:ext cx="5000948" cy="9067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11A162-06EA-9345-9486-300E4F430016}"/>
              </a:ext>
            </a:extLst>
          </p:cNvPr>
          <p:cNvSpPr/>
          <p:nvPr/>
        </p:nvSpPr>
        <p:spPr>
          <a:xfrm>
            <a:off x="11317575" y="8468751"/>
            <a:ext cx="3617625" cy="9067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594DC5E-E318-C14A-AE04-6AB24CDF5D0A}"/>
              </a:ext>
            </a:extLst>
          </p:cNvPr>
          <p:cNvSpPr/>
          <p:nvPr/>
        </p:nvSpPr>
        <p:spPr>
          <a:xfrm>
            <a:off x="11317575" y="10016197"/>
            <a:ext cx="6126363" cy="9067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B133D9-4BF6-C74A-827F-28115859B4C1}"/>
              </a:ext>
            </a:extLst>
          </p:cNvPr>
          <p:cNvSpPr/>
          <p:nvPr/>
        </p:nvSpPr>
        <p:spPr>
          <a:xfrm>
            <a:off x="17772185" y="5303520"/>
            <a:ext cx="3962400" cy="906780"/>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8B493E1-6FA2-2845-B715-20EF5A788325}"/>
              </a:ext>
            </a:extLst>
          </p:cNvPr>
          <p:cNvSpPr/>
          <p:nvPr/>
        </p:nvSpPr>
        <p:spPr>
          <a:xfrm>
            <a:off x="16318523" y="6874413"/>
            <a:ext cx="2560027" cy="906780"/>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882313F-7C39-9343-8B50-05003D170CEB}"/>
              </a:ext>
            </a:extLst>
          </p:cNvPr>
          <p:cNvSpPr/>
          <p:nvPr/>
        </p:nvSpPr>
        <p:spPr>
          <a:xfrm>
            <a:off x="14935200" y="8439953"/>
            <a:ext cx="6126363" cy="906780"/>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6DCB2C9-7662-9B4F-A1B6-45B814033AC2}"/>
              </a:ext>
            </a:extLst>
          </p:cNvPr>
          <p:cNvSpPr/>
          <p:nvPr/>
        </p:nvSpPr>
        <p:spPr>
          <a:xfrm>
            <a:off x="17443938" y="10024855"/>
            <a:ext cx="3385583" cy="906780"/>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0615A18-2CBC-AC42-9BD8-0503D6006F01}"/>
              </a:ext>
            </a:extLst>
          </p:cNvPr>
          <p:cNvSpPr txBox="1"/>
          <p:nvPr/>
        </p:nvSpPr>
        <p:spPr>
          <a:xfrm>
            <a:off x="11069749"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0</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38" name="TextBox 37">
            <a:extLst>
              <a:ext uri="{FF2B5EF4-FFF2-40B4-BE49-F238E27FC236}">
                <a16:creationId xmlns:a16="http://schemas.microsoft.com/office/drawing/2014/main" id="{42848B0F-E209-FC49-B161-9B33AF2E296C}"/>
              </a:ext>
            </a:extLst>
          </p:cNvPr>
          <p:cNvSpPr txBox="1"/>
          <p:nvPr/>
        </p:nvSpPr>
        <p:spPr>
          <a:xfrm>
            <a:off x="12497105"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1</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39" name="TextBox 38">
            <a:extLst>
              <a:ext uri="{FF2B5EF4-FFF2-40B4-BE49-F238E27FC236}">
                <a16:creationId xmlns:a16="http://schemas.microsoft.com/office/drawing/2014/main" id="{E0B77B4F-1F88-474B-BCED-507BA6E14654}"/>
              </a:ext>
            </a:extLst>
          </p:cNvPr>
          <p:cNvSpPr txBox="1"/>
          <p:nvPr/>
        </p:nvSpPr>
        <p:spPr>
          <a:xfrm>
            <a:off x="13924461"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2</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0" name="TextBox 39">
            <a:extLst>
              <a:ext uri="{FF2B5EF4-FFF2-40B4-BE49-F238E27FC236}">
                <a16:creationId xmlns:a16="http://schemas.microsoft.com/office/drawing/2014/main" id="{B4FE5A6F-3633-A248-8FAD-29E47C3BE2A8}"/>
              </a:ext>
            </a:extLst>
          </p:cNvPr>
          <p:cNvSpPr txBox="1"/>
          <p:nvPr/>
        </p:nvSpPr>
        <p:spPr>
          <a:xfrm>
            <a:off x="15351817"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3</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1" name="TextBox 40">
            <a:extLst>
              <a:ext uri="{FF2B5EF4-FFF2-40B4-BE49-F238E27FC236}">
                <a16:creationId xmlns:a16="http://schemas.microsoft.com/office/drawing/2014/main" id="{4BEFFBFD-EB38-434A-AF81-4A65977E6BD1}"/>
              </a:ext>
            </a:extLst>
          </p:cNvPr>
          <p:cNvSpPr txBox="1"/>
          <p:nvPr/>
        </p:nvSpPr>
        <p:spPr>
          <a:xfrm>
            <a:off x="16779173"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4</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2" name="TextBox 41">
            <a:extLst>
              <a:ext uri="{FF2B5EF4-FFF2-40B4-BE49-F238E27FC236}">
                <a16:creationId xmlns:a16="http://schemas.microsoft.com/office/drawing/2014/main" id="{0967DCEF-6BA0-1444-88B7-BE9EF6FEAE84}"/>
              </a:ext>
            </a:extLst>
          </p:cNvPr>
          <p:cNvSpPr txBox="1"/>
          <p:nvPr/>
        </p:nvSpPr>
        <p:spPr>
          <a:xfrm>
            <a:off x="18195377"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5</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3" name="TextBox 42">
            <a:extLst>
              <a:ext uri="{FF2B5EF4-FFF2-40B4-BE49-F238E27FC236}">
                <a16:creationId xmlns:a16="http://schemas.microsoft.com/office/drawing/2014/main" id="{34E8410B-4D05-2546-88B4-3765752270F3}"/>
              </a:ext>
            </a:extLst>
          </p:cNvPr>
          <p:cNvSpPr txBox="1"/>
          <p:nvPr/>
        </p:nvSpPr>
        <p:spPr>
          <a:xfrm>
            <a:off x="19622733"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6</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4" name="TextBox 43">
            <a:extLst>
              <a:ext uri="{FF2B5EF4-FFF2-40B4-BE49-F238E27FC236}">
                <a16:creationId xmlns:a16="http://schemas.microsoft.com/office/drawing/2014/main" id="{D35261F1-3A48-5E40-B9DF-E3A4F48DD84B}"/>
              </a:ext>
            </a:extLst>
          </p:cNvPr>
          <p:cNvSpPr txBox="1"/>
          <p:nvPr/>
        </p:nvSpPr>
        <p:spPr>
          <a:xfrm>
            <a:off x="21050089"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7</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45" name="TextBox 44">
            <a:extLst>
              <a:ext uri="{FF2B5EF4-FFF2-40B4-BE49-F238E27FC236}">
                <a16:creationId xmlns:a16="http://schemas.microsoft.com/office/drawing/2014/main" id="{CD65FA4B-88A3-474C-BCF2-43AAFBB96E16}"/>
              </a:ext>
            </a:extLst>
          </p:cNvPr>
          <p:cNvSpPr txBox="1"/>
          <p:nvPr/>
        </p:nvSpPr>
        <p:spPr>
          <a:xfrm>
            <a:off x="22466294" y="11378977"/>
            <a:ext cx="533752" cy="400110"/>
          </a:xfrm>
          <a:prstGeom prst="rect">
            <a:avLst/>
          </a:prstGeom>
          <a:noFill/>
        </p:spPr>
        <p:txBody>
          <a:bodyPr wrap="square" rtlCol="0">
            <a:spAutoFit/>
          </a:bodyPr>
          <a:lstStyle/>
          <a:p>
            <a:pPr algn="ctr"/>
            <a:r>
              <a:rPr lang="en-US" sz="2000" dirty="0">
                <a:latin typeface="Century Gothic" panose="020B0502020202020204" pitchFamily="34" charset="0"/>
              </a:rPr>
              <a:t>8</a:t>
            </a:r>
            <a:endParaRPr lang="en-US" sz="3200" dirty="0">
              <a:latin typeface="Century Gothic" panose="020B0502020202020204" pitchFamily="34" charset="0"/>
              <a:ea typeface="Lato Light" panose="020F0502020204030203" pitchFamily="34" charset="0"/>
              <a:cs typeface="Lato Light" panose="020F0502020204030203" pitchFamily="34" charset="0"/>
            </a:endParaRPr>
          </a:p>
        </p:txBody>
      </p:sp>
      <p:sp>
        <p:nvSpPr>
          <p:cNvPr id="52" name="TextBox 51">
            <a:extLst>
              <a:ext uri="{FF2B5EF4-FFF2-40B4-BE49-F238E27FC236}">
                <a16:creationId xmlns:a16="http://schemas.microsoft.com/office/drawing/2014/main" id="{D6B97157-F2F3-8746-9DCE-35705DA985E5}"/>
              </a:ext>
            </a:extLst>
          </p:cNvPr>
          <p:cNvSpPr txBox="1"/>
          <p:nvPr/>
        </p:nvSpPr>
        <p:spPr>
          <a:xfrm>
            <a:off x="11461121" y="5521534"/>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Develop</a:t>
            </a:r>
          </a:p>
        </p:txBody>
      </p:sp>
      <p:sp>
        <p:nvSpPr>
          <p:cNvPr id="55" name="TextBox 54">
            <a:extLst>
              <a:ext uri="{FF2B5EF4-FFF2-40B4-BE49-F238E27FC236}">
                <a16:creationId xmlns:a16="http://schemas.microsoft.com/office/drawing/2014/main" id="{29C0DC49-E0B8-3948-82D4-4EDBBDC4754F}"/>
              </a:ext>
            </a:extLst>
          </p:cNvPr>
          <p:cNvSpPr txBox="1"/>
          <p:nvPr/>
        </p:nvSpPr>
        <p:spPr>
          <a:xfrm>
            <a:off x="11461121" y="7064156"/>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Analyze</a:t>
            </a:r>
          </a:p>
        </p:txBody>
      </p:sp>
      <p:sp>
        <p:nvSpPr>
          <p:cNvPr id="56" name="TextBox 55">
            <a:extLst>
              <a:ext uri="{FF2B5EF4-FFF2-40B4-BE49-F238E27FC236}">
                <a16:creationId xmlns:a16="http://schemas.microsoft.com/office/drawing/2014/main" id="{DC2AD453-A418-DE41-B3FE-F2173678E531}"/>
              </a:ext>
            </a:extLst>
          </p:cNvPr>
          <p:cNvSpPr txBox="1"/>
          <p:nvPr/>
        </p:nvSpPr>
        <p:spPr>
          <a:xfrm>
            <a:off x="11461121" y="8660482"/>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Identify</a:t>
            </a:r>
          </a:p>
        </p:txBody>
      </p:sp>
      <p:sp>
        <p:nvSpPr>
          <p:cNvPr id="57" name="TextBox 56">
            <a:extLst>
              <a:ext uri="{FF2B5EF4-FFF2-40B4-BE49-F238E27FC236}">
                <a16:creationId xmlns:a16="http://schemas.microsoft.com/office/drawing/2014/main" id="{064B97A5-DB76-7242-B479-BAB402DA08BD}"/>
              </a:ext>
            </a:extLst>
          </p:cNvPr>
          <p:cNvSpPr txBox="1"/>
          <p:nvPr/>
        </p:nvSpPr>
        <p:spPr>
          <a:xfrm>
            <a:off x="11461121" y="10216635"/>
            <a:ext cx="2318961" cy="523220"/>
          </a:xfrm>
          <a:prstGeom prst="rect">
            <a:avLst/>
          </a:prstGeom>
          <a:noFill/>
        </p:spPr>
        <p:txBody>
          <a:bodyPr wrap="square" rtlCol="0">
            <a:spAutoFit/>
          </a:bodyPr>
          <a:lstStyle/>
          <a:p>
            <a:r>
              <a:rPr lang="en-US" sz="28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Advertise</a:t>
            </a:r>
          </a:p>
        </p:txBody>
      </p:sp>
    </p:spTree>
    <p:extLst>
      <p:ext uri="{BB962C8B-B14F-4D97-AF65-F5344CB8AC3E}">
        <p14:creationId xmlns:p14="http://schemas.microsoft.com/office/powerpoint/2010/main" val="137398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87014643-3820-5B41-A13E-4FE31B20082B}"/>
              </a:ext>
            </a:extLst>
          </p:cNvPr>
          <p:cNvSpPr/>
          <p:nvPr/>
        </p:nvSpPr>
        <p:spPr>
          <a:xfrm>
            <a:off x="14962793" y="4777349"/>
            <a:ext cx="7996146" cy="7158333"/>
          </a:xfrm>
          <a:prstGeom prst="roundRect">
            <a:avLst>
              <a:gd name="adj" fmla="val 3817"/>
            </a:avLst>
          </a:prstGeom>
          <a:solidFill>
            <a:schemeClr val="bg1"/>
          </a:solidFill>
          <a:ln>
            <a:solidFill>
              <a:srgbClr val="F0F1FA"/>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509B3EA-17CC-E04C-B393-BE63EF7F68B3}"/>
              </a:ext>
            </a:extLst>
          </p:cNvPr>
          <p:cNvGrpSpPr/>
          <p:nvPr/>
        </p:nvGrpSpPr>
        <p:grpSpPr>
          <a:xfrm>
            <a:off x="15463570" y="5799836"/>
            <a:ext cx="6994591" cy="5113358"/>
            <a:chOff x="15947606" y="4712035"/>
            <a:chExt cx="6994591" cy="5113358"/>
          </a:xfrm>
        </p:grpSpPr>
        <p:grpSp>
          <p:nvGrpSpPr>
            <p:cNvPr id="12" name="Group 11">
              <a:extLst>
                <a:ext uri="{FF2B5EF4-FFF2-40B4-BE49-F238E27FC236}">
                  <a16:creationId xmlns:a16="http://schemas.microsoft.com/office/drawing/2014/main" id="{E380DC39-4B24-B648-88FD-5E161FE2C168}"/>
                </a:ext>
              </a:extLst>
            </p:cNvPr>
            <p:cNvGrpSpPr/>
            <p:nvPr/>
          </p:nvGrpSpPr>
          <p:grpSpPr>
            <a:xfrm>
              <a:off x="15947606" y="4712035"/>
              <a:ext cx="6994591" cy="3258217"/>
              <a:chOff x="3057970" y="6277407"/>
              <a:chExt cx="6994591" cy="3258217"/>
            </a:xfrm>
          </p:grpSpPr>
          <p:sp>
            <p:nvSpPr>
              <p:cNvPr id="19" name="TextBox 18">
                <a:extLst>
                  <a:ext uri="{FF2B5EF4-FFF2-40B4-BE49-F238E27FC236}">
                    <a16:creationId xmlns:a16="http://schemas.microsoft.com/office/drawing/2014/main" id="{F0515203-EBD6-C744-9817-C9F4F90EBE11}"/>
                  </a:ext>
                </a:extLst>
              </p:cNvPr>
              <p:cNvSpPr txBox="1"/>
              <p:nvPr/>
            </p:nvSpPr>
            <p:spPr>
              <a:xfrm>
                <a:off x="3057970" y="8150629"/>
                <a:ext cx="6994591" cy="1384995"/>
              </a:xfrm>
              <a:prstGeom prst="rect">
                <a:avLst/>
              </a:prstGeom>
              <a:noFill/>
            </p:spPr>
            <p:txBody>
              <a:bodyPr wrap="square" rtlCol="0">
                <a:spAutoFit/>
              </a:bodyPr>
              <a:lstStyle/>
              <a:p>
                <a:pPr algn="ctr"/>
                <a:r>
                  <a:rPr lang="en-US" sz="2800" dirty="0">
                    <a:latin typeface="Century Gothic" panose="020B0502020202020204" pitchFamily="34" charset="0"/>
                    <a:ea typeface="Lato Light" panose="020F0502020204030203" pitchFamily="34" charset="0"/>
                    <a:cs typeface="Lato Light" panose="020F0502020204030203" pitchFamily="34" charset="0"/>
                  </a:rPr>
                  <a:t>There are people who have a significant number of followers in every business domain on social media. </a:t>
                </a:r>
              </a:p>
            </p:txBody>
          </p:sp>
          <p:sp>
            <p:nvSpPr>
              <p:cNvPr id="20" name="Rectangle 19">
                <a:extLst>
                  <a:ext uri="{FF2B5EF4-FFF2-40B4-BE49-F238E27FC236}">
                    <a16:creationId xmlns:a16="http://schemas.microsoft.com/office/drawing/2014/main" id="{6AECED7B-E7C5-7A46-9F04-FA275E85041C}"/>
                  </a:ext>
                </a:extLst>
              </p:cNvPr>
              <p:cNvSpPr>
                <a:spLocks/>
              </p:cNvSpPr>
              <p:nvPr/>
            </p:nvSpPr>
            <p:spPr bwMode="auto">
              <a:xfrm>
                <a:off x="3394358" y="6277407"/>
                <a:ext cx="6321816" cy="10874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50800" tIns="50800" rIns="50800" bIns="50800" anchor="ctr">
                <a:spAutoFit/>
              </a:bodyPr>
              <a:lstStyle/>
              <a:p>
                <a:pPr algn="ctr" eaLnBrk="1">
                  <a:defRPr/>
                </a:pPr>
                <a:r>
                  <a:rPr lang="en-US" altLang="x-none" sz="6400" b="1" baseline="0" dirty="0">
                    <a:solidFill>
                      <a:schemeClr val="tx2"/>
                    </a:solidFill>
                    <a:latin typeface="Century Gothic" panose="020B0502020202020204" pitchFamily="34" charset="0"/>
                    <a:ea typeface="Open Sans Light" charset="0"/>
                    <a:cs typeface="Open Sans Light" charset="0"/>
                    <a:sym typeface="Open Sans Light" charset="0"/>
                  </a:rPr>
                  <a:t>Product Name</a:t>
                </a:r>
                <a:endParaRPr lang="x-none" altLang="x-none" sz="6400" b="1" baseline="0">
                  <a:solidFill>
                    <a:schemeClr val="tx2"/>
                  </a:solidFill>
                  <a:latin typeface="Century Gothic" panose="020B0502020202020204" pitchFamily="34" charset="0"/>
                  <a:ea typeface="Open Sans Light" charset="0"/>
                  <a:cs typeface="Open Sans Light" charset="0"/>
                  <a:sym typeface="Open Sans Light" charset="0"/>
                </a:endParaRPr>
              </a:p>
            </p:txBody>
          </p:sp>
        </p:grpSp>
        <p:grpSp>
          <p:nvGrpSpPr>
            <p:cNvPr id="14" name="Group 13">
              <a:extLst>
                <a:ext uri="{FF2B5EF4-FFF2-40B4-BE49-F238E27FC236}">
                  <a16:creationId xmlns:a16="http://schemas.microsoft.com/office/drawing/2014/main" id="{EAE56457-25DF-D748-B628-F803133C3497}"/>
                </a:ext>
              </a:extLst>
            </p:cNvPr>
            <p:cNvGrpSpPr/>
            <p:nvPr/>
          </p:nvGrpSpPr>
          <p:grpSpPr>
            <a:xfrm>
              <a:off x="17009467" y="8751917"/>
              <a:ext cx="4870867" cy="1073476"/>
              <a:chOff x="2285078" y="9343449"/>
              <a:chExt cx="4870867" cy="1073476"/>
            </a:xfrm>
          </p:grpSpPr>
          <p:sp>
            <p:nvSpPr>
              <p:cNvPr id="15" name="TextBox 14">
                <a:extLst>
                  <a:ext uri="{FF2B5EF4-FFF2-40B4-BE49-F238E27FC236}">
                    <a16:creationId xmlns:a16="http://schemas.microsoft.com/office/drawing/2014/main" id="{F85DD59E-B277-5F45-BE4C-AC822021CD6A}"/>
                  </a:ext>
                </a:extLst>
              </p:cNvPr>
              <p:cNvSpPr txBox="1"/>
              <p:nvPr/>
            </p:nvSpPr>
            <p:spPr>
              <a:xfrm flipH="1">
                <a:off x="2316728" y="9853758"/>
                <a:ext cx="2480485"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25</a:t>
                </a:r>
              </a:p>
            </p:txBody>
          </p:sp>
          <p:sp>
            <p:nvSpPr>
              <p:cNvPr id="16" name="TextBox 15">
                <a:extLst>
                  <a:ext uri="{FF2B5EF4-FFF2-40B4-BE49-F238E27FC236}">
                    <a16:creationId xmlns:a16="http://schemas.microsoft.com/office/drawing/2014/main" id="{94D5E882-DFA0-574A-9AA8-90EDC94E8C75}"/>
                  </a:ext>
                </a:extLst>
              </p:cNvPr>
              <p:cNvSpPr txBox="1"/>
              <p:nvPr/>
            </p:nvSpPr>
            <p:spPr>
              <a:xfrm flipH="1">
                <a:off x="2285078" y="9343449"/>
                <a:ext cx="2512136" cy="618118"/>
              </a:xfrm>
              <a:prstGeom prst="rect">
                <a:avLst/>
              </a:prstGeom>
              <a:noFill/>
            </p:spPr>
            <p:txBody>
              <a:bodyPr wrap="square" rtlCol="0">
                <a:spAutoFit/>
              </a:bodyPr>
              <a:lstStyle/>
              <a:p>
                <a:pPr algn="ctr">
                  <a:lnSpc>
                    <a:spcPts val="4080"/>
                  </a:lnSpc>
                </a:pPr>
                <a:r>
                  <a:rPr lang="en-US" sz="3600" b="1" dirty="0">
                    <a:solidFill>
                      <a:schemeClr val="accent1"/>
                    </a:solidFill>
                    <a:latin typeface="Century Gothic" panose="020B0502020202020204" pitchFamily="34" charset="0"/>
                    <a:ea typeface="Lato Light" panose="020F0502020204030203" pitchFamily="34" charset="0"/>
                    <a:cs typeface="Lato Light" panose="020F0502020204030203" pitchFamily="34" charset="0"/>
                  </a:rPr>
                  <a:t>Customer</a:t>
                </a:r>
              </a:p>
            </p:txBody>
          </p:sp>
          <p:sp>
            <p:nvSpPr>
              <p:cNvPr id="17" name="TextBox 16">
                <a:extLst>
                  <a:ext uri="{FF2B5EF4-FFF2-40B4-BE49-F238E27FC236}">
                    <a16:creationId xmlns:a16="http://schemas.microsoft.com/office/drawing/2014/main" id="{EFDF8577-D906-F645-BF3C-406E70BFBF6C}"/>
                  </a:ext>
                </a:extLst>
              </p:cNvPr>
              <p:cNvSpPr txBox="1"/>
              <p:nvPr/>
            </p:nvSpPr>
            <p:spPr>
              <a:xfrm flipH="1">
                <a:off x="5295053" y="9853758"/>
                <a:ext cx="1860892" cy="563167"/>
              </a:xfrm>
              <a:prstGeom prst="rect">
                <a:avLst/>
              </a:prstGeom>
              <a:noFill/>
            </p:spPr>
            <p:txBody>
              <a:bodyPr wrap="square" rtlCol="0">
                <a:spAutoFit/>
              </a:bodyPr>
              <a:lstStyle/>
              <a:p>
                <a:pPr algn="ctr">
                  <a:lnSpc>
                    <a:spcPts val="4080"/>
                  </a:lnSpc>
                </a:pPr>
                <a:r>
                  <a:rPr lang="en-US" sz="2800" dirty="0">
                    <a:latin typeface="Century Gothic" panose="020B0502020202020204" pitchFamily="34" charset="0"/>
                    <a:ea typeface="Lato Light" panose="020F0502020204030203" pitchFamily="34" charset="0"/>
                    <a:cs typeface="Lato Light" panose="020F0502020204030203" pitchFamily="34" charset="0"/>
                  </a:rPr>
                  <a:t>75</a:t>
                </a:r>
              </a:p>
            </p:txBody>
          </p:sp>
          <p:sp>
            <p:nvSpPr>
              <p:cNvPr id="18" name="TextBox 17">
                <a:extLst>
                  <a:ext uri="{FF2B5EF4-FFF2-40B4-BE49-F238E27FC236}">
                    <a16:creationId xmlns:a16="http://schemas.microsoft.com/office/drawing/2014/main" id="{92B97A14-B895-AF41-84BF-27E2162921C9}"/>
                  </a:ext>
                </a:extLst>
              </p:cNvPr>
              <p:cNvSpPr txBox="1"/>
              <p:nvPr/>
            </p:nvSpPr>
            <p:spPr>
              <a:xfrm flipH="1">
                <a:off x="5295053" y="9343449"/>
                <a:ext cx="1860892" cy="618118"/>
              </a:xfrm>
              <a:prstGeom prst="rect">
                <a:avLst/>
              </a:prstGeom>
              <a:noFill/>
            </p:spPr>
            <p:txBody>
              <a:bodyPr wrap="square" rtlCol="0">
                <a:spAutoFit/>
              </a:bodyPr>
              <a:lstStyle/>
              <a:p>
                <a:pPr algn="ctr">
                  <a:lnSpc>
                    <a:spcPts val="4080"/>
                  </a:lnSpc>
                </a:pPr>
                <a:r>
                  <a:rPr lang="en-US" sz="3600" b="1" dirty="0">
                    <a:solidFill>
                      <a:schemeClr val="accent2"/>
                    </a:solidFill>
                    <a:latin typeface="Century Gothic" panose="020B0502020202020204" pitchFamily="34" charset="0"/>
                    <a:ea typeface="Lato Light" panose="020F0502020204030203" pitchFamily="34" charset="0"/>
                    <a:cs typeface="Lato Light" panose="020F0502020204030203" pitchFamily="34" charset="0"/>
                  </a:rPr>
                  <a:t>Sales</a:t>
                </a:r>
              </a:p>
            </p:txBody>
          </p:sp>
        </p:grpSp>
      </p:grpSp>
      <p:sp>
        <p:nvSpPr>
          <p:cNvPr id="24" name="TextBox 23">
            <a:extLst>
              <a:ext uri="{FF2B5EF4-FFF2-40B4-BE49-F238E27FC236}">
                <a16:creationId xmlns:a16="http://schemas.microsoft.com/office/drawing/2014/main" id="{25D8A9C8-7DB2-E441-83AF-CB89D9CB93EE}"/>
              </a:ext>
            </a:extLst>
          </p:cNvPr>
          <p:cNvSpPr txBox="1"/>
          <p:nvPr/>
        </p:nvSpPr>
        <p:spPr>
          <a:xfrm>
            <a:off x="1493549" y="10981575"/>
            <a:ext cx="12691217" cy="954107"/>
          </a:xfrm>
          <a:prstGeom prst="rect">
            <a:avLst/>
          </a:prstGeom>
          <a:noFill/>
        </p:spPr>
        <p:txBody>
          <a:bodyPr wrap="square" rtlCol="0">
            <a:spAutoFit/>
          </a:bodyPr>
          <a:lstStyle/>
          <a:p>
            <a:r>
              <a:rPr lang="en-US" sz="2800" dirty="0">
                <a:latin typeface="Century Gothic" panose="020B0502020202020204" pitchFamily="34" charset="0"/>
              </a:rPr>
              <a:t>Grouping or segmenting your potential customers based on certain characteristics will help to focus your marketing efforts.</a:t>
            </a:r>
            <a:endParaRPr lang="en-US" sz="4000" dirty="0">
              <a:latin typeface="Century Gothic" panose="020B0502020202020204" pitchFamily="34" charset="0"/>
              <a:ea typeface="Lato Light" panose="020F0502020204030203" pitchFamily="34" charset="0"/>
              <a:cs typeface="Lato Light" panose="020F0502020204030203" pitchFamily="34" charset="0"/>
            </a:endParaRPr>
          </a:p>
        </p:txBody>
      </p:sp>
      <p:grpSp>
        <p:nvGrpSpPr>
          <p:cNvPr id="22" name="Group 21">
            <a:extLst>
              <a:ext uri="{FF2B5EF4-FFF2-40B4-BE49-F238E27FC236}">
                <a16:creationId xmlns:a16="http://schemas.microsoft.com/office/drawing/2014/main" id="{F31CE85C-A625-A349-804B-A1C8342A6C0C}"/>
              </a:ext>
            </a:extLst>
          </p:cNvPr>
          <p:cNvGrpSpPr/>
          <p:nvPr/>
        </p:nvGrpSpPr>
        <p:grpSpPr>
          <a:xfrm>
            <a:off x="3548355" y="824518"/>
            <a:ext cx="17281166" cy="2182173"/>
            <a:chOff x="3548355" y="1071658"/>
            <a:chExt cx="17281166" cy="2182173"/>
          </a:xfrm>
        </p:grpSpPr>
        <p:sp>
          <p:nvSpPr>
            <p:cNvPr id="23" name="CuadroTexto 350">
              <a:extLst>
                <a:ext uri="{FF2B5EF4-FFF2-40B4-BE49-F238E27FC236}">
                  <a16:creationId xmlns:a16="http://schemas.microsoft.com/office/drawing/2014/main" id="{959D8DF1-3305-4841-9A7F-CD27B38B8AEE}"/>
                </a:ext>
              </a:extLst>
            </p:cNvPr>
            <p:cNvSpPr txBox="1"/>
            <p:nvPr/>
          </p:nvSpPr>
          <p:spPr>
            <a:xfrm>
              <a:off x="3548355" y="1071658"/>
              <a:ext cx="17281166" cy="1323439"/>
            </a:xfrm>
            <a:prstGeom prst="rect">
              <a:avLst/>
            </a:prstGeom>
            <a:noFill/>
          </p:spPr>
          <p:txBody>
            <a:bodyPr wrap="square" rtlCol="0">
              <a:spAutoFit/>
            </a:bodyPr>
            <a:lstStyle/>
            <a:p>
              <a:pPr algn="ctr"/>
              <a:r>
                <a:rPr lang="en-US" sz="8000" b="1" dirty="0">
                  <a:solidFill>
                    <a:schemeClr val="tx2"/>
                  </a:solidFill>
                  <a:latin typeface="Century Gothic" panose="020B0502020202020204" pitchFamily="34" charset="0"/>
                  <a:ea typeface="Lato Heavy" charset="0"/>
                  <a:cs typeface="Poppins" pitchFamily="2" charset="77"/>
                </a:rPr>
                <a:t>Powerful Charts Templates</a:t>
              </a:r>
            </a:p>
          </p:txBody>
        </p:sp>
        <p:sp>
          <p:nvSpPr>
            <p:cNvPr id="25" name="CuadroTexto 351">
              <a:extLst>
                <a:ext uri="{FF2B5EF4-FFF2-40B4-BE49-F238E27FC236}">
                  <a16:creationId xmlns:a16="http://schemas.microsoft.com/office/drawing/2014/main" id="{C344BF46-30EE-9F49-A1B8-D26D94FFA6E4}"/>
                </a:ext>
              </a:extLst>
            </p:cNvPr>
            <p:cNvSpPr txBox="1"/>
            <p:nvPr/>
          </p:nvSpPr>
          <p:spPr>
            <a:xfrm>
              <a:off x="7816943" y="2426170"/>
              <a:ext cx="8743766" cy="523220"/>
            </a:xfrm>
            <a:prstGeom prst="rect">
              <a:avLst/>
            </a:prstGeom>
            <a:noFill/>
          </p:spPr>
          <p:txBody>
            <a:bodyPr wrap="square" rtlCol="0">
              <a:spAutoFit/>
            </a:bodyPr>
            <a:lstStyle/>
            <a:p>
              <a:pPr algn="ctr"/>
              <a:r>
                <a:rPr lang="en-US" sz="2800" dirty="0">
                  <a:latin typeface="Century Gothic" panose="020B0502020202020204" pitchFamily="34" charset="0"/>
                  <a:cs typeface="Poppins Light" pitchFamily="2" charset="77"/>
                </a:rPr>
                <a:t>Is a great way to visualize information about users</a:t>
              </a:r>
            </a:p>
          </p:txBody>
        </p:sp>
        <p:sp>
          <p:nvSpPr>
            <p:cNvPr id="26" name="Rectangle 45">
              <a:extLst>
                <a:ext uri="{FF2B5EF4-FFF2-40B4-BE49-F238E27FC236}">
                  <a16:creationId xmlns:a16="http://schemas.microsoft.com/office/drawing/2014/main" id="{8559EE5C-CCA4-6C4F-8FA0-230D5BF5DE47}"/>
                </a:ext>
              </a:extLst>
            </p:cNvPr>
            <p:cNvSpPr/>
            <p:nvPr/>
          </p:nvSpPr>
          <p:spPr>
            <a:xfrm>
              <a:off x="11079729" y="3215052"/>
              <a:ext cx="2223656" cy="387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E7009CA4-1F88-3A48-9957-3BE87B38A505}"/>
              </a:ext>
            </a:extLst>
          </p:cNvPr>
          <p:cNvGrpSpPr/>
          <p:nvPr/>
        </p:nvGrpSpPr>
        <p:grpSpPr>
          <a:xfrm>
            <a:off x="1342513" y="4777351"/>
            <a:ext cx="12602087" cy="5315156"/>
            <a:chOff x="1342513" y="12731956"/>
            <a:chExt cx="12602087" cy="5875077"/>
          </a:xfrm>
        </p:grpSpPr>
        <p:grpSp>
          <p:nvGrpSpPr>
            <p:cNvPr id="2" name="Group 1">
              <a:extLst>
                <a:ext uri="{FF2B5EF4-FFF2-40B4-BE49-F238E27FC236}">
                  <a16:creationId xmlns:a16="http://schemas.microsoft.com/office/drawing/2014/main" id="{74CF7608-1DD2-4049-9A34-E838D7CE87CD}"/>
                </a:ext>
              </a:extLst>
            </p:cNvPr>
            <p:cNvGrpSpPr/>
            <p:nvPr/>
          </p:nvGrpSpPr>
          <p:grpSpPr>
            <a:xfrm>
              <a:off x="1979451" y="13056674"/>
              <a:ext cx="11965149" cy="5003800"/>
              <a:chOff x="1979451" y="13056674"/>
              <a:chExt cx="19840998" cy="5003800"/>
            </a:xfrm>
          </p:grpSpPr>
          <p:cxnSp>
            <p:nvCxnSpPr>
              <p:cNvPr id="29" name="Straight Connector 28">
                <a:extLst>
                  <a:ext uri="{FF2B5EF4-FFF2-40B4-BE49-F238E27FC236}">
                    <a16:creationId xmlns:a16="http://schemas.microsoft.com/office/drawing/2014/main" id="{1CFE2B7E-C894-B442-A6E0-0939EC45CD71}"/>
                  </a:ext>
                </a:extLst>
              </p:cNvPr>
              <p:cNvCxnSpPr/>
              <p:nvPr/>
            </p:nvCxnSpPr>
            <p:spPr>
              <a:xfrm>
                <a:off x="1979451" y="130566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D030563-4657-B54D-898C-C10694339D22}"/>
                  </a:ext>
                </a:extLst>
              </p:cNvPr>
              <p:cNvCxnSpPr/>
              <p:nvPr/>
            </p:nvCxnSpPr>
            <p:spPr>
              <a:xfrm>
                <a:off x="1979451" y="136916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18EE4BC-DC2B-514B-860F-58205CC57E95}"/>
                  </a:ext>
                </a:extLst>
              </p:cNvPr>
              <p:cNvCxnSpPr/>
              <p:nvPr/>
            </p:nvCxnSpPr>
            <p:spPr>
              <a:xfrm>
                <a:off x="1979451" y="14301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C83E59-4C04-B742-8CDC-D688EF6BCBA4}"/>
                  </a:ext>
                </a:extLst>
              </p:cNvPr>
              <p:cNvCxnSpPr/>
              <p:nvPr/>
            </p:nvCxnSpPr>
            <p:spPr>
              <a:xfrm>
                <a:off x="1979451" y="14936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846855-42E4-5242-984E-DFBA0B910358}"/>
                  </a:ext>
                </a:extLst>
              </p:cNvPr>
              <p:cNvCxnSpPr/>
              <p:nvPr/>
            </p:nvCxnSpPr>
            <p:spPr>
              <a:xfrm>
                <a:off x="1979451" y="15571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A4E200C-86CD-9D45-9BFF-10CBDD0B6284}"/>
                  </a:ext>
                </a:extLst>
              </p:cNvPr>
              <p:cNvCxnSpPr/>
              <p:nvPr/>
            </p:nvCxnSpPr>
            <p:spPr>
              <a:xfrm>
                <a:off x="1979451" y="162062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0E90AEA-2F92-D44F-A794-910C431A6897}"/>
                  </a:ext>
                </a:extLst>
              </p:cNvPr>
              <p:cNvCxnSpPr/>
              <p:nvPr/>
            </p:nvCxnSpPr>
            <p:spPr>
              <a:xfrm>
                <a:off x="1979451" y="168158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829BC3-1DAF-9746-A69A-04AD6061C832}"/>
                  </a:ext>
                </a:extLst>
              </p:cNvPr>
              <p:cNvCxnSpPr/>
              <p:nvPr/>
            </p:nvCxnSpPr>
            <p:spPr>
              <a:xfrm>
                <a:off x="1979451" y="174508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A12636E-CB56-FA4D-A712-473A70CDB7B9}"/>
                  </a:ext>
                </a:extLst>
              </p:cNvPr>
              <p:cNvCxnSpPr/>
              <p:nvPr/>
            </p:nvCxnSpPr>
            <p:spPr>
              <a:xfrm>
                <a:off x="1979451" y="18060474"/>
                <a:ext cx="19840998" cy="0"/>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1CF73195-EE62-6F43-9AD2-D895C0789804}"/>
                </a:ext>
              </a:extLst>
            </p:cNvPr>
            <p:cNvSpPr/>
            <p:nvPr/>
          </p:nvSpPr>
          <p:spPr>
            <a:xfrm>
              <a:off x="2835185" y="16391703"/>
              <a:ext cx="364366" cy="1657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301528F-4A53-6249-9270-65AE1CC19F06}"/>
                </a:ext>
              </a:extLst>
            </p:cNvPr>
            <p:cNvSpPr/>
            <p:nvPr/>
          </p:nvSpPr>
          <p:spPr>
            <a:xfrm>
              <a:off x="4815969" y="17106643"/>
              <a:ext cx="364366" cy="942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E146FB1-6D2E-414E-AE4A-631349A8F4BC}"/>
                </a:ext>
              </a:extLst>
            </p:cNvPr>
            <p:cNvSpPr/>
            <p:nvPr/>
          </p:nvSpPr>
          <p:spPr>
            <a:xfrm>
              <a:off x="6796753" y="16702547"/>
              <a:ext cx="364366" cy="134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770A6F7-1D32-614D-8A2E-69F392C2F60F}"/>
                </a:ext>
              </a:extLst>
            </p:cNvPr>
            <p:cNvSpPr/>
            <p:nvPr/>
          </p:nvSpPr>
          <p:spPr>
            <a:xfrm>
              <a:off x="8754234" y="16282909"/>
              <a:ext cx="364366" cy="176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E387BD-08E3-FB4F-AF43-156722D06412}"/>
                </a:ext>
              </a:extLst>
            </p:cNvPr>
            <p:cNvSpPr/>
            <p:nvPr/>
          </p:nvSpPr>
          <p:spPr>
            <a:xfrm>
              <a:off x="10735018" y="16702547"/>
              <a:ext cx="364366" cy="1346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CD20B77-7B49-564A-A198-9D145479C2C9}"/>
                </a:ext>
              </a:extLst>
            </p:cNvPr>
            <p:cNvSpPr/>
            <p:nvPr/>
          </p:nvSpPr>
          <p:spPr>
            <a:xfrm>
              <a:off x="12715802" y="15467052"/>
              <a:ext cx="364366" cy="25821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EDE126CE-02BC-344B-AA6D-370D561BD221}"/>
                </a:ext>
              </a:extLst>
            </p:cNvPr>
            <p:cNvSpPr txBox="1"/>
            <p:nvPr/>
          </p:nvSpPr>
          <p:spPr>
            <a:xfrm>
              <a:off x="2449960"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Jan</a:t>
              </a:r>
            </a:p>
          </p:txBody>
        </p:sp>
        <p:sp>
          <p:nvSpPr>
            <p:cNvPr id="49" name="TextBox 48">
              <a:extLst>
                <a:ext uri="{FF2B5EF4-FFF2-40B4-BE49-F238E27FC236}">
                  <a16:creationId xmlns:a16="http://schemas.microsoft.com/office/drawing/2014/main" id="{3FE7BDC7-CC1E-034D-ADC9-C10361DB47A3}"/>
                </a:ext>
              </a:extLst>
            </p:cNvPr>
            <p:cNvSpPr txBox="1"/>
            <p:nvPr/>
          </p:nvSpPr>
          <p:spPr>
            <a:xfrm>
              <a:off x="4466644"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Feb</a:t>
              </a:r>
            </a:p>
          </p:txBody>
        </p:sp>
        <p:sp>
          <p:nvSpPr>
            <p:cNvPr id="50" name="TextBox 49">
              <a:extLst>
                <a:ext uri="{FF2B5EF4-FFF2-40B4-BE49-F238E27FC236}">
                  <a16:creationId xmlns:a16="http://schemas.microsoft.com/office/drawing/2014/main" id="{D65B8431-2256-764E-9A6B-4C82878B1A78}"/>
                </a:ext>
              </a:extLst>
            </p:cNvPr>
            <p:cNvSpPr txBox="1"/>
            <p:nvPr/>
          </p:nvSpPr>
          <p:spPr>
            <a:xfrm>
              <a:off x="6410269"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Mar</a:t>
              </a:r>
            </a:p>
          </p:txBody>
        </p:sp>
        <p:sp>
          <p:nvSpPr>
            <p:cNvPr id="51" name="TextBox 50">
              <a:extLst>
                <a:ext uri="{FF2B5EF4-FFF2-40B4-BE49-F238E27FC236}">
                  <a16:creationId xmlns:a16="http://schemas.microsoft.com/office/drawing/2014/main" id="{1BCEF988-0768-6345-854D-B7F696F84402}"/>
                </a:ext>
              </a:extLst>
            </p:cNvPr>
            <p:cNvSpPr txBox="1"/>
            <p:nvPr/>
          </p:nvSpPr>
          <p:spPr>
            <a:xfrm>
              <a:off x="8376567"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Apr</a:t>
              </a:r>
            </a:p>
          </p:txBody>
        </p:sp>
        <p:sp>
          <p:nvSpPr>
            <p:cNvPr id="52" name="TextBox 51">
              <a:extLst>
                <a:ext uri="{FF2B5EF4-FFF2-40B4-BE49-F238E27FC236}">
                  <a16:creationId xmlns:a16="http://schemas.microsoft.com/office/drawing/2014/main" id="{64B62F9B-9DBD-9942-B78C-5C5063D741E1}"/>
                </a:ext>
              </a:extLst>
            </p:cNvPr>
            <p:cNvSpPr txBox="1"/>
            <p:nvPr/>
          </p:nvSpPr>
          <p:spPr>
            <a:xfrm>
              <a:off x="10342865"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May</a:t>
              </a:r>
            </a:p>
          </p:txBody>
        </p:sp>
        <p:sp>
          <p:nvSpPr>
            <p:cNvPr id="53" name="TextBox 52">
              <a:extLst>
                <a:ext uri="{FF2B5EF4-FFF2-40B4-BE49-F238E27FC236}">
                  <a16:creationId xmlns:a16="http://schemas.microsoft.com/office/drawing/2014/main" id="{85063A94-CB32-9C47-8AC0-0AF8BE11C5C0}"/>
                </a:ext>
              </a:extLst>
            </p:cNvPr>
            <p:cNvSpPr txBox="1"/>
            <p:nvPr/>
          </p:nvSpPr>
          <p:spPr>
            <a:xfrm>
              <a:off x="12309164" y="18059382"/>
              <a:ext cx="1108199" cy="547651"/>
            </a:xfrm>
            <a:prstGeom prst="rect">
              <a:avLst/>
            </a:prstGeom>
            <a:noFill/>
          </p:spPr>
          <p:txBody>
            <a:bodyPr wrap="square" rtlCol="0">
              <a:spAutoFit/>
            </a:bodyPr>
            <a:lstStyle/>
            <a:p>
              <a:pPr algn="ctr">
                <a:lnSpc>
                  <a:spcPts val="3560"/>
                </a:lnSpc>
              </a:pPr>
              <a:r>
                <a:rPr lang="en-US" dirty="0">
                  <a:latin typeface="Century Gothic" panose="020B0502020202020204" pitchFamily="34" charset="0"/>
                  <a:ea typeface="Lato Light" panose="020F0502020204030203" pitchFamily="34" charset="0"/>
                  <a:cs typeface="Poppins Light" pitchFamily="2" charset="77"/>
                </a:rPr>
                <a:t>Jun</a:t>
              </a:r>
            </a:p>
          </p:txBody>
        </p:sp>
        <p:sp>
          <p:nvSpPr>
            <p:cNvPr id="63" name="TextBox 62">
              <a:extLst>
                <a:ext uri="{FF2B5EF4-FFF2-40B4-BE49-F238E27FC236}">
                  <a16:creationId xmlns:a16="http://schemas.microsoft.com/office/drawing/2014/main" id="{A595400F-971B-6E40-A64A-B9E62956BC7B}"/>
                </a:ext>
              </a:extLst>
            </p:cNvPr>
            <p:cNvSpPr txBox="1"/>
            <p:nvPr/>
          </p:nvSpPr>
          <p:spPr>
            <a:xfrm>
              <a:off x="1342513" y="13966501"/>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6</a:t>
              </a:r>
            </a:p>
          </p:txBody>
        </p:sp>
        <p:sp>
          <p:nvSpPr>
            <p:cNvPr id="64" name="TextBox 63">
              <a:extLst>
                <a:ext uri="{FF2B5EF4-FFF2-40B4-BE49-F238E27FC236}">
                  <a16:creationId xmlns:a16="http://schemas.microsoft.com/office/drawing/2014/main" id="{F6A0C1ED-4DCA-8340-B318-C86E588D7B06}"/>
                </a:ext>
              </a:extLst>
            </p:cNvPr>
            <p:cNvSpPr txBox="1"/>
            <p:nvPr/>
          </p:nvSpPr>
          <p:spPr>
            <a:xfrm>
              <a:off x="1342513" y="14614589"/>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5</a:t>
              </a:r>
            </a:p>
          </p:txBody>
        </p:sp>
        <p:sp>
          <p:nvSpPr>
            <p:cNvPr id="65" name="TextBox 64">
              <a:extLst>
                <a:ext uri="{FF2B5EF4-FFF2-40B4-BE49-F238E27FC236}">
                  <a16:creationId xmlns:a16="http://schemas.microsoft.com/office/drawing/2014/main" id="{E33E9D48-AEB6-BB44-A5BE-1BBB3D5F28A4}"/>
                </a:ext>
              </a:extLst>
            </p:cNvPr>
            <p:cNvSpPr txBox="1"/>
            <p:nvPr/>
          </p:nvSpPr>
          <p:spPr>
            <a:xfrm>
              <a:off x="1342513" y="15249230"/>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4</a:t>
              </a:r>
            </a:p>
          </p:txBody>
        </p:sp>
        <p:sp>
          <p:nvSpPr>
            <p:cNvPr id="66" name="TextBox 65">
              <a:extLst>
                <a:ext uri="{FF2B5EF4-FFF2-40B4-BE49-F238E27FC236}">
                  <a16:creationId xmlns:a16="http://schemas.microsoft.com/office/drawing/2014/main" id="{AA11DDB6-4543-6A44-BEBF-77F5097CA8AF}"/>
                </a:ext>
              </a:extLst>
            </p:cNvPr>
            <p:cNvSpPr txBox="1"/>
            <p:nvPr/>
          </p:nvSpPr>
          <p:spPr>
            <a:xfrm>
              <a:off x="1342513" y="15883873"/>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3</a:t>
              </a:r>
            </a:p>
          </p:txBody>
        </p:sp>
        <p:sp>
          <p:nvSpPr>
            <p:cNvPr id="67" name="TextBox 66">
              <a:extLst>
                <a:ext uri="{FF2B5EF4-FFF2-40B4-BE49-F238E27FC236}">
                  <a16:creationId xmlns:a16="http://schemas.microsoft.com/office/drawing/2014/main" id="{5EB585AF-1CE2-5D49-852B-779051B3372A}"/>
                </a:ext>
              </a:extLst>
            </p:cNvPr>
            <p:cNvSpPr txBox="1"/>
            <p:nvPr/>
          </p:nvSpPr>
          <p:spPr>
            <a:xfrm>
              <a:off x="1342513" y="16482824"/>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2</a:t>
              </a:r>
            </a:p>
          </p:txBody>
        </p:sp>
        <p:sp>
          <p:nvSpPr>
            <p:cNvPr id="68" name="TextBox 67">
              <a:extLst>
                <a:ext uri="{FF2B5EF4-FFF2-40B4-BE49-F238E27FC236}">
                  <a16:creationId xmlns:a16="http://schemas.microsoft.com/office/drawing/2014/main" id="{4A214B42-7610-4A43-9A62-D546D3AD02DA}"/>
                </a:ext>
              </a:extLst>
            </p:cNvPr>
            <p:cNvSpPr txBox="1"/>
            <p:nvPr/>
          </p:nvSpPr>
          <p:spPr>
            <a:xfrm>
              <a:off x="1342513" y="17144360"/>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1</a:t>
              </a:r>
            </a:p>
          </p:txBody>
        </p:sp>
        <p:sp>
          <p:nvSpPr>
            <p:cNvPr id="69" name="TextBox 68">
              <a:extLst>
                <a:ext uri="{FF2B5EF4-FFF2-40B4-BE49-F238E27FC236}">
                  <a16:creationId xmlns:a16="http://schemas.microsoft.com/office/drawing/2014/main" id="{260F1248-DE6A-1B48-B0A2-B56ECA1CA511}"/>
                </a:ext>
              </a:extLst>
            </p:cNvPr>
            <p:cNvSpPr txBox="1"/>
            <p:nvPr/>
          </p:nvSpPr>
          <p:spPr>
            <a:xfrm>
              <a:off x="1342513" y="17740473"/>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0</a:t>
              </a:r>
            </a:p>
          </p:txBody>
        </p:sp>
        <p:sp>
          <p:nvSpPr>
            <p:cNvPr id="70" name="TextBox 69">
              <a:extLst>
                <a:ext uri="{FF2B5EF4-FFF2-40B4-BE49-F238E27FC236}">
                  <a16:creationId xmlns:a16="http://schemas.microsoft.com/office/drawing/2014/main" id="{AF69FD45-D29E-6D45-9D7A-32627DBDBF00}"/>
                </a:ext>
              </a:extLst>
            </p:cNvPr>
            <p:cNvSpPr txBox="1"/>
            <p:nvPr/>
          </p:nvSpPr>
          <p:spPr>
            <a:xfrm>
              <a:off x="1342513" y="12731956"/>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8</a:t>
              </a:r>
            </a:p>
          </p:txBody>
        </p:sp>
        <p:sp>
          <p:nvSpPr>
            <p:cNvPr id="71" name="TextBox 70">
              <a:extLst>
                <a:ext uri="{FF2B5EF4-FFF2-40B4-BE49-F238E27FC236}">
                  <a16:creationId xmlns:a16="http://schemas.microsoft.com/office/drawing/2014/main" id="{1A155BDC-93AB-2649-8BC4-A2823516F827}"/>
                </a:ext>
              </a:extLst>
            </p:cNvPr>
            <p:cNvSpPr txBox="1"/>
            <p:nvPr/>
          </p:nvSpPr>
          <p:spPr>
            <a:xfrm>
              <a:off x="1342513" y="13366598"/>
              <a:ext cx="543885" cy="541341"/>
            </a:xfrm>
            <a:prstGeom prst="rect">
              <a:avLst/>
            </a:prstGeom>
            <a:noFill/>
          </p:spPr>
          <p:txBody>
            <a:bodyPr wrap="square" rtlCol="0">
              <a:spAutoFit/>
            </a:bodyPr>
            <a:lstStyle/>
            <a:p>
              <a:pPr algn="r">
                <a:lnSpc>
                  <a:spcPts val="3560"/>
                </a:lnSpc>
              </a:pPr>
              <a:r>
                <a:rPr lang="en-US" dirty="0">
                  <a:latin typeface="Century Gothic" panose="020B0502020202020204" pitchFamily="34" charset="0"/>
                  <a:ea typeface="Lato Light" panose="020F0502020204030203" pitchFamily="34" charset="0"/>
                  <a:cs typeface="Poppins Light" pitchFamily="2" charset="77"/>
                </a:rPr>
                <a:t>7</a:t>
              </a:r>
            </a:p>
          </p:txBody>
        </p:sp>
        <p:sp>
          <p:nvSpPr>
            <p:cNvPr id="78" name="Rectangle 77">
              <a:extLst>
                <a:ext uri="{FF2B5EF4-FFF2-40B4-BE49-F238E27FC236}">
                  <a16:creationId xmlns:a16="http://schemas.microsoft.com/office/drawing/2014/main" id="{69A0EB4E-5395-8C4C-AEF7-B8199BD6C6FF}"/>
                </a:ext>
              </a:extLst>
            </p:cNvPr>
            <p:cNvSpPr/>
            <p:nvPr/>
          </p:nvSpPr>
          <p:spPr>
            <a:xfrm>
              <a:off x="2835185" y="15756703"/>
              <a:ext cx="364366" cy="647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A903F14-8F9F-4644-A77A-001614CC87EF}"/>
                </a:ext>
              </a:extLst>
            </p:cNvPr>
            <p:cNvSpPr/>
            <p:nvPr/>
          </p:nvSpPr>
          <p:spPr>
            <a:xfrm>
              <a:off x="2835185" y="15115633"/>
              <a:ext cx="364366" cy="647141"/>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95C601D5-8854-3F4A-A918-70B158C472AD}"/>
                </a:ext>
              </a:extLst>
            </p:cNvPr>
            <p:cNvSpPr/>
            <p:nvPr/>
          </p:nvSpPr>
          <p:spPr>
            <a:xfrm>
              <a:off x="4815969" y="15862043"/>
              <a:ext cx="364366" cy="12817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8D0602C1-CF88-8F46-BF13-F27020C15392}"/>
                </a:ext>
              </a:extLst>
            </p:cNvPr>
            <p:cNvSpPr/>
            <p:nvPr/>
          </p:nvSpPr>
          <p:spPr>
            <a:xfrm>
              <a:off x="4815969" y="14725446"/>
              <a:ext cx="364366" cy="1131485"/>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25214E4-1282-164E-8F58-F9F7206114D4}"/>
                </a:ext>
              </a:extLst>
            </p:cNvPr>
            <p:cNvSpPr/>
            <p:nvPr/>
          </p:nvSpPr>
          <p:spPr>
            <a:xfrm>
              <a:off x="6796753" y="16319602"/>
              <a:ext cx="364366" cy="401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168C37DE-259B-2E46-BE69-5B97B6D5BB78}"/>
                </a:ext>
              </a:extLst>
            </p:cNvPr>
            <p:cNvSpPr/>
            <p:nvPr/>
          </p:nvSpPr>
          <p:spPr>
            <a:xfrm>
              <a:off x="6796753" y="15571274"/>
              <a:ext cx="364366" cy="747837"/>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0710D5E-70BE-DB42-85AE-E966F1A60355}"/>
                </a:ext>
              </a:extLst>
            </p:cNvPr>
            <p:cNvSpPr/>
            <p:nvPr/>
          </p:nvSpPr>
          <p:spPr>
            <a:xfrm>
              <a:off x="8748483" y="15433038"/>
              <a:ext cx="364366" cy="844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DFFF49D-3C13-3047-94D3-F1D55A796497}"/>
                </a:ext>
              </a:extLst>
            </p:cNvPr>
            <p:cNvSpPr/>
            <p:nvPr/>
          </p:nvSpPr>
          <p:spPr>
            <a:xfrm>
              <a:off x="8748483" y="13701898"/>
              <a:ext cx="364366" cy="1756049"/>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9FF0089-0F82-1549-8EE2-5B32513AEC59}"/>
                </a:ext>
              </a:extLst>
            </p:cNvPr>
            <p:cNvSpPr/>
            <p:nvPr/>
          </p:nvSpPr>
          <p:spPr>
            <a:xfrm>
              <a:off x="10735018" y="15280506"/>
              <a:ext cx="364366" cy="14404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1B34B4E-6EB2-5343-BEA2-B414A445EDBF}"/>
                </a:ext>
              </a:extLst>
            </p:cNvPr>
            <p:cNvSpPr/>
            <p:nvPr/>
          </p:nvSpPr>
          <p:spPr>
            <a:xfrm>
              <a:off x="10735018" y="14474332"/>
              <a:ext cx="364366" cy="806174"/>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3EFC243-0D9D-294D-8CD1-C221972808B3}"/>
                </a:ext>
              </a:extLst>
            </p:cNvPr>
            <p:cNvSpPr/>
            <p:nvPr/>
          </p:nvSpPr>
          <p:spPr>
            <a:xfrm>
              <a:off x="12715802" y="14756915"/>
              <a:ext cx="364366" cy="7428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8E4FECE-D1F7-BC47-A546-337A3B278331}"/>
                </a:ext>
              </a:extLst>
            </p:cNvPr>
            <p:cNvSpPr/>
            <p:nvPr/>
          </p:nvSpPr>
          <p:spPr>
            <a:xfrm>
              <a:off x="12715802" y="13973974"/>
              <a:ext cx="364366" cy="806174"/>
            </a:xfrm>
            <a:prstGeom prst="rect">
              <a:avLst/>
            </a:prstGeom>
            <a:pattFill prst="wdUpDiag">
              <a:fgClr>
                <a:schemeClr val="bg1">
                  <a:lumMod val="8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5502551"/>
      </p:ext>
    </p:extLst>
  </p:cSld>
  <p:clrMapOvr>
    <a:masterClrMapping/>
  </p:clrMapOvr>
</p:sld>
</file>

<file path=ppt/theme/theme1.xml><?xml version="1.0" encoding="utf-8"?>
<a:theme xmlns:a="http://schemas.openxmlformats.org/drawingml/2006/main" name="Office Theme">
  <a:themeElements>
    <a:clrScheme name="Harvey 1">
      <a:dk1>
        <a:srgbClr val="777678"/>
      </a:dk1>
      <a:lt1>
        <a:srgbClr val="FFFFFF"/>
      </a:lt1>
      <a:dk2>
        <a:srgbClr val="11133A"/>
      </a:dk2>
      <a:lt2>
        <a:srgbClr val="FFFFFF"/>
      </a:lt2>
      <a:accent1>
        <a:srgbClr val="EEB94C"/>
      </a:accent1>
      <a:accent2>
        <a:srgbClr val="E34739"/>
      </a:accent2>
      <a:accent3>
        <a:srgbClr val="24B5B2"/>
      </a:accent3>
      <a:accent4>
        <a:srgbClr val="9CD1D0"/>
      </a:accent4>
      <a:accent5>
        <a:srgbClr val="EEB94C"/>
      </a:accent5>
      <a:accent6>
        <a:srgbClr val="E34739"/>
      </a:accent6>
      <a:hlink>
        <a:srgbClr val="E4D7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8629</TotalTime>
  <Words>1165</Words>
  <Application>Microsoft Macintosh PowerPoint</Application>
  <PresentationFormat>Custom</PresentationFormat>
  <Paragraphs>432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Helvetica Light</vt:lpstr>
      <vt:lpstr>Lato Regular</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Lopez</dc:creator>
  <cp:lastModifiedBy>Luis Lopez</cp:lastModifiedBy>
  <cp:revision>972</cp:revision>
  <dcterms:created xsi:type="dcterms:W3CDTF">2020-05-04T13:20:50Z</dcterms:created>
  <dcterms:modified xsi:type="dcterms:W3CDTF">2020-11-20T18:55:07Z</dcterms:modified>
</cp:coreProperties>
</file>